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slideLayouts/slideLayout34.xml" ContentType="application/vnd.openxmlformats-officedocument.presentationml.slideLayout+xml"/>
  <Override PartName="/ppt/theme/theme4.xml" ContentType="application/vnd.openxmlformats-officedocument.theme+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slideLayouts/slideLayout35.xml" ContentType="application/vnd.openxmlformats-officedocument.presentationml.slideLayout+xml"/>
  <Override PartName="/ppt/theme/theme5.xml" ContentType="application/vnd.openxmlformats-officedocument.theme+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slideLayouts/slideLayout36.xml" ContentType="application/vnd.openxmlformats-officedocument.presentationml.slideLayout+xml"/>
  <Override PartName="/ppt/theme/theme6.xml" ContentType="application/vnd.openxmlformats-officedocument.theme+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notesSlides/notesSlide2.xml" ContentType="application/vnd.openxmlformats-officedocument.presentationml.notesSlide+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notesSlides/notesSlide3.xml" ContentType="application/vnd.openxmlformats-officedocument.presentationml.notesSlide+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notesSlides/notesSlide4.xml" ContentType="application/vnd.openxmlformats-officedocument.presentationml.notesSlide+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notesSlides/notesSlide5.xml" ContentType="application/vnd.openxmlformats-officedocument.presentationml.notesSlide+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notesSlides/notesSlide6.xml" ContentType="application/vnd.openxmlformats-officedocument.presentationml.notesSlide+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notesSlides/notesSlide7.xml" ContentType="application/vnd.openxmlformats-officedocument.presentationml.notesSlide+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notesSlides/notesSlide8.xml" ContentType="application/vnd.openxmlformats-officedocument.presentationml.notesSlide+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notesSlides/notesSlide9.xml" ContentType="application/vnd.openxmlformats-officedocument.presentationml.notesSlide+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notesSlides/notesSlide10.xml" ContentType="application/vnd.openxmlformats-officedocument.presentationml.notesSlide+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notesSlides/notesSlide11.xml" ContentType="application/vnd.openxmlformats-officedocument.presentationml.notesSlide+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notesSlides/notesSlide12.xml" ContentType="application/vnd.openxmlformats-officedocument.presentationml.notesSlide+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notesSlides/notesSlide13.xml" ContentType="application/vnd.openxmlformats-officedocument.presentationml.notesSlide+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notesSlides/notesSlide14.xml" ContentType="application/vnd.openxmlformats-officedocument.presentationml.notesSlide+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notesSlides/notesSlide15.xml" ContentType="application/vnd.openxmlformats-officedocument.presentationml.notesSlide+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notesSlides/notesSlide16.xml" ContentType="application/vnd.openxmlformats-officedocument.presentationml.notesSlide+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notesSlides/notesSlide17.xml" ContentType="application/vnd.openxmlformats-officedocument.presentationml.notesSlide+xml"/>
  <Override PartName="/ppt/tags/tag547.xml" ContentType="application/vnd.openxmlformats-officedocument.presentationml.tags+xml"/>
  <Override PartName="/ppt/tags/tag54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86" r:id="rId5"/>
    <p:sldMasterId id="2147483688" r:id="rId6"/>
  </p:sldMasterIdLst>
  <p:notesMasterIdLst>
    <p:notesMasterId r:id="rId35"/>
  </p:notesMasterIdLst>
  <p:handoutMasterIdLst>
    <p:handoutMasterId r:id="rId36"/>
  </p:handoutMasterIdLst>
  <p:sldIdLst>
    <p:sldId id="284" r:id="rId7"/>
    <p:sldId id="285" r:id="rId8"/>
    <p:sldId id="286" r:id="rId9"/>
    <p:sldId id="287" r:id="rId10"/>
    <p:sldId id="288" r:id="rId11"/>
    <p:sldId id="289" r:id="rId12"/>
    <p:sldId id="290" r:id="rId13"/>
    <p:sldId id="291" r:id="rId14"/>
    <p:sldId id="292" r:id="rId15"/>
    <p:sldId id="293" r:id="rId16"/>
    <p:sldId id="294" r:id="rId17"/>
    <p:sldId id="295" r:id="rId18"/>
    <p:sldId id="296" r:id="rId19"/>
    <p:sldId id="297" r:id="rId20"/>
    <p:sldId id="298" r:id="rId21"/>
    <p:sldId id="299" r:id="rId22"/>
    <p:sldId id="300" r:id="rId23"/>
    <p:sldId id="301" r:id="rId24"/>
    <p:sldId id="302" r:id="rId25"/>
    <p:sldId id="303" r:id="rId26"/>
    <p:sldId id="304" r:id="rId27"/>
    <p:sldId id="305" r:id="rId28"/>
    <p:sldId id="306" r:id="rId29"/>
    <p:sldId id="307" r:id="rId30"/>
    <p:sldId id="308" r:id="rId31"/>
    <p:sldId id="309" r:id="rId32"/>
    <p:sldId id="310" r:id="rId33"/>
    <p:sldId id="311" r:id="rId34"/>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8"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92" d="100"/>
          <a:sy n="92" d="100"/>
        </p:scale>
        <p:origin x="160" y="64"/>
      </p:cViewPr>
      <p:guideLst>
        <p:guide orient="horz" pos="2158"/>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2024/6/17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2024/6/17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我图网</a:t>
            </a:r>
            <a:r>
              <a:rPr lang="en-US" altLang="zh-CN" sz="1200" b="0" i="0" kern="1200" dirty="0">
                <a:solidFill>
                  <a:schemeClr val="tx1"/>
                </a:solidFill>
                <a:effectLst/>
                <a:latin typeface="+mn-lt"/>
                <a:ea typeface="+mn-ea"/>
                <a:cs typeface="+mn-cs"/>
              </a:rPr>
              <a:t>QQF4D2CD6C74639</a:t>
            </a:r>
            <a:r>
              <a:rPr lang="zh-CN" altLang="en-US" sz="1200" b="0" i="0" kern="1200" dirty="0">
                <a:solidFill>
                  <a:schemeClr val="tx1"/>
                </a:solidFill>
                <a:effectLst/>
                <a:latin typeface="+mn-lt"/>
                <a:ea typeface="+mn-ea"/>
                <a:cs typeface="+mn-cs"/>
              </a:rPr>
              <a:t>原创</a:t>
            </a:r>
            <a:endParaRPr lang="zh-CN" altLang="en-US" dirty="0"/>
          </a:p>
        </p:txBody>
      </p:sp>
      <p:sp>
        <p:nvSpPr>
          <p:cNvPr id="4" name="灯片编号占位符 3"/>
          <p:cNvSpPr>
            <a:spLocks noGrp="1"/>
          </p:cNvSpPr>
          <p:nvPr>
            <p:ph type="sldNum" sz="quarter" idx="10"/>
          </p:nvPr>
        </p:nvSpPr>
        <p:spPr/>
        <p:txBody>
          <a:bodyPr/>
          <a:lstStyle/>
          <a:p>
            <a:fld id="{09F79B7E-8D9D-4559-BA2C-901A5EF4E50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17</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19</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21</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22</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23</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10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image" Target="../media/image1.png"/><Relationship Id="rId3" Type="http://schemas.openxmlformats.org/officeDocument/2006/relationships/tags" Target="../tags/tag73.xml"/><Relationship Id="rId7" Type="http://schemas.openxmlformats.org/officeDocument/2006/relationships/tags" Target="../tags/tag77.xml"/><Relationship Id="rId12" Type="http://schemas.openxmlformats.org/officeDocument/2006/relationships/slideMaster" Target="../slideMasters/slideMaster2.xml"/><Relationship Id="rId17" Type="http://schemas.microsoft.com/office/2007/relationships/hdphoto" Target="../media/hdphoto2.wdp"/><Relationship Id="rId2" Type="http://schemas.openxmlformats.org/officeDocument/2006/relationships/tags" Target="../tags/tag72.xml"/><Relationship Id="rId16" Type="http://schemas.openxmlformats.org/officeDocument/2006/relationships/image" Target="../media/image2.png"/><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tags" Target="../tags/tag81.xml"/><Relationship Id="rId5" Type="http://schemas.openxmlformats.org/officeDocument/2006/relationships/tags" Target="../tags/tag75.xml"/><Relationship Id="rId15" Type="http://schemas.openxmlformats.org/officeDocument/2006/relationships/image" Target="NULL" TargetMode="External"/><Relationship Id="rId10" Type="http://schemas.openxmlformats.org/officeDocument/2006/relationships/tags" Target="../tags/tag80.xml"/><Relationship Id="rId4" Type="http://schemas.openxmlformats.org/officeDocument/2006/relationships/tags" Target="../tags/tag74.xml"/><Relationship Id="rId9" Type="http://schemas.openxmlformats.org/officeDocument/2006/relationships/tags" Target="../tags/tag79.xml"/><Relationship Id="rId14" Type="http://schemas.microsoft.com/office/2007/relationships/hdphoto" Target="../media/hdphoto1.wdp"/></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slideMaster" Target="../slideMasters/slideMaster2.xml"/><Relationship Id="rId5" Type="http://schemas.openxmlformats.org/officeDocument/2006/relationships/tags" Target="../tags/tag86.xml"/><Relationship Id="rId4" Type="http://schemas.openxmlformats.org/officeDocument/2006/relationships/tags" Target="../tags/tag85.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image" Target="../media/image4.png"/><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image" Target="NULL" TargetMode="Externa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tags" Target="../tags/tag92.xml"/><Relationship Id="rId11" Type="http://schemas.microsoft.com/office/2007/relationships/hdphoto" Target="../media/hdphoto3.wdp"/><Relationship Id="rId5" Type="http://schemas.openxmlformats.org/officeDocument/2006/relationships/tags" Target="../tags/tag91.xml"/><Relationship Id="rId10" Type="http://schemas.openxmlformats.org/officeDocument/2006/relationships/image" Target="../media/image3.png"/><Relationship Id="rId4" Type="http://schemas.openxmlformats.org/officeDocument/2006/relationships/tags" Target="../tags/tag90.xml"/><Relationship Id="rId9" Type="http://schemas.openxmlformats.org/officeDocument/2006/relationships/slideMaster" Target="../slideMasters/slideMaster2.xml"/><Relationship Id="rId14" Type="http://schemas.microsoft.com/office/2007/relationships/hdphoto" Target="../media/hdphoto4.wdp"/></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02.xml"/><Relationship Id="rId3" Type="http://schemas.openxmlformats.org/officeDocument/2006/relationships/tags" Target="../tags/tag97.xml"/><Relationship Id="rId7" Type="http://schemas.openxmlformats.org/officeDocument/2006/relationships/tags" Target="../tags/tag101.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tags" Target="../tags/tag100.xml"/><Relationship Id="rId5" Type="http://schemas.openxmlformats.org/officeDocument/2006/relationships/tags" Target="../tags/tag99.xml"/><Relationship Id="rId10" Type="http://schemas.openxmlformats.org/officeDocument/2006/relationships/slideMaster" Target="../slideMasters/slideMaster2.xml"/><Relationship Id="rId4" Type="http://schemas.openxmlformats.org/officeDocument/2006/relationships/tags" Target="../tags/tag98.xml"/><Relationship Id="rId9" Type="http://schemas.openxmlformats.org/officeDocument/2006/relationships/tags" Target="../tags/tag103.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106.xml"/><Relationship Id="rId7" Type="http://schemas.openxmlformats.org/officeDocument/2006/relationships/slideMaster" Target="../slideMasters/slideMaster2.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17.xml"/><Relationship Id="rId3" Type="http://schemas.openxmlformats.org/officeDocument/2006/relationships/tags" Target="../tags/tag112.xml"/><Relationship Id="rId7" Type="http://schemas.openxmlformats.org/officeDocument/2006/relationships/tags" Target="../tags/tag116.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9"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5" Type="http://schemas.openxmlformats.org/officeDocument/2006/relationships/slideMaster" Target="../slideMasters/slideMaster2.xml"/><Relationship Id="rId4" Type="http://schemas.openxmlformats.org/officeDocument/2006/relationships/tags" Target="../tags/tag121.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 Id="rId4"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 Id="rId5" Type="http://schemas.openxmlformats.org/officeDocument/2006/relationships/slideMaster" Target="../slideMasters/slideMaster2.xml"/><Relationship Id="rId4" Type="http://schemas.openxmlformats.org/officeDocument/2006/relationships/tags" Target="../tags/tag128.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slideMaster" Target="../slideMasters/slideMaster2.xml"/><Relationship Id="rId5" Type="http://schemas.openxmlformats.org/officeDocument/2006/relationships/tags" Target="../tags/tag133.xml"/><Relationship Id="rId4" Type="http://schemas.openxmlformats.org/officeDocument/2006/relationships/tags" Target="../tags/tag13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41.xml"/><Relationship Id="rId13" Type="http://schemas.openxmlformats.org/officeDocument/2006/relationships/image" Target="../media/image5.png"/><Relationship Id="rId3" Type="http://schemas.openxmlformats.org/officeDocument/2006/relationships/tags" Target="../tags/tag136.xml"/><Relationship Id="rId7" Type="http://schemas.openxmlformats.org/officeDocument/2006/relationships/tags" Target="../tags/tag140.xml"/><Relationship Id="rId12" Type="http://schemas.openxmlformats.org/officeDocument/2006/relationships/slideMaster" Target="../slideMasters/slideMaster2.xml"/><Relationship Id="rId17" Type="http://schemas.microsoft.com/office/2007/relationships/hdphoto" Target="../media/hdphoto6.wdp"/><Relationship Id="rId2" Type="http://schemas.openxmlformats.org/officeDocument/2006/relationships/tags" Target="../tags/tag135.xml"/><Relationship Id="rId16" Type="http://schemas.openxmlformats.org/officeDocument/2006/relationships/image" Target="../media/image6.png"/><Relationship Id="rId1" Type="http://schemas.openxmlformats.org/officeDocument/2006/relationships/tags" Target="../tags/tag134.xml"/><Relationship Id="rId6" Type="http://schemas.openxmlformats.org/officeDocument/2006/relationships/tags" Target="../tags/tag139.xml"/><Relationship Id="rId11" Type="http://schemas.openxmlformats.org/officeDocument/2006/relationships/tags" Target="../tags/tag144.xml"/><Relationship Id="rId5" Type="http://schemas.openxmlformats.org/officeDocument/2006/relationships/tags" Target="../tags/tag138.xml"/><Relationship Id="rId15" Type="http://schemas.openxmlformats.org/officeDocument/2006/relationships/image" Target="NULL" TargetMode="External"/><Relationship Id="rId10" Type="http://schemas.openxmlformats.org/officeDocument/2006/relationships/tags" Target="../tags/tag143.xml"/><Relationship Id="rId4" Type="http://schemas.openxmlformats.org/officeDocument/2006/relationships/tags" Target="../tags/tag137.xml"/><Relationship Id="rId9" Type="http://schemas.openxmlformats.org/officeDocument/2006/relationships/tags" Target="../tags/tag142.xml"/><Relationship Id="rId14" Type="http://schemas.microsoft.com/office/2007/relationships/hdphoto" Target="../media/hdphoto5.wdp"/></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tags" Target="../tags/tag165.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tags" Target="../tags/tag164.xml"/><Relationship Id="rId2" Type="http://schemas.openxmlformats.org/officeDocument/2006/relationships/tags" Target="../tags/tag154.xml"/><Relationship Id="rId16" Type="http://schemas.openxmlformats.org/officeDocument/2006/relationships/slideMaster" Target="../slideMasters/slideMaster3.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5" Type="http://schemas.openxmlformats.org/officeDocument/2006/relationships/tags" Target="../tags/tag167.xml"/><Relationship Id="rId10" Type="http://schemas.openxmlformats.org/officeDocument/2006/relationships/tags" Target="../tags/tag162.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tags" Target="../tags/tag166.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slideMaster" Target="../slideMasters/slideMaster3.xml"/><Relationship Id="rId5" Type="http://schemas.openxmlformats.org/officeDocument/2006/relationships/tags" Target="../tags/tag172.xml"/><Relationship Id="rId4" Type="http://schemas.openxmlformats.org/officeDocument/2006/relationships/tags" Target="../tags/tag171.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80.xml"/><Relationship Id="rId3" Type="http://schemas.openxmlformats.org/officeDocument/2006/relationships/tags" Target="../tags/tag175.xml"/><Relationship Id="rId7" Type="http://schemas.openxmlformats.org/officeDocument/2006/relationships/tags" Target="../tags/tag179.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9"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88.xml"/><Relationship Id="rId3" Type="http://schemas.openxmlformats.org/officeDocument/2006/relationships/tags" Target="../tags/tag183.xml"/><Relationship Id="rId7" Type="http://schemas.openxmlformats.org/officeDocument/2006/relationships/tags" Target="../tags/tag187.xml"/><Relationship Id="rId12" Type="http://schemas.openxmlformats.org/officeDocument/2006/relationships/slideMaster" Target="../slideMasters/slideMaster3.xml"/><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tags" Target="../tags/tag186.xml"/><Relationship Id="rId11" Type="http://schemas.openxmlformats.org/officeDocument/2006/relationships/tags" Target="../tags/tag191.xml"/><Relationship Id="rId5" Type="http://schemas.openxmlformats.org/officeDocument/2006/relationships/tags" Target="../tags/tag185.xml"/><Relationship Id="rId10" Type="http://schemas.openxmlformats.org/officeDocument/2006/relationships/tags" Target="../tags/tag190.xml"/><Relationship Id="rId4" Type="http://schemas.openxmlformats.org/officeDocument/2006/relationships/tags" Target="../tags/tag184.xml"/><Relationship Id="rId9" Type="http://schemas.openxmlformats.org/officeDocument/2006/relationships/tags" Target="../tags/tag189.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94.xml"/><Relationship Id="rId7" Type="http://schemas.openxmlformats.org/officeDocument/2006/relationships/slideMaster" Target="../slideMasters/slideMaster3.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205.xml"/><Relationship Id="rId3" Type="http://schemas.openxmlformats.org/officeDocument/2006/relationships/tags" Target="../tags/tag200.xml"/><Relationship Id="rId7" Type="http://schemas.openxmlformats.org/officeDocument/2006/relationships/tags" Target="../tags/tag204.xml"/><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9"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 Id="rId5" Type="http://schemas.openxmlformats.org/officeDocument/2006/relationships/slideMaster" Target="../slideMasters/slideMaster3.xml"/><Relationship Id="rId4" Type="http://schemas.openxmlformats.org/officeDocument/2006/relationships/tags" Target="../tags/tag209.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 Id="rId4"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 Id="rId5" Type="http://schemas.openxmlformats.org/officeDocument/2006/relationships/slideMaster" Target="../slideMasters/slideMaster3.xml"/><Relationship Id="rId4" Type="http://schemas.openxmlformats.org/officeDocument/2006/relationships/tags" Target="../tags/tag216.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slideMaster" Target="../slideMasters/slideMaster3.xml"/><Relationship Id="rId5" Type="http://schemas.openxmlformats.org/officeDocument/2006/relationships/tags" Target="../tags/tag221.xml"/><Relationship Id="rId4" Type="http://schemas.openxmlformats.org/officeDocument/2006/relationships/tags" Target="../tags/tag220.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29.xml"/><Relationship Id="rId13" Type="http://schemas.openxmlformats.org/officeDocument/2006/relationships/tags" Target="../tags/tag234.xml"/><Relationship Id="rId3" Type="http://schemas.openxmlformats.org/officeDocument/2006/relationships/tags" Target="../tags/tag224.xml"/><Relationship Id="rId7" Type="http://schemas.openxmlformats.org/officeDocument/2006/relationships/tags" Target="../tags/tag228.xml"/><Relationship Id="rId12" Type="http://schemas.openxmlformats.org/officeDocument/2006/relationships/tags" Target="../tags/tag233.xml"/><Relationship Id="rId2" Type="http://schemas.openxmlformats.org/officeDocument/2006/relationships/tags" Target="../tags/tag223.xml"/><Relationship Id="rId16" Type="http://schemas.openxmlformats.org/officeDocument/2006/relationships/slideMaster" Target="../slideMasters/slideMaster3.xml"/><Relationship Id="rId1" Type="http://schemas.openxmlformats.org/officeDocument/2006/relationships/tags" Target="../tags/tag222.xml"/><Relationship Id="rId6" Type="http://schemas.openxmlformats.org/officeDocument/2006/relationships/tags" Target="../tags/tag227.xml"/><Relationship Id="rId11" Type="http://schemas.openxmlformats.org/officeDocument/2006/relationships/tags" Target="../tags/tag232.xml"/><Relationship Id="rId5" Type="http://schemas.openxmlformats.org/officeDocument/2006/relationships/tags" Target="../tags/tag226.xml"/><Relationship Id="rId15" Type="http://schemas.openxmlformats.org/officeDocument/2006/relationships/tags" Target="../tags/tag236.xml"/><Relationship Id="rId10" Type="http://schemas.openxmlformats.org/officeDocument/2006/relationships/tags" Target="../tags/tag231.xml"/><Relationship Id="rId4" Type="http://schemas.openxmlformats.org/officeDocument/2006/relationships/tags" Target="../tags/tag225.xml"/><Relationship Id="rId9" Type="http://schemas.openxmlformats.org/officeDocument/2006/relationships/tags" Target="../tags/tag230.xml"/><Relationship Id="rId14" Type="http://schemas.openxmlformats.org/officeDocument/2006/relationships/tags" Target="../tags/tag235.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 Id="rId5" Type="http://schemas.openxmlformats.org/officeDocument/2006/relationships/slideMaster" Target="../slideMasters/slideMaster4.xml"/><Relationship Id="rId4" Type="http://schemas.openxmlformats.org/officeDocument/2006/relationships/tags" Target="../tags/tag248.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64.xml"/><Relationship Id="rId3" Type="http://schemas.openxmlformats.org/officeDocument/2006/relationships/tags" Target="../tags/tag259.xml"/><Relationship Id="rId7" Type="http://schemas.openxmlformats.org/officeDocument/2006/relationships/tags" Target="../tags/tag263.xml"/><Relationship Id="rId12" Type="http://schemas.openxmlformats.org/officeDocument/2006/relationships/slideMaster" Target="../slideMasters/slideMaster5.xml"/><Relationship Id="rId2" Type="http://schemas.openxmlformats.org/officeDocument/2006/relationships/tags" Target="../tags/tag258.xml"/><Relationship Id="rId1" Type="http://schemas.openxmlformats.org/officeDocument/2006/relationships/tags" Target="../tags/tag257.xml"/><Relationship Id="rId6" Type="http://schemas.openxmlformats.org/officeDocument/2006/relationships/tags" Target="../tags/tag262.xml"/><Relationship Id="rId11" Type="http://schemas.openxmlformats.org/officeDocument/2006/relationships/tags" Target="../tags/tag267.xml"/><Relationship Id="rId5" Type="http://schemas.openxmlformats.org/officeDocument/2006/relationships/tags" Target="../tags/tag261.xml"/><Relationship Id="rId10" Type="http://schemas.openxmlformats.org/officeDocument/2006/relationships/tags" Target="../tags/tag266.xml"/><Relationship Id="rId4" Type="http://schemas.openxmlformats.org/officeDocument/2006/relationships/tags" Target="../tags/tag260.xml"/><Relationship Id="rId9" Type="http://schemas.openxmlformats.org/officeDocument/2006/relationships/tags" Target="../tags/tag265.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83.xml"/><Relationship Id="rId13" Type="http://schemas.openxmlformats.org/officeDocument/2006/relationships/tags" Target="../tags/tag288.xml"/><Relationship Id="rId3" Type="http://schemas.openxmlformats.org/officeDocument/2006/relationships/tags" Target="../tags/tag278.xml"/><Relationship Id="rId7" Type="http://schemas.openxmlformats.org/officeDocument/2006/relationships/tags" Target="../tags/tag282.xml"/><Relationship Id="rId12" Type="http://schemas.openxmlformats.org/officeDocument/2006/relationships/tags" Target="../tags/tag287.xml"/><Relationship Id="rId2" Type="http://schemas.openxmlformats.org/officeDocument/2006/relationships/tags" Target="../tags/tag277.xml"/><Relationship Id="rId16" Type="http://schemas.openxmlformats.org/officeDocument/2006/relationships/slideMaster" Target="../slideMasters/slideMaster6.xml"/><Relationship Id="rId1" Type="http://schemas.openxmlformats.org/officeDocument/2006/relationships/tags" Target="../tags/tag276.xml"/><Relationship Id="rId6" Type="http://schemas.openxmlformats.org/officeDocument/2006/relationships/tags" Target="../tags/tag281.xml"/><Relationship Id="rId11" Type="http://schemas.openxmlformats.org/officeDocument/2006/relationships/tags" Target="../tags/tag286.xml"/><Relationship Id="rId5" Type="http://schemas.openxmlformats.org/officeDocument/2006/relationships/tags" Target="../tags/tag280.xml"/><Relationship Id="rId15" Type="http://schemas.openxmlformats.org/officeDocument/2006/relationships/tags" Target="../tags/tag290.xml"/><Relationship Id="rId10" Type="http://schemas.openxmlformats.org/officeDocument/2006/relationships/tags" Target="../tags/tag285.xml"/><Relationship Id="rId4" Type="http://schemas.openxmlformats.org/officeDocument/2006/relationships/tags" Target="../tags/tag279.xml"/><Relationship Id="rId9" Type="http://schemas.openxmlformats.org/officeDocument/2006/relationships/tags" Target="../tags/tag284.xml"/><Relationship Id="rId14" Type="http://schemas.openxmlformats.org/officeDocument/2006/relationships/tags" Target="../tags/tag289.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8" name="Rectangle 41712_#color_$lt2_$lt1-2497&amp;1692"/>
          <p:cNvSpPr/>
          <p:nvPr userDrawn="1">
            <p:custDataLst>
              <p:tags r:id="rId1"/>
            </p:custDataLst>
          </p:nvPr>
        </p:nvSpPr>
        <p:spPr>
          <a:xfrm>
            <a:off x="0" y="0"/>
            <a:ext cx="12192000" cy="6858000"/>
          </a:xfrm>
          <a:prstGeom prst="rect">
            <a:avLst/>
          </a:prstGeom>
          <a:gradFill>
            <a:gsLst>
              <a:gs pos="0">
                <a:schemeClr val="bg2">
                  <a:alpha val="100000"/>
                </a:schemeClr>
              </a:gs>
              <a:gs pos="100000">
                <a:schemeClr val="bg1">
                  <a:alpha val="20000"/>
                </a:schemeClr>
              </a:gs>
            </a:gsLst>
            <a:lin ang="2106835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9" name="Ellipse 3 (Stroke)_#color_$accent1_$accent1-2499&amp;1970"/>
          <p:cNvSpPr/>
          <p:nvPr userDrawn="1">
            <p:custDataLst>
              <p:tags r:id="rId2"/>
            </p:custDataLst>
          </p:nvPr>
        </p:nvSpPr>
        <p:spPr>
          <a:xfrm rot="18000000">
            <a:off x="607058" y="530854"/>
            <a:ext cx="1512791" cy="1512791"/>
          </a:xfrm>
          <a:custGeom>
            <a:avLst/>
            <a:gdLst/>
            <a:ahLst/>
            <a:cxnLst/>
            <a:rect l="l" t="t" r="r" b="b"/>
            <a:pathLst>
              <a:path w="1512791" h="1512791">
                <a:moveTo>
                  <a:pt x="756395" y="1258791"/>
                </a:moveTo>
                <a:cubicBezTo>
                  <a:pt x="1033860" y="1258791"/>
                  <a:pt x="1258791" y="1033860"/>
                  <a:pt x="1258791" y="756395"/>
                </a:cubicBezTo>
                <a:cubicBezTo>
                  <a:pt x="1258791" y="478930"/>
                  <a:pt x="1033860" y="254000"/>
                  <a:pt x="756395" y="254000"/>
                </a:cubicBezTo>
                <a:cubicBezTo>
                  <a:pt x="478930" y="254000"/>
                  <a:pt x="254000" y="478930"/>
                  <a:pt x="254000" y="756395"/>
                </a:cubicBezTo>
                <a:cubicBezTo>
                  <a:pt x="254000" y="1033860"/>
                  <a:pt x="478930" y="1258791"/>
                  <a:pt x="756395" y="1258791"/>
                </a:cubicBezTo>
                <a:moveTo>
                  <a:pt x="756395" y="1512786"/>
                </a:moveTo>
                <a:cubicBezTo>
                  <a:pt x="1174140" y="1512786"/>
                  <a:pt x="1512786" y="1174140"/>
                  <a:pt x="1512786" y="756395"/>
                </a:cubicBezTo>
                <a:cubicBezTo>
                  <a:pt x="1512786" y="338649"/>
                  <a:pt x="1174140" y="0"/>
                  <a:pt x="756395" y="0"/>
                </a:cubicBezTo>
                <a:cubicBezTo>
                  <a:pt x="338649" y="0"/>
                  <a:pt x="0" y="338649"/>
                  <a:pt x="0" y="756395"/>
                </a:cubicBezTo>
                <a:cubicBezTo>
                  <a:pt x="0" y="1174140"/>
                  <a:pt x="338649" y="1512786"/>
                  <a:pt x="756395" y="1512786"/>
                </a:cubicBezTo>
              </a:path>
            </a:pathLst>
          </a:custGeom>
          <a:gradFill>
            <a:gsLst>
              <a:gs pos="0">
                <a:schemeClr val="accent1">
                  <a:alpha val="50000"/>
                </a:schemeClr>
              </a:gs>
              <a:gs pos="100000">
                <a:schemeClr val="accent1">
                  <a:alpha val="0"/>
                </a:schemeClr>
              </a:gs>
            </a:gsLst>
            <a:lin ang="6032969"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1" name="Ellipse 2 (Stroke)_#color_$accent1_$accent1-2499&amp;1973"/>
          <p:cNvSpPr/>
          <p:nvPr userDrawn="1">
            <p:custDataLst>
              <p:tags r:id="rId3"/>
            </p:custDataLst>
          </p:nvPr>
        </p:nvSpPr>
        <p:spPr>
          <a:xfrm>
            <a:off x="4654686" y="1287993"/>
            <a:ext cx="7537311" cy="5570007"/>
          </a:xfrm>
          <a:custGeom>
            <a:avLst/>
            <a:gdLst/>
            <a:ahLst/>
            <a:cxnLst/>
            <a:rect l="l" t="t" r="r" b="b"/>
            <a:pathLst>
              <a:path w="7537311" h="5570007">
                <a:moveTo>
                  <a:pt x="7537310" y="1653197"/>
                </a:moveTo>
                <a:cubicBezTo>
                  <a:pt x="7210044" y="1223395"/>
                  <a:pt x="6793840" y="850050"/>
                  <a:pt x="6296724" y="563039"/>
                </a:cubicBezTo>
                <a:cubicBezTo>
                  <a:pt x="4289158" y="-596028"/>
                  <a:pt x="1722107" y="91815"/>
                  <a:pt x="563039" y="2099374"/>
                </a:cubicBezTo>
                <a:cubicBezTo>
                  <a:pt x="-70213" y="3196196"/>
                  <a:pt x="-152173" y="4460037"/>
                  <a:pt x="231184" y="5570004"/>
                </a:cubicBezTo>
                <a:lnTo>
                  <a:pt x="3268116" y="5570004"/>
                </a:lnTo>
                <a:cubicBezTo>
                  <a:pt x="2554262" y="5087214"/>
                  <a:pt x="2325154" y="4127310"/>
                  <a:pt x="2762745" y="3369374"/>
                </a:cubicBezTo>
                <a:cubicBezTo>
                  <a:pt x="3220402" y="2576678"/>
                  <a:pt x="4234028" y="2305075"/>
                  <a:pt x="5026724" y="2762745"/>
                </a:cubicBezTo>
                <a:cubicBezTo>
                  <a:pt x="5819419" y="3220402"/>
                  <a:pt x="6091022" y="4234028"/>
                  <a:pt x="5633364" y="5026724"/>
                </a:cubicBezTo>
                <a:cubicBezTo>
                  <a:pt x="5503774" y="5251171"/>
                  <a:pt x="5329619" y="5433835"/>
                  <a:pt x="5128539" y="5570004"/>
                </a:cubicBezTo>
                <a:lnTo>
                  <a:pt x="7537310" y="5570004"/>
                </a:lnTo>
                <a:lnTo>
                  <a:pt x="7537310" y="1653197"/>
                </a:lnTo>
              </a:path>
            </a:pathLst>
          </a:custGeom>
          <a:gradFill>
            <a:gsLst>
              <a:gs pos="0">
                <a:schemeClr val="accent1">
                  <a:alpha val="80000"/>
                </a:schemeClr>
              </a:gs>
              <a:gs pos="100000">
                <a:schemeClr val="accent1">
                  <a:alpha val="0"/>
                </a:schemeClr>
              </a:gs>
            </a:gsLst>
            <a:lin ang="11735572"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2" name="Ellipse 1 (Stroke)_#color_$accent1_$accent1-2499&amp;1976"/>
          <p:cNvSpPr/>
          <p:nvPr userDrawn="1">
            <p:custDataLst>
              <p:tags r:id="rId4"/>
            </p:custDataLst>
          </p:nvPr>
        </p:nvSpPr>
        <p:spPr>
          <a:xfrm>
            <a:off x="5061458" y="0"/>
            <a:ext cx="7130538" cy="5729093"/>
          </a:xfrm>
          <a:custGeom>
            <a:avLst/>
            <a:gdLst/>
            <a:ahLst/>
            <a:cxnLst/>
            <a:rect l="l" t="t" r="r" b="b"/>
            <a:pathLst>
              <a:path w="7130538" h="5729093">
                <a:moveTo>
                  <a:pt x="2597976" y="0"/>
                </a:moveTo>
                <a:cubicBezTo>
                  <a:pt x="2888412" y="1061763"/>
                  <a:pt x="3581235" y="2013877"/>
                  <a:pt x="4609846" y="2607742"/>
                </a:cubicBezTo>
                <a:cubicBezTo>
                  <a:pt x="5403393" y="3065894"/>
                  <a:pt x="6281674" y="3244367"/>
                  <a:pt x="7130542" y="3173730"/>
                </a:cubicBezTo>
                <a:lnTo>
                  <a:pt x="7130542" y="5719559"/>
                </a:lnTo>
                <a:cubicBezTo>
                  <a:pt x="5849061" y="5787123"/>
                  <a:pt x="4533989" y="5496890"/>
                  <a:pt x="3339846" y="4807445"/>
                </a:cubicBezTo>
                <a:cubicBezTo>
                  <a:pt x="1494117" y="3741814"/>
                  <a:pt x="329867" y="1949120"/>
                  <a:pt x="0" y="0"/>
                </a:cubicBezTo>
                <a:lnTo>
                  <a:pt x="2597976" y="0"/>
                </a:lnTo>
              </a:path>
            </a:pathLst>
          </a:custGeom>
          <a:gradFill>
            <a:gsLst>
              <a:gs pos="0">
                <a:schemeClr val="accent1">
                  <a:alpha val="80000"/>
                </a:schemeClr>
              </a:gs>
              <a:gs pos="100000">
                <a:schemeClr val="accent1">
                  <a:alpha val="0"/>
                </a:schemeClr>
              </a:gs>
            </a:gsLst>
            <a:lin ang="6032969"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pic>
        <p:nvPicPr>
          <p:cNvPr id="13" name="图片 12" descr="C:/Users/kingsoft/AppData/Local/Temp/fig2wpp/@png2x_pic1-2490&amp;1162.png"/>
          <p:cNvPicPr>
            <a:picLocks noChangeAspect="1"/>
          </p:cNvPicPr>
          <p:nvPr userDrawn="1">
            <p:custDataLst>
              <p:tags r:id="rId5"/>
            </p:custDataLst>
          </p:nvPr>
        </p:nvPicPr>
        <p:blipFill>
          <a:blip r:embed="rId13" r:link="rId15">
            <a:duotone>
              <a:schemeClr val="accent1">
                <a:shade val="45000"/>
                <a:satMod val="135000"/>
              </a:schemeClr>
              <a:prstClr val="white"/>
            </a:duotone>
            <a:extLst>
              <a:ext uri="{BEBA8EAE-BF5A-486C-A8C5-ECC9F3942E4B}">
                <a14:imgProps xmlns:a14="http://schemas.microsoft.com/office/drawing/2010/main">
                  <a14:imgLayer r:embed="rId14">
                    <a14:imgEffect>
                      <a14:brightnessContrast bright="-25000" contrast="60000"/>
                    </a14:imgEffect>
                    <a14:imgEffect>
                      <a14:colorTemperature colorTemp="5900"/>
                    </a14:imgEffect>
                    <a14:imgEffect>
                      <a14:saturation sat="400000"/>
                    </a14:imgEffect>
                  </a14:imgLayer>
                </a14:imgProps>
              </a:ext>
            </a:extLst>
          </a:blip>
          <a:stretch>
            <a:fillRect/>
          </a:stretch>
        </p:blipFill>
        <p:spPr>
          <a:xfrm>
            <a:off x="5918200" y="0"/>
            <a:ext cx="6273800" cy="6858000"/>
          </a:xfrm>
          <a:prstGeom prst="rect">
            <a:avLst/>
          </a:prstGeom>
        </p:spPr>
      </p:pic>
      <p:pic>
        <p:nvPicPr>
          <p:cNvPr id="15" name="图片 14" descr="C:/Users/kingsoft/AppData/Local/Temp/fig2wpp/@png2x_pic2-2497&amp;1319.png"/>
          <p:cNvPicPr>
            <a:picLocks noChangeAspect="1"/>
          </p:cNvPicPr>
          <p:nvPr userDrawn="1">
            <p:custDataLst>
              <p:tags r:id="rId6"/>
            </p:custDataLst>
          </p:nvPr>
        </p:nvPicPr>
        <p:blipFill>
          <a:blip r:embed="rId16" r:link="rId15">
            <a:duotone>
              <a:schemeClr val="accent1">
                <a:shade val="45000"/>
                <a:satMod val="135000"/>
              </a:schemeClr>
              <a:prstClr val="white"/>
            </a:duotone>
            <a:extLst>
              <a:ext uri="{BEBA8EAE-BF5A-486C-A8C5-ECC9F3942E4B}">
                <a14:imgProps xmlns:a14="http://schemas.microsoft.com/office/drawing/2010/main">
                  <a14:imgLayer r:embed="rId17">
                    <a14:imgEffect>
                      <a14:brightnessContrast bright="-25000" contrast="60000"/>
                    </a14:imgEffect>
                  </a14:imgLayer>
                </a14:imgProps>
              </a:ext>
            </a:extLst>
          </a:blip>
          <a:stretch>
            <a:fillRect/>
          </a:stretch>
        </p:blipFill>
        <p:spPr>
          <a:xfrm>
            <a:off x="7929880" y="870585"/>
            <a:ext cx="3313430" cy="3271520"/>
          </a:xfrm>
          <a:prstGeom prst="rect">
            <a:avLst/>
          </a:prstGeom>
        </p:spPr>
      </p:pic>
      <p:sp>
        <p:nvSpPr>
          <p:cNvPr id="2" name="标题 1"/>
          <p:cNvSpPr>
            <a:spLocks noGrp="1"/>
          </p:cNvSpPr>
          <p:nvPr>
            <p:ph type="ctrTitle"/>
            <p:custDataLst>
              <p:tags r:id="rId7"/>
            </p:custDataLst>
          </p:nvPr>
        </p:nvSpPr>
        <p:spPr>
          <a:xfrm>
            <a:off x="975870" y="1194896"/>
            <a:ext cx="5265606" cy="4459954"/>
          </a:xfrm>
        </p:spPr>
        <p:txBody>
          <a:bodyPr wrap="square" anchor="ctr">
            <a:normAutofit/>
          </a:bodyPr>
          <a:lstStyle>
            <a:lvl1pPr algn="l">
              <a:lnSpc>
                <a:spcPct val="100000"/>
              </a:lnSpc>
              <a:defRPr sz="6600">
                <a:solidFill>
                  <a:schemeClr val="tx2"/>
                </a:solidFill>
                <a:latin typeface="+mj-ea"/>
                <a:ea typeface="+mj-ea"/>
              </a:defRPr>
            </a:lvl1pPr>
          </a:lstStyle>
          <a:p>
            <a:r>
              <a:rPr lang="zh-CN" altLang="en-US" dirty="0"/>
              <a:t>单击此处编辑母版标题样式</a:t>
            </a:r>
          </a:p>
        </p:txBody>
      </p:sp>
      <p:sp>
        <p:nvSpPr>
          <p:cNvPr id="4"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t>2024/6/17</a:t>
            </a:fld>
            <a:endParaRPr lang="zh-CN" altLang="en-US" dirty="0"/>
          </a:p>
        </p:txBody>
      </p:sp>
      <p:sp>
        <p:nvSpPr>
          <p:cNvPr id="5" name="页脚占位符 4"/>
          <p:cNvSpPr>
            <a:spLocks noGrp="1"/>
          </p:cNvSpPr>
          <p:nvPr>
            <p:ph type="ftr" sz="quarter" idx="11"/>
            <p:custDataLst>
              <p:tags r:id="rId9"/>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0"/>
            </p:custDataLst>
          </p:nvPr>
        </p:nvSpPr>
        <p:spPr>
          <a:xfrm>
            <a:off x="8610600" y="6356350"/>
            <a:ext cx="2743200" cy="365125"/>
          </a:xfrm>
        </p:spPr>
        <p:txBody>
          <a:bodyPr wrap="square">
            <a:normAutofit/>
          </a:bodyPr>
          <a:lstStyle/>
          <a:p>
            <a:fld id="{BE5F26B5-172A-4DC2-B0B7-181CFC56B87C}" type="slidenum">
              <a:rPr lang="zh-CN" altLang="en-US" smtClean="0"/>
              <a:t>‹#›</a:t>
            </a:fld>
            <a:endParaRPr lang="zh-CN" altLang="en-US"/>
          </a:p>
        </p:txBody>
      </p:sp>
      <p:sp>
        <p:nvSpPr>
          <p:cNvPr id="24" name="署名占位符 10"/>
          <p:cNvSpPr>
            <a:spLocks noGrp="1"/>
          </p:cNvSpPr>
          <p:nvPr>
            <p:ph type="body" sz="quarter" idx="17" hasCustomPrompt="1"/>
            <p:custDataLst>
              <p:tags r:id="rId11"/>
            </p:custDataLst>
          </p:nvPr>
        </p:nvSpPr>
        <p:spPr>
          <a:xfrm>
            <a:off x="975870" y="5747947"/>
            <a:ext cx="5265606" cy="534160"/>
          </a:xfrm>
        </p:spPr>
        <p:txBody>
          <a:bodyPr wrap="square" anchor="t">
            <a:normAutofit/>
          </a:bodyPr>
          <a:lstStyle>
            <a:lvl1pPr marL="0" indent="0" algn="l">
              <a:lnSpc>
                <a:spcPct val="100000"/>
              </a:lnSpc>
              <a:buNone/>
              <a:defRPr sz="2400">
                <a:solidFill>
                  <a:schemeClr val="tx2"/>
                </a:solidFill>
              </a:defRPr>
            </a:lvl1pPr>
          </a:lstStyle>
          <a:p>
            <a:pPr lvl="0"/>
            <a:r>
              <a:rPr lang="zh-CN" altLang="en-US" dirty="0"/>
              <a:t>署名</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wrap="square" anchor="b">
            <a:normAutofit/>
          </a:bodyPr>
          <a:lstStyle>
            <a:lvl1pPr>
              <a:defRPr sz="3600">
                <a:solidFill>
                  <a:schemeClr val="tx2"/>
                </a:solidFill>
              </a:defRPr>
            </a:lvl1pPr>
          </a:lstStyle>
          <a:p>
            <a:r>
              <a:rPr lang="zh-CN" altLang="en-US" dirty="0"/>
              <a:t>单击此处编辑母版标题样式</a:t>
            </a:r>
          </a:p>
        </p:txBody>
      </p:sp>
      <p:sp>
        <p:nvSpPr>
          <p:cNvPr id="3" name="内容占位符 2"/>
          <p:cNvSpPr>
            <a:spLocks noGrp="1"/>
          </p:cNvSpPr>
          <p:nvPr>
            <p:ph idx="1"/>
            <p:custDataLst>
              <p:tags r:id="rId2"/>
            </p:custDataLst>
          </p:nvPr>
        </p:nvSpPr>
        <p:spPr/>
        <p:txBody>
          <a:bodyPr wrap="square">
            <a:normAutofit/>
          </a:bodyPr>
          <a:lstStyle>
            <a:lvl1pPr>
              <a:defRPr>
                <a:solidFill>
                  <a:schemeClr val="tx2"/>
                </a:solidFill>
              </a:defRPr>
            </a:lvl1p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5" name="Rectangle 41712_#color_$lt2_$lt1-2499&amp;1982"/>
          <p:cNvSpPr/>
          <p:nvPr userDrawn="1">
            <p:custDataLst>
              <p:tags r:id="rId1"/>
            </p:custDataLst>
          </p:nvPr>
        </p:nvSpPr>
        <p:spPr>
          <a:xfrm>
            <a:off x="1200" y="0"/>
            <a:ext cx="12189600" cy="6858000"/>
          </a:xfrm>
          <a:prstGeom prst="rect">
            <a:avLst/>
          </a:prstGeom>
          <a:gradFill>
            <a:gsLst>
              <a:gs pos="0">
                <a:schemeClr val="bg2">
                  <a:alpha val="100000"/>
                </a:schemeClr>
              </a:gs>
              <a:gs pos="100000">
                <a:schemeClr val="bg1">
                  <a:alpha val="20000"/>
                </a:schemeClr>
              </a:gs>
            </a:gsLst>
            <a:lin ang="2106835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6" name="Ellipse 2 (Stroke)_#color_$accent1_$accent1-2499&amp;1986"/>
          <p:cNvSpPr/>
          <p:nvPr userDrawn="1">
            <p:custDataLst>
              <p:tags r:id="rId2"/>
            </p:custDataLst>
          </p:nvPr>
        </p:nvSpPr>
        <p:spPr>
          <a:xfrm flipV="1">
            <a:off x="0" y="0"/>
            <a:ext cx="5658124" cy="6858000"/>
          </a:xfrm>
          <a:custGeom>
            <a:avLst/>
            <a:gdLst/>
            <a:ahLst/>
            <a:cxnLst/>
            <a:rect l="l" t="t" r="r" b="b"/>
            <a:pathLst>
              <a:path w="5658124" h="6858000">
                <a:moveTo>
                  <a:pt x="0" y="5525618"/>
                </a:moveTo>
                <a:lnTo>
                  <a:pt x="0" y="6858000"/>
                </a:lnTo>
                <a:lnTo>
                  <a:pt x="3952723" y="6858000"/>
                </a:lnTo>
                <a:cubicBezTo>
                  <a:pt x="4263555" y="6581902"/>
                  <a:pt x="4545228" y="6262802"/>
                  <a:pt x="4788687" y="5902452"/>
                </a:cubicBezTo>
                <a:cubicBezTo>
                  <a:pt x="6036386" y="4055707"/>
                  <a:pt x="5904421" y="1682179"/>
                  <a:pt x="4628604" y="0"/>
                </a:cubicBezTo>
                <a:lnTo>
                  <a:pt x="0" y="0"/>
                </a:lnTo>
                <a:lnTo>
                  <a:pt x="0" y="603432"/>
                </a:lnTo>
                <a:cubicBezTo>
                  <a:pt x="665350" y="444720"/>
                  <a:pt x="1392542" y="554733"/>
                  <a:pt x="2003997" y="967848"/>
                </a:cubicBezTo>
                <a:cubicBezTo>
                  <a:pt x="3161767" y="1750060"/>
                  <a:pt x="3466224" y="3322726"/>
                  <a:pt x="2684005" y="4480497"/>
                </a:cubicBezTo>
                <a:cubicBezTo>
                  <a:pt x="2077364" y="5378412"/>
                  <a:pt x="995265" y="5763070"/>
                  <a:pt x="0" y="5525618"/>
                </a:cubicBezTo>
              </a:path>
            </a:pathLst>
          </a:custGeom>
          <a:gradFill>
            <a:gsLst>
              <a:gs pos="0">
                <a:schemeClr val="accent1">
                  <a:alpha val="61000"/>
                </a:schemeClr>
              </a:gs>
              <a:gs pos="100000">
                <a:schemeClr val="accent1">
                  <a:alpha val="0"/>
                </a:schemeClr>
              </a:gs>
            </a:gsLst>
            <a:lin ang="11327290" scaled="0"/>
          </a:gradFill>
          <a:ln w="25400">
            <a:noFill/>
          </a:ln>
          <a:effectLst/>
        </p:spPr>
        <p:style>
          <a:lnRef idx="2">
            <a:schemeClr val="accent1">
              <a:lumMod val="75000"/>
            </a:schemeClr>
          </a:lnRef>
          <a:fillRef idx="1">
            <a:schemeClr val="accent1"/>
          </a:fillRef>
          <a:effectRef idx="0">
            <a:srgbClr val="FFFFFF"/>
          </a:effectRef>
          <a:fontRef idx="minor">
            <a:schemeClr val="lt1"/>
          </a:fontRef>
        </p:style>
      </p:sp>
      <p:pic>
        <p:nvPicPr>
          <p:cNvPr id="10" name="图片 9" descr="C:/Users/kingsoft/AppData/Local/Temp/fig2wpp/@png2x_pic2-2497&amp;1736.png"/>
          <p:cNvPicPr>
            <a:picLocks noChangeAspect="1"/>
          </p:cNvPicPr>
          <p:nvPr userDrawn="1">
            <p:custDataLst>
              <p:tags r:id="rId3"/>
            </p:custDataLst>
          </p:nvPr>
        </p:nvPicPr>
        <p:blipFill>
          <a:blip r:embed="rId10" r:link="rId12">
            <a:duotone>
              <a:schemeClr val="accent1">
                <a:shade val="45000"/>
                <a:satMod val="135000"/>
              </a:schemeClr>
              <a:prstClr val="white"/>
            </a:duotone>
            <a:extLst>
              <a:ext uri="{BEBA8EAE-BF5A-486C-A8C5-ECC9F3942E4B}">
                <a14:imgProps xmlns:a14="http://schemas.microsoft.com/office/drawing/2010/main">
                  <a14:imgLayer r:embed="rId11">
                    <a14:imgEffect>
                      <a14:brightnessContrast bright="-25000" contrast="60000"/>
                    </a14:imgEffect>
                  </a14:imgLayer>
                </a14:imgProps>
              </a:ext>
            </a:extLst>
          </a:blip>
          <a:stretch>
            <a:fillRect/>
          </a:stretch>
        </p:blipFill>
        <p:spPr>
          <a:xfrm>
            <a:off x="12700" y="2463800"/>
            <a:ext cx="5016500" cy="4394200"/>
          </a:xfrm>
          <a:prstGeom prst="rect">
            <a:avLst/>
          </a:prstGeom>
        </p:spPr>
      </p:pic>
      <p:pic>
        <p:nvPicPr>
          <p:cNvPr id="11" name="图片 10" descr="C:/Users/kingsoft/AppData/Local/Temp/fig2wpp/@png2x_pic1-2497&amp;1735.png"/>
          <p:cNvPicPr>
            <a:picLocks noChangeAspect="1"/>
          </p:cNvPicPr>
          <p:nvPr userDrawn="1">
            <p:custDataLst>
              <p:tags r:id="rId4"/>
            </p:custDataLst>
          </p:nvPr>
        </p:nvPicPr>
        <p:blipFill>
          <a:blip r:embed="rId13" r:link="rId12">
            <a:duotone>
              <a:schemeClr val="accent1">
                <a:shade val="45000"/>
                <a:satMod val="135000"/>
              </a:schemeClr>
              <a:prstClr val="white"/>
            </a:duotone>
            <a:extLst>
              <a:ext uri="{BEBA8EAE-BF5A-486C-A8C5-ECC9F3942E4B}">
                <a14:imgProps xmlns:a14="http://schemas.microsoft.com/office/drawing/2010/main">
                  <a14:imgLayer r:embed="rId14">
                    <a14:imgEffect>
                      <a14:brightnessContrast bright="-25000" contrast="60000"/>
                    </a14:imgEffect>
                  </a14:imgLayer>
                </a14:imgProps>
              </a:ext>
            </a:extLst>
          </a:blip>
          <a:stretch>
            <a:fillRect/>
          </a:stretch>
        </p:blipFill>
        <p:spPr>
          <a:xfrm>
            <a:off x="12700" y="1282700"/>
            <a:ext cx="2578100" cy="3759200"/>
          </a:xfrm>
          <a:prstGeom prst="rect">
            <a:avLst/>
          </a:prstGeom>
        </p:spPr>
      </p:pic>
      <p:sp>
        <p:nvSpPr>
          <p:cNvPr id="2" name="标题 1"/>
          <p:cNvSpPr>
            <a:spLocks noGrp="1"/>
          </p:cNvSpPr>
          <p:nvPr>
            <p:ph type="title" hasCustomPrompt="1"/>
            <p:custDataLst>
              <p:tags r:id="rId5"/>
            </p:custDataLst>
          </p:nvPr>
        </p:nvSpPr>
        <p:spPr>
          <a:xfrm>
            <a:off x="3404539" y="1565970"/>
            <a:ext cx="2100718" cy="1081088"/>
          </a:xfrm>
        </p:spPr>
        <p:txBody>
          <a:bodyPr wrap="square" anchor="b">
            <a:normAutofit/>
          </a:bodyPr>
          <a:lstStyle>
            <a:lvl1pPr>
              <a:defRPr sz="6000">
                <a:solidFill>
                  <a:schemeClr val="tx2"/>
                </a:solidFill>
                <a:latin typeface="+mj-ea"/>
                <a:ea typeface="+mj-ea"/>
              </a:defRPr>
            </a:lvl1pPr>
          </a:lstStyle>
          <a:p>
            <a:r>
              <a:rPr lang="zh-CN" altLang="en-US" dirty="0"/>
              <a:t>标题</a:t>
            </a:r>
          </a:p>
        </p:txBody>
      </p:sp>
      <p:sp>
        <p:nvSpPr>
          <p:cNvPr id="7" name="日期占位符 3"/>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t>2024/6/17</a:t>
            </a:fld>
            <a:endParaRPr lang="zh-CN" altLang="en-US"/>
          </a:p>
        </p:txBody>
      </p:sp>
      <p:sp>
        <p:nvSpPr>
          <p:cNvPr id="8" name="页脚占位符 4"/>
          <p:cNvSpPr>
            <a:spLocks noGrp="1"/>
          </p:cNvSpPr>
          <p:nvPr>
            <p:ph type="ftr" sz="quarter" idx="11"/>
            <p:custDataLst>
              <p:tags r:id="rId7"/>
            </p:custDataLst>
          </p:nvPr>
        </p:nvSpPr>
        <p:spPr/>
        <p:txBody>
          <a:bodyPr/>
          <a:lstStyle/>
          <a:p>
            <a:endParaRPr lang="zh-CN" altLang="en-US"/>
          </a:p>
        </p:txBody>
      </p:sp>
      <p:sp>
        <p:nvSpPr>
          <p:cNvPr id="9" name="灯片编号占位符 5"/>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9" name="Rectangle 41712_#color_$lt2_$lt1-2499&amp;1992"/>
          <p:cNvSpPr/>
          <p:nvPr userDrawn="1">
            <p:custDataLst>
              <p:tags r:id="rId1"/>
            </p:custDataLst>
          </p:nvPr>
        </p:nvSpPr>
        <p:spPr>
          <a:xfrm>
            <a:off x="0" y="0"/>
            <a:ext cx="12192000" cy="6858000"/>
          </a:xfrm>
          <a:prstGeom prst="rect">
            <a:avLst/>
          </a:prstGeom>
          <a:gradFill>
            <a:gsLst>
              <a:gs pos="0">
                <a:schemeClr val="bg2">
                  <a:alpha val="100000"/>
                </a:schemeClr>
              </a:gs>
              <a:gs pos="100000">
                <a:schemeClr val="bg1">
                  <a:alpha val="20000"/>
                </a:schemeClr>
              </a:gs>
            </a:gsLst>
            <a:lin ang="2106835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0" name="Ellipse 1 (Stroke)_#color_$accent1_$accent1-2499&amp;1995"/>
          <p:cNvSpPr/>
          <p:nvPr userDrawn="1">
            <p:custDataLst>
              <p:tags r:id="rId2"/>
            </p:custDataLst>
          </p:nvPr>
        </p:nvSpPr>
        <p:spPr>
          <a:xfrm>
            <a:off x="0" y="0"/>
            <a:ext cx="6724644" cy="5728950"/>
          </a:xfrm>
          <a:custGeom>
            <a:avLst/>
            <a:gdLst/>
            <a:ahLst/>
            <a:cxnLst/>
            <a:rect l="l" t="t" r="r" b="b"/>
            <a:pathLst>
              <a:path w="6724644" h="5728950">
                <a:moveTo>
                  <a:pt x="0" y="3188424"/>
                </a:moveTo>
                <a:lnTo>
                  <a:pt x="0" y="5728945"/>
                </a:lnTo>
                <a:cubicBezTo>
                  <a:pt x="1151291" y="5721541"/>
                  <a:pt x="2316442" y="5424259"/>
                  <a:pt x="3384804" y="4807445"/>
                </a:cubicBezTo>
                <a:cubicBezTo>
                  <a:pt x="5230533" y="3741814"/>
                  <a:pt x="6394780" y="1949120"/>
                  <a:pt x="6724650" y="0"/>
                </a:cubicBezTo>
                <a:lnTo>
                  <a:pt x="4126662" y="0"/>
                </a:lnTo>
                <a:cubicBezTo>
                  <a:pt x="3836238" y="1061762"/>
                  <a:pt x="3143415" y="2013877"/>
                  <a:pt x="2114804" y="2607742"/>
                </a:cubicBezTo>
                <a:cubicBezTo>
                  <a:pt x="1447178" y="2993187"/>
                  <a:pt x="719590" y="3180677"/>
                  <a:pt x="0" y="3188424"/>
                </a:cubicBezTo>
              </a:path>
            </a:pathLst>
          </a:custGeom>
          <a:gradFill>
            <a:gsLst>
              <a:gs pos="0">
                <a:schemeClr val="accent1">
                  <a:alpha val="38000"/>
                </a:schemeClr>
              </a:gs>
              <a:gs pos="100000">
                <a:schemeClr val="accent1">
                  <a:alpha val="0"/>
                </a:schemeClr>
              </a:gs>
            </a:gsLst>
            <a:lin ang="1890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1" name="Ellipse 3 (Stroke)_#color_$accent1_$accent1-2499&amp;1966"/>
          <p:cNvSpPr/>
          <p:nvPr userDrawn="1">
            <p:custDataLst>
              <p:tags r:id="rId3"/>
            </p:custDataLst>
          </p:nvPr>
        </p:nvSpPr>
        <p:spPr>
          <a:xfrm>
            <a:off x="9942351" y="665244"/>
            <a:ext cx="1513043" cy="1513043"/>
          </a:xfrm>
          <a:custGeom>
            <a:avLst/>
            <a:gdLst/>
            <a:ahLst/>
            <a:cxnLst/>
            <a:rect l="l" t="t" r="r" b="b"/>
            <a:pathLst>
              <a:path w="1513043" h="1513043">
                <a:moveTo>
                  <a:pt x="321434" y="1007720"/>
                </a:moveTo>
                <a:cubicBezTo>
                  <a:pt x="182702" y="767428"/>
                  <a:pt x="265032" y="460167"/>
                  <a:pt x="505324" y="321434"/>
                </a:cubicBezTo>
                <a:cubicBezTo>
                  <a:pt x="745616" y="182702"/>
                  <a:pt x="1052876" y="265032"/>
                  <a:pt x="1191609" y="505324"/>
                </a:cubicBezTo>
                <a:cubicBezTo>
                  <a:pt x="1330338" y="745616"/>
                  <a:pt x="1248011" y="1052876"/>
                  <a:pt x="1007720" y="1191609"/>
                </a:cubicBezTo>
                <a:cubicBezTo>
                  <a:pt x="767428" y="1330338"/>
                  <a:pt x="460167" y="1248011"/>
                  <a:pt x="321434" y="1007720"/>
                </a:cubicBezTo>
                <a:moveTo>
                  <a:pt x="101464" y="1134720"/>
                </a:moveTo>
                <a:cubicBezTo>
                  <a:pt x="-107409" y="772941"/>
                  <a:pt x="16546" y="310337"/>
                  <a:pt x="378324" y="101464"/>
                </a:cubicBezTo>
                <a:cubicBezTo>
                  <a:pt x="740103" y="-107409"/>
                  <a:pt x="1202707" y="16546"/>
                  <a:pt x="1411580" y="378324"/>
                </a:cubicBezTo>
                <a:cubicBezTo>
                  <a:pt x="1620457" y="740103"/>
                  <a:pt x="1496492" y="1202707"/>
                  <a:pt x="1134720" y="1411580"/>
                </a:cubicBezTo>
                <a:cubicBezTo>
                  <a:pt x="772941" y="1620457"/>
                  <a:pt x="310337" y="1496492"/>
                  <a:pt x="101464" y="1134720"/>
                </a:cubicBezTo>
              </a:path>
            </a:pathLst>
          </a:custGeom>
          <a:gradFill>
            <a:gsLst>
              <a:gs pos="0">
                <a:schemeClr val="accent1">
                  <a:alpha val="25000"/>
                </a:schemeClr>
              </a:gs>
              <a:gs pos="100000">
                <a:schemeClr val="accent1">
                  <a:alpha val="0"/>
                </a:schemeClr>
              </a:gs>
            </a:gsLst>
            <a:lin ang="13232969"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2" name="Ellipse 2 (Stroke)_#color_$accent1_$accent1-2499&amp;1998"/>
          <p:cNvSpPr/>
          <p:nvPr userDrawn="1">
            <p:custDataLst>
              <p:tags r:id="rId4"/>
            </p:custDataLst>
          </p:nvPr>
        </p:nvSpPr>
        <p:spPr>
          <a:xfrm>
            <a:off x="0" y="1288018"/>
            <a:ext cx="7131416" cy="5569982"/>
          </a:xfrm>
          <a:custGeom>
            <a:avLst/>
            <a:gdLst/>
            <a:ahLst/>
            <a:cxnLst/>
            <a:rect l="l" t="t" r="r" b="b"/>
            <a:pathLst>
              <a:path w="7131416" h="5569982">
                <a:moveTo>
                  <a:pt x="6900240" y="5569979"/>
                </a:moveTo>
                <a:cubicBezTo>
                  <a:pt x="7283590" y="4460011"/>
                  <a:pt x="7201624" y="3196196"/>
                  <a:pt x="6568377" y="2099374"/>
                </a:cubicBezTo>
                <a:cubicBezTo>
                  <a:pt x="5409311" y="91815"/>
                  <a:pt x="2842247" y="-596028"/>
                  <a:pt x="834690" y="563039"/>
                </a:cubicBezTo>
                <a:cubicBezTo>
                  <a:pt x="524253" y="742269"/>
                  <a:pt x="245374" y="955167"/>
                  <a:pt x="0" y="1194458"/>
                </a:cubicBezTo>
                <a:lnTo>
                  <a:pt x="0" y="5569979"/>
                </a:lnTo>
                <a:lnTo>
                  <a:pt x="2002841" y="5569979"/>
                </a:lnTo>
                <a:cubicBezTo>
                  <a:pt x="1801774" y="5433822"/>
                  <a:pt x="1627632" y="5251158"/>
                  <a:pt x="1498054" y="5026724"/>
                </a:cubicBezTo>
                <a:cubicBezTo>
                  <a:pt x="1040393" y="4234028"/>
                  <a:pt x="1311986" y="3220402"/>
                  <a:pt x="2104695" y="2762745"/>
                </a:cubicBezTo>
                <a:cubicBezTo>
                  <a:pt x="2897391" y="2305075"/>
                  <a:pt x="3911003" y="2576678"/>
                  <a:pt x="4368673" y="3369374"/>
                </a:cubicBezTo>
                <a:cubicBezTo>
                  <a:pt x="4806264" y="4127297"/>
                  <a:pt x="4577169" y="5087188"/>
                  <a:pt x="3863340" y="5569979"/>
                </a:cubicBezTo>
                <a:lnTo>
                  <a:pt x="6900240" y="5569979"/>
                </a:lnTo>
              </a:path>
            </a:pathLst>
          </a:custGeom>
          <a:gradFill>
            <a:gsLst>
              <a:gs pos="0">
                <a:schemeClr val="accent1">
                  <a:alpha val="75000"/>
                </a:schemeClr>
              </a:gs>
              <a:gs pos="100000">
                <a:schemeClr val="accent1">
                  <a:alpha val="0"/>
                </a:schemeClr>
              </a:gs>
            </a:gsLst>
            <a:lin ang="1852729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 1"/>
          <p:cNvSpPr>
            <a:spLocks noGrp="1"/>
          </p:cNvSpPr>
          <p:nvPr>
            <p:ph type="title" hasCustomPrompt="1"/>
            <p:custDataLst>
              <p:tags r:id="rId5"/>
            </p:custDataLst>
          </p:nvPr>
        </p:nvSpPr>
        <p:spPr>
          <a:xfrm>
            <a:off x="6485641" y="4815291"/>
            <a:ext cx="4988607" cy="1513043"/>
          </a:xfrm>
        </p:spPr>
        <p:txBody>
          <a:bodyPr wrap="square" anchor="t">
            <a:normAutofit/>
          </a:bodyPr>
          <a:lstStyle>
            <a:lvl1pPr algn="r">
              <a:defRPr sz="5000">
                <a:solidFill>
                  <a:schemeClr val="tx2"/>
                </a:solidFill>
                <a:latin typeface="+mj-ea"/>
                <a:ea typeface="+mj-ea"/>
              </a:defRPr>
            </a:lvl1pPr>
          </a:lstStyle>
          <a:p>
            <a:r>
              <a:rPr lang="zh-CN" altLang="en-US" dirty="0"/>
              <a:t>编辑母版标题</a:t>
            </a:r>
          </a:p>
        </p:txBody>
      </p:sp>
      <p:sp>
        <p:nvSpPr>
          <p:cNvPr id="8" name="节编号 3"/>
          <p:cNvSpPr>
            <a:spLocks noGrp="1"/>
          </p:cNvSpPr>
          <p:nvPr>
            <p:ph type="body" sz="quarter" idx="13" hasCustomPrompt="1"/>
            <p:custDataLst>
              <p:tags r:id="rId6"/>
            </p:custDataLst>
          </p:nvPr>
        </p:nvSpPr>
        <p:spPr>
          <a:xfrm>
            <a:off x="6485641" y="2042709"/>
            <a:ext cx="4988607" cy="2608125"/>
          </a:xfrm>
        </p:spPr>
        <p:txBody>
          <a:bodyPr wrap="square" anchor="b">
            <a:normAutofit/>
          </a:bodyPr>
          <a:lstStyle>
            <a:lvl1pPr marL="0" indent="0" algn="r">
              <a:buNone/>
              <a:defRPr sz="8000" b="1">
                <a:solidFill>
                  <a:schemeClr val="accent1">
                    <a:lumMod val="75000"/>
                  </a:schemeClr>
                </a:solidFill>
                <a:latin typeface="+mj-ea"/>
                <a:ea typeface="+mj-ea"/>
              </a:defRPr>
            </a:lvl1pPr>
          </a:lstStyle>
          <a:p>
            <a:pPr lvl="0"/>
            <a:r>
              <a:rPr lang="zh-CN" altLang="en-US" dirty="0"/>
              <a:t>节编号</a:t>
            </a:r>
          </a:p>
        </p:txBody>
      </p:sp>
      <p:sp>
        <p:nvSpPr>
          <p:cNvPr id="4" name="日期占位符 4"/>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t>2024/6/17</a:t>
            </a:fld>
            <a:endParaRPr lang="zh-CN" altLang="en-US"/>
          </a:p>
        </p:txBody>
      </p:sp>
      <p:sp>
        <p:nvSpPr>
          <p:cNvPr id="5" name="页脚占位符 5"/>
          <p:cNvSpPr>
            <a:spLocks noGrp="1"/>
          </p:cNvSpPr>
          <p:nvPr>
            <p:ph type="ftr" sz="quarter" idx="11"/>
            <p:custDataLst>
              <p:tags r:id="rId8"/>
            </p:custDataLst>
          </p:nvPr>
        </p:nvSpPr>
        <p:spPr/>
        <p:txBody>
          <a:bodyPr/>
          <a:lstStyle/>
          <a:p>
            <a:endParaRPr lang="zh-CN" altLang="en-US"/>
          </a:p>
        </p:txBody>
      </p:sp>
      <p:sp>
        <p:nvSpPr>
          <p:cNvPr id="6" name="灯片编号占位符 6"/>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4800" y="360000"/>
            <a:ext cx="10800000" cy="720000"/>
          </a:xfrm>
        </p:spPr>
        <p:txBody>
          <a:bodyPr vert="horz" wrap="square" lIns="0" tIns="0" rIns="0" bIns="0" rtlCol="0" anchor="ctr">
            <a:normAutofit/>
          </a:bodyPr>
          <a:lstStyle>
            <a:lvl1pPr>
              <a:defRPr lang="zh-CN" altLang="en-US" dirty="0"/>
            </a:lvl1pPr>
          </a:lstStyle>
          <a:p>
            <a:pPr lvl="0"/>
            <a:r>
              <a:rPr lang="zh-CN" altLang="en-US" dirty="0"/>
              <a:t>单击此处编辑母版标题样式</a:t>
            </a:r>
          </a:p>
        </p:txBody>
      </p:sp>
      <p:sp>
        <p:nvSpPr>
          <p:cNvPr id="3" name="内容占位符 2"/>
          <p:cNvSpPr>
            <a:spLocks noGrp="1"/>
          </p:cNvSpPr>
          <p:nvPr>
            <p:ph sz="half" idx="1"/>
            <p:custDataLst>
              <p:tags r:id="rId2"/>
            </p:custDataLst>
          </p:nvPr>
        </p:nvSpPr>
        <p:spPr>
          <a:xfrm>
            <a:off x="694800" y="1364400"/>
            <a:ext cx="5181600" cy="4813200"/>
          </a:xfrm>
        </p:spPr>
        <p:txBody>
          <a:bodyPr wrap="square">
            <a:normAutofit/>
          </a:body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内容占位符 3"/>
          <p:cNvSpPr>
            <a:spLocks noGrp="1"/>
          </p:cNvSpPr>
          <p:nvPr>
            <p:ph sz="half" idx="2"/>
            <p:custDataLst>
              <p:tags r:id="rId3"/>
            </p:custDataLst>
          </p:nvPr>
        </p:nvSpPr>
        <p:spPr>
          <a:xfrm>
            <a:off x="6313200" y="1364400"/>
            <a:ext cx="5181600" cy="4813200"/>
          </a:xfrm>
        </p:spPr>
        <p:txBody>
          <a:bodyPr wrap="square">
            <a:normAutofit/>
          </a:body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5" name="日期占位符 4"/>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t>2024/6/17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4800" y="360000"/>
            <a:ext cx="10800000" cy="720000"/>
          </a:xfrm>
        </p:spPr>
        <p:txBody>
          <a:bodyPr vert="horz" wrap="square" lIns="0" tIns="0" rIns="0" bIns="0" rtlCol="0" anchor="ctr">
            <a:normAutofit/>
          </a:bodyPr>
          <a:lstStyle>
            <a:lvl1pPr>
              <a:defRPr lang="zh-CN" altLang="en-US" dirty="0"/>
            </a:lvl1pPr>
          </a:lstStyle>
          <a:p>
            <a:pPr lvl="0"/>
            <a:r>
              <a:rPr lang="zh-CN" altLang="en-US" dirty="0"/>
              <a:t>单击此处编辑母版标题样式</a:t>
            </a:r>
          </a:p>
        </p:txBody>
      </p:sp>
      <p:sp>
        <p:nvSpPr>
          <p:cNvPr id="3" name="文本占位符 2"/>
          <p:cNvSpPr>
            <a:spLocks noGrp="1"/>
          </p:cNvSpPr>
          <p:nvPr>
            <p:ph type="body" idx="1"/>
            <p:custDataLst>
              <p:tags r:id="rId2"/>
            </p:custDataLst>
          </p:nvPr>
        </p:nvSpPr>
        <p:spPr>
          <a:xfrm>
            <a:off x="694800" y="1364400"/>
            <a:ext cx="5157787" cy="540000"/>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custDataLst>
              <p:tags r:id="rId3"/>
            </p:custDataLst>
          </p:nvPr>
        </p:nvSpPr>
        <p:spPr>
          <a:xfrm>
            <a:off x="694800" y="2061275"/>
            <a:ext cx="5157787" cy="4128388"/>
          </a:xfrm>
        </p:spPr>
        <p:txBody>
          <a:bodyPr wrap="square">
            <a:normAutofit/>
          </a:body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5" name="文本占位符 4"/>
          <p:cNvSpPr>
            <a:spLocks noGrp="1"/>
          </p:cNvSpPr>
          <p:nvPr>
            <p:ph type="body" sz="quarter" idx="3"/>
            <p:custDataLst>
              <p:tags r:id="rId4"/>
            </p:custDataLst>
          </p:nvPr>
        </p:nvSpPr>
        <p:spPr>
          <a:xfrm>
            <a:off x="6311612" y="1364400"/>
            <a:ext cx="5183188" cy="540000"/>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custDataLst>
              <p:tags r:id="rId5"/>
            </p:custDataLst>
          </p:nvPr>
        </p:nvSpPr>
        <p:spPr>
          <a:xfrm>
            <a:off x="6311612" y="2061275"/>
            <a:ext cx="5183188" cy="4128388"/>
          </a:xfrm>
        </p:spPr>
        <p:txBody>
          <a:bodyPr wrap="square">
            <a:normAutofit/>
          </a:body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t>2024/6/17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wrap="square">
            <a:normAutofit/>
          </a:body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t>2024/6/17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2024/6/17</a:t>
            </a:fld>
            <a:endParaRPr lang="zh-CN" altLang="en-US" dirty="0"/>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1"/>
            </p:custDataLst>
          </p:nvPr>
        </p:nvSpPr>
        <p:spPr>
          <a:xfrm>
            <a:off x="838200" y="360000"/>
            <a:ext cx="10515600" cy="5817600"/>
          </a:xfrm>
        </p:spPr>
        <p:txBody>
          <a:bodyPr wrap="square">
            <a:normAutofit/>
          </a:body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2"/>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t>2024/6/17</a:t>
            </a:fld>
            <a:endParaRPr lang="zh-CN" altLang="en-US"/>
          </a:p>
        </p:txBody>
      </p:sp>
      <p:sp>
        <p:nvSpPr>
          <p:cNvPr id="5" name="页脚占位符 3"/>
          <p:cNvSpPr>
            <a:spLocks noGrp="1"/>
          </p:cNvSpPr>
          <p:nvPr>
            <p:ph type="ftr" sz="quarter" idx="11"/>
            <p:custDataLst>
              <p:tags r:id="rId3"/>
            </p:custDataLst>
          </p:nvPr>
        </p:nvSpPr>
        <p:spPr/>
        <p:txBody>
          <a:bodyPr/>
          <a:lstStyle/>
          <a:p>
            <a:endParaRPr lang="zh-CN" altLang="en-US"/>
          </a:p>
        </p:txBody>
      </p:sp>
      <p:sp>
        <p:nvSpPr>
          <p:cNvPr id="6" name="灯片编号占位符 4"/>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4800" y="360000"/>
            <a:ext cx="10800000" cy="720000"/>
          </a:xfrm>
        </p:spPr>
        <p:txBody>
          <a:bodyPr wrap="square">
            <a:normAutofit/>
          </a:bodyPr>
          <a:lstStyle>
            <a:lvl1pPr>
              <a:defRPr>
                <a:latin typeface="+mj-ea"/>
                <a:ea typeface="+mj-ea"/>
              </a:defRPr>
            </a:lvl1pPr>
          </a:lstStyle>
          <a:p>
            <a:r>
              <a:rPr lang="zh-CN" altLang="en-US" dirty="0"/>
              <a:t>单击此处编辑母版标题样式</a:t>
            </a:r>
          </a:p>
        </p:txBody>
      </p:sp>
      <p:sp>
        <p:nvSpPr>
          <p:cNvPr id="3" name="文本占位符 2"/>
          <p:cNvSpPr>
            <a:spLocks noGrp="1"/>
          </p:cNvSpPr>
          <p:nvPr>
            <p:ph type="body" idx="1" hasCustomPrompt="1"/>
            <p:custDataLst>
              <p:tags r:id="rId2"/>
            </p:custDataLst>
          </p:nvPr>
        </p:nvSpPr>
        <p:spPr>
          <a:xfrm>
            <a:off x="694800" y="1296000"/>
            <a:ext cx="10799998" cy="576000"/>
          </a:xfrm>
        </p:spPr>
        <p:txBody>
          <a:bodyPr wrap="square" anchor="t">
            <a:normAutofit/>
          </a:bodyPr>
          <a:lstStyle>
            <a:lvl1pPr marL="0" indent="0">
              <a:buNone/>
              <a:defRPr sz="2800" b="0">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t>2024/6/17</a:t>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8" name="Rectangle 41712_#color_$lt2_$lt1-2499&amp;2010"/>
          <p:cNvSpPr/>
          <p:nvPr userDrawn="1">
            <p:custDataLst>
              <p:tags r:id="rId1"/>
            </p:custDataLst>
          </p:nvPr>
        </p:nvSpPr>
        <p:spPr>
          <a:xfrm>
            <a:off x="0" y="0"/>
            <a:ext cx="12192000" cy="6858000"/>
          </a:xfrm>
          <a:prstGeom prst="rect">
            <a:avLst/>
          </a:prstGeom>
          <a:gradFill>
            <a:gsLst>
              <a:gs pos="0">
                <a:schemeClr val="bg2">
                  <a:alpha val="100000"/>
                </a:schemeClr>
              </a:gs>
              <a:gs pos="100000">
                <a:schemeClr val="bg1">
                  <a:alpha val="20000"/>
                </a:schemeClr>
              </a:gs>
            </a:gsLst>
            <a:lin ang="2106835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9" name="Ellipse 1 (Stroke)_#color_$accent1_$accent1-2499&amp;2013"/>
          <p:cNvSpPr/>
          <p:nvPr userDrawn="1">
            <p:custDataLst>
              <p:tags r:id="rId2"/>
            </p:custDataLst>
          </p:nvPr>
        </p:nvSpPr>
        <p:spPr>
          <a:xfrm>
            <a:off x="5094015" y="0"/>
            <a:ext cx="7097985" cy="5688647"/>
          </a:xfrm>
          <a:custGeom>
            <a:avLst/>
            <a:gdLst/>
            <a:ahLst/>
            <a:cxnLst/>
            <a:rect l="l" t="t" r="r" b="b"/>
            <a:pathLst>
              <a:path w="7097985" h="5688647">
                <a:moveTo>
                  <a:pt x="2598687" y="0"/>
                </a:moveTo>
                <a:cubicBezTo>
                  <a:pt x="2574481" y="112621"/>
                  <a:pt x="2557475" y="228162"/>
                  <a:pt x="2548217" y="346164"/>
                </a:cubicBezTo>
                <a:cubicBezTo>
                  <a:pt x="2435962" y="1777136"/>
                  <a:pt x="3504997" y="3028175"/>
                  <a:pt x="4935969" y="3140431"/>
                </a:cubicBezTo>
                <a:cubicBezTo>
                  <a:pt x="5787835" y="3207258"/>
                  <a:pt x="6575946" y="2855443"/>
                  <a:pt x="7097979" y="2257844"/>
                </a:cubicBezTo>
                <a:lnTo>
                  <a:pt x="7097979" y="5301640"/>
                </a:lnTo>
                <a:cubicBezTo>
                  <a:pt x="6374371" y="5600573"/>
                  <a:pt x="5571300" y="5738076"/>
                  <a:pt x="4737316" y="5672646"/>
                </a:cubicBezTo>
                <a:cubicBezTo>
                  <a:pt x="1907832" y="5450675"/>
                  <a:pt x="-205970" y="2976994"/>
                  <a:pt x="15998" y="147516"/>
                </a:cubicBezTo>
                <a:cubicBezTo>
                  <a:pt x="19873" y="98123"/>
                  <a:pt x="24434" y="48948"/>
                  <a:pt x="29671" y="0"/>
                </a:cubicBezTo>
                <a:lnTo>
                  <a:pt x="2598687" y="0"/>
                </a:lnTo>
              </a:path>
            </a:pathLst>
          </a:custGeom>
          <a:gradFill>
            <a:gsLst>
              <a:gs pos="0">
                <a:schemeClr val="accent1">
                  <a:alpha val="60000"/>
                </a:schemeClr>
              </a:gs>
              <a:gs pos="100000">
                <a:schemeClr val="accent1">
                  <a:alpha val="0"/>
                </a:schemeClr>
              </a:gs>
            </a:gsLst>
            <a:lin ang="2169822"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1" name="Ellipse 2 (Stroke)_#color_$accent1_$accent1-2499&amp;2016"/>
          <p:cNvSpPr/>
          <p:nvPr userDrawn="1">
            <p:custDataLst>
              <p:tags r:id="rId3"/>
            </p:custDataLst>
          </p:nvPr>
        </p:nvSpPr>
        <p:spPr>
          <a:xfrm>
            <a:off x="6333492" y="1893075"/>
            <a:ext cx="5858508" cy="4964925"/>
          </a:xfrm>
          <a:custGeom>
            <a:avLst/>
            <a:gdLst/>
            <a:ahLst/>
            <a:cxnLst/>
            <a:rect l="l" t="t" r="r" b="b"/>
            <a:pathLst>
              <a:path w="5858508" h="4964925">
                <a:moveTo>
                  <a:pt x="5858510" y="341579"/>
                </a:moveTo>
                <a:cubicBezTo>
                  <a:pt x="5446243" y="164041"/>
                  <a:pt x="4998250" y="50128"/>
                  <a:pt x="4525823" y="13067"/>
                </a:cubicBezTo>
                <a:cubicBezTo>
                  <a:pt x="2214791" y="-168229"/>
                  <a:pt x="194363" y="1558265"/>
                  <a:pt x="13067" y="3869296"/>
                </a:cubicBezTo>
                <a:cubicBezTo>
                  <a:pt x="-16357" y="4244365"/>
                  <a:pt x="4471" y="4611776"/>
                  <a:pt x="69893" y="4964925"/>
                </a:cubicBezTo>
                <a:lnTo>
                  <a:pt x="2728316" y="4964925"/>
                </a:lnTo>
                <a:cubicBezTo>
                  <a:pt x="2588692" y="4698200"/>
                  <a:pt x="2520010" y="4390225"/>
                  <a:pt x="2545283" y="4067937"/>
                </a:cubicBezTo>
                <a:cubicBezTo>
                  <a:pt x="2616873" y="3155417"/>
                  <a:pt x="3414649" y="2473706"/>
                  <a:pt x="4327182" y="2545283"/>
                </a:cubicBezTo>
                <a:cubicBezTo>
                  <a:pt x="5239703" y="2616873"/>
                  <a:pt x="5921426" y="3414649"/>
                  <a:pt x="5849836" y="4327182"/>
                </a:cubicBezTo>
                <a:cubicBezTo>
                  <a:pt x="5831789" y="4557217"/>
                  <a:pt x="5767591" y="4772597"/>
                  <a:pt x="5667045" y="4964925"/>
                </a:cubicBezTo>
                <a:lnTo>
                  <a:pt x="5858510" y="4964925"/>
                </a:lnTo>
                <a:lnTo>
                  <a:pt x="5858510" y="341579"/>
                </a:lnTo>
              </a:path>
            </a:pathLst>
          </a:custGeom>
          <a:gradFill>
            <a:gsLst>
              <a:gs pos="0">
                <a:schemeClr val="accent1">
                  <a:alpha val="100000"/>
                </a:schemeClr>
              </a:gs>
              <a:gs pos="100000">
                <a:schemeClr val="accent1">
                  <a:alpha val="0"/>
                </a:schemeClr>
              </a:gs>
            </a:gsLst>
            <a:lin ang="6196425"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pic>
        <p:nvPicPr>
          <p:cNvPr id="12" name="图片 11" descr="C:/Users/kingsoft/AppData/Local/Temp/fig2wpp/@png2x_Frame 1-2497&amp;1919.png"/>
          <p:cNvPicPr>
            <a:picLocks noChangeAspect="1"/>
          </p:cNvPicPr>
          <p:nvPr userDrawn="1">
            <p:custDataLst>
              <p:tags r:id="rId4"/>
            </p:custDataLst>
          </p:nvPr>
        </p:nvPicPr>
        <p:blipFill>
          <a:blip r:embed="rId13" r:link="rId15">
            <a:duotone>
              <a:schemeClr val="accent1">
                <a:shade val="45000"/>
                <a:satMod val="135000"/>
              </a:schemeClr>
              <a:prstClr val="white"/>
            </a:duotone>
            <a:extLst>
              <a:ext uri="{BEBA8EAE-BF5A-486C-A8C5-ECC9F3942E4B}">
                <a14:imgProps xmlns:a14="http://schemas.microsoft.com/office/drawing/2010/main">
                  <a14:imgLayer r:embed="rId14">
                    <a14:imgEffect>
                      <a14:brightnessContrast bright="-25000" contrast="60000"/>
                    </a14:imgEffect>
                    <a14:imgEffect>
                      <a14:saturation sat="400000"/>
                    </a14:imgEffect>
                  </a14:imgLayer>
                </a14:imgProps>
              </a:ext>
            </a:extLst>
          </a:blip>
          <a:stretch>
            <a:fillRect/>
          </a:stretch>
        </p:blipFill>
        <p:spPr>
          <a:xfrm>
            <a:off x="3573780" y="0"/>
            <a:ext cx="8617585" cy="6858000"/>
          </a:xfrm>
          <a:prstGeom prst="rect">
            <a:avLst/>
          </a:prstGeom>
        </p:spPr>
      </p:pic>
      <p:pic>
        <p:nvPicPr>
          <p:cNvPr id="13" name="图片 12" descr="C:/Users/kingsoft/AppData/Local/Temp/fig2wpp/@png2x_Frame 1-2497&amp;1920.png"/>
          <p:cNvPicPr>
            <a:picLocks noChangeAspect="1"/>
          </p:cNvPicPr>
          <p:nvPr userDrawn="1">
            <p:custDataLst>
              <p:tags r:id="rId5"/>
            </p:custDataLst>
          </p:nvPr>
        </p:nvPicPr>
        <p:blipFill>
          <a:blip r:embed="rId16" r:link="rId15">
            <a:duotone>
              <a:schemeClr val="accent1">
                <a:shade val="45000"/>
                <a:satMod val="135000"/>
              </a:schemeClr>
              <a:prstClr val="white"/>
            </a:duotone>
            <a:extLst>
              <a:ext uri="{BEBA8EAE-BF5A-486C-A8C5-ECC9F3942E4B}">
                <a14:imgProps xmlns:a14="http://schemas.microsoft.com/office/drawing/2010/main">
                  <a14:imgLayer r:embed="rId17">
                    <a14:imgEffect>
                      <a14:brightnessContrast bright="-25000" contrast="60000"/>
                    </a14:imgEffect>
                    <a14:imgEffect>
                      <a14:saturation sat="400000"/>
                    </a14:imgEffect>
                  </a14:imgLayer>
                </a14:imgProps>
              </a:ext>
            </a:extLst>
          </a:blip>
          <a:stretch>
            <a:fillRect/>
          </a:stretch>
        </p:blipFill>
        <p:spPr>
          <a:xfrm>
            <a:off x="9027795" y="0"/>
            <a:ext cx="3163570" cy="5452110"/>
          </a:xfrm>
          <a:prstGeom prst="rect">
            <a:avLst/>
          </a:prstGeom>
        </p:spPr>
      </p:pic>
      <p:sp>
        <p:nvSpPr>
          <p:cNvPr id="15" name="Ellipse 3 (Stroke)_#color_$accent1_$accent1-2499&amp;2017"/>
          <p:cNvSpPr/>
          <p:nvPr userDrawn="1">
            <p:custDataLst>
              <p:tags r:id="rId6"/>
            </p:custDataLst>
          </p:nvPr>
        </p:nvSpPr>
        <p:spPr>
          <a:xfrm rot="18000000">
            <a:off x="607058" y="530830"/>
            <a:ext cx="1512791" cy="1512791"/>
          </a:xfrm>
          <a:custGeom>
            <a:avLst/>
            <a:gdLst/>
            <a:ahLst/>
            <a:cxnLst/>
            <a:rect l="l" t="t" r="r" b="b"/>
            <a:pathLst>
              <a:path w="1512791" h="1512791">
                <a:moveTo>
                  <a:pt x="756395" y="1258791"/>
                </a:moveTo>
                <a:cubicBezTo>
                  <a:pt x="1033860" y="1258791"/>
                  <a:pt x="1258791" y="1033860"/>
                  <a:pt x="1258791" y="756395"/>
                </a:cubicBezTo>
                <a:cubicBezTo>
                  <a:pt x="1258791" y="478930"/>
                  <a:pt x="1033860" y="254000"/>
                  <a:pt x="756395" y="254000"/>
                </a:cubicBezTo>
                <a:cubicBezTo>
                  <a:pt x="478930" y="254000"/>
                  <a:pt x="254000" y="478930"/>
                  <a:pt x="254000" y="756395"/>
                </a:cubicBezTo>
                <a:cubicBezTo>
                  <a:pt x="254000" y="1033860"/>
                  <a:pt x="478930" y="1258791"/>
                  <a:pt x="756395" y="1258791"/>
                </a:cubicBezTo>
                <a:moveTo>
                  <a:pt x="756395" y="1512786"/>
                </a:moveTo>
                <a:cubicBezTo>
                  <a:pt x="1174140" y="1512786"/>
                  <a:pt x="1512786" y="1174140"/>
                  <a:pt x="1512786" y="756395"/>
                </a:cubicBezTo>
                <a:cubicBezTo>
                  <a:pt x="1512786" y="338649"/>
                  <a:pt x="1174140" y="0"/>
                  <a:pt x="756395" y="0"/>
                </a:cubicBezTo>
                <a:cubicBezTo>
                  <a:pt x="338649" y="0"/>
                  <a:pt x="0" y="338649"/>
                  <a:pt x="0" y="756395"/>
                </a:cubicBezTo>
                <a:cubicBezTo>
                  <a:pt x="0" y="1174140"/>
                  <a:pt x="338649" y="1512786"/>
                  <a:pt x="756395" y="1512786"/>
                </a:cubicBezTo>
              </a:path>
            </a:pathLst>
          </a:custGeom>
          <a:gradFill>
            <a:gsLst>
              <a:gs pos="0">
                <a:schemeClr val="accent1">
                  <a:alpha val="50000"/>
                </a:schemeClr>
              </a:gs>
              <a:gs pos="100000">
                <a:schemeClr val="accent1">
                  <a:alpha val="0"/>
                </a:schemeClr>
              </a:gs>
            </a:gsLst>
            <a:lin ang="6032969"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 1"/>
          <p:cNvSpPr>
            <a:spLocks noGrp="1"/>
          </p:cNvSpPr>
          <p:nvPr>
            <p:ph type="ctrTitle" hasCustomPrompt="1"/>
            <p:custDataLst>
              <p:tags r:id="rId7"/>
            </p:custDataLst>
          </p:nvPr>
        </p:nvSpPr>
        <p:spPr>
          <a:xfrm>
            <a:off x="1158600" y="1414699"/>
            <a:ext cx="4937400" cy="3985976"/>
          </a:xfrm>
        </p:spPr>
        <p:txBody>
          <a:bodyPr wrap="square" anchor="ctr">
            <a:normAutofit/>
          </a:bodyPr>
          <a:lstStyle>
            <a:lvl1pPr algn="l">
              <a:lnSpc>
                <a:spcPct val="100000"/>
              </a:lnSpc>
              <a:defRPr sz="6600">
                <a:latin typeface="+mj-ea"/>
                <a:ea typeface="+mj-ea"/>
              </a:defRPr>
            </a:lvl1pPr>
          </a:lstStyle>
          <a:p>
            <a:r>
              <a:rPr lang="zh-CN" altLang="en-US" dirty="0"/>
              <a:t>编辑标题</a:t>
            </a:r>
          </a:p>
        </p:txBody>
      </p:sp>
      <p:sp>
        <p:nvSpPr>
          <p:cNvPr id="4"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t>2024/6/17</a:t>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a:xfrm>
            <a:off x="8610600" y="6356350"/>
            <a:ext cx="2743200" cy="365125"/>
          </a:xfrm>
        </p:spPr>
        <p:txBody>
          <a:bodyPr wrap="square">
            <a:normAutofit/>
          </a:bodyPr>
          <a:lstStyle/>
          <a:p>
            <a:fld id="{BE5F26B5-172A-4DC2-B0B7-181CFC56B87C}" type="slidenum">
              <a:rPr lang="zh-CN" altLang="en-US" smtClean="0"/>
              <a:t>‹#›</a:t>
            </a:fld>
            <a:endParaRPr lang="zh-CN" altLang="en-US"/>
          </a:p>
        </p:txBody>
      </p:sp>
      <p:sp>
        <p:nvSpPr>
          <p:cNvPr id="24" name="署名占位符 10"/>
          <p:cNvSpPr>
            <a:spLocks noGrp="1"/>
          </p:cNvSpPr>
          <p:nvPr>
            <p:ph type="body" sz="quarter" idx="17" hasCustomPrompt="1"/>
            <p:custDataLst>
              <p:tags r:id="rId11"/>
            </p:custDataLst>
          </p:nvPr>
        </p:nvSpPr>
        <p:spPr>
          <a:xfrm>
            <a:off x="1158600" y="5613400"/>
            <a:ext cx="4937400" cy="631825"/>
          </a:xfrm>
        </p:spPr>
        <p:txBody>
          <a:bodyPr wrap="square" anchor="ctr">
            <a:normAutofit/>
          </a:bodyPr>
          <a:lstStyle>
            <a:lvl1pPr marL="0" indent="0" algn="l">
              <a:lnSpc>
                <a:spcPct val="100000"/>
              </a:lnSpc>
              <a:buNone/>
              <a:defRPr sz="2400">
                <a:solidFill>
                  <a:schemeClr val="tx2"/>
                </a:solidFill>
              </a:defRPr>
            </a:lvl1pPr>
          </a:lstStyle>
          <a:p>
            <a:pPr lvl="0"/>
            <a:r>
              <a:rPr lang="zh-CN" altLang="en-US" dirty="0"/>
              <a:t>署名</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0" y="0"/>
            <a:ext cx="12188190" cy="6858000"/>
          </a:xfrm>
          <a:prstGeom prst="rect">
            <a:avLst/>
          </a:prstGeom>
          <a:solidFill>
            <a:schemeClr val="accent1">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ea typeface="汉仪正圆 55简" charset="0"/>
            </a:endParaRPr>
          </a:p>
        </p:txBody>
      </p:sp>
      <p:sp>
        <p:nvSpPr>
          <p:cNvPr id="8" name="Vector_#color-2096&amp;3005"/>
          <p:cNvSpPr/>
          <p:nvPr userDrawn="1">
            <p:custDataLst>
              <p:tags r:id="rId2"/>
            </p:custDataLst>
          </p:nvPr>
        </p:nvSpPr>
        <p:spPr>
          <a:xfrm>
            <a:off x="0" y="0"/>
            <a:ext cx="7955280" cy="3986784"/>
          </a:xfrm>
          <a:custGeom>
            <a:avLst/>
            <a:gdLst/>
            <a:ahLst/>
            <a:cxnLst/>
            <a:rect l="l" t="t" r="r" b="b"/>
            <a:pathLst>
              <a:path w="7955280" h="3986784">
                <a:moveTo>
                  <a:pt x="7845552" y="0"/>
                </a:moveTo>
                <a:lnTo>
                  <a:pt x="0" y="0"/>
                </a:lnTo>
                <a:lnTo>
                  <a:pt x="0" y="3392424"/>
                </a:lnTo>
                <a:cubicBezTo>
                  <a:pt x="219456" y="3602736"/>
                  <a:pt x="475488" y="3767328"/>
                  <a:pt x="749808" y="3867912"/>
                </a:cubicBezTo>
                <a:cubicBezTo>
                  <a:pt x="1554480" y="4151376"/>
                  <a:pt x="2679192" y="3922776"/>
                  <a:pt x="3054096" y="3282696"/>
                </a:cubicBezTo>
                <a:cubicBezTo>
                  <a:pt x="3236976" y="2962656"/>
                  <a:pt x="3172968" y="2642616"/>
                  <a:pt x="3118104" y="2331720"/>
                </a:cubicBezTo>
                <a:cubicBezTo>
                  <a:pt x="3063240" y="1984248"/>
                  <a:pt x="2999232" y="1645920"/>
                  <a:pt x="3236976" y="1307592"/>
                </a:cubicBezTo>
                <a:cubicBezTo>
                  <a:pt x="3520440" y="914400"/>
                  <a:pt x="4087368" y="685800"/>
                  <a:pt x="4544568" y="777240"/>
                </a:cubicBezTo>
                <a:cubicBezTo>
                  <a:pt x="4846320" y="832104"/>
                  <a:pt x="5001768" y="1005840"/>
                  <a:pt x="5157216" y="1188720"/>
                </a:cubicBezTo>
                <a:cubicBezTo>
                  <a:pt x="5312664" y="1362456"/>
                  <a:pt x="5468112" y="1545336"/>
                  <a:pt x="5760720" y="1664208"/>
                </a:cubicBezTo>
                <a:cubicBezTo>
                  <a:pt x="6391656" y="1938528"/>
                  <a:pt x="7278624" y="1828800"/>
                  <a:pt x="7644384" y="1325880"/>
                </a:cubicBezTo>
                <a:cubicBezTo>
                  <a:pt x="8010144" y="832104"/>
                  <a:pt x="8019288" y="393192"/>
                  <a:pt x="7845552" y="0"/>
                </a:cubicBezTo>
              </a:path>
            </a:pathLst>
          </a:custGeom>
          <a:solidFill>
            <a:schemeClr val="accent3"/>
          </a:solidFill>
        </p:spPr>
      </p:sp>
      <p:sp>
        <p:nvSpPr>
          <p:cNvPr id="11" name="Union_#color-2096&amp;2012"/>
          <p:cNvSpPr/>
          <p:nvPr userDrawn="1">
            <p:custDataLst>
              <p:tags r:id="rId3"/>
            </p:custDataLst>
          </p:nvPr>
        </p:nvSpPr>
        <p:spPr>
          <a:xfrm>
            <a:off x="9985248" y="886968"/>
            <a:ext cx="1536192" cy="2084832"/>
          </a:xfrm>
          <a:custGeom>
            <a:avLst/>
            <a:gdLst/>
            <a:ahLst/>
            <a:cxnLst/>
            <a:rect l="l" t="t" r="r" b="b"/>
            <a:pathLst>
              <a:path w="1536192" h="2084832">
                <a:moveTo>
                  <a:pt x="621792" y="73152"/>
                </a:moveTo>
                <a:cubicBezTo>
                  <a:pt x="603504" y="73152"/>
                  <a:pt x="585216" y="64008"/>
                  <a:pt x="566928" y="45720"/>
                </a:cubicBezTo>
                <a:cubicBezTo>
                  <a:pt x="548640" y="36576"/>
                  <a:pt x="557784" y="9144"/>
                  <a:pt x="576072" y="0"/>
                </a:cubicBezTo>
                <a:cubicBezTo>
                  <a:pt x="594360" y="0"/>
                  <a:pt x="603504" y="0"/>
                  <a:pt x="612648" y="9144"/>
                </a:cubicBezTo>
                <a:cubicBezTo>
                  <a:pt x="621792" y="9144"/>
                  <a:pt x="630936" y="9144"/>
                  <a:pt x="630936" y="9144"/>
                </a:cubicBezTo>
                <a:cubicBezTo>
                  <a:pt x="640080" y="9144"/>
                  <a:pt x="658368" y="9144"/>
                  <a:pt x="667512" y="18288"/>
                </a:cubicBezTo>
                <a:cubicBezTo>
                  <a:pt x="676656" y="18288"/>
                  <a:pt x="685800" y="18288"/>
                  <a:pt x="694944" y="18288"/>
                </a:cubicBezTo>
                <a:cubicBezTo>
                  <a:pt x="749808" y="27432"/>
                  <a:pt x="731520" y="109728"/>
                  <a:pt x="685800" y="91440"/>
                </a:cubicBezTo>
                <a:cubicBezTo>
                  <a:pt x="676656" y="91440"/>
                  <a:pt x="667512" y="91440"/>
                  <a:pt x="649224" y="82296"/>
                </a:cubicBezTo>
                <a:cubicBezTo>
                  <a:pt x="640080" y="82296"/>
                  <a:pt x="630936" y="82296"/>
                  <a:pt x="621792" y="73152"/>
                </a:cubicBezTo>
                <a:moveTo>
                  <a:pt x="1362456" y="210312"/>
                </a:moveTo>
                <a:lnTo>
                  <a:pt x="1362456" y="210312"/>
                </a:lnTo>
                <a:cubicBezTo>
                  <a:pt x="1371600" y="219456"/>
                  <a:pt x="1371600" y="219456"/>
                  <a:pt x="1371600" y="228600"/>
                </a:cubicBezTo>
                <a:cubicBezTo>
                  <a:pt x="1389888" y="246888"/>
                  <a:pt x="1435608" y="237744"/>
                  <a:pt x="1435608" y="201168"/>
                </a:cubicBezTo>
                <a:cubicBezTo>
                  <a:pt x="1426464" y="192024"/>
                  <a:pt x="1426464" y="182880"/>
                  <a:pt x="1417320" y="182880"/>
                </a:cubicBezTo>
                <a:cubicBezTo>
                  <a:pt x="1417320" y="173736"/>
                  <a:pt x="1408176" y="173736"/>
                  <a:pt x="1408176" y="173736"/>
                </a:cubicBezTo>
                <a:cubicBezTo>
                  <a:pt x="1408176" y="164592"/>
                  <a:pt x="1399032" y="164592"/>
                  <a:pt x="1399032" y="155448"/>
                </a:cubicBezTo>
                <a:cubicBezTo>
                  <a:pt x="1389888" y="155448"/>
                  <a:pt x="1389888" y="146304"/>
                  <a:pt x="1380744" y="146304"/>
                </a:cubicBezTo>
                <a:cubicBezTo>
                  <a:pt x="1371600" y="137160"/>
                  <a:pt x="1362456" y="128016"/>
                  <a:pt x="1362456" y="118872"/>
                </a:cubicBezTo>
                <a:lnTo>
                  <a:pt x="1362456" y="118872"/>
                </a:lnTo>
                <a:lnTo>
                  <a:pt x="1362456" y="118872"/>
                </a:lnTo>
                <a:lnTo>
                  <a:pt x="1362456" y="118872"/>
                </a:lnTo>
                <a:cubicBezTo>
                  <a:pt x="1344168" y="109728"/>
                  <a:pt x="1335024" y="91440"/>
                  <a:pt x="1325880" y="82296"/>
                </a:cubicBezTo>
                <a:cubicBezTo>
                  <a:pt x="1316736" y="73152"/>
                  <a:pt x="1298448" y="73152"/>
                  <a:pt x="1298448" y="82296"/>
                </a:cubicBezTo>
                <a:cubicBezTo>
                  <a:pt x="1298448" y="100584"/>
                  <a:pt x="1307592" y="128016"/>
                  <a:pt x="1316736" y="146304"/>
                </a:cubicBezTo>
                <a:lnTo>
                  <a:pt x="1316736" y="146304"/>
                </a:lnTo>
                <a:lnTo>
                  <a:pt x="1316736" y="146304"/>
                </a:lnTo>
                <a:cubicBezTo>
                  <a:pt x="1325880" y="146304"/>
                  <a:pt x="1325880" y="155448"/>
                  <a:pt x="1325880" y="155448"/>
                </a:cubicBezTo>
                <a:cubicBezTo>
                  <a:pt x="1335024" y="164592"/>
                  <a:pt x="1335024" y="173736"/>
                  <a:pt x="1344168" y="173736"/>
                </a:cubicBezTo>
                <a:lnTo>
                  <a:pt x="1344168" y="173736"/>
                </a:lnTo>
                <a:lnTo>
                  <a:pt x="1344168" y="173736"/>
                </a:lnTo>
                <a:cubicBezTo>
                  <a:pt x="1344168" y="182880"/>
                  <a:pt x="1353312" y="192024"/>
                  <a:pt x="1353312" y="201168"/>
                </a:cubicBezTo>
                <a:cubicBezTo>
                  <a:pt x="1353312" y="201168"/>
                  <a:pt x="1362456" y="210312"/>
                  <a:pt x="1362456" y="210312"/>
                </a:cubicBezTo>
                <a:moveTo>
                  <a:pt x="1261872" y="420624"/>
                </a:moveTo>
                <a:cubicBezTo>
                  <a:pt x="1252728" y="420624"/>
                  <a:pt x="1252728" y="411480"/>
                  <a:pt x="1252728" y="411480"/>
                </a:cubicBezTo>
                <a:cubicBezTo>
                  <a:pt x="1243584" y="402336"/>
                  <a:pt x="1243584" y="393192"/>
                  <a:pt x="1234440" y="384048"/>
                </a:cubicBezTo>
                <a:lnTo>
                  <a:pt x="1234440" y="384048"/>
                </a:lnTo>
                <a:cubicBezTo>
                  <a:pt x="1234440" y="384048"/>
                  <a:pt x="1225296" y="374904"/>
                  <a:pt x="1225296" y="365760"/>
                </a:cubicBezTo>
                <a:cubicBezTo>
                  <a:pt x="1216152" y="365760"/>
                  <a:pt x="1216152" y="356616"/>
                  <a:pt x="1216152" y="356616"/>
                </a:cubicBezTo>
                <a:lnTo>
                  <a:pt x="1216152" y="356616"/>
                </a:lnTo>
                <a:lnTo>
                  <a:pt x="1216152" y="356616"/>
                </a:lnTo>
                <a:cubicBezTo>
                  <a:pt x="1207008" y="338328"/>
                  <a:pt x="1188720" y="310896"/>
                  <a:pt x="1188720" y="292608"/>
                </a:cubicBezTo>
                <a:cubicBezTo>
                  <a:pt x="1197864" y="283464"/>
                  <a:pt x="1216152" y="283464"/>
                  <a:pt x="1216152" y="292608"/>
                </a:cubicBezTo>
                <a:cubicBezTo>
                  <a:pt x="1225296" y="301752"/>
                  <a:pt x="1243584" y="320040"/>
                  <a:pt x="1252728" y="329184"/>
                </a:cubicBezTo>
                <a:cubicBezTo>
                  <a:pt x="1261872" y="338328"/>
                  <a:pt x="1271016" y="347472"/>
                  <a:pt x="1280160" y="356616"/>
                </a:cubicBezTo>
                <a:cubicBezTo>
                  <a:pt x="1280160" y="356616"/>
                  <a:pt x="1289304" y="365760"/>
                  <a:pt x="1289304" y="365760"/>
                </a:cubicBezTo>
                <a:cubicBezTo>
                  <a:pt x="1298448" y="374904"/>
                  <a:pt x="1298448" y="374904"/>
                  <a:pt x="1307592" y="384048"/>
                </a:cubicBezTo>
                <a:cubicBezTo>
                  <a:pt x="1307592" y="384048"/>
                  <a:pt x="1307592" y="384048"/>
                  <a:pt x="1307592" y="393192"/>
                </a:cubicBezTo>
                <a:cubicBezTo>
                  <a:pt x="1316736" y="393192"/>
                  <a:pt x="1325880" y="402336"/>
                  <a:pt x="1325880" y="411480"/>
                </a:cubicBezTo>
                <a:cubicBezTo>
                  <a:pt x="1335024" y="448056"/>
                  <a:pt x="1289304" y="457200"/>
                  <a:pt x="1271016" y="438912"/>
                </a:cubicBezTo>
                <a:cubicBezTo>
                  <a:pt x="1271016" y="429768"/>
                  <a:pt x="1261872" y="429768"/>
                  <a:pt x="1261872" y="420624"/>
                </a:cubicBezTo>
                <a:lnTo>
                  <a:pt x="1261872" y="420624"/>
                </a:lnTo>
                <a:moveTo>
                  <a:pt x="1252728" y="850392"/>
                </a:moveTo>
                <a:cubicBezTo>
                  <a:pt x="1261872" y="896112"/>
                  <a:pt x="1197864" y="914400"/>
                  <a:pt x="1188720" y="859536"/>
                </a:cubicBezTo>
                <a:cubicBezTo>
                  <a:pt x="1188720" y="877824"/>
                  <a:pt x="1170432" y="850392"/>
                  <a:pt x="1170432" y="850392"/>
                </a:cubicBezTo>
                <a:cubicBezTo>
                  <a:pt x="1170432" y="850392"/>
                  <a:pt x="1161288" y="841248"/>
                  <a:pt x="1161288" y="841248"/>
                </a:cubicBezTo>
                <a:cubicBezTo>
                  <a:pt x="1161288" y="832104"/>
                  <a:pt x="1152144" y="822960"/>
                  <a:pt x="1152144" y="813816"/>
                </a:cubicBezTo>
                <a:cubicBezTo>
                  <a:pt x="1143000" y="813816"/>
                  <a:pt x="1143000" y="804672"/>
                  <a:pt x="1143000" y="795528"/>
                </a:cubicBezTo>
                <a:cubicBezTo>
                  <a:pt x="1133856" y="795528"/>
                  <a:pt x="1133856" y="786384"/>
                  <a:pt x="1124712" y="777240"/>
                </a:cubicBezTo>
                <a:lnTo>
                  <a:pt x="1124712" y="777240"/>
                </a:lnTo>
                <a:cubicBezTo>
                  <a:pt x="1115568" y="758952"/>
                  <a:pt x="1106424" y="749808"/>
                  <a:pt x="1106424" y="731520"/>
                </a:cubicBezTo>
                <a:cubicBezTo>
                  <a:pt x="1097280" y="704088"/>
                  <a:pt x="1133856" y="685800"/>
                  <a:pt x="1143000" y="713232"/>
                </a:cubicBezTo>
                <a:cubicBezTo>
                  <a:pt x="1152144" y="713232"/>
                  <a:pt x="1152144" y="722376"/>
                  <a:pt x="1161288" y="731520"/>
                </a:cubicBezTo>
                <a:cubicBezTo>
                  <a:pt x="1161288" y="731520"/>
                  <a:pt x="1170432" y="731520"/>
                  <a:pt x="1170432" y="740664"/>
                </a:cubicBezTo>
                <a:cubicBezTo>
                  <a:pt x="1179576" y="740664"/>
                  <a:pt x="1179576" y="749808"/>
                  <a:pt x="1188720" y="758952"/>
                </a:cubicBezTo>
                <a:cubicBezTo>
                  <a:pt x="1188720" y="768096"/>
                  <a:pt x="1197864" y="768096"/>
                  <a:pt x="1197864" y="777240"/>
                </a:cubicBezTo>
                <a:cubicBezTo>
                  <a:pt x="1207008" y="795528"/>
                  <a:pt x="1216152" y="804672"/>
                  <a:pt x="1225296" y="822960"/>
                </a:cubicBezTo>
                <a:cubicBezTo>
                  <a:pt x="1234440" y="822960"/>
                  <a:pt x="1234440" y="822960"/>
                  <a:pt x="1234440" y="832104"/>
                </a:cubicBezTo>
                <a:cubicBezTo>
                  <a:pt x="1243584" y="832104"/>
                  <a:pt x="1243584" y="841248"/>
                  <a:pt x="1252728" y="850392"/>
                </a:cubicBezTo>
                <a:moveTo>
                  <a:pt x="1399032" y="685800"/>
                </a:moveTo>
                <a:cubicBezTo>
                  <a:pt x="1408176" y="704088"/>
                  <a:pt x="1417320" y="722376"/>
                  <a:pt x="1426464" y="731520"/>
                </a:cubicBezTo>
                <a:cubicBezTo>
                  <a:pt x="1444752" y="777240"/>
                  <a:pt x="1389888" y="795528"/>
                  <a:pt x="1362456" y="758952"/>
                </a:cubicBezTo>
                <a:cubicBezTo>
                  <a:pt x="1362456" y="749808"/>
                  <a:pt x="1353312" y="740664"/>
                  <a:pt x="1344168" y="731520"/>
                </a:cubicBezTo>
                <a:cubicBezTo>
                  <a:pt x="1344168" y="722376"/>
                  <a:pt x="1335024" y="713232"/>
                  <a:pt x="1335024" y="704088"/>
                </a:cubicBezTo>
                <a:cubicBezTo>
                  <a:pt x="1325880" y="694944"/>
                  <a:pt x="1325880" y="694944"/>
                  <a:pt x="1325880" y="685800"/>
                </a:cubicBezTo>
                <a:cubicBezTo>
                  <a:pt x="1316736" y="676656"/>
                  <a:pt x="1307592" y="667512"/>
                  <a:pt x="1307592" y="649224"/>
                </a:cubicBezTo>
                <a:cubicBezTo>
                  <a:pt x="1307592" y="640080"/>
                  <a:pt x="1307592" y="630936"/>
                  <a:pt x="1316736" y="621792"/>
                </a:cubicBezTo>
                <a:lnTo>
                  <a:pt x="1316736" y="621792"/>
                </a:lnTo>
                <a:cubicBezTo>
                  <a:pt x="1344168" y="612648"/>
                  <a:pt x="1362456" y="640080"/>
                  <a:pt x="1371600" y="658368"/>
                </a:cubicBezTo>
                <a:cubicBezTo>
                  <a:pt x="1380744" y="667512"/>
                  <a:pt x="1389888" y="676656"/>
                  <a:pt x="1399032" y="685800"/>
                </a:cubicBezTo>
                <a:moveTo>
                  <a:pt x="1289304" y="1133856"/>
                </a:moveTo>
                <a:cubicBezTo>
                  <a:pt x="1280160" y="1115568"/>
                  <a:pt x="1261872" y="1097280"/>
                  <a:pt x="1243584" y="1078992"/>
                </a:cubicBezTo>
                <a:cubicBezTo>
                  <a:pt x="1234440" y="1069848"/>
                  <a:pt x="1216152" y="1069848"/>
                  <a:pt x="1216152" y="1088136"/>
                </a:cubicBezTo>
                <a:cubicBezTo>
                  <a:pt x="1207008" y="1106424"/>
                  <a:pt x="1225296" y="1124712"/>
                  <a:pt x="1234440" y="1143000"/>
                </a:cubicBezTo>
                <a:cubicBezTo>
                  <a:pt x="1234440" y="1143000"/>
                  <a:pt x="1243584" y="1152144"/>
                  <a:pt x="1243584" y="1161288"/>
                </a:cubicBezTo>
                <a:cubicBezTo>
                  <a:pt x="1243584" y="1170432"/>
                  <a:pt x="1243584" y="1170432"/>
                  <a:pt x="1252728" y="1170432"/>
                </a:cubicBezTo>
                <a:cubicBezTo>
                  <a:pt x="1261872" y="1197864"/>
                  <a:pt x="1271016" y="1216152"/>
                  <a:pt x="1289304" y="1225296"/>
                </a:cubicBezTo>
                <a:cubicBezTo>
                  <a:pt x="1316736" y="1252728"/>
                  <a:pt x="1344168" y="1207008"/>
                  <a:pt x="1325880" y="1179576"/>
                </a:cubicBezTo>
                <a:cubicBezTo>
                  <a:pt x="1316736" y="1179576"/>
                  <a:pt x="1307592" y="1161288"/>
                  <a:pt x="1298448" y="1152144"/>
                </a:cubicBezTo>
                <a:cubicBezTo>
                  <a:pt x="1298448" y="1152144"/>
                  <a:pt x="1289304" y="1143000"/>
                  <a:pt x="1289304" y="1133856"/>
                </a:cubicBezTo>
                <a:moveTo>
                  <a:pt x="1069848" y="1225296"/>
                </a:moveTo>
                <a:cubicBezTo>
                  <a:pt x="1078992" y="1225296"/>
                  <a:pt x="1078992" y="1234440"/>
                  <a:pt x="1088136" y="1234440"/>
                </a:cubicBezTo>
                <a:cubicBezTo>
                  <a:pt x="1097280" y="1252728"/>
                  <a:pt x="1115568" y="1261872"/>
                  <a:pt x="1124712" y="1280160"/>
                </a:cubicBezTo>
                <a:cubicBezTo>
                  <a:pt x="1133856" y="1298448"/>
                  <a:pt x="1133856" y="1307592"/>
                  <a:pt x="1124712" y="1325880"/>
                </a:cubicBezTo>
                <a:cubicBezTo>
                  <a:pt x="1115568" y="1325880"/>
                  <a:pt x="1097280" y="1325880"/>
                  <a:pt x="1088136" y="1316736"/>
                </a:cubicBezTo>
                <a:cubicBezTo>
                  <a:pt x="1078992" y="1307592"/>
                  <a:pt x="1060704" y="1289304"/>
                  <a:pt x="1051560" y="1280160"/>
                </a:cubicBezTo>
                <a:lnTo>
                  <a:pt x="1051560" y="1280160"/>
                </a:lnTo>
                <a:cubicBezTo>
                  <a:pt x="1033272" y="1261872"/>
                  <a:pt x="1024128" y="1243584"/>
                  <a:pt x="1005840" y="1225296"/>
                </a:cubicBezTo>
                <a:cubicBezTo>
                  <a:pt x="996696" y="1197864"/>
                  <a:pt x="1024128" y="1179576"/>
                  <a:pt x="1042416" y="1188720"/>
                </a:cubicBezTo>
                <a:cubicBezTo>
                  <a:pt x="1051560" y="1197864"/>
                  <a:pt x="1060704" y="1207008"/>
                  <a:pt x="1069848" y="1225296"/>
                </a:cubicBez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moveTo>
                  <a:pt x="777240" y="1152144"/>
                </a:moveTo>
                <a:cubicBezTo>
                  <a:pt x="768096" y="1143000"/>
                  <a:pt x="758952" y="1124712"/>
                  <a:pt x="749808" y="1115568"/>
                </a:cubicBezTo>
                <a:cubicBezTo>
                  <a:pt x="740664" y="1115568"/>
                  <a:pt x="740664" y="1115568"/>
                  <a:pt x="740664" y="1106424"/>
                </a:cubicBezTo>
                <a:cubicBezTo>
                  <a:pt x="722376" y="1088136"/>
                  <a:pt x="713232" y="1069848"/>
                  <a:pt x="685800" y="1069848"/>
                </a:cubicBezTo>
                <a:cubicBezTo>
                  <a:pt x="676656" y="1069848"/>
                  <a:pt x="667512" y="1088136"/>
                  <a:pt x="667512" y="1097280"/>
                </a:cubicBezTo>
                <a:cubicBezTo>
                  <a:pt x="685800" y="1115568"/>
                  <a:pt x="694944" y="1143000"/>
                  <a:pt x="713232" y="1161288"/>
                </a:cubicBezTo>
                <a:cubicBezTo>
                  <a:pt x="722376" y="1179576"/>
                  <a:pt x="740664" y="1207008"/>
                  <a:pt x="749808" y="1225296"/>
                </a:cubicBezTo>
                <a:cubicBezTo>
                  <a:pt x="777240" y="1271016"/>
                  <a:pt x="841248" y="1216152"/>
                  <a:pt x="804672" y="1179576"/>
                </a:cubicBezTo>
                <a:cubicBezTo>
                  <a:pt x="804672" y="1179576"/>
                  <a:pt x="804672" y="1179576"/>
                  <a:pt x="804672" y="1179576"/>
                </a:cubicBezTo>
                <a:cubicBezTo>
                  <a:pt x="795528" y="1170432"/>
                  <a:pt x="786384" y="1161288"/>
                  <a:pt x="777240" y="1152144"/>
                </a:cubicBezTo>
                <a:moveTo>
                  <a:pt x="630936" y="768096"/>
                </a:moveTo>
                <a:cubicBezTo>
                  <a:pt x="649224" y="786384"/>
                  <a:pt x="667512" y="795528"/>
                  <a:pt x="676656" y="795528"/>
                </a:cubicBezTo>
                <a:cubicBezTo>
                  <a:pt x="722376" y="804672"/>
                  <a:pt x="694944" y="868680"/>
                  <a:pt x="658368" y="859536"/>
                </a:cubicBezTo>
                <a:cubicBezTo>
                  <a:pt x="649224" y="850392"/>
                  <a:pt x="630936" y="841248"/>
                  <a:pt x="621792" y="832104"/>
                </a:cubicBezTo>
                <a:lnTo>
                  <a:pt x="621792" y="832104"/>
                </a:lnTo>
                <a:cubicBezTo>
                  <a:pt x="612648" y="832104"/>
                  <a:pt x="603504" y="822960"/>
                  <a:pt x="603504" y="822960"/>
                </a:cubicBezTo>
                <a:cubicBezTo>
                  <a:pt x="585216" y="813816"/>
                  <a:pt x="557784" y="795528"/>
                  <a:pt x="557784" y="768096"/>
                </a:cubicBezTo>
                <a:cubicBezTo>
                  <a:pt x="548640" y="758952"/>
                  <a:pt x="557784" y="749808"/>
                  <a:pt x="566928" y="749808"/>
                </a:cubicBezTo>
                <a:cubicBezTo>
                  <a:pt x="594360" y="740664"/>
                  <a:pt x="612648" y="758952"/>
                  <a:pt x="630936" y="768096"/>
                </a:cubicBezTo>
                <a:moveTo>
                  <a:pt x="429768" y="539496"/>
                </a:moveTo>
                <a:cubicBezTo>
                  <a:pt x="457200" y="557784"/>
                  <a:pt x="484632" y="502920"/>
                  <a:pt x="448056" y="484632"/>
                </a:cubicBezTo>
                <a:cubicBezTo>
                  <a:pt x="420624" y="475488"/>
                  <a:pt x="393192" y="466344"/>
                  <a:pt x="356616" y="457200"/>
                </a:cubicBezTo>
                <a:cubicBezTo>
                  <a:pt x="356616" y="457200"/>
                  <a:pt x="356616" y="457200"/>
                  <a:pt x="356616" y="457200"/>
                </a:cubicBezTo>
                <a:cubicBezTo>
                  <a:pt x="338328" y="448056"/>
                  <a:pt x="320040" y="448056"/>
                  <a:pt x="301752" y="457200"/>
                </a:cubicBezTo>
                <a:cubicBezTo>
                  <a:pt x="292608" y="466344"/>
                  <a:pt x="301752" y="484632"/>
                  <a:pt x="310896" y="484632"/>
                </a:cubicBezTo>
                <a:cubicBezTo>
                  <a:pt x="310896" y="484632"/>
                  <a:pt x="310896" y="484632"/>
                  <a:pt x="320040" y="484632"/>
                </a:cubicBezTo>
                <a:cubicBezTo>
                  <a:pt x="320040" y="484632"/>
                  <a:pt x="320040" y="493776"/>
                  <a:pt x="329184" y="493776"/>
                </a:cubicBezTo>
                <a:cubicBezTo>
                  <a:pt x="329184" y="493776"/>
                  <a:pt x="338328" y="493776"/>
                  <a:pt x="338328" y="493776"/>
                </a:cubicBezTo>
                <a:cubicBezTo>
                  <a:pt x="347472" y="502920"/>
                  <a:pt x="356616" y="502920"/>
                  <a:pt x="356616" y="502920"/>
                </a:cubicBezTo>
                <a:cubicBezTo>
                  <a:pt x="374904" y="512064"/>
                  <a:pt x="384048" y="512064"/>
                  <a:pt x="393192" y="521208"/>
                </a:cubicBez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cubicBezTo>
                  <a:pt x="402336" y="530352"/>
                  <a:pt x="411480" y="530352"/>
                  <a:pt x="429768" y="539496"/>
                </a:cubicBezTo>
                <a:moveTo>
                  <a:pt x="402336" y="283464"/>
                </a:moveTo>
                <a:cubicBezTo>
                  <a:pt x="393192" y="283464"/>
                  <a:pt x="393192" y="283464"/>
                  <a:pt x="384048" y="274320"/>
                </a:cubicBezTo>
                <a:cubicBezTo>
                  <a:pt x="365760" y="274320"/>
                  <a:pt x="338328" y="256032"/>
                  <a:pt x="329184" y="237744"/>
                </a:cubicBezTo>
                <a:cubicBezTo>
                  <a:pt x="320040" y="210312"/>
                  <a:pt x="384048" y="228600"/>
                  <a:pt x="393192" y="228600"/>
                </a:cubicBezTo>
                <a:cubicBezTo>
                  <a:pt x="402336" y="237744"/>
                  <a:pt x="411480" y="237744"/>
                  <a:pt x="420624" y="237744"/>
                </a:cubicBezTo>
                <a:cubicBezTo>
                  <a:pt x="457200" y="237744"/>
                  <a:pt x="484632" y="246888"/>
                  <a:pt x="493776" y="274320"/>
                </a:cubicBezTo>
                <a:cubicBezTo>
                  <a:pt x="493776" y="301752"/>
                  <a:pt x="466344" y="320040"/>
                  <a:pt x="448056" y="310896"/>
                </a:cubicBezTo>
                <a:cubicBezTo>
                  <a:pt x="448056" y="301752"/>
                  <a:pt x="448056" y="301752"/>
                  <a:pt x="438912" y="301752"/>
                </a:cubicBezTo>
                <a:cubicBezTo>
                  <a:pt x="438912" y="301752"/>
                  <a:pt x="438912" y="301752"/>
                  <a:pt x="438912" y="301752"/>
                </a:cubicBezTo>
                <a:cubicBezTo>
                  <a:pt x="429768" y="292608"/>
                  <a:pt x="420624" y="292608"/>
                  <a:pt x="420624" y="292608"/>
                </a:cubicBezTo>
                <a:cubicBezTo>
                  <a:pt x="411480" y="292608"/>
                  <a:pt x="411480" y="283464"/>
                  <a:pt x="402336" y="283464"/>
                </a:cubicBezTo>
                <a:moveTo>
                  <a:pt x="649224" y="493776"/>
                </a:moveTo>
                <a:cubicBezTo>
                  <a:pt x="649224" y="484632"/>
                  <a:pt x="649224" y="484632"/>
                  <a:pt x="640080" y="484632"/>
                </a:cubicBezTo>
                <a:cubicBezTo>
                  <a:pt x="630936" y="475488"/>
                  <a:pt x="612648" y="457200"/>
                  <a:pt x="603504" y="466344"/>
                </a:cubicBezTo>
                <a:cubicBezTo>
                  <a:pt x="594360" y="475488"/>
                  <a:pt x="594360" y="484632"/>
                  <a:pt x="603504" y="484632"/>
                </a:cubicBezTo>
                <a:cubicBezTo>
                  <a:pt x="603504" y="493776"/>
                  <a:pt x="603504" y="493776"/>
                  <a:pt x="603504" y="493776"/>
                </a:cubicBezTo>
                <a:cubicBezTo>
                  <a:pt x="603504" y="493776"/>
                  <a:pt x="603504" y="502920"/>
                  <a:pt x="612648" y="502920"/>
                </a:cubicBezTo>
                <a:cubicBezTo>
                  <a:pt x="612648" y="512064"/>
                  <a:pt x="621792" y="530352"/>
                  <a:pt x="640080" y="539496"/>
                </a:cubicBezTo>
                <a:cubicBezTo>
                  <a:pt x="658368" y="557784"/>
                  <a:pt x="676656" y="585216"/>
                  <a:pt x="694944" y="594360"/>
                </a:cubicBezTo>
                <a:cubicBezTo>
                  <a:pt x="731520" y="612648"/>
                  <a:pt x="758952" y="576072"/>
                  <a:pt x="731520" y="557784"/>
                </a:cubicBezTo>
                <a:cubicBezTo>
                  <a:pt x="722376" y="539496"/>
                  <a:pt x="704088" y="530352"/>
                  <a:pt x="694944" y="521208"/>
                </a:cubicBezTo>
                <a:cubicBezTo>
                  <a:pt x="685800" y="521208"/>
                  <a:pt x="676656" y="512064"/>
                  <a:pt x="667512" y="502920"/>
                </a:cubicBezTo>
                <a:lnTo>
                  <a:pt x="667512" y="502920"/>
                </a:lnTo>
                <a:cubicBezTo>
                  <a:pt x="667512" y="502920"/>
                  <a:pt x="658368" y="493776"/>
                  <a:pt x="649224" y="493776"/>
                </a:cubicBezTo>
                <a:moveTo>
                  <a:pt x="667512" y="228600"/>
                </a:moveTo>
                <a:cubicBezTo>
                  <a:pt x="667512" y="228600"/>
                  <a:pt x="676656" y="228600"/>
                  <a:pt x="685800" y="228600"/>
                </a:cubicBezTo>
                <a:cubicBezTo>
                  <a:pt x="704088" y="228600"/>
                  <a:pt x="731520" y="228600"/>
                  <a:pt x="749808" y="246888"/>
                </a:cubicBezTo>
                <a:cubicBezTo>
                  <a:pt x="758952" y="265176"/>
                  <a:pt x="740664" y="292608"/>
                  <a:pt x="722376" y="292608"/>
                </a:cubicBezTo>
                <a:cubicBezTo>
                  <a:pt x="713232" y="283464"/>
                  <a:pt x="704088" y="283464"/>
                  <a:pt x="694944" y="283464"/>
                </a:cubicBezTo>
                <a:cubicBezTo>
                  <a:pt x="685800" y="274320"/>
                  <a:pt x="685800" y="274320"/>
                  <a:pt x="676656" y="274320"/>
                </a:cubicBezTo>
                <a:cubicBezTo>
                  <a:pt x="658368" y="274320"/>
                  <a:pt x="640080" y="265176"/>
                  <a:pt x="621792" y="256032"/>
                </a:cubicBezTo>
                <a:cubicBezTo>
                  <a:pt x="612648" y="256032"/>
                  <a:pt x="612648" y="246888"/>
                  <a:pt x="612648" y="237744"/>
                </a:cubicBezTo>
                <a:cubicBezTo>
                  <a:pt x="630936" y="228600"/>
                  <a:pt x="649224" y="228600"/>
                  <a:pt x="667512" y="228600"/>
                </a:cubicBezTo>
                <a:moveTo>
                  <a:pt x="1517904" y="1088136"/>
                </a:moveTo>
                <a:lnTo>
                  <a:pt x="1517904" y="1088136"/>
                </a:lnTo>
                <a:cubicBezTo>
                  <a:pt x="1517904" y="1069848"/>
                  <a:pt x="1517904" y="1051560"/>
                  <a:pt x="1508760" y="1033272"/>
                </a:cubicBezTo>
                <a:cubicBezTo>
                  <a:pt x="1490472" y="1024128"/>
                  <a:pt x="1472184" y="1033272"/>
                  <a:pt x="1472184" y="1051560"/>
                </a:cubicBezTo>
                <a:cubicBezTo>
                  <a:pt x="1472184" y="1078992"/>
                  <a:pt x="1472184" y="1097280"/>
                  <a:pt x="1472184" y="1124712"/>
                </a:cubicBezTo>
                <a:cubicBezTo>
                  <a:pt x="1472184" y="1133856"/>
                  <a:pt x="1472184" y="1143000"/>
                  <a:pt x="1472184" y="1152144"/>
                </a:cubicBezTo>
                <a:cubicBezTo>
                  <a:pt x="1472184" y="1170432"/>
                  <a:pt x="1472184" y="1197864"/>
                  <a:pt x="1499616" y="1207008"/>
                </a:cubicBezTo>
                <a:cubicBezTo>
                  <a:pt x="1508760" y="1216152"/>
                  <a:pt x="1517904" y="1216152"/>
                  <a:pt x="1527048" y="1207008"/>
                </a:cubicBezTo>
                <a:cubicBezTo>
                  <a:pt x="1545336" y="1188720"/>
                  <a:pt x="1536192" y="1152144"/>
                  <a:pt x="1527048" y="1124712"/>
                </a:cubicBezTo>
                <a:cubicBezTo>
                  <a:pt x="1527048" y="1124712"/>
                  <a:pt x="1527048" y="1115568"/>
                  <a:pt x="1527048" y="1106424"/>
                </a:cubicBezTo>
                <a:cubicBezTo>
                  <a:pt x="1527048" y="1106424"/>
                  <a:pt x="1527048" y="1097280"/>
                  <a:pt x="1517904" y="1088136"/>
                </a:cubicBezTo>
                <a:moveTo>
                  <a:pt x="1444752" y="1453896"/>
                </a:moveTo>
                <a:cubicBezTo>
                  <a:pt x="1444752" y="1463040"/>
                  <a:pt x="1453896" y="1463040"/>
                  <a:pt x="1453896" y="1463040"/>
                </a:cubicBezTo>
                <a:cubicBezTo>
                  <a:pt x="1444752" y="1472184"/>
                  <a:pt x="1453896" y="1490472"/>
                  <a:pt x="1453896" y="1499616"/>
                </a:cubicBezTo>
                <a:cubicBezTo>
                  <a:pt x="1453896" y="1508760"/>
                  <a:pt x="1453896" y="1508760"/>
                  <a:pt x="1453896" y="1517904"/>
                </a:cubicBezTo>
                <a:cubicBezTo>
                  <a:pt x="1463040" y="1554480"/>
                  <a:pt x="1463040" y="1581912"/>
                  <a:pt x="1463040" y="1609344"/>
                </a:cubicBezTo>
                <a:lnTo>
                  <a:pt x="1463040" y="1609344"/>
                </a:lnTo>
                <a:cubicBezTo>
                  <a:pt x="1463040" y="1645920"/>
                  <a:pt x="1399032" y="1645920"/>
                  <a:pt x="1408176" y="1600200"/>
                </a:cubicBezTo>
                <a:cubicBezTo>
                  <a:pt x="1408176" y="1563624"/>
                  <a:pt x="1417320" y="1536192"/>
                  <a:pt x="1417320" y="1499616"/>
                </a:cubicBezTo>
                <a:lnTo>
                  <a:pt x="1417320" y="1499616"/>
                </a:lnTo>
                <a:cubicBezTo>
                  <a:pt x="1417320" y="1481328"/>
                  <a:pt x="1426464" y="1453896"/>
                  <a:pt x="1444752" y="1453896"/>
                </a:cubicBezTo>
                <a:moveTo>
                  <a:pt x="1261872" y="1527048"/>
                </a:moveTo>
                <a:cubicBezTo>
                  <a:pt x="1261872" y="1517904"/>
                  <a:pt x="1243584" y="1517904"/>
                  <a:pt x="1234440" y="1536192"/>
                </a:cubicBezTo>
                <a:cubicBezTo>
                  <a:pt x="1225296" y="1563624"/>
                  <a:pt x="1225296" y="1581912"/>
                  <a:pt x="1216152" y="1609344"/>
                </a:cubicBezTo>
                <a:cubicBezTo>
                  <a:pt x="1216152" y="1636776"/>
                  <a:pt x="1216152" y="1664208"/>
                  <a:pt x="1216152" y="1682496"/>
                </a:cubicBezTo>
                <a:cubicBezTo>
                  <a:pt x="1225296" y="1709928"/>
                  <a:pt x="1252728" y="1719072"/>
                  <a:pt x="1271016" y="1700784"/>
                </a:cubicBezTo>
                <a:cubicBezTo>
                  <a:pt x="1280160" y="1682496"/>
                  <a:pt x="1280160" y="1664208"/>
                  <a:pt x="1271016" y="1645920"/>
                </a:cubicBezTo>
                <a:cubicBezTo>
                  <a:pt x="1271016" y="1636776"/>
                  <a:pt x="1271016" y="1627632"/>
                  <a:pt x="1271016" y="1618488"/>
                </a:cubicBezTo>
                <a:cubicBezTo>
                  <a:pt x="1271016" y="1609344"/>
                  <a:pt x="1271016" y="1609344"/>
                  <a:pt x="1271016" y="1600200"/>
                </a:cubicBezTo>
                <a:cubicBezTo>
                  <a:pt x="1271016" y="1572768"/>
                  <a:pt x="1280160" y="1545336"/>
                  <a:pt x="1261872" y="1527048"/>
                </a:cubicBezTo>
                <a:moveTo>
                  <a:pt x="1033272" y="1682496"/>
                </a:moveTo>
                <a:cubicBezTo>
                  <a:pt x="1042416" y="1664208"/>
                  <a:pt x="1060704" y="1664208"/>
                  <a:pt x="1060704" y="1673352"/>
                </a:cubicBezTo>
                <a:cubicBezTo>
                  <a:pt x="1078992" y="1700784"/>
                  <a:pt x="1078992" y="1728216"/>
                  <a:pt x="1088136" y="1764792"/>
                </a:cubicBezTo>
                <a:cubicBezTo>
                  <a:pt x="1088136" y="1783080"/>
                  <a:pt x="1088136" y="1810512"/>
                  <a:pt x="1097280" y="1837944"/>
                </a:cubicBezTo>
                <a:cubicBezTo>
                  <a:pt x="1115568" y="1892808"/>
                  <a:pt x="1024128" y="1901952"/>
                  <a:pt x="1033272" y="1837944"/>
                </a:cubicBezTo>
                <a:cubicBezTo>
                  <a:pt x="1033272" y="1819656"/>
                  <a:pt x="1033272" y="1801368"/>
                  <a:pt x="1033272" y="1773936"/>
                </a:cubicBezTo>
                <a:cubicBezTo>
                  <a:pt x="1033272" y="1746504"/>
                  <a:pt x="1024128" y="1709928"/>
                  <a:pt x="1033272" y="1682496"/>
                </a:cubicBezTo>
                <a:moveTo>
                  <a:pt x="493776" y="941832"/>
                </a:moveTo>
                <a:lnTo>
                  <a:pt x="493776" y="941832"/>
                </a:lnTo>
                <a:cubicBezTo>
                  <a:pt x="475488" y="923544"/>
                  <a:pt x="466344" y="914400"/>
                  <a:pt x="457200" y="905256"/>
                </a:cubicBezTo>
                <a:cubicBezTo>
                  <a:pt x="438912" y="896112"/>
                  <a:pt x="429768" y="886968"/>
                  <a:pt x="411480" y="877824"/>
                </a:cubicBezTo>
                <a:cubicBezTo>
                  <a:pt x="402336" y="868680"/>
                  <a:pt x="402336" y="868680"/>
                  <a:pt x="393192" y="859536"/>
                </a:cubicBezTo>
                <a:cubicBezTo>
                  <a:pt x="365760" y="850392"/>
                  <a:pt x="338328" y="877824"/>
                  <a:pt x="356616" y="905256"/>
                </a:cubicBezTo>
                <a:cubicBezTo>
                  <a:pt x="365760" y="914400"/>
                  <a:pt x="365760" y="914400"/>
                  <a:pt x="374904" y="914400"/>
                </a:cubicBezTo>
                <a:cubicBezTo>
                  <a:pt x="384048" y="914400"/>
                  <a:pt x="384048" y="914400"/>
                  <a:pt x="384048" y="914400"/>
                </a:cubicBezTo>
                <a:cubicBezTo>
                  <a:pt x="384048" y="923544"/>
                  <a:pt x="384048" y="923544"/>
                  <a:pt x="393192" y="923544"/>
                </a:cubicBezTo>
                <a:cubicBezTo>
                  <a:pt x="402336" y="923544"/>
                  <a:pt x="411480" y="932688"/>
                  <a:pt x="420624" y="941832"/>
                </a:cubicBezTo>
                <a:cubicBezTo>
                  <a:pt x="420624" y="941832"/>
                  <a:pt x="429768" y="950976"/>
                  <a:pt x="438912" y="950976"/>
                </a:cubicBezTo>
                <a:cubicBezTo>
                  <a:pt x="457200" y="960120"/>
                  <a:pt x="466344" y="969264"/>
                  <a:pt x="484632" y="978408"/>
                </a:cubicBezTo>
                <a:cubicBezTo>
                  <a:pt x="493776" y="978408"/>
                  <a:pt x="502920" y="969264"/>
                  <a:pt x="502920" y="960120"/>
                </a:cubicBezTo>
                <a:cubicBezTo>
                  <a:pt x="502920" y="950976"/>
                  <a:pt x="502920" y="950976"/>
                  <a:pt x="493776" y="941832"/>
                </a:cubicBezTo>
                <a:moveTo>
                  <a:pt x="192024" y="694944"/>
                </a:moveTo>
                <a:cubicBezTo>
                  <a:pt x="219456" y="685800"/>
                  <a:pt x="246888" y="685800"/>
                  <a:pt x="274320" y="694944"/>
                </a:cubicBezTo>
                <a:cubicBezTo>
                  <a:pt x="292608" y="694944"/>
                  <a:pt x="310896" y="704088"/>
                  <a:pt x="329184" y="713232"/>
                </a:cubicBezTo>
                <a:cubicBezTo>
                  <a:pt x="329184" y="722376"/>
                  <a:pt x="329184" y="722376"/>
                  <a:pt x="329184" y="731520"/>
                </a:cubicBezTo>
                <a:cubicBezTo>
                  <a:pt x="320040" y="740664"/>
                  <a:pt x="292608" y="740664"/>
                  <a:pt x="274320" y="740664"/>
                </a:cubicBezTo>
                <a:lnTo>
                  <a:pt x="274320" y="740664"/>
                </a:lnTo>
                <a:cubicBezTo>
                  <a:pt x="246888" y="749808"/>
                  <a:pt x="219456" y="749808"/>
                  <a:pt x="192024" y="758952"/>
                </a:cubicBezTo>
                <a:cubicBezTo>
                  <a:pt x="155448" y="768096"/>
                  <a:pt x="146304" y="694944"/>
                  <a:pt x="192024" y="694944"/>
                </a:cubicBezTo>
                <a:moveTo>
                  <a:pt x="137160" y="384048"/>
                </a:moveTo>
                <a:cubicBezTo>
                  <a:pt x="128016" y="384048"/>
                  <a:pt x="109728" y="393192"/>
                  <a:pt x="91440" y="402336"/>
                </a:cubicBezTo>
                <a:lnTo>
                  <a:pt x="91440" y="402336"/>
                </a:lnTo>
                <a:cubicBezTo>
                  <a:pt x="82296" y="402336"/>
                  <a:pt x="82296" y="402336"/>
                  <a:pt x="73152" y="402336"/>
                </a:cubicBezTo>
                <a:cubicBezTo>
                  <a:pt x="54864" y="411480"/>
                  <a:pt x="36576" y="420624"/>
                  <a:pt x="18288" y="429768"/>
                </a:cubicBezTo>
                <a:cubicBezTo>
                  <a:pt x="-27432" y="466344"/>
                  <a:pt x="36576" y="530352"/>
                  <a:pt x="64008" y="484632"/>
                </a:cubicBezTo>
                <a:cubicBezTo>
                  <a:pt x="73152" y="475488"/>
                  <a:pt x="82296" y="466344"/>
                  <a:pt x="91440" y="457200"/>
                </a:cubicBezTo>
                <a:lnTo>
                  <a:pt x="91440" y="457200"/>
                </a:lnTo>
                <a:cubicBezTo>
                  <a:pt x="100584" y="457200"/>
                  <a:pt x="100584" y="457200"/>
                  <a:pt x="100584" y="457200"/>
                </a:cubicBezTo>
                <a:cubicBezTo>
                  <a:pt x="100584" y="448056"/>
                  <a:pt x="109728" y="448056"/>
                  <a:pt x="109728" y="448056"/>
                </a:cubicBezTo>
                <a:lnTo>
                  <a:pt x="109728" y="448056"/>
                </a:lnTo>
                <a:lnTo>
                  <a:pt x="109728" y="448056"/>
                </a:lnTo>
                <a:cubicBezTo>
                  <a:pt x="118872" y="448056"/>
                  <a:pt x="118872" y="438912"/>
                  <a:pt x="128016" y="438912"/>
                </a:cubicBezTo>
                <a:cubicBezTo>
                  <a:pt x="137160" y="429768"/>
                  <a:pt x="137160" y="429768"/>
                  <a:pt x="146304" y="420624"/>
                </a:cubicBezTo>
                <a:cubicBezTo>
                  <a:pt x="155448" y="411480"/>
                  <a:pt x="146304" y="393192"/>
                  <a:pt x="137160" y="384048"/>
                </a:cubicBezTo>
                <a:moveTo>
                  <a:pt x="960120" y="192024"/>
                </a:moveTo>
                <a:lnTo>
                  <a:pt x="960120" y="192024"/>
                </a:lnTo>
                <a:cubicBezTo>
                  <a:pt x="969264" y="201168"/>
                  <a:pt x="987552" y="201168"/>
                  <a:pt x="996696" y="210312"/>
                </a:cubicBezTo>
                <a:cubicBezTo>
                  <a:pt x="1033272" y="246888"/>
                  <a:pt x="1078992" y="182880"/>
                  <a:pt x="1042416" y="155448"/>
                </a:cubicBezTo>
                <a:cubicBezTo>
                  <a:pt x="1033272" y="146304"/>
                  <a:pt x="1024128" y="146304"/>
                  <a:pt x="1014984" y="137160"/>
                </a:cubicBezTo>
                <a:cubicBezTo>
                  <a:pt x="1005840" y="137160"/>
                  <a:pt x="1005840" y="137160"/>
                  <a:pt x="996696" y="137160"/>
                </a:cubicBezTo>
                <a:cubicBezTo>
                  <a:pt x="996696" y="128016"/>
                  <a:pt x="987552" y="128016"/>
                  <a:pt x="978408" y="128016"/>
                </a:cubicBezTo>
                <a:cubicBezTo>
                  <a:pt x="978408" y="118872"/>
                  <a:pt x="978408" y="118872"/>
                  <a:pt x="969264" y="118872"/>
                </a:cubicBezTo>
                <a:cubicBezTo>
                  <a:pt x="950976" y="109728"/>
                  <a:pt x="932688" y="100584"/>
                  <a:pt x="914400" y="109728"/>
                </a:cubicBezTo>
                <a:cubicBezTo>
                  <a:pt x="896112" y="118872"/>
                  <a:pt x="896112" y="137160"/>
                  <a:pt x="905256" y="146304"/>
                </a:cubicBezTo>
                <a:cubicBezTo>
                  <a:pt x="914400" y="155448"/>
                  <a:pt x="923544" y="155448"/>
                  <a:pt x="932688" y="164592"/>
                </a:cubicBezTo>
                <a:cubicBezTo>
                  <a:pt x="932688" y="173736"/>
                  <a:pt x="941832" y="173736"/>
                  <a:pt x="950976" y="182880"/>
                </a:cubicBezTo>
                <a:cubicBezTo>
                  <a:pt x="950976" y="182880"/>
                  <a:pt x="960120" y="192024"/>
                  <a:pt x="960120" y="192024"/>
                </a:cubicBezTo>
                <a:moveTo>
                  <a:pt x="978408" y="877824"/>
                </a:moveTo>
                <a:cubicBezTo>
                  <a:pt x="978408" y="877824"/>
                  <a:pt x="978408" y="877824"/>
                  <a:pt x="978408" y="877824"/>
                </a:cubicBezTo>
                <a:cubicBezTo>
                  <a:pt x="1014984" y="896112"/>
                  <a:pt x="987552" y="950976"/>
                  <a:pt x="960120" y="932688"/>
                </a:cubicBezTo>
                <a:cubicBezTo>
                  <a:pt x="941832" y="923544"/>
                  <a:pt x="923544" y="914400"/>
                  <a:pt x="914400" y="896112"/>
                </a:cubicBezTo>
                <a:cubicBezTo>
                  <a:pt x="914400" y="886968"/>
                  <a:pt x="905256" y="886968"/>
                  <a:pt x="896112" y="877824"/>
                </a:cubicBezTo>
                <a:cubicBezTo>
                  <a:pt x="877824" y="859536"/>
                  <a:pt x="859536" y="832104"/>
                  <a:pt x="850392" y="804672"/>
                </a:cubicBezTo>
                <a:cubicBezTo>
                  <a:pt x="850392" y="786384"/>
                  <a:pt x="859536" y="777240"/>
                  <a:pt x="877824" y="777240"/>
                </a:cubicBezTo>
                <a:cubicBezTo>
                  <a:pt x="896112" y="786384"/>
                  <a:pt x="905256" y="804672"/>
                  <a:pt x="923544" y="813816"/>
                </a:cubicBezTo>
                <a:cubicBezTo>
                  <a:pt x="923544" y="822960"/>
                  <a:pt x="923544" y="822960"/>
                  <a:pt x="932688" y="832104"/>
                </a:cubicBezTo>
                <a:lnTo>
                  <a:pt x="960120" y="859536"/>
                </a:lnTo>
                <a:cubicBezTo>
                  <a:pt x="969264" y="868680"/>
                  <a:pt x="969264" y="868680"/>
                  <a:pt x="978408" y="877824"/>
                </a:cubicBezTo>
                <a:lnTo>
                  <a:pt x="978408" y="877824"/>
                </a:lnTo>
                <a:moveTo>
                  <a:pt x="1014984" y="484632"/>
                </a:moveTo>
                <a:cubicBezTo>
                  <a:pt x="987552" y="466344"/>
                  <a:pt x="960120" y="448056"/>
                  <a:pt x="932688" y="438912"/>
                </a:cubicBezTo>
                <a:cubicBezTo>
                  <a:pt x="932688" y="438912"/>
                  <a:pt x="932688" y="438912"/>
                  <a:pt x="932688" y="438912"/>
                </a:cubicBezTo>
                <a:cubicBezTo>
                  <a:pt x="914400" y="429768"/>
                  <a:pt x="886968" y="420624"/>
                  <a:pt x="868680" y="429768"/>
                </a:cubicBezTo>
                <a:cubicBezTo>
                  <a:pt x="859536" y="429768"/>
                  <a:pt x="868680" y="448056"/>
                  <a:pt x="877824" y="448056"/>
                </a:cubicBezTo>
                <a:cubicBezTo>
                  <a:pt x="886968" y="457200"/>
                  <a:pt x="886968" y="457200"/>
                  <a:pt x="896112" y="466344"/>
                </a:cubicBezTo>
                <a:lnTo>
                  <a:pt x="896112" y="466344"/>
                </a:lnTo>
                <a:cubicBezTo>
                  <a:pt x="896112" y="466344"/>
                  <a:pt x="896112" y="466344"/>
                  <a:pt x="896112" y="466344"/>
                </a:cubicBezTo>
                <a:lnTo>
                  <a:pt x="923544" y="484632"/>
                </a:lnTo>
                <a:cubicBezTo>
                  <a:pt x="932688" y="493776"/>
                  <a:pt x="941832" y="502920"/>
                  <a:pt x="950976" y="512064"/>
                </a:cubicBezTo>
                <a:cubicBezTo>
                  <a:pt x="960120" y="512064"/>
                  <a:pt x="969264" y="521208"/>
                  <a:pt x="978408" y="530352"/>
                </a:cubicBezTo>
                <a:cubicBezTo>
                  <a:pt x="1005840" y="548640"/>
                  <a:pt x="1033272" y="512064"/>
                  <a:pt x="1014984" y="484632"/>
                </a:cubicBezTo>
                <a:moveTo>
                  <a:pt x="914400" y="1453896"/>
                </a:moveTo>
                <a:lnTo>
                  <a:pt x="914400" y="1453896"/>
                </a:lnTo>
                <a:cubicBezTo>
                  <a:pt x="923544" y="1453896"/>
                  <a:pt x="923544" y="1463040"/>
                  <a:pt x="923544" y="1463040"/>
                </a:cubicBezTo>
                <a:cubicBezTo>
                  <a:pt x="932688" y="1472184"/>
                  <a:pt x="932688" y="1472184"/>
                  <a:pt x="941832" y="1481328"/>
                </a:cubicBezTo>
                <a:lnTo>
                  <a:pt x="941832" y="1481328"/>
                </a:lnTo>
                <a:cubicBezTo>
                  <a:pt x="941832" y="1481328"/>
                  <a:pt x="950976" y="1490472"/>
                  <a:pt x="960120" y="1499616"/>
                </a:cubicBezTo>
                <a:cubicBezTo>
                  <a:pt x="978408" y="1527048"/>
                  <a:pt x="932688" y="1563624"/>
                  <a:pt x="914400" y="1536192"/>
                </a:cubicBezTo>
                <a:cubicBezTo>
                  <a:pt x="905256" y="1527048"/>
                  <a:pt x="905256" y="1517904"/>
                  <a:pt x="896112" y="1508760"/>
                </a:cubicBezTo>
                <a:lnTo>
                  <a:pt x="896112" y="1508760"/>
                </a:lnTo>
                <a:lnTo>
                  <a:pt x="896112" y="1508760"/>
                </a:lnTo>
                <a:cubicBezTo>
                  <a:pt x="896112" y="1499616"/>
                  <a:pt x="886968" y="1490472"/>
                  <a:pt x="886968" y="1490472"/>
                </a:cubicBezTo>
                <a:cubicBezTo>
                  <a:pt x="868680" y="1472184"/>
                  <a:pt x="859536" y="1463040"/>
                  <a:pt x="859536" y="1444752"/>
                </a:cubicBezTo>
                <a:cubicBezTo>
                  <a:pt x="859536" y="1426464"/>
                  <a:pt x="886968" y="1417320"/>
                  <a:pt x="896112" y="1435608"/>
                </a:cubicBezTo>
                <a:cubicBezTo>
                  <a:pt x="896112" y="1435608"/>
                  <a:pt x="905256" y="1444752"/>
                  <a:pt x="914400" y="1453896"/>
                </a:cubicBezTo>
                <a:moveTo>
                  <a:pt x="1252728" y="1920240"/>
                </a:moveTo>
                <a:cubicBezTo>
                  <a:pt x="1225296" y="1929384"/>
                  <a:pt x="1216152" y="1956816"/>
                  <a:pt x="1207008" y="1984248"/>
                </a:cubicBezTo>
                <a:cubicBezTo>
                  <a:pt x="1207008" y="1984248"/>
                  <a:pt x="1207008" y="1984248"/>
                  <a:pt x="1207008" y="1993392"/>
                </a:cubicBezTo>
                <a:lnTo>
                  <a:pt x="1197864" y="2020824"/>
                </a:lnTo>
                <a:lnTo>
                  <a:pt x="1197864" y="2020824"/>
                </a:lnTo>
                <a:cubicBezTo>
                  <a:pt x="1197864" y="2020824"/>
                  <a:pt x="1188720" y="2029968"/>
                  <a:pt x="1188720" y="2029968"/>
                </a:cubicBezTo>
                <a:cubicBezTo>
                  <a:pt x="1188720" y="2029968"/>
                  <a:pt x="1188720" y="2039112"/>
                  <a:pt x="1179576" y="2039112"/>
                </a:cubicBezTo>
                <a:cubicBezTo>
                  <a:pt x="1170432" y="2057400"/>
                  <a:pt x="1188720" y="2084832"/>
                  <a:pt x="1207008" y="2084832"/>
                </a:cubicBezTo>
                <a:lnTo>
                  <a:pt x="1216152" y="2084832"/>
                </a:lnTo>
                <a:cubicBezTo>
                  <a:pt x="1225296" y="2084832"/>
                  <a:pt x="1243584" y="2084832"/>
                  <a:pt x="1252728" y="2075688"/>
                </a:cubicBezTo>
                <a:cubicBezTo>
                  <a:pt x="1261872" y="2057400"/>
                  <a:pt x="1261872" y="2048256"/>
                  <a:pt x="1261872" y="2029968"/>
                </a:cubicBezTo>
                <a:cubicBezTo>
                  <a:pt x="1261872" y="2020824"/>
                  <a:pt x="1261872" y="2020824"/>
                  <a:pt x="1261872" y="2020824"/>
                </a:cubicBezTo>
                <a:cubicBezTo>
                  <a:pt x="1271016" y="1993392"/>
                  <a:pt x="1271016" y="1965960"/>
                  <a:pt x="1280160" y="1938528"/>
                </a:cubicBezTo>
                <a:cubicBezTo>
                  <a:pt x="1280160" y="1938528"/>
                  <a:pt x="1271016" y="1920240"/>
                  <a:pt x="1252728" y="1920240"/>
                </a:cubicBezTo>
                <a:moveTo>
                  <a:pt x="192024" y="201168"/>
                </a:moveTo>
                <a:cubicBezTo>
                  <a:pt x="182880" y="201168"/>
                  <a:pt x="182880" y="210312"/>
                  <a:pt x="173736" y="210312"/>
                </a:cubicBezTo>
                <a:cubicBezTo>
                  <a:pt x="155448" y="219456"/>
                  <a:pt x="137160" y="210312"/>
                  <a:pt x="137160" y="192024"/>
                </a:cubicBezTo>
                <a:cubicBezTo>
                  <a:pt x="128016" y="164592"/>
                  <a:pt x="155448" y="146304"/>
                  <a:pt x="173736" y="137160"/>
                </a:cubicBezTo>
                <a:cubicBezTo>
                  <a:pt x="201168" y="128016"/>
                  <a:pt x="228600" y="109728"/>
                  <a:pt x="256032" y="109728"/>
                </a:cubicBezTo>
                <a:cubicBezTo>
                  <a:pt x="274320" y="109728"/>
                  <a:pt x="274320" y="128016"/>
                  <a:pt x="265176" y="137160"/>
                </a:cubicBezTo>
                <a:cubicBezTo>
                  <a:pt x="265176" y="137160"/>
                  <a:pt x="265176" y="146304"/>
                  <a:pt x="256032" y="146304"/>
                </a:cubicBezTo>
                <a:cubicBezTo>
                  <a:pt x="256032" y="155448"/>
                  <a:pt x="246888" y="155448"/>
                  <a:pt x="237744" y="164592"/>
                </a:cubicBezTo>
                <a:cubicBezTo>
                  <a:pt x="228600" y="164592"/>
                  <a:pt x="228600" y="164592"/>
                  <a:pt x="219456" y="173736"/>
                </a:cubicBezTo>
                <a:cubicBezTo>
                  <a:pt x="219456" y="173736"/>
                  <a:pt x="219456" y="173736"/>
                  <a:pt x="210312" y="173736"/>
                </a:cubicBezTo>
                <a:cubicBezTo>
                  <a:pt x="210312" y="182880"/>
                  <a:pt x="210312" y="182880"/>
                  <a:pt x="210312" y="182880"/>
                </a:cubicBezTo>
                <a:cubicBezTo>
                  <a:pt x="201168" y="182880"/>
                  <a:pt x="201168" y="192024"/>
                  <a:pt x="192024" y="192024"/>
                </a:cubicBezTo>
                <a:cubicBezTo>
                  <a:pt x="192024" y="192024"/>
                  <a:pt x="192024" y="192024"/>
                  <a:pt x="192024" y="201168"/>
                </a:cubicBezTo>
              </a:path>
            </a:pathLst>
          </a:custGeom>
          <a:solidFill>
            <a:schemeClr val="accent3">
              <a:lumMod val="60000"/>
              <a:lumOff val="40000"/>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12" name="Vector_#color-2096&amp;2039"/>
          <p:cNvSpPr/>
          <p:nvPr userDrawn="1">
            <p:custDataLst>
              <p:tags r:id="rId4"/>
            </p:custDataLst>
          </p:nvPr>
        </p:nvSpPr>
        <p:spPr>
          <a:xfrm>
            <a:off x="1773936" y="4343400"/>
            <a:ext cx="1965960" cy="1984248"/>
          </a:xfrm>
          <a:custGeom>
            <a:avLst/>
            <a:gdLst/>
            <a:ahLst/>
            <a:cxnLst/>
            <a:rect l="l" t="t" r="r" b="b"/>
            <a:pathLst>
              <a:path w="1965960" h="1984248">
                <a:moveTo>
                  <a:pt x="749808" y="18288"/>
                </a:moveTo>
                <a:cubicBezTo>
                  <a:pt x="256032" y="128016"/>
                  <a:pt x="-137160" y="722376"/>
                  <a:pt x="45720" y="1289304"/>
                </a:cubicBezTo>
                <a:cubicBezTo>
                  <a:pt x="219456" y="1837944"/>
                  <a:pt x="822960" y="2103120"/>
                  <a:pt x="1316736" y="1938528"/>
                </a:cubicBezTo>
                <a:cubicBezTo>
                  <a:pt x="1664208" y="1819656"/>
                  <a:pt x="1929384" y="1490472"/>
                  <a:pt x="1956816" y="1143000"/>
                </a:cubicBezTo>
                <a:cubicBezTo>
                  <a:pt x="2020824" y="521208"/>
                  <a:pt x="1362456" y="-118872"/>
                  <a:pt x="749808" y="18288"/>
                </a:cubicBezTo>
                <a:lnTo>
                  <a:pt x="749808" y="18288"/>
                </a:lnTo>
              </a:path>
            </a:pathLst>
          </a:custGeom>
          <a:solidFill>
            <a:schemeClr val="accent5"/>
          </a:solidFill>
        </p:spPr>
      </p:sp>
      <p:sp>
        <p:nvSpPr>
          <p:cNvPr id="13" name="Vector_#color-2096&amp;3034"/>
          <p:cNvSpPr/>
          <p:nvPr userDrawn="1">
            <p:custDataLst>
              <p:tags r:id="rId5"/>
            </p:custDataLst>
          </p:nvPr>
        </p:nvSpPr>
        <p:spPr>
          <a:xfrm>
            <a:off x="0" y="4864608"/>
            <a:ext cx="1527048" cy="1993392"/>
          </a:xfrm>
          <a:custGeom>
            <a:avLst/>
            <a:gdLst/>
            <a:ahLst/>
            <a:cxnLst/>
            <a:rect l="l" t="t" r="r" b="b"/>
            <a:pathLst>
              <a:path w="1527048" h="1993392">
                <a:moveTo>
                  <a:pt x="1527048" y="1993392"/>
                </a:moveTo>
                <a:lnTo>
                  <a:pt x="0" y="1993392"/>
                </a:lnTo>
                <a:lnTo>
                  <a:pt x="0" y="0"/>
                </a:lnTo>
                <a:cubicBezTo>
                  <a:pt x="402336" y="118872"/>
                  <a:pt x="822960" y="484632"/>
                  <a:pt x="1060704" y="795528"/>
                </a:cubicBezTo>
                <a:cubicBezTo>
                  <a:pt x="1307592" y="1133856"/>
                  <a:pt x="1472184" y="1563624"/>
                  <a:pt x="1527048" y="1993392"/>
                </a:cubicBezTo>
              </a:path>
            </a:pathLst>
          </a:custGeom>
          <a:solidFill>
            <a:schemeClr val="accent6"/>
          </a:solidFill>
        </p:spPr>
      </p:sp>
      <p:sp>
        <p:nvSpPr>
          <p:cNvPr id="15" name="Vector_#color-2096&amp;3037"/>
          <p:cNvSpPr/>
          <p:nvPr userDrawn="1">
            <p:custDataLst>
              <p:tags r:id="rId6"/>
            </p:custDataLst>
          </p:nvPr>
        </p:nvSpPr>
        <p:spPr>
          <a:xfrm>
            <a:off x="10930128" y="5385816"/>
            <a:ext cx="1261872" cy="1472184"/>
          </a:xfrm>
          <a:custGeom>
            <a:avLst/>
            <a:gdLst/>
            <a:ahLst/>
            <a:cxnLst/>
            <a:rect l="l" t="t" r="r" b="b"/>
            <a:pathLst>
              <a:path w="1261872" h="1472184">
                <a:moveTo>
                  <a:pt x="1261872" y="64008"/>
                </a:moveTo>
                <a:lnTo>
                  <a:pt x="1261872" y="1472184"/>
                </a:lnTo>
                <a:lnTo>
                  <a:pt x="128016" y="1472184"/>
                </a:lnTo>
                <a:cubicBezTo>
                  <a:pt x="91440" y="1417320"/>
                  <a:pt x="64008" y="1353312"/>
                  <a:pt x="45720" y="1289304"/>
                </a:cubicBezTo>
                <a:cubicBezTo>
                  <a:pt x="-137160" y="722376"/>
                  <a:pt x="256032" y="128016"/>
                  <a:pt x="749808" y="18288"/>
                </a:cubicBezTo>
                <a:lnTo>
                  <a:pt x="749808" y="18288"/>
                </a:lnTo>
                <a:cubicBezTo>
                  <a:pt x="923544" y="-18288"/>
                  <a:pt x="1097280" y="0"/>
                  <a:pt x="1261872" y="64008"/>
                </a:cubicBezTo>
              </a:path>
            </a:pathLst>
          </a:custGeom>
          <a:solidFill>
            <a:schemeClr val="accent3"/>
          </a:solidFill>
        </p:spPr>
      </p:sp>
      <p:sp>
        <p:nvSpPr>
          <p:cNvPr id="16" name="Vector (Stroke)_#color-2096&amp;3040"/>
          <p:cNvSpPr/>
          <p:nvPr userDrawn="1">
            <p:custDataLst>
              <p:tags r:id="rId7"/>
            </p:custDataLst>
          </p:nvPr>
        </p:nvSpPr>
        <p:spPr>
          <a:xfrm>
            <a:off x="9400032" y="0"/>
            <a:ext cx="2788920" cy="3630168"/>
          </a:xfrm>
          <a:custGeom>
            <a:avLst/>
            <a:gdLst/>
            <a:ahLst/>
            <a:cxnLst/>
            <a:rect l="l" t="t" r="r" b="b"/>
            <a:pathLst>
              <a:path w="2788920" h="3630168">
                <a:moveTo>
                  <a:pt x="27432" y="0"/>
                </a:moveTo>
                <a:cubicBezTo>
                  <a:pt x="-45720" y="512064"/>
                  <a:pt x="36576" y="1014984"/>
                  <a:pt x="301752" y="1408176"/>
                </a:cubicBezTo>
                <a:lnTo>
                  <a:pt x="301752" y="1408176"/>
                </a:lnTo>
                <a:cubicBezTo>
                  <a:pt x="630936" y="1901952"/>
                  <a:pt x="1179576" y="2157984"/>
                  <a:pt x="1755648" y="2240280"/>
                </a:cubicBezTo>
                <a:cubicBezTo>
                  <a:pt x="1746504" y="2423160"/>
                  <a:pt x="1773936" y="2596896"/>
                  <a:pt x="1837944" y="2770632"/>
                </a:cubicBezTo>
                <a:lnTo>
                  <a:pt x="1837944" y="2770632"/>
                </a:lnTo>
                <a:cubicBezTo>
                  <a:pt x="1993392" y="3154680"/>
                  <a:pt x="2340864" y="3456432"/>
                  <a:pt x="2788920" y="3630168"/>
                </a:cubicBezTo>
                <a:lnTo>
                  <a:pt x="2788920" y="3575304"/>
                </a:lnTo>
                <a:cubicBezTo>
                  <a:pt x="2359152" y="3410712"/>
                  <a:pt x="2029968" y="3108960"/>
                  <a:pt x="1892808" y="2752344"/>
                </a:cubicBezTo>
                <a:cubicBezTo>
                  <a:pt x="1819656" y="2587752"/>
                  <a:pt x="1801368" y="2414016"/>
                  <a:pt x="1810512" y="2249424"/>
                </a:cubicBezTo>
                <a:cubicBezTo>
                  <a:pt x="1965960" y="2267712"/>
                  <a:pt x="2121408" y="2276856"/>
                  <a:pt x="2276856" y="2267712"/>
                </a:cubicBezTo>
                <a:cubicBezTo>
                  <a:pt x="2459736" y="2267712"/>
                  <a:pt x="2624328" y="2249424"/>
                  <a:pt x="2788920" y="2221992"/>
                </a:cubicBezTo>
                <a:lnTo>
                  <a:pt x="2788920" y="2167128"/>
                </a:lnTo>
                <a:cubicBezTo>
                  <a:pt x="2624328" y="2194560"/>
                  <a:pt x="2459736" y="2212848"/>
                  <a:pt x="2276856" y="2221992"/>
                </a:cubicBezTo>
                <a:cubicBezTo>
                  <a:pt x="2121408" y="2221992"/>
                  <a:pt x="1965960" y="2212848"/>
                  <a:pt x="1810512" y="2194560"/>
                </a:cubicBezTo>
                <a:cubicBezTo>
                  <a:pt x="1847088" y="1801368"/>
                  <a:pt x="2048256" y="1408176"/>
                  <a:pt x="2304288" y="1088136"/>
                </a:cubicBezTo>
                <a:cubicBezTo>
                  <a:pt x="2459736" y="905256"/>
                  <a:pt x="2624328" y="749808"/>
                  <a:pt x="2788920" y="630936"/>
                </a:cubicBezTo>
                <a:lnTo>
                  <a:pt x="2788920" y="566928"/>
                </a:lnTo>
                <a:cubicBezTo>
                  <a:pt x="2606040" y="694944"/>
                  <a:pt x="2432304" y="859536"/>
                  <a:pt x="2267712" y="1060704"/>
                </a:cubicBezTo>
                <a:cubicBezTo>
                  <a:pt x="2002536" y="1380744"/>
                  <a:pt x="1801368" y="1783080"/>
                  <a:pt x="1764792" y="2185416"/>
                </a:cubicBezTo>
                <a:cubicBezTo>
                  <a:pt x="1197864" y="2103120"/>
                  <a:pt x="658368" y="1856232"/>
                  <a:pt x="347472" y="1380744"/>
                </a:cubicBezTo>
                <a:cubicBezTo>
                  <a:pt x="91440" y="996696"/>
                  <a:pt x="0" y="512064"/>
                  <a:pt x="73152" y="0"/>
                </a:cubicBezTo>
                <a:lnTo>
                  <a:pt x="27432" y="0"/>
                </a:lnTo>
              </a:path>
            </a:pathLst>
          </a:custGeom>
          <a:solidFill>
            <a:schemeClr val="bg1">
              <a:alpha val="6000"/>
            </a:schemeClr>
          </a:solidFill>
        </p:spPr>
      </p:sp>
      <p:sp>
        <p:nvSpPr>
          <p:cNvPr id="17" name="Vector (Stroke)_#color-2096&amp;3043"/>
          <p:cNvSpPr/>
          <p:nvPr userDrawn="1">
            <p:custDataLst>
              <p:tags r:id="rId8"/>
            </p:custDataLst>
          </p:nvPr>
        </p:nvSpPr>
        <p:spPr>
          <a:xfrm>
            <a:off x="9787128" y="6464808"/>
            <a:ext cx="2404872" cy="393192"/>
          </a:xfrm>
          <a:custGeom>
            <a:avLst/>
            <a:gdLst/>
            <a:ahLst/>
            <a:cxnLst/>
            <a:rect l="l" t="t" r="r" b="b"/>
            <a:pathLst>
              <a:path w="2404872" h="393192">
                <a:moveTo>
                  <a:pt x="109728" y="393192"/>
                </a:moveTo>
                <a:lnTo>
                  <a:pt x="0" y="393192"/>
                </a:lnTo>
                <a:cubicBezTo>
                  <a:pt x="164592" y="310896"/>
                  <a:pt x="338328" y="228600"/>
                  <a:pt x="530352" y="164592"/>
                </a:cubicBezTo>
                <a:cubicBezTo>
                  <a:pt x="1133856" y="-27432"/>
                  <a:pt x="1783080" y="-45720"/>
                  <a:pt x="2404872" y="82296"/>
                </a:cubicBezTo>
                <a:lnTo>
                  <a:pt x="2404872" y="137160"/>
                </a:lnTo>
                <a:cubicBezTo>
                  <a:pt x="1783080" y="0"/>
                  <a:pt x="1143000" y="18288"/>
                  <a:pt x="548640" y="219456"/>
                </a:cubicBezTo>
                <a:cubicBezTo>
                  <a:pt x="393192" y="265176"/>
                  <a:pt x="246888" y="329184"/>
                  <a:pt x="109728" y="393192"/>
                </a:cubicBezTo>
              </a:path>
            </a:pathLst>
          </a:custGeom>
          <a:solidFill>
            <a:schemeClr val="bg1">
              <a:alpha val="30000"/>
            </a:schemeClr>
          </a:solidFill>
        </p:spPr>
      </p:sp>
      <p:sp>
        <p:nvSpPr>
          <p:cNvPr id="19" name="Vector 2 (Stroke)_#color-2096&amp;3046"/>
          <p:cNvSpPr/>
          <p:nvPr userDrawn="1">
            <p:custDataLst>
              <p:tags r:id="rId9"/>
            </p:custDataLst>
          </p:nvPr>
        </p:nvSpPr>
        <p:spPr>
          <a:xfrm>
            <a:off x="0" y="0"/>
            <a:ext cx="6428232" cy="6858000"/>
          </a:xfrm>
          <a:custGeom>
            <a:avLst/>
            <a:gdLst/>
            <a:ahLst/>
            <a:cxnLst/>
            <a:rect l="l" t="t" r="r" b="b"/>
            <a:pathLst>
              <a:path w="6428232" h="6858000">
                <a:moveTo>
                  <a:pt x="6336792" y="0"/>
                </a:moveTo>
                <a:cubicBezTo>
                  <a:pt x="6382512" y="310896"/>
                  <a:pt x="6400800" y="731520"/>
                  <a:pt x="6327648" y="1124712"/>
                </a:cubicBezTo>
                <a:cubicBezTo>
                  <a:pt x="6236208" y="1600200"/>
                  <a:pt x="6016752" y="2029968"/>
                  <a:pt x="5550408" y="2212848"/>
                </a:cubicBezTo>
                <a:cubicBezTo>
                  <a:pt x="5266944" y="2322576"/>
                  <a:pt x="4937760" y="2286000"/>
                  <a:pt x="4599432" y="2185416"/>
                </a:cubicBezTo>
                <a:cubicBezTo>
                  <a:pt x="4352544" y="2121408"/>
                  <a:pt x="4096512" y="2011680"/>
                  <a:pt x="3840480" y="1911096"/>
                </a:cubicBezTo>
                <a:lnTo>
                  <a:pt x="3840480" y="1911096"/>
                </a:lnTo>
                <a:lnTo>
                  <a:pt x="3840480" y="1911096"/>
                </a:lnTo>
                <a:cubicBezTo>
                  <a:pt x="3739896" y="1865376"/>
                  <a:pt x="3639312" y="1828800"/>
                  <a:pt x="3538728" y="1783080"/>
                </a:cubicBezTo>
                <a:cubicBezTo>
                  <a:pt x="3182112" y="1645920"/>
                  <a:pt x="2834640" y="1536192"/>
                  <a:pt x="2514600" y="1536192"/>
                </a:cubicBezTo>
                <a:cubicBezTo>
                  <a:pt x="2185416" y="1536192"/>
                  <a:pt x="1883664" y="1655064"/>
                  <a:pt x="1645920" y="1975104"/>
                </a:cubicBezTo>
                <a:cubicBezTo>
                  <a:pt x="1362456" y="2359152"/>
                  <a:pt x="1289304" y="2697480"/>
                  <a:pt x="1353312" y="3017520"/>
                </a:cubicBezTo>
                <a:cubicBezTo>
                  <a:pt x="1408176" y="3337560"/>
                  <a:pt x="1600200" y="3621024"/>
                  <a:pt x="1828800" y="3895344"/>
                </a:cubicBezTo>
                <a:cubicBezTo>
                  <a:pt x="1938528" y="4023360"/>
                  <a:pt x="2066544" y="4160520"/>
                  <a:pt x="2185416" y="4279392"/>
                </a:cubicBezTo>
                <a:cubicBezTo>
                  <a:pt x="2212848" y="4306824"/>
                  <a:pt x="2240280" y="4334256"/>
                  <a:pt x="2267712" y="4361688"/>
                </a:cubicBezTo>
                <a:lnTo>
                  <a:pt x="2267712" y="4361688"/>
                </a:lnTo>
                <a:cubicBezTo>
                  <a:pt x="2359152" y="4462272"/>
                  <a:pt x="2450592" y="4553712"/>
                  <a:pt x="2542032" y="4654296"/>
                </a:cubicBezTo>
                <a:cubicBezTo>
                  <a:pt x="2761488" y="4892040"/>
                  <a:pt x="2926080" y="5120640"/>
                  <a:pt x="2962656" y="5340096"/>
                </a:cubicBezTo>
                <a:cubicBezTo>
                  <a:pt x="3063240" y="5907024"/>
                  <a:pt x="2871216" y="6327648"/>
                  <a:pt x="2578608" y="6601968"/>
                </a:cubicBezTo>
                <a:cubicBezTo>
                  <a:pt x="2478024" y="6711696"/>
                  <a:pt x="2359152" y="6793992"/>
                  <a:pt x="2240280" y="6858000"/>
                </a:cubicBezTo>
                <a:lnTo>
                  <a:pt x="2340864" y="6858000"/>
                </a:lnTo>
                <a:cubicBezTo>
                  <a:pt x="2441448" y="6793992"/>
                  <a:pt x="2532888" y="6720840"/>
                  <a:pt x="2615184" y="6638544"/>
                </a:cubicBezTo>
                <a:cubicBezTo>
                  <a:pt x="2916936" y="6345936"/>
                  <a:pt x="3118104" y="5916168"/>
                  <a:pt x="3017520" y="5330952"/>
                </a:cubicBezTo>
                <a:cubicBezTo>
                  <a:pt x="2971800" y="5093208"/>
                  <a:pt x="2798064" y="4855464"/>
                  <a:pt x="2578608" y="4617720"/>
                </a:cubicBezTo>
                <a:cubicBezTo>
                  <a:pt x="2487168" y="4517136"/>
                  <a:pt x="2395728" y="4425696"/>
                  <a:pt x="2304288" y="4325112"/>
                </a:cubicBezTo>
                <a:cubicBezTo>
                  <a:pt x="2276856" y="4297680"/>
                  <a:pt x="2249424" y="4270248"/>
                  <a:pt x="2221992" y="4242816"/>
                </a:cubicBezTo>
                <a:cubicBezTo>
                  <a:pt x="2103120" y="4123944"/>
                  <a:pt x="1975104" y="3995928"/>
                  <a:pt x="1865376" y="3858768"/>
                </a:cubicBezTo>
                <a:cubicBezTo>
                  <a:pt x="1645920" y="3593592"/>
                  <a:pt x="1463040" y="3310128"/>
                  <a:pt x="1399032" y="3008376"/>
                </a:cubicBezTo>
                <a:cubicBezTo>
                  <a:pt x="1344168" y="2706624"/>
                  <a:pt x="1408176" y="2377440"/>
                  <a:pt x="1682496" y="2011680"/>
                </a:cubicBezTo>
                <a:cubicBezTo>
                  <a:pt x="1920240" y="1700784"/>
                  <a:pt x="2203704" y="1581912"/>
                  <a:pt x="2514600" y="1581912"/>
                </a:cubicBezTo>
                <a:cubicBezTo>
                  <a:pt x="2825496" y="1581912"/>
                  <a:pt x="3163824" y="1691640"/>
                  <a:pt x="3520440" y="1837944"/>
                </a:cubicBezTo>
                <a:cubicBezTo>
                  <a:pt x="3621024" y="1874520"/>
                  <a:pt x="3721608" y="1911096"/>
                  <a:pt x="3822192" y="1956816"/>
                </a:cubicBezTo>
                <a:cubicBezTo>
                  <a:pt x="4078224" y="2057400"/>
                  <a:pt x="4334256" y="2167128"/>
                  <a:pt x="4581144" y="2240280"/>
                </a:cubicBezTo>
                <a:cubicBezTo>
                  <a:pt x="4928616" y="2340864"/>
                  <a:pt x="5266944" y="2377440"/>
                  <a:pt x="5568696" y="2258568"/>
                </a:cubicBezTo>
                <a:cubicBezTo>
                  <a:pt x="6053328" y="2066544"/>
                  <a:pt x="6281928" y="1618488"/>
                  <a:pt x="6373368" y="1133856"/>
                </a:cubicBezTo>
                <a:cubicBezTo>
                  <a:pt x="6455664" y="740664"/>
                  <a:pt x="6437376" y="320040"/>
                  <a:pt x="6391656" y="0"/>
                </a:cubicBezTo>
                <a:lnTo>
                  <a:pt x="6336792" y="0"/>
                </a:lnTo>
                <a:moveTo>
                  <a:pt x="320040" y="6858000"/>
                </a:moveTo>
                <a:lnTo>
                  <a:pt x="457200" y="6858000"/>
                </a:lnTo>
                <a:cubicBezTo>
                  <a:pt x="301752" y="6793992"/>
                  <a:pt x="146304" y="6720840"/>
                  <a:pt x="0" y="6620256"/>
                </a:cubicBezTo>
                <a:lnTo>
                  <a:pt x="0" y="6684264"/>
                </a:lnTo>
                <a:cubicBezTo>
                  <a:pt x="109728" y="6748272"/>
                  <a:pt x="219456" y="6812280"/>
                  <a:pt x="320040" y="6858000"/>
                </a:cubicBezTo>
              </a:path>
            </a:pathLst>
          </a:custGeom>
          <a:solidFill>
            <a:schemeClr val="bg1">
              <a:alpha val="15000"/>
            </a:schemeClr>
          </a:solidFill>
        </p:spPr>
      </p:sp>
      <p:sp>
        <p:nvSpPr>
          <p:cNvPr id="4" name="日期占位符 3"/>
          <p:cNvSpPr>
            <a:spLocks noGrp="1"/>
          </p:cNvSpPr>
          <p:nvPr>
            <p:ph type="dt" sz="half" idx="10"/>
            <p:custDataLst>
              <p:tags r:id="rId10"/>
            </p:custDataLst>
          </p:nvPr>
        </p:nvSpPr>
        <p:spPr/>
        <p:txBody>
          <a:bodyPr wrap="square">
            <a:normAutofit/>
          </a:bodyPr>
          <a:lstStyle>
            <a:lvl1pPr>
              <a:defRPr>
                <a:ea typeface="汉仪正圆 55简" charset="0"/>
              </a:defRPr>
            </a:lvl1pPr>
          </a:lstStyle>
          <a:p>
            <a:fld id="{5592522B-0F24-4480-B9DD-A9474A6880D6}" type="datetimeFigureOut">
              <a:rPr lang="zh-CN" altLang="en-US" smtClean="0"/>
              <a:t>2024/6/17</a:t>
            </a:fld>
            <a:endParaRPr lang="zh-CN" altLang="en-US"/>
          </a:p>
        </p:txBody>
      </p:sp>
      <p:sp>
        <p:nvSpPr>
          <p:cNvPr id="5" name="页脚占位符 4"/>
          <p:cNvSpPr>
            <a:spLocks noGrp="1"/>
          </p:cNvSpPr>
          <p:nvPr>
            <p:ph type="ftr" sz="quarter" idx="11"/>
            <p:custDataLst>
              <p:tags r:id="rId11"/>
            </p:custDataLst>
          </p:nvPr>
        </p:nvSpPr>
        <p:spPr/>
        <p:txBody>
          <a:bodyPr>
            <a:normAutofit/>
          </a:bodyPr>
          <a:lstStyle>
            <a:lvl1pPr>
              <a:defRPr>
                <a:ea typeface="汉仪正圆 55简" charset="0"/>
              </a:defRPr>
            </a:lvl1pPr>
          </a:lstStyle>
          <a:p>
            <a:endParaRPr lang="zh-CN" altLang="en-US" dirty="0"/>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lvl1pPr>
              <a:defRPr>
                <a:ea typeface="汉仪正圆 55简" charset="0"/>
              </a:defRPr>
            </a:lvl1pPr>
          </a:lstStyle>
          <a:p>
            <a:fld id="{BE5F26B5-172A-4DC2-B0B7-181CFC56B87C}" type="slidenum">
              <a:rPr lang="zh-CN" altLang="en-US" smtClean="0"/>
              <a:t>‹#›</a:t>
            </a:fld>
            <a:endParaRPr lang="zh-CN" altLang="en-US"/>
          </a:p>
        </p:txBody>
      </p:sp>
      <p:sp>
        <p:nvSpPr>
          <p:cNvPr id="9" name="Union1_#color-2096&amp;1988"/>
          <p:cNvSpPr/>
          <p:nvPr userDrawn="1">
            <p:custDataLst>
              <p:tags r:id="rId13"/>
            </p:custDataLst>
          </p:nvPr>
        </p:nvSpPr>
        <p:spPr>
          <a:xfrm rot="16200000">
            <a:off x="2650490" y="1910715"/>
            <a:ext cx="1147445" cy="1888490"/>
          </a:xfrm>
          <a:custGeom>
            <a:avLst/>
            <a:gdLst/>
            <a:ahLst/>
            <a:cxnLst/>
            <a:rect l="l" t="t" r="r" b="b"/>
            <a:pathLst>
              <a:path w="1289304" h="2121408">
                <a:moveTo>
                  <a:pt x="36576" y="201168"/>
                </a:moveTo>
                <a:cubicBezTo>
                  <a:pt x="64008" y="182880"/>
                  <a:pt x="64008" y="128016"/>
                  <a:pt x="64008" y="100584"/>
                </a:cubicBezTo>
                <a:cubicBezTo>
                  <a:pt x="64008" y="91440"/>
                  <a:pt x="64008" y="82296"/>
                  <a:pt x="64008" y="73152"/>
                </a:cubicBezTo>
                <a:lnTo>
                  <a:pt x="64008" y="73152"/>
                </a:lnTo>
                <a:cubicBezTo>
                  <a:pt x="73152" y="54864"/>
                  <a:pt x="73152" y="45720"/>
                  <a:pt x="64008" y="27432"/>
                </a:cubicBezTo>
                <a:cubicBezTo>
                  <a:pt x="54864" y="-18288"/>
                  <a:pt x="-18288" y="0"/>
                  <a:pt x="0" y="36576"/>
                </a:cubicBezTo>
                <a:cubicBezTo>
                  <a:pt x="9144" y="45720"/>
                  <a:pt x="9144" y="64008"/>
                  <a:pt x="0" y="82296"/>
                </a:cubicBezTo>
                <a:cubicBezTo>
                  <a:pt x="0" y="82296"/>
                  <a:pt x="0" y="91440"/>
                  <a:pt x="0" y="100584"/>
                </a:cubicBezTo>
                <a:cubicBezTo>
                  <a:pt x="0" y="109728"/>
                  <a:pt x="9144" y="128016"/>
                  <a:pt x="9144" y="137160"/>
                </a:cubicBezTo>
                <a:cubicBezTo>
                  <a:pt x="9144" y="155448"/>
                  <a:pt x="18288" y="173736"/>
                  <a:pt x="18288" y="192024"/>
                </a:cubicBezTo>
                <a:cubicBezTo>
                  <a:pt x="18288" y="201168"/>
                  <a:pt x="27432" y="210312"/>
                  <a:pt x="36576" y="201168"/>
                </a:cubicBezTo>
                <a:moveTo>
                  <a:pt x="868680" y="146304"/>
                </a:moveTo>
                <a:cubicBezTo>
                  <a:pt x="868680" y="173736"/>
                  <a:pt x="868680" y="228600"/>
                  <a:pt x="841248" y="256032"/>
                </a:cubicBezTo>
                <a:cubicBezTo>
                  <a:pt x="832104" y="265176"/>
                  <a:pt x="822960" y="256032"/>
                  <a:pt x="813816" y="237744"/>
                </a:cubicBezTo>
                <a:cubicBezTo>
                  <a:pt x="813816" y="228600"/>
                  <a:pt x="813816" y="210312"/>
                  <a:pt x="804672" y="192024"/>
                </a:cubicBezTo>
                <a:cubicBezTo>
                  <a:pt x="804672" y="173736"/>
                  <a:pt x="804672" y="164592"/>
                  <a:pt x="804672" y="146304"/>
                </a:cubicBezTo>
                <a:cubicBezTo>
                  <a:pt x="804672" y="146304"/>
                  <a:pt x="804672" y="137160"/>
                  <a:pt x="804672" y="128016"/>
                </a:cubicBezTo>
                <a:cubicBezTo>
                  <a:pt x="804672" y="118872"/>
                  <a:pt x="804672" y="100584"/>
                  <a:pt x="804672" y="82296"/>
                </a:cubicBezTo>
                <a:cubicBezTo>
                  <a:pt x="786384" y="45720"/>
                  <a:pt x="859536" y="36576"/>
                  <a:pt x="868680" y="73152"/>
                </a:cubicBezTo>
                <a:cubicBezTo>
                  <a:pt x="868680" y="91440"/>
                  <a:pt x="868680" y="109728"/>
                  <a:pt x="868680" y="118872"/>
                </a:cubicBezTo>
                <a:cubicBezTo>
                  <a:pt x="868680" y="128016"/>
                  <a:pt x="868680" y="137160"/>
                  <a:pt x="868680" y="146304"/>
                </a:cubicBezTo>
                <a:moveTo>
                  <a:pt x="283464" y="329184"/>
                </a:moveTo>
                <a:cubicBezTo>
                  <a:pt x="292608" y="329184"/>
                  <a:pt x="301752" y="320040"/>
                  <a:pt x="310896" y="310896"/>
                </a:cubicBezTo>
                <a:cubicBezTo>
                  <a:pt x="310896" y="301752"/>
                  <a:pt x="320040" y="283464"/>
                  <a:pt x="320040" y="265176"/>
                </a:cubicBezTo>
                <a:cubicBezTo>
                  <a:pt x="320040" y="256032"/>
                  <a:pt x="320040" y="246888"/>
                  <a:pt x="320040" y="237744"/>
                </a:cubicBezTo>
                <a:cubicBezTo>
                  <a:pt x="320040" y="228600"/>
                  <a:pt x="320040" y="228600"/>
                  <a:pt x="320040" y="219456"/>
                </a:cubicBezTo>
                <a:cubicBezTo>
                  <a:pt x="320040" y="201168"/>
                  <a:pt x="320040" y="192024"/>
                  <a:pt x="320040" y="173736"/>
                </a:cubicBezTo>
                <a:cubicBezTo>
                  <a:pt x="329184" y="128016"/>
                  <a:pt x="256032" y="100584"/>
                  <a:pt x="246888" y="146304"/>
                </a:cubicBezTo>
                <a:cubicBezTo>
                  <a:pt x="237744" y="173736"/>
                  <a:pt x="237744" y="201168"/>
                  <a:pt x="237744" y="219456"/>
                </a:cubicBezTo>
                <a:lnTo>
                  <a:pt x="237744" y="219456"/>
                </a:lnTo>
                <a:lnTo>
                  <a:pt x="237744" y="219456"/>
                </a:lnTo>
                <a:lnTo>
                  <a:pt x="237744" y="219456"/>
                </a:lnTo>
                <a:cubicBezTo>
                  <a:pt x="246888" y="228600"/>
                  <a:pt x="246888" y="246888"/>
                  <a:pt x="246888" y="256032"/>
                </a:cubicBezTo>
                <a:cubicBezTo>
                  <a:pt x="246888" y="274320"/>
                  <a:pt x="246888" y="320040"/>
                  <a:pt x="283464" y="329184"/>
                </a:cubicBezTo>
                <a:moveTo>
                  <a:pt x="658368" y="402336"/>
                </a:moveTo>
                <a:cubicBezTo>
                  <a:pt x="658368" y="429768"/>
                  <a:pt x="658368" y="448056"/>
                  <a:pt x="649224" y="466344"/>
                </a:cubicBezTo>
                <a:cubicBezTo>
                  <a:pt x="640080" y="484632"/>
                  <a:pt x="603504" y="484632"/>
                  <a:pt x="603504" y="457200"/>
                </a:cubicBezTo>
                <a:lnTo>
                  <a:pt x="603504" y="420624"/>
                </a:lnTo>
                <a:lnTo>
                  <a:pt x="603504" y="365760"/>
                </a:lnTo>
                <a:cubicBezTo>
                  <a:pt x="603504" y="356616"/>
                  <a:pt x="594360" y="338328"/>
                  <a:pt x="594360" y="320040"/>
                </a:cubicBezTo>
                <a:cubicBezTo>
                  <a:pt x="585216" y="310896"/>
                  <a:pt x="585216" y="310896"/>
                  <a:pt x="585216" y="301752"/>
                </a:cubicBezTo>
                <a:cubicBezTo>
                  <a:pt x="585216" y="292608"/>
                  <a:pt x="585216" y="274320"/>
                  <a:pt x="585216" y="265176"/>
                </a:cubicBezTo>
                <a:cubicBezTo>
                  <a:pt x="603504" y="210312"/>
                  <a:pt x="676656" y="237744"/>
                  <a:pt x="667512" y="283464"/>
                </a:cubicBezTo>
                <a:cubicBezTo>
                  <a:pt x="667512" y="283464"/>
                  <a:pt x="667512" y="301752"/>
                  <a:pt x="667512" y="301752"/>
                </a:cubicBezTo>
                <a:lnTo>
                  <a:pt x="667512" y="329184"/>
                </a:lnTo>
                <a:lnTo>
                  <a:pt x="667512" y="374904"/>
                </a:lnTo>
                <a:cubicBezTo>
                  <a:pt x="658368" y="384048"/>
                  <a:pt x="658368" y="393192"/>
                  <a:pt x="658368" y="402336"/>
                </a:cubicBezTo>
                <a:lnTo>
                  <a:pt x="658368" y="402336"/>
                </a:lnTo>
                <a:moveTo>
                  <a:pt x="219456" y="603504"/>
                </a:moveTo>
                <a:cubicBezTo>
                  <a:pt x="219456" y="630936"/>
                  <a:pt x="210312" y="658368"/>
                  <a:pt x="192024" y="685800"/>
                </a:cubicBezTo>
                <a:cubicBezTo>
                  <a:pt x="182880" y="694944"/>
                  <a:pt x="164592" y="694944"/>
                  <a:pt x="164592" y="685800"/>
                </a:cubicBezTo>
                <a:cubicBezTo>
                  <a:pt x="164592" y="667512"/>
                  <a:pt x="164592" y="649224"/>
                  <a:pt x="164592" y="630936"/>
                </a:cubicBezTo>
                <a:lnTo>
                  <a:pt x="164592" y="630936"/>
                </a:lnTo>
                <a:cubicBezTo>
                  <a:pt x="155448" y="612648"/>
                  <a:pt x="155448" y="594360"/>
                  <a:pt x="155448" y="585216"/>
                </a:cubicBezTo>
                <a:cubicBezTo>
                  <a:pt x="155448" y="576072"/>
                  <a:pt x="155448" y="566928"/>
                  <a:pt x="146304" y="557784"/>
                </a:cubicBezTo>
                <a:cubicBezTo>
                  <a:pt x="146304" y="548640"/>
                  <a:pt x="146304" y="539496"/>
                  <a:pt x="146304" y="530352"/>
                </a:cubicBezTo>
                <a:cubicBezTo>
                  <a:pt x="146304" y="530352"/>
                  <a:pt x="146304" y="530352"/>
                  <a:pt x="146304" y="530352"/>
                </a:cubicBezTo>
                <a:cubicBezTo>
                  <a:pt x="137160" y="512064"/>
                  <a:pt x="137160" y="493776"/>
                  <a:pt x="146304" y="484632"/>
                </a:cubicBezTo>
                <a:cubicBezTo>
                  <a:pt x="155448" y="448056"/>
                  <a:pt x="219456" y="466344"/>
                  <a:pt x="219456" y="502920"/>
                </a:cubicBezTo>
                <a:lnTo>
                  <a:pt x="219456" y="539496"/>
                </a:lnTo>
                <a:cubicBezTo>
                  <a:pt x="219456" y="557784"/>
                  <a:pt x="219456" y="576072"/>
                  <a:pt x="219456" y="585216"/>
                </a:cubicBezTo>
                <a:cubicBezTo>
                  <a:pt x="219456" y="594360"/>
                  <a:pt x="219456" y="603504"/>
                  <a:pt x="219456" y="603504"/>
                </a:cubicBezTo>
                <a:moveTo>
                  <a:pt x="1133856" y="201168"/>
                </a:moveTo>
                <a:cubicBezTo>
                  <a:pt x="1133856" y="237744"/>
                  <a:pt x="1124712" y="274320"/>
                  <a:pt x="1124712" y="301752"/>
                </a:cubicBezTo>
                <a:cubicBezTo>
                  <a:pt x="1115568" y="329184"/>
                  <a:pt x="1088136" y="310896"/>
                  <a:pt x="1078992" y="292608"/>
                </a:cubicBezTo>
                <a:cubicBezTo>
                  <a:pt x="1078992" y="265176"/>
                  <a:pt x="1069848" y="246888"/>
                  <a:pt x="1069848" y="228600"/>
                </a:cubicBezTo>
                <a:lnTo>
                  <a:pt x="1069848" y="164592"/>
                </a:lnTo>
                <a:cubicBezTo>
                  <a:pt x="1069848" y="146304"/>
                  <a:pt x="1078992" y="128016"/>
                  <a:pt x="1097280" y="128016"/>
                </a:cubicBezTo>
                <a:cubicBezTo>
                  <a:pt x="1115568" y="128016"/>
                  <a:pt x="1133856" y="146304"/>
                  <a:pt x="1133856" y="164592"/>
                </a:cubicBezTo>
                <a:cubicBezTo>
                  <a:pt x="1133856" y="173736"/>
                  <a:pt x="1133856" y="192024"/>
                  <a:pt x="1133856" y="201168"/>
                </a:cubicBezTo>
                <a:moveTo>
                  <a:pt x="1271016" y="621792"/>
                </a:moveTo>
                <a:cubicBezTo>
                  <a:pt x="1271016" y="603504"/>
                  <a:pt x="1271016" y="585216"/>
                  <a:pt x="1271016" y="566928"/>
                </a:cubicBezTo>
                <a:cubicBezTo>
                  <a:pt x="1271016" y="521208"/>
                  <a:pt x="1271016" y="475488"/>
                  <a:pt x="1271016" y="438912"/>
                </a:cubicBezTo>
                <a:cubicBezTo>
                  <a:pt x="1271016" y="384048"/>
                  <a:pt x="1188720" y="402336"/>
                  <a:pt x="1197864" y="457200"/>
                </a:cubicBezTo>
                <a:cubicBezTo>
                  <a:pt x="1197864" y="466344"/>
                  <a:pt x="1197864" y="466344"/>
                  <a:pt x="1207008" y="475488"/>
                </a:cubicBezTo>
                <a:lnTo>
                  <a:pt x="1207008" y="475488"/>
                </a:lnTo>
                <a:cubicBezTo>
                  <a:pt x="1207008" y="475488"/>
                  <a:pt x="1207008" y="484632"/>
                  <a:pt x="1207008" y="493776"/>
                </a:cubicBezTo>
                <a:cubicBezTo>
                  <a:pt x="1207008" y="502920"/>
                  <a:pt x="1207008" y="512064"/>
                  <a:pt x="1207008" y="521208"/>
                </a:cubicBezTo>
                <a:lnTo>
                  <a:pt x="1207008" y="521208"/>
                </a:lnTo>
                <a:lnTo>
                  <a:pt x="1207008" y="521208"/>
                </a:lnTo>
                <a:cubicBezTo>
                  <a:pt x="1207008" y="530352"/>
                  <a:pt x="1207008" y="539496"/>
                  <a:pt x="1207008" y="539496"/>
                </a:cubicBezTo>
                <a:cubicBezTo>
                  <a:pt x="1216152" y="576072"/>
                  <a:pt x="1225296" y="612648"/>
                  <a:pt x="1243584" y="630936"/>
                </a:cubicBezTo>
                <a:cubicBezTo>
                  <a:pt x="1261872" y="640080"/>
                  <a:pt x="1271016" y="630936"/>
                  <a:pt x="1271016" y="621792"/>
                </a:cubicBezTo>
                <a:moveTo>
                  <a:pt x="1042416" y="877824"/>
                </a:moveTo>
                <a:cubicBezTo>
                  <a:pt x="1042416" y="905256"/>
                  <a:pt x="1042416" y="932688"/>
                  <a:pt x="1033272" y="950976"/>
                </a:cubicBezTo>
                <a:cubicBezTo>
                  <a:pt x="1024128" y="960120"/>
                  <a:pt x="996696" y="969264"/>
                  <a:pt x="996696" y="960120"/>
                </a:cubicBezTo>
                <a:cubicBezTo>
                  <a:pt x="969264" y="941832"/>
                  <a:pt x="969264" y="914400"/>
                  <a:pt x="978408" y="886968"/>
                </a:cubicBezTo>
                <a:cubicBezTo>
                  <a:pt x="978408" y="859536"/>
                  <a:pt x="978408" y="841248"/>
                  <a:pt x="969264" y="822960"/>
                </a:cubicBezTo>
                <a:cubicBezTo>
                  <a:pt x="950976" y="777240"/>
                  <a:pt x="1014984" y="749808"/>
                  <a:pt x="1033272" y="795528"/>
                </a:cubicBezTo>
                <a:cubicBezTo>
                  <a:pt x="1042416" y="822960"/>
                  <a:pt x="1042416" y="841248"/>
                  <a:pt x="1042416" y="877824"/>
                </a:cubicBezTo>
                <a:cubicBezTo>
                  <a:pt x="1042416" y="877824"/>
                  <a:pt x="1042416" y="877824"/>
                  <a:pt x="1042416" y="877824"/>
                </a:cubicBezTo>
                <a:moveTo>
                  <a:pt x="932688" y="1371600"/>
                </a:moveTo>
                <a:cubicBezTo>
                  <a:pt x="932688" y="1371600"/>
                  <a:pt x="932688" y="1362456"/>
                  <a:pt x="932688" y="1353312"/>
                </a:cubicBezTo>
                <a:cubicBezTo>
                  <a:pt x="932688" y="1344168"/>
                  <a:pt x="932688" y="1344168"/>
                  <a:pt x="932688" y="1344168"/>
                </a:cubicBezTo>
                <a:cubicBezTo>
                  <a:pt x="923544" y="1335024"/>
                  <a:pt x="923544" y="1325880"/>
                  <a:pt x="923544" y="1316736"/>
                </a:cubicBezTo>
                <a:lnTo>
                  <a:pt x="923544" y="1316736"/>
                </a:lnTo>
                <a:lnTo>
                  <a:pt x="923544" y="1316736"/>
                </a:lnTo>
                <a:lnTo>
                  <a:pt x="923544" y="1316736"/>
                </a:lnTo>
                <a:cubicBezTo>
                  <a:pt x="923544" y="1316736"/>
                  <a:pt x="914400" y="1307592"/>
                  <a:pt x="914400" y="1307592"/>
                </a:cubicBezTo>
                <a:cubicBezTo>
                  <a:pt x="914400" y="1280160"/>
                  <a:pt x="905256" y="1261872"/>
                  <a:pt x="905256" y="1234440"/>
                </a:cubicBezTo>
                <a:cubicBezTo>
                  <a:pt x="905256" y="1234440"/>
                  <a:pt x="905256" y="1234440"/>
                  <a:pt x="905256" y="1225296"/>
                </a:cubicBezTo>
                <a:cubicBezTo>
                  <a:pt x="896112" y="1188720"/>
                  <a:pt x="822960" y="1207008"/>
                  <a:pt x="841248" y="1243584"/>
                </a:cubicBezTo>
                <a:cubicBezTo>
                  <a:pt x="850392" y="1271016"/>
                  <a:pt x="859536" y="1298448"/>
                  <a:pt x="877824" y="1335024"/>
                </a:cubicBezTo>
                <a:cubicBezTo>
                  <a:pt x="877824" y="1335024"/>
                  <a:pt x="877824" y="1344168"/>
                  <a:pt x="877824" y="1344168"/>
                </a:cubicBezTo>
                <a:cubicBezTo>
                  <a:pt x="877824" y="1344168"/>
                  <a:pt x="877824" y="1353312"/>
                  <a:pt x="877824" y="1353312"/>
                </a:cubicBezTo>
                <a:cubicBezTo>
                  <a:pt x="886968" y="1371600"/>
                  <a:pt x="896112" y="1389888"/>
                  <a:pt x="914400" y="1399032"/>
                </a:cubicBezTo>
                <a:cubicBezTo>
                  <a:pt x="923544" y="1399032"/>
                  <a:pt x="932688" y="1380744"/>
                  <a:pt x="932688" y="1371600"/>
                </a:cubicBezTo>
                <a:moveTo>
                  <a:pt x="685800" y="1472184"/>
                </a:moveTo>
                <a:cubicBezTo>
                  <a:pt x="685800" y="1490472"/>
                  <a:pt x="685800" y="1508760"/>
                  <a:pt x="676656" y="1517904"/>
                </a:cubicBezTo>
                <a:cubicBezTo>
                  <a:pt x="649224" y="1536192"/>
                  <a:pt x="649224" y="1490472"/>
                  <a:pt x="640080" y="1472184"/>
                </a:cubicBezTo>
                <a:lnTo>
                  <a:pt x="640080" y="1472184"/>
                </a:lnTo>
                <a:lnTo>
                  <a:pt x="640080" y="1472184"/>
                </a:lnTo>
                <a:lnTo>
                  <a:pt x="640080" y="1472184"/>
                </a:lnTo>
                <a:cubicBezTo>
                  <a:pt x="640080" y="1463040"/>
                  <a:pt x="640080" y="1463040"/>
                  <a:pt x="640080" y="1453896"/>
                </a:cubicBezTo>
                <a:cubicBezTo>
                  <a:pt x="640080" y="1444752"/>
                  <a:pt x="630936" y="1435608"/>
                  <a:pt x="630936" y="1417320"/>
                </a:cubicBezTo>
                <a:cubicBezTo>
                  <a:pt x="621792" y="1380744"/>
                  <a:pt x="621792" y="1344168"/>
                  <a:pt x="649224" y="1335024"/>
                </a:cubicBezTo>
                <a:cubicBezTo>
                  <a:pt x="676656" y="1316736"/>
                  <a:pt x="704088" y="1344168"/>
                  <a:pt x="704088" y="1371600"/>
                </a:cubicBezTo>
                <a:cubicBezTo>
                  <a:pt x="704088" y="1371600"/>
                  <a:pt x="694944" y="1380744"/>
                  <a:pt x="694944" y="1380744"/>
                </a:cubicBezTo>
                <a:cubicBezTo>
                  <a:pt x="694944" y="1389888"/>
                  <a:pt x="685800" y="1389888"/>
                  <a:pt x="685800" y="1399032"/>
                </a:cubicBezTo>
                <a:cubicBezTo>
                  <a:pt x="694944" y="1380744"/>
                  <a:pt x="704088" y="1408176"/>
                  <a:pt x="704088" y="1408176"/>
                </a:cubicBezTo>
                <a:cubicBezTo>
                  <a:pt x="704088" y="1417320"/>
                  <a:pt x="694944" y="1426464"/>
                  <a:pt x="694944" y="1426464"/>
                </a:cubicBezTo>
                <a:cubicBezTo>
                  <a:pt x="694944" y="1435608"/>
                  <a:pt x="685800" y="1435608"/>
                  <a:pt x="685800" y="1444752"/>
                </a:cubicBezTo>
                <a:cubicBezTo>
                  <a:pt x="685800" y="1453896"/>
                  <a:pt x="685800" y="1463040"/>
                  <a:pt x="685800" y="1472184"/>
                </a:cubicBezTo>
                <a:lnTo>
                  <a:pt x="685800" y="1472184"/>
                </a:lnTo>
                <a:moveTo>
                  <a:pt x="329184" y="1837944"/>
                </a:moveTo>
                <a:cubicBezTo>
                  <a:pt x="347472" y="1828800"/>
                  <a:pt x="347472" y="1801368"/>
                  <a:pt x="347472" y="1783080"/>
                </a:cubicBezTo>
                <a:cubicBezTo>
                  <a:pt x="347472" y="1773936"/>
                  <a:pt x="347472" y="1764792"/>
                  <a:pt x="347472" y="1764792"/>
                </a:cubicBezTo>
                <a:cubicBezTo>
                  <a:pt x="347472" y="1755648"/>
                  <a:pt x="347472" y="1755648"/>
                  <a:pt x="347472" y="1746504"/>
                </a:cubicBezTo>
                <a:cubicBezTo>
                  <a:pt x="356616" y="1737360"/>
                  <a:pt x="356616" y="1737360"/>
                  <a:pt x="356616" y="1728216"/>
                </a:cubicBezTo>
                <a:cubicBezTo>
                  <a:pt x="356616" y="1728216"/>
                  <a:pt x="347472" y="1691640"/>
                  <a:pt x="347472" y="1709928"/>
                </a:cubicBezTo>
                <a:cubicBezTo>
                  <a:pt x="347472" y="1709928"/>
                  <a:pt x="347472" y="1700784"/>
                  <a:pt x="347472" y="1700784"/>
                </a:cubicBezTo>
                <a:cubicBezTo>
                  <a:pt x="356616" y="1691640"/>
                  <a:pt x="356616" y="1691640"/>
                  <a:pt x="356616" y="1682496"/>
                </a:cubicBezTo>
                <a:cubicBezTo>
                  <a:pt x="365760" y="1664208"/>
                  <a:pt x="329184" y="1636776"/>
                  <a:pt x="310896" y="1645920"/>
                </a:cubicBezTo>
                <a:cubicBezTo>
                  <a:pt x="274320" y="1664208"/>
                  <a:pt x="283464" y="1700784"/>
                  <a:pt x="292608" y="1737360"/>
                </a:cubicBezTo>
                <a:cubicBezTo>
                  <a:pt x="292608" y="1746504"/>
                  <a:pt x="292608" y="1764792"/>
                  <a:pt x="292608" y="1773936"/>
                </a:cubicBezTo>
                <a:cubicBezTo>
                  <a:pt x="292608" y="1773936"/>
                  <a:pt x="292608" y="1783080"/>
                  <a:pt x="301752" y="1792224"/>
                </a:cubicBezTo>
                <a:cubicBezTo>
                  <a:pt x="301752" y="1810512"/>
                  <a:pt x="310896" y="1856232"/>
                  <a:pt x="329184" y="1837944"/>
                </a:cubicBezTo>
                <a:moveTo>
                  <a:pt x="740664" y="1088136"/>
                </a:moveTo>
                <a:lnTo>
                  <a:pt x="740664" y="1106424"/>
                </a:lnTo>
                <a:cubicBezTo>
                  <a:pt x="740664" y="1115568"/>
                  <a:pt x="722376" y="1124712"/>
                  <a:pt x="713232" y="1115568"/>
                </a:cubicBezTo>
                <a:cubicBezTo>
                  <a:pt x="694944" y="1106424"/>
                  <a:pt x="694944" y="1088136"/>
                  <a:pt x="704088" y="1069848"/>
                </a:cubicBezTo>
                <a:cubicBezTo>
                  <a:pt x="704088" y="1060704"/>
                  <a:pt x="704088" y="1060704"/>
                  <a:pt x="704088" y="1051560"/>
                </a:cubicBezTo>
                <a:lnTo>
                  <a:pt x="704088" y="987552"/>
                </a:lnTo>
                <a:cubicBezTo>
                  <a:pt x="704088" y="978408"/>
                  <a:pt x="704088" y="978408"/>
                  <a:pt x="704088" y="969264"/>
                </a:cubicBezTo>
                <a:cubicBezTo>
                  <a:pt x="704088" y="960120"/>
                  <a:pt x="694944" y="950976"/>
                  <a:pt x="704088" y="941832"/>
                </a:cubicBezTo>
                <a:cubicBezTo>
                  <a:pt x="704088" y="896112"/>
                  <a:pt x="758952" y="896112"/>
                  <a:pt x="768096" y="941832"/>
                </a:cubicBezTo>
                <a:cubicBezTo>
                  <a:pt x="768096" y="969264"/>
                  <a:pt x="758952" y="1014984"/>
                  <a:pt x="749808" y="1042416"/>
                </a:cubicBezTo>
                <a:cubicBezTo>
                  <a:pt x="749808" y="1042416"/>
                  <a:pt x="749808" y="1042416"/>
                  <a:pt x="749808" y="1051560"/>
                </a:cubicBezTo>
                <a:cubicBezTo>
                  <a:pt x="749808" y="1060704"/>
                  <a:pt x="740664" y="1078992"/>
                  <a:pt x="740664" y="1088136"/>
                </a:cubicBezTo>
                <a:moveTo>
                  <a:pt x="475488" y="1252728"/>
                </a:moveTo>
                <a:cubicBezTo>
                  <a:pt x="475488" y="1243584"/>
                  <a:pt x="475488" y="1225296"/>
                  <a:pt x="475488" y="1216152"/>
                </a:cubicBezTo>
                <a:cubicBezTo>
                  <a:pt x="475488" y="1207008"/>
                  <a:pt x="475488" y="1197864"/>
                  <a:pt x="475488" y="1188720"/>
                </a:cubicBezTo>
                <a:cubicBezTo>
                  <a:pt x="475488" y="1179576"/>
                  <a:pt x="475488" y="1170432"/>
                  <a:pt x="475488" y="1170432"/>
                </a:cubicBezTo>
                <a:cubicBezTo>
                  <a:pt x="484632" y="1161288"/>
                  <a:pt x="484632" y="1152144"/>
                  <a:pt x="484632" y="1143000"/>
                </a:cubicBezTo>
                <a:cubicBezTo>
                  <a:pt x="484632" y="1115568"/>
                  <a:pt x="457200" y="1097280"/>
                  <a:pt x="438912" y="1115568"/>
                </a:cubicBezTo>
                <a:cubicBezTo>
                  <a:pt x="420624" y="1133856"/>
                  <a:pt x="420624" y="1161288"/>
                  <a:pt x="429768" y="1179576"/>
                </a:cubicBezTo>
                <a:lnTo>
                  <a:pt x="429768" y="1179576"/>
                </a:lnTo>
                <a:lnTo>
                  <a:pt x="429768" y="1179576"/>
                </a:lnTo>
                <a:lnTo>
                  <a:pt x="429768" y="1179576"/>
                </a:lnTo>
                <a:lnTo>
                  <a:pt x="429768" y="1179576"/>
                </a:lnTo>
                <a:cubicBezTo>
                  <a:pt x="429768" y="1179576"/>
                  <a:pt x="429768" y="1188720"/>
                  <a:pt x="438912" y="1188720"/>
                </a:cubicBezTo>
                <a:cubicBezTo>
                  <a:pt x="438912" y="1197864"/>
                  <a:pt x="438912" y="1216152"/>
                  <a:pt x="438912" y="1225296"/>
                </a:cubicBezTo>
                <a:cubicBezTo>
                  <a:pt x="438912" y="1234440"/>
                  <a:pt x="438912" y="1252728"/>
                  <a:pt x="448056" y="1271016"/>
                </a:cubicBezTo>
                <a:cubicBezTo>
                  <a:pt x="457200" y="1271016"/>
                  <a:pt x="475488" y="1261872"/>
                  <a:pt x="475488" y="1252728"/>
                </a:cubicBezTo>
                <a:moveTo>
                  <a:pt x="1225296" y="896112"/>
                </a:moveTo>
                <a:cubicBezTo>
                  <a:pt x="1225296" y="886968"/>
                  <a:pt x="1225296" y="868680"/>
                  <a:pt x="1234440" y="859536"/>
                </a:cubicBezTo>
                <a:cubicBezTo>
                  <a:pt x="1243584" y="850392"/>
                  <a:pt x="1252728" y="859536"/>
                  <a:pt x="1261872" y="877824"/>
                </a:cubicBezTo>
                <a:cubicBezTo>
                  <a:pt x="1271016" y="886968"/>
                  <a:pt x="1271016" y="914400"/>
                  <a:pt x="1271016" y="932688"/>
                </a:cubicBezTo>
                <a:cubicBezTo>
                  <a:pt x="1271016" y="941832"/>
                  <a:pt x="1271016" y="950976"/>
                  <a:pt x="1271016" y="960120"/>
                </a:cubicBezTo>
                <a:cubicBezTo>
                  <a:pt x="1271016" y="978408"/>
                  <a:pt x="1280160" y="978408"/>
                  <a:pt x="1280160" y="987552"/>
                </a:cubicBezTo>
                <a:cubicBezTo>
                  <a:pt x="1280160" y="987552"/>
                  <a:pt x="1280160" y="996696"/>
                  <a:pt x="1289304" y="996696"/>
                </a:cubicBezTo>
                <a:cubicBezTo>
                  <a:pt x="1289304" y="1014984"/>
                  <a:pt x="1289304" y="1024128"/>
                  <a:pt x="1289304" y="1042416"/>
                </a:cubicBezTo>
                <a:cubicBezTo>
                  <a:pt x="1271016" y="1069848"/>
                  <a:pt x="1216152" y="1078992"/>
                  <a:pt x="1207008" y="1042416"/>
                </a:cubicBezTo>
                <a:cubicBezTo>
                  <a:pt x="1207008" y="1005840"/>
                  <a:pt x="1207008" y="978408"/>
                  <a:pt x="1207008" y="950976"/>
                </a:cubicBezTo>
                <a:cubicBezTo>
                  <a:pt x="1207008" y="941832"/>
                  <a:pt x="1216152" y="932688"/>
                  <a:pt x="1216152" y="923544"/>
                </a:cubicBezTo>
                <a:lnTo>
                  <a:pt x="1216152" y="923544"/>
                </a:lnTo>
                <a:cubicBezTo>
                  <a:pt x="1216152" y="914400"/>
                  <a:pt x="1216152" y="905256"/>
                  <a:pt x="1225296" y="896112"/>
                </a:cubicBezTo>
                <a:moveTo>
                  <a:pt x="1197864" y="1179576"/>
                </a:moveTo>
                <a:cubicBezTo>
                  <a:pt x="1179576" y="1188720"/>
                  <a:pt x="1179576" y="1207008"/>
                  <a:pt x="1179576" y="1225296"/>
                </a:cubicBezTo>
                <a:cubicBezTo>
                  <a:pt x="1170432" y="1225296"/>
                  <a:pt x="1170432" y="1234440"/>
                  <a:pt x="1170432" y="1243584"/>
                </a:cubicBezTo>
                <a:cubicBezTo>
                  <a:pt x="1161288" y="1271016"/>
                  <a:pt x="1161288" y="1298448"/>
                  <a:pt x="1161288" y="1335024"/>
                </a:cubicBezTo>
                <a:cubicBezTo>
                  <a:pt x="1161288" y="1380744"/>
                  <a:pt x="1243584" y="1380744"/>
                  <a:pt x="1234440" y="1335024"/>
                </a:cubicBezTo>
                <a:cubicBezTo>
                  <a:pt x="1234440" y="1316736"/>
                  <a:pt x="1234440" y="1307592"/>
                  <a:pt x="1225296" y="1298448"/>
                </a:cubicBezTo>
                <a:cubicBezTo>
                  <a:pt x="1225296" y="1280160"/>
                  <a:pt x="1225296" y="1261872"/>
                  <a:pt x="1225296" y="1243584"/>
                </a:cubicBezTo>
                <a:cubicBezTo>
                  <a:pt x="1225296" y="1243584"/>
                  <a:pt x="1225296" y="1234440"/>
                  <a:pt x="1225296" y="1234440"/>
                </a:cubicBezTo>
                <a:lnTo>
                  <a:pt x="1225296" y="1234440"/>
                </a:lnTo>
                <a:cubicBezTo>
                  <a:pt x="1225296" y="1216152"/>
                  <a:pt x="1225296" y="1188720"/>
                  <a:pt x="1207008" y="1179576"/>
                </a:cubicBezTo>
                <a:cubicBezTo>
                  <a:pt x="1207008" y="1179576"/>
                  <a:pt x="1197864" y="1179576"/>
                  <a:pt x="1197864" y="1179576"/>
                </a:cubicBezTo>
                <a:moveTo>
                  <a:pt x="1005840" y="1591056"/>
                </a:moveTo>
                <a:cubicBezTo>
                  <a:pt x="1005840" y="1572768"/>
                  <a:pt x="1005840" y="1545336"/>
                  <a:pt x="1014984" y="1517904"/>
                </a:cubicBezTo>
                <a:cubicBezTo>
                  <a:pt x="1033272" y="1508760"/>
                  <a:pt x="1051560" y="1508760"/>
                  <a:pt x="1060704" y="1517904"/>
                </a:cubicBezTo>
                <a:cubicBezTo>
                  <a:pt x="1060704" y="1527048"/>
                  <a:pt x="1060704" y="1536192"/>
                  <a:pt x="1060704" y="1536192"/>
                </a:cubicBezTo>
                <a:lnTo>
                  <a:pt x="1060704" y="1536192"/>
                </a:lnTo>
                <a:cubicBezTo>
                  <a:pt x="1069848" y="1545336"/>
                  <a:pt x="1069848" y="1554480"/>
                  <a:pt x="1069848" y="1563624"/>
                </a:cubicBezTo>
                <a:lnTo>
                  <a:pt x="1069848" y="1581912"/>
                </a:lnTo>
                <a:cubicBezTo>
                  <a:pt x="1069848" y="1600200"/>
                  <a:pt x="1078992" y="1618488"/>
                  <a:pt x="1097280" y="1636776"/>
                </a:cubicBezTo>
                <a:lnTo>
                  <a:pt x="1097280" y="1636776"/>
                </a:lnTo>
                <a:lnTo>
                  <a:pt x="1097280" y="1636776"/>
                </a:lnTo>
                <a:lnTo>
                  <a:pt x="1097280" y="1636776"/>
                </a:lnTo>
                <a:lnTo>
                  <a:pt x="1097280" y="1636776"/>
                </a:lnTo>
                <a:cubicBezTo>
                  <a:pt x="1124712" y="1691640"/>
                  <a:pt x="1024128" y="1737360"/>
                  <a:pt x="1005840" y="1673352"/>
                </a:cubicBezTo>
                <a:cubicBezTo>
                  <a:pt x="1005840" y="1655064"/>
                  <a:pt x="1005840" y="1627632"/>
                  <a:pt x="1005840" y="1600200"/>
                </a:cubicBezTo>
                <a:cubicBezTo>
                  <a:pt x="1005840" y="1600200"/>
                  <a:pt x="1005840" y="1591056"/>
                  <a:pt x="1005840" y="1591056"/>
                </a:cubicBezTo>
                <a:lnTo>
                  <a:pt x="1005840" y="1591056"/>
                </a:lnTo>
                <a:moveTo>
                  <a:pt x="329184" y="1435608"/>
                </a:moveTo>
                <a:lnTo>
                  <a:pt x="329184" y="1435608"/>
                </a:lnTo>
                <a:cubicBezTo>
                  <a:pt x="338328" y="1417320"/>
                  <a:pt x="347472" y="1399032"/>
                  <a:pt x="347472" y="1380744"/>
                </a:cubicBezTo>
                <a:cubicBezTo>
                  <a:pt x="347472" y="1362456"/>
                  <a:pt x="347472" y="1344168"/>
                  <a:pt x="347472" y="1335024"/>
                </a:cubicBezTo>
                <a:cubicBezTo>
                  <a:pt x="347472" y="1325880"/>
                  <a:pt x="347472" y="1316736"/>
                  <a:pt x="347472" y="1307592"/>
                </a:cubicBezTo>
                <a:cubicBezTo>
                  <a:pt x="347472" y="1252728"/>
                  <a:pt x="256032" y="1243584"/>
                  <a:pt x="256032" y="1307592"/>
                </a:cubicBezTo>
                <a:lnTo>
                  <a:pt x="256032" y="1380744"/>
                </a:lnTo>
                <a:cubicBezTo>
                  <a:pt x="256032" y="1380744"/>
                  <a:pt x="256032" y="1389888"/>
                  <a:pt x="256032" y="1389888"/>
                </a:cubicBezTo>
                <a:cubicBezTo>
                  <a:pt x="256032" y="1408176"/>
                  <a:pt x="256032" y="1435608"/>
                  <a:pt x="265176" y="1453896"/>
                </a:cubicBezTo>
                <a:cubicBezTo>
                  <a:pt x="283464" y="1481328"/>
                  <a:pt x="310896" y="1481328"/>
                  <a:pt x="320040" y="1453896"/>
                </a:cubicBezTo>
                <a:cubicBezTo>
                  <a:pt x="320040" y="1453896"/>
                  <a:pt x="329184" y="1444752"/>
                  <a:pt x="329184" y="1435608"/>
                </a:cubicBezTo>
                <a:moveTo>
                  <a:pt x="219456" y="1033272"/>
                </a:moveTo>
                <a:cubicBezTo>
                  <a:pt x="219456" y="1033272"/>
                  <a:pt x="219456" y="1042416"/>
                  <a:pt x="219456" y="1051560"/>
                </a:cubicBezTo>
                <a:cubicBezTo>
                  <a:pt x="219456" y="1069848"/>
                  <a:pt x="192024" y="1088136"/>
                  <a:pt x="182880" y="1078992"/>
                </a:cubicBezTo>
                <a:cubicBezTo>
                  <a:pt x="155448" y="1060704"/>
                  <a:pt x="155448" y="1033272"/>
                  <a:pt x="146304" y="1014984"/>
                </a:cubicBezTo>
                <a:lnTo>
                  <a:pt x="146304" y="1014984"/>
                </a:lnTo>
                <a:lnTo>
                  <a:pt x="146304" y="1014984"/>
                </a:lnTo>
                <a:lnTo>
                  <a:pt x="146304" y="1014984"/>
                </a:lnTo>
                <a:lnTo>
                  <a:pt x="146304" y="1014984"/>
                </a:lnTo>
                <a:cubicBezTo>
                  <a:pt x="146304" y="1005840"/>
                  <a:pt x="146304" y="1005840"/>
                  <a:pt x="146304" y="996696"/>
                </a:cubicBezTo>
                <a:cubicBezTo>
                  <a:pt x="137160" y="996696"/>
                  <a:pt x="137160" y="987552"/>
                  <a:pt x="137160" y="978408"/>
                </a:cubicBezTo>
                <a:cubicBezTo>
                  <a:pt x="146304" y="969264"/>
                  <a:pt x="146304" y="969264"/>
                  <a:pt x="146304" y="960120"/>
                </a:cubicBezTo>
                <a:cubicBezTo>
                  <a:pt x="137160" y="960120"/>
                  <a:pt x="137160" y="960120"/>
                  <a:pt x="137160" y="950976"/>
                </a:cubicBezTo>
                <a:cubicBezTo>
                  <a:pt x="137160" y="941832"/>
                  <a:pt x="128016" y="932688"/>
                  <a:pt x="128016" y="923544"/>
                </a:cubicBezTo>
                <a:cubicBezTo>
                  <a:pt x="128016" y="868680"/>
                  <a:pt x="228600" y="868680"/>
                  <a:pt x="219456" y="923544"/>
                </a:cubicBezTo>
                <a:cubicBezTo>
                  <a:pt x="219456" y="932688"/>
                  <a:pt x="219456" y="950976"/>
                  <a:pt x="219456" y="969264"/>
                </a:cubicBezTo>
                <a:cubicBezTo>
                  <a:pt x="219456" y="969264"/>
                  <a:pt x="219456" y="978408"/>
                  <a:pt x="219456" y="987552"/>
                </a:cubicBezTo>
                <a:cubicBezTo>
                  <a:pt x="219456" y="996696"/>
                  <a:pt x="219456" y="1014984"/>
                  <a:pt x="219456" y="1033272"/>
                </a:cubicBezTo>
                <a:moveTo>
                  <a:pt x="868680" y="658368"/>
                </a:moveTo>
                <a:cubicBezTo>
                  <a:pt x="877824" y="621792"/>
                  <a:pt x="877824" y="585216"/>
                  <a:pt x="877824" y="557784"/>
                </a:cubicBezTo>
                <a:cubicBezTo>
                  <a:pt x="877824" y="530352"/>
                  <a:pt x="877824" y="493776"/>
                  <a:pt x="868680" y="466344"/>
                </a:cubicBezTo>
                <a:cubicBezTo>
                  <a:pt x="850392" y="429768"/>
                  <a:pt x="795528" y="457200"/>
                  <a:pt x="813816" y="493776"/>
                </a:cubicBezTo>
                <a:cubicBezTo>
                  <a:pt x="813816" y="493776"/>
                  <a:pt x="813816" y="502920"/>
                  <a:pt x="813816" y="512064"/>
                </a:cubicBezTo>
                <a:cubicBezTo>
                  <a:pt x="813816" y="512064"/>
                  <a:pt x="813816" y="512064"/>
                  <a:pt x="813816" y="521208"/>
                </a:cubicBezTo>
                <a:cubicBezTo>
                  <a:pt x="813816" y="530352"/>
                  <a:pt x="822960" y="530352"/>
                  <a:pt x="822960" y="539496"/>
                </a:cubicBezTo>
                <a:cubicBezTo>
                  <a:pt x="822960" y="548640"/>
                  <a:pt x="832104" y="557784"/>
                  <a:pt x="832104" y="566928"/>
                </a:cubicBezTo>
                <a:cubicBezTo>
                  <a:pt x="832104" y="576072"/>
                  <a:pt x="822960" y="585216"/>
                  <a:pt x="822960" y="603504"/>
                </a:cubicBezTo>
                <a:lnTo>
                  <a:pt x="822960" y="603504"/>
                </a:lnTo>
                <a:cubicBezTo>
                  <a:pt x="822960" y="621792"/>
                  <a:pt x="822960" y="640080"/>
                  <a:pt x="832104" y="658368"/>
                </a:cubicBezTo>
                <a:cubicBezTo>
                  <a:pt x="832104" y="676656"/>
                  <a:pt x="859536" y="676656"/>
                  <a:pt x="868680" y="658368"/>
                </a:cubicBezTo>
                <a:moveTo>
                  <a:pt x="512064" y="859536"/>
                </a:moveTo>
                <a:cubicBezTo>
                  <a:pt x="512064" y="859536"/>
                  <a:pt x="512064" y="868680"/>
                  <a:pt x="512064" y="877824"/>
                </a:cubicBezTo>
                <a:cubicBezTo>
                  <a:pt x="512064" y="886968"/>
                  <a:pt x="493776" y="905256"/>
                  <a:pt x="484632" y="896112"/>
                </a:cubicBezTo>
                <a:cubicBezTo>
                  <a:pt x="466344" y="896112"/>
                  <a:pt x="466344" y="868680"/>
                  <a:pt x="466344" y="850392"/>
                </a:cubicBezTo>
                <a:cubicBezTo>
                  <a:pt x="466344" y="841248"/>
                  <a:pt x="466344" y="832104"/>
                  <a:pt x="457200" y="822960"/>
                </a:cubicBezTo>
                <a:cubicBezTo>
                  <a:pt x="448056" y="786384"/>
                  <a:pt x="448056" y="758952"/>
                  <a:pt x="448056" y="722376"/>
                </a:cubicBezTo>
                <a:cubicBezTo>
                  <a:pt x="448056" y="676656"/>
                  <a:pt x="502920" y="685800"/>
                  <a:pt x="512064" y="731520"/>
                </a:cubicBezTo>
                <a:lnTo>
                  <a:pt x="512064" y="813816"/>
                </a:lnTo>
                <a:cubicBezTo>
                  <a:pt x="512064" y="813816"/>
                  <a:pt x="512064" y="832104"/>
                  <a:pt x="512064" y="841248"/>
                </a:cubicBezTo>
                <a:cubicBezTo>
                  <a:pt x="512064" y="841248"/>
                  <a:pt x="512064" y="841248"/>
                  <a:pt x="512064" y="850392"/>
                </a:cubicBezTo>
                <a:cubicBezTo>
                  <a:pt x="512064" y="850392"/>
                  <a:pt x="512064" y="859536"/>
                  <a:pt x="512064" y="859536"/>
                </a:cubicBezTo>
                <a:moveTo>
                  <a:pt x="685800" y="1609344"/>
                </a:moveTo>
                <a:cubicBezTo>
                  <a:pt x="676656" y="1636776"/>
                  <a:pt x="667512" y="1673352"/>
                  <a:pt x="667512" y="1700784"/>
                </a:cubicBezTo>
                <a:cubicBezTo>
                  <a:pt x="658368" y="1728216"/>
                  <a:pt x="667512" y="1764792"/>
                  <a:pt x="704088" y="1773936"/>
                </a:cubicBezTo>
                <a:cubicBezTo>
                  <a:pt x="722376" y="1783080"/>
                  <a:pt x="731520" y="1764792"/>
                  <a:pt x="740664" y="1746504"/>
                </a:cubicBezTo>
                <a:cubicBezTo>
                  <a:pt x="740664" y="1737360"/>
                  <a:pt x="740664" y="1719072"/>
                  <a:pt x="740664" y="1709928"/>
                </a:cubicBezTo>
                <a:cubicBezTo>
                  <a:pt x="740664" y="1709928"/>
                  <a:pt x="740664" y="1709928"/>
                  <a:pt x="731520" y="1709928"/>
                </a:cubicBezTo>
                <a:lnTo>
                  <a:pt x="731520" y="1709928"/>
                </a:lnTo>
                <a:cubicBezTo>
                  <a:pt x="731520" y="1700784"/>
                  <a:pt x="731520" y="1691640"/>
                  <a:pt x="722376" y="1682496"/>
                </a:cubicBezTo>
                <a:lnTo>
                  <a:pt x="722376" y="1664208"/>
                </a:lnTo>
                <a:cubicBezTo>
                  <a:pt x="722376" y="1655064"/>
                  <a:pt x="731520" y="1655064"/>
                  <a:pt x="731520" y="1645920"/>
                </a:cubicBezTo>
                <a:lnTo>
                  <a:pt x="731520" y="1645920"/>
                </a:lnTo>
                <a:cubicBezTo>
                  <a:pt x="731520" y="1636776"/>
                  <a:pt x="731520" y="1618488"/>
                  <a:pt x="722376" y="1609344"/>
                </a:cubicBezTo>
                <a:cubicBezTo>
                  <a:pt x="722376" y="1591056"/>
                  <a:pt x="694944" y="1591056"/>
                  <a:pt x="685800" y="1609344"/>
                </a:cubicBezTo>
                <a:moveTo>
                  <a:pt x="539496" y="2039112"/>
                </a:moveTo>
                <a:cubicBezTo>
                  <a:pt x="539496" y="2011680"/>
                  <a:pt x="548640" y="1975104"/>
                  <a:pt x="557784" y="1956816"/>
                </a:cubicBezTo>
                <a:cubicBezTo>
                  <a:pt x="576072" y="1938528"/>
                  <a:pt x="594360" y="1929384"/>
                  <a:pt x="603504" y="1956816"/>
                </a:cubicBezTo>
                <a:cubicBezTo>
                  <a:pt x="603504" y="1965960"/>
                  <a:pt x="603504" y="1975104"/>
                  <a:pt x="603504" y="1993392"/>
                </a:cubicBezTo>
                <a:cubicBezTo>
                  <a:pt x="603504" y="1993392"/>
                  <a:pt x="603504" y="2002536"/>
                  <a:pt x="603504" y="2002536"/>
                </a:cubicBezTo>
                <a:lnTo>
                  <a:pt x="603504" y="2029968"/>
                </a:lnTo>
                <a:cubicBezTo>
                  <a:pt x="603504" y="2029968"/>
                  <a:pt x="603504" y="2039112"/>
                  <a:pt x="603504" y="2039112"/>
                </a:cubicBezTo>
                <a:cubicBezTo>
                  <a:pt x="603504" y="2057400"/>
                  <a:pt x="612648" y="2066544"/>
                  <a:pt x="612648" y="2066544"/>
                </a:cubicBezTo>
                <a:cubicBezTo>
                  <a:pt x="612648" y="2075688"/>
                  <a:pt x="612648" y="2075688"/>
                  <a:pt x="612648" y="2093976"/>
                </a:cubicBezTo>
                <a:cubicBezTo>
                  <a:pt x="612648" y="2103120"/>
                  <a:pt x="594360" y="2121408"/>
                  <a:pt x="576072" y="2121408"/>
                </a:cubicBezTo>
                <a:cubicBezTo>
                  <a:pt x="539496" y="2112264"/>
                  <a:pt x="530352" y="2075688"/>
                  <a:pt x="539496" y="2039112"/>
                </a:cubicBezTo>
              </a:path>
            </a:pathLst>
          </a:custGeom>
          <a:solidFill>
            <a:schemeClr val="accent3">
              <a:lumMod val="60000"/>
              <a:lumOff val="40000"/>
              <a:alpha val="4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2" name="标题 1"/>
          <p:cNvSpPr>
            <a:spLocks noGrp="1"/>
          </p:cNvSpPr>
          <p:nvPr>
            <p:ph type="ctrTitle"/>
            <p:custDataLst>
              <p:tags r:id="rId14"/>
            </p:custDataLst>
          </p:nvPr>
        </p:nvSpPr>
        <p:spPr>
          <a:xfrm>
            <a:off x="4031932" y="1752600"/>
            <a:ext cx="6904291" cy="2742692"/>
          </a:xfrm>
        </p:spPr>
        <p:txBody>
          <a:bodyPr wrap="square" anchor="b">
            <a:normAutofit/>
          </a:bodyPr>
          <a:lstStyle>
            <a:lvl1pPr algn="l">
              <a:lnSpc>
                <a:spcPct val="100000"/>
              </a:lnSpc>
              <a:defRPr sz="6400">
                <a:solidFill>
                  <a:schemeClr val="lt1">
                    <a:lumMod val="100000"/>
                  </a:schemeClr>
                </a:solidFill>
                <a:latin typeface="汉仪正圆-75W" charset="0"/>
                <a:ea typeface="汉仪正圆-75W" charset="0"/>
                <a:cs typeface="汉仪正圆-75W" charset="0"/>
                <a:sym typeface="汉仪正圆-75W" charset="0"/>
              </a:defRPr>
            </a:lvl1pPr>
          </a:lstStyle>
          <a:p>
            <a:r>
              <a:rPr lang="zh-CN" altLang="en-US" dirty="0"/>
              <a:t>单击此处编辑母版标题样式</a:t>
            </a:r>
          </a:p>
        </p:txBody>
      </p:sp>
      <p:sp>
        <p:nvSpPr>
          <p:cNvPr id="24" name="署名占位符 10"/>
          <p:cNvSpPr>
            <a:spLocks noGrp="1"/>
          </p:cNvSpPr>
          <p:nvPr>
            <p:ph type="body" sz="quarter" idx="17" hasCustomPrompt="1"/>
            <p:custDataLst>
              <p:tags r:id="rId15"/>
            </p:custDataLst>
          </p:nvPr>
        </p:nvSpPr>
        <p:spPr>
          <a:xfrm>
            <a:off x="4031932" y="4574507"/>
            <a:ext cx="6904291" cy="1645318"/>
          </a:xfrm>
        </p:spPr>
        <p:txBody>
          <a:bodyPr wrap="square" anchor="t">
            <a:normAutofit/>
          </a:bodyPr>
          <a:lstStyle>
            <a:lvl1pPr marL="0" indent="0" algn="l">
              <a:lnSpc>
                <a:spcPct val="100000"/>
              </a:lnSpc>
              <a:buNone/>
              <a:defRPr sz="2400">
                <a:solidFill>
                  <a:schemeClr val="lt1">
                    <a:lumMod val="100000"/>
                  </a:schemeClr>
                </a:solidFill>
                <a:latin typeface="汉仪正圆 55简" charset="0"/>
                <a:ea typeface="汉仪正圆 55简" charset="0"/>
                <a:cs typeface="汉仪正圆 55简" charset="0"/>
                <a:sym typeface="汉仪正圆 55简" charset="0"/>
              </a:defRPr>
            </a:lvl1pPr>
          </a:lstStyle>
          <a:p>
            <a:pPr lvl="0"/>
            <a:r>
              <a:rPr lang="zh-CN" altLang="en-US" dirty="0"/>
              <a:t>署名</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wrap="square">
            <a:normAutofit/>
          </a:bodyPr>
          <a:lstStyle>
            <a:lvl1pPr>
              <a:defRPr>
                <a:latin typeface="汉仪正圆-75W" charset="0"/>
                <a:ea typeface="汉仪正圆-75W" charset="0"/>
                <a:cs typeface="汉仪正圆-75W" charset="0"/>
                <a:sym typeface="汉仪正圆-75W" charset="0"/>
              </a:defRPr>
            </a:lvl1pPr>
          </a:lstStyle>
          <a:p>
            <a:r>
              <a:rPr lang="zh-CN" altLang="en-US" dirty="0"/>
              <a:t>单击此处编辑母版标题样式</a:t>
            </a:r>
          </a:p>
        </p:txBody>
      </p:sp>
      <p:sp>
        <p:nvSpPr>
          <p:cNvPr id="3" name="内容占位符 2"/>
          <p:cNvSpPr>
            <a:spLocks noGrp="1"/>
          </p:cNvSpPr>
          <p:nvPr>
            <p:ph idx="1"/>
            <p:custDataLst>
              <p:tags r:id="rId2"/>
            </p:custDataLst>
          </p:nvPr>
        </p:nvSpPr>
        <p:spPr/>
        <p:txBody>
          <a:bodyPr wrap="square">
            <a:normAutofit/>
          </a:bodyPr>
          <a:lstStyle>
            <a:lvl1pPr>
              <a:defRPr>
                <a:latin typeface="汉仪正圆 55简" charset="0"/>
                <a:ea typeface="汉仪正圆 55简" charset="0"/>
                <a:cs typeface="汉仪正圆 55简" charset="0"/>
                <a:sym typeface="汉仪正圆 55简" charset="0"/>
              </a:defRPr>
            </a:lvl1pPr>
            <a:lvl2pPr>
              <a:defRPr>
                <a:latin typeface="汉仪正圆 55简" charset="0"/>
                <a:ea typeface="汉仪正圆 55简" charset="0"/>
                <a:cs typeface="汉仪正圆 55简" charset="0"/>
                <a:sym typeface="汉仪正圆 55简" charset="0"/>
              </a:defRPr>
            </a:lvl2pPr>
            <a:lvl3pPr>
              <a:defRPr>
                <a:latin typeface="汉仪正圆 55简" charset="0"/>
                <a:ea typeface="汉仪正圆 55简" charset="0"/>
                <a:cs typeface="汉仪正圆 55简" charset="0"/>
                <a:sym typeface="汉仪正圆 55简" charset="0"/>
              </a:defRPr>
            </a:lvl3pPr>
            <a:lvl4pPr>
              <a:defRPr>
                <a:latin typeface="汉仪正圆 55简" charset="0"/>
                <a:ea typeface="汉仪正圆 55简" charset="0"/>
                <a:cs typeface="汉仪正圆 55简" charset="0"/>
                <a:sym typeface="汉仪正圆 55简" charset="0"/>
              </a:defRPr>
            </a:lvl4pPr>
            <a:lvl5pPr>
              <a:defRPr>
                <a:latin typeface="汉仪正圆 55简" charset="0"/>
                <a:ea typeface="汉仪正圆 55简" charset="0"/>
                <a:cs typeface="汉仪正圆 55简" charset="0"/>
                <a:sym typeface="汉仪正圆 55简" charset="0"/>
              </a:defRPr>
            </a:lvl5p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3"/>
          <p:cNvSpPr>
            <a:spLocks noGrp="1"/>
          </p:cNvSpPr>
          <p:nvPr>
            <p:ph type="dt" sz="half" idx="10"/>
            <p:custDataLst>
              <p:tags r:id="rId3"/>
            </p:custDataLst>
          </p:nvPr>
        </p:nvSpPr>
        <p:spPr/>
        <p:txBody>
          <a:bodyPr wrap="square">
            <a:normAutofit/>
          </a:bodyPr>
          <a:lstStyle>
            <a:lvl1pPr>
              <a:defRPr>
                <a:ea typeface="汉仪正圆 55简" charset="0"/>
              </a:defRPr>
            </a:lvl1pPr>
          </a:lstStyle>
          <a:p>
            <a:fld id="{5592522B-0F24-4480-B9DD-A9474A6880D6}"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lvl1pPr>
              <a:defRPr>
                <a:ea typeface="汉仪正圆 55简" charset="0"/>
              </a:defRPr>
            </a:lvl1pPr>
          </a:lstStyle>
          <a:p>
            <a:endParaRPr lang="zh-CN" altLang="en-US"/>
          </a:p>
        </p:txBody>
      </p:sp>
      <p:sp>
        <p:nvSpPr>
          <p:cNvPr id="6" name="灯片编号占位符 5"/>
          <p:cNvSpPr>
            <a:spLocks noGrp="1"/>
          </p:cNvSpPr>
          <p:nvPr>
            <p:ph type="sldNum" sz="quarter" idx="12"/>
            <p:custDataLst>
              <p:tags r:id="rId5"/>
            </p:custDataLst>
          </p:nvPr>
        </p:nvSpPr>
        <p:spPr/>
        <p:txBody>
          <a:bodyPr wrap="square">
            <a:normAutofit/>
          </a:bodyPr>
          <a:lstStyle>
            <a:lvl1pPr>
              <a:defRPr>
                <a:ea typeface="汉仪正圆 55简" charset="0"/>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5" name="Vector-2096&amp;3052"/>
          <p:cNvSpPr/>
          <p:nvPr userDrawn="1">
            <p:custDataLst>
              <p:tags r:id="rId1"/>
            </p:custDataLst>
          </p:nvPr>
        </p:nvSpPr>
        <p:spPr>
          <a:xfrm>
            <a:off x="987552" y="0"/>
            <a:ext cx="4498848" cy="2916936"/>
          </a:xfrm>
          <a:custGeom>
            <a:avLst/>
            <a:gdLst/>
            <a:ahLst/>
            <a:cxnLst/>
            <a:rect l="l" t="t" r="r" b="b"/>
            <a:pathLst>
              <a:path w="4498848" h="2916936">
                <a:moveTo>
                  <a:pt x="4343400" y="1719072"/>
                </a:moveTo>
                <a:cubicBezTo>
                  <a:pt x="4590288" y="1207008"/>
                  <a:pt x="4517136" y="585216"/>
                  <a:pt x="4261104" y="128016"/>
                </a:cubicBezTo>
                <a:lnTo>
                  <a:pt x="4261104" y="128016"/>
                </a:lnTo>
                <a:cubicBezTo>
                  <a:pt x="4233672" y="82296"/>
                  <a:pt x="4206240" y="45720"/>
                  <a:pt x="4178808" y="0"/>
                </a:cubicBezTo>
                <a:lnTo>
                  <a:pt x="219456" y="0"/>
                </a:lnTo>
                <a:cubicBezTo>
                  <a:pt x="-137160" y="704088"/>
                  <a:pt x="-54864" y="1664208"/>
                  <a:pt x="448056" y="2258568"/>
                </a:cubicBezTo>
                <a:cubicBezTo>
                  <a:pt x="1417320" y="3410712"/>
                  <a:pt x="3749040" y="2953512"/>
                  <a:pt x="4343400" y="1719072"/>
                </a:cubicBezTo>
              </a:path>
            </a:pathLst>
          </a:custGeom>
          <a:solidFill>
            <a:schemeClr val="accent1">
              <a:lumMod val="75000"/>
            </a:schemeClr>
          </a:solidFill>
        </p:spPr>
      </p:sp>
      <p:sp>
        <p:nvSpPr>
          <p:cNvPr id="6" name="Vector (Stroke)-2096&amp;3055"/>
          <p:cNvSpPr/>
          <p:nvPr userDrawn="1">
            <p:custDataLst>
              <p:tags r:id="rId2"/>
            </p:custDataLst>
          </p:nvPr>
        </p:nvSpPr>
        <p:spPr>
          <a:xfrm>
            <a:off x="0" y="0"/>
            <a:ext cx="3401568" cy="557784"/>
          </a:xfrm>
          <a:custGeom>
            <a:avLst/>
            <a:gdLst/>
            <a:ahLst/>
            <a:cxnLst/>
            <a:rect l="l" t="t" r="r" b="b"/>
            <a:pathLst>
              <a:path w="3401568" h="557784">
                <a:moveTo>
                  <a:pt x="0" y="402336"/>
                </a:moveTo>
                <a:cubicBezTo>
                  <a:pt x="749808" y="548640"/>
                  <a:pt x="1828800" y="612648"/>
                  <a:pt x="2980944" y="137160"/>
                </a:cubicBezTo>
                <a:cubicBezTo>
                  <a:pt x="3090672" y="91440"/>
                  <a:pt x="3191256" y="45720"/>
                  <a:pt x="3291840" y="0"/>
                </a:cubicBezTo>
                <a:lnTo>
                  <a:pt x="3401568" y="0"/>
                </a:lnTo>
                <a:cubicBezTo>
                  <a:pt x="3273552" y="64008"/>
                  <a:pt x="3145536" y="128016"/>
                  <a:pt x="2999232" y="182880"/>
                </a:cubicBezTo>
                <a:lnTo>
                  <a:pt x="2999232" y="182880"/>
                </a:lnTo>
                <a:cubicBezTo>
                  <a:pt x="1837944" y="658368"/>
                  <a:pt x="749808" y="603504"/>
                  <a:pt x="0" y="457200"/>
                </a:cubicBezTo>
                <a:lnTo>
                  <a:pt x="0" y="402336"/>
                </a:lnTo>
              </a:path>
            </a:pathLst>
          </a:custGeom>
          <a:solidFill>
            <a:schemeClr val="bg1">
              <a:alpha val="30000"/>
            </a:schemeClr>
          </a:solidFill>
        </p:spPr>
      </p:sp>
      <p:sp>
        <p:nvSpPr>
          <p:cNvPr id="4" name="Vector-2096&amp;3049"/>
          <p:cNvSpPr/>
          <p:nvPr userDrawn="1">
            <p:custDataLst>
              <p:tags r:id="rId3"/>
            </p:custDataLst>
          </p:nvPr>
        </p:nvSpPr>
        <p:spPr>
          <a:xfrm>
            <a:off x="0" y="3822192"/>
            <a:ext cx="4462272" cy="3035808"/>
          </a:xfrm>
          <a:custGeom>
            <a:avLst/>
            <a:gdLst/>
            <a:ahLst/>
            <a:cxnLst/>
            <a:rect l="l" t="t" r="r" b="b"/>
            <a:pathLst>
              <a:path w="4462272" h="3035808">
                <a:moveTo>
                  <a:pt x="4462272" y="3035808"/>
                </a:moveTo>
                <a:cubicBezTo>
                  <a:pt x="4361688" y="2871216"/>
                  <a:pt x="4242816" y="2724912"/>
                  <a:pt x="4096512" y="2633472"/>
                </a:cubicBezTo>
                <a:cubicBezTo>
                  <a:pt x="3694176" y="2395728"/>
                  <a:pt x="3154680" y="2578608"/>
                  <a:pt x="2615184" y="2761488"/>
                </a:cubicBezTo>
                <a:lnTo>
                  <a:pt x="2615184" y="2761488"/>
                </a:lnTo>
                <a:cubicBezTo>
                  <a:pt x="2322576" y="2862072"/>
                  <a:pt x="2084832" y="2953512"/>
                  <a:pt x="1892808" y="3035808"/>
                </a:cubicBezTo>
                <a:lnTo>
                  <a:pt x="4462272" y="3035808"/>
                </a:lnTo>
                <a:moveTo>
                  <a:pt x="768096" y="3035808"/>
                </a:moveTo>
                <a:lnTo>
                  <a:pt x="0" y="3035808"/>
                </a:lnTo>
                <a:lnTo>
                  <a:pt x="0" y="0"/>
                </a:lnTo>
                <a:cubicBezTo>
                  <a:pt x="137160" y="0"/>
                  <a:pt x="283464" y="27432"/>
                  <a:pt x="420624" y="82296"/>
                </a:cubicBezTo>
                <a:cubicBezTo>
                  <a:pt x="987552" y="301752"/>
                  <a:pt x="1426464" y="960120"/>
                  <a:pt x="1325880" y="1472184"/>
                </a:cubicBezTo>
                <a:cubicBezTo>
                  <a:pt x="1289304" y="1700784"/>
                  <a:pt x="1143000" y="1847088"/>
                  <a:pt x="1005840" y="1993392"/>
                </a:cubicBezTo>
                <a:cubicBezTo>
                  <a:pt x="841248" y="2157984"/>
                  <a:pt x="676656" y="2322576"/>
                  <a:pt x="649224" y="2624328"/>
                </a:cubicBezTo>
                <a:cubicBezTo>
                  <a:pt x="630936" y="2788920"/>
                  <a:pt x="676656" y="2926080"/>
                  <a:pt x="768096" y="3035808"/>
                </a:cubicBezTo>
              </a:path>
            </a:pathLst>
          </a:custGeom>
          <a:solidFill>
            <a:schemeClr val="accent3"/>
          </a:solidFill>
        </p:spPr>
      </p:sp>
      <p:sp>
        <p:nvSpPr>
          <p:cNvPr id="10" name="Union-2096&amp;2067"/>
          <p:cNvSpPr/>
          <p:nvPr userDrawn="1">
            <p:custDataLst>
              <p:tags r:id="rId4"/>
            </p:custDataLst>
          </p:nvPr>
        </p:nvSpPr>
        <p:spPr>
          <a:xfrm>
            <a:off x="10460736" y="128016"/>
            <a:ext cx="1536192" cy="2084832"/>
          </a:xfrm>
          <a:custGeom>
            <a:avLst/>
            <a:gdLst/>
            <a:ahLst/>
            <a:cxnLst/>
            <a:rect l="l" t="t" r="r" b="b"/>
            <a:pathLst>
              <a:path w="1536192" h="2084832">
                <a:moveTo>
                  <a:pt x="621792" y="73152"/>
                </a:moveTo>
                <a:cubicBezTo>
                  <a:pt x="603504" y="73152"/>
                  <a:pt x="585216" y="64008"/>
                  <a:pt x="566928" y="45720"/>
                </a:cubicBezTo>
                <a:cubicBezTo>
                  <a:pt x="548640" y="36576"/>
                  <a:pt x="557784" y="9144"/>
                  <a:pt x="576072" y="0"/>
                </a:cubicBezTo>
                <a:cubicBezTo>
                  <a:pt x="594360" y="0"/>
                  <a:pt x="603504" y="0"/>
                  <a:pt x="612648" y="9144"/>
                </a:cubicBezTo>
                <a:cubicBezTo>
                  <a:pt x="621792" y="9144"/>
                  <a:pt x="630936" y="9144"/>
                  <a:pt x="630936" y="9144"/>
                </a:cubicBezTo>
                <a:cubicBezTo>
                  <a:pt x="640080" y="9144"/>
                  <a:pt x="658368" y="9144"/>
                  <a:pt x="667512" y="18288"/>
                </a:cubicBezTo>
                <a:cubicBezTo>
                  <a:pt x="676656" y="18288"/>
                  <a:pt x="685800" y="18288"/>
                  <a:pt x="694944" y="18288"/>
                </a:cubicBezTo>
                <a:cubicBezTo>
                  <a:pt x="749808" y="27432"/>
                  <a:pt x="731520" y="109728"/>
                  <a:pt x="685800" y="91440"/>
                </a:cubicBezTo>
                <a:cubicBezTo>
                  <a:pt x="676656" y="91440"/>
                  <a:pt x="667512" y="91440"/>
                  <a:pt x="649224" y="82296"/>
                </a:cubicBezTo>
                <a:cubicBezTo>
                  <a:pt x="640080" y="82296"/>
                  <a:pt x="630936" y="82296"/>
                  <a:pt x="621792" y="73152"/>
                </a:cubicBezTo>
                <a:moveTo>
                  <a:pt x="1362456" y="210312"/>
                </a:moveTo>
                <a:lnTo>
                  <a:pt x="1362456" y="210312"/>
                </a:lnTo>
                <a:cubicBezTo>
                  <a:pt x="1371600" y="219456"/>
                  <a:pt x="1371600" y="219456"/>
                  <a:pt x="1371600" y="228600"/>
                </a:cubicBezTo>
                <a:cubicBezTo>
                  <a:pt x="1389888" y="246888"/>
                  <a:pt x="1435608" y="237744"/>
                  <a:pt x="1435608" y="201168"/>
                </a:cubicBezTo>
                <a:cubicBezTo>
                  <a:pt x="1426464" y="192024"/>
                  <a:pt x="1426464" y="182880"/>
                  <a:pt x="1417320" y="182880"/>
                </a:cubicBezTo>
                <a:cubicBezTo>
                  <a:pt x="1417320" y="173736"/>
                  <a:pt x="1408176" y="173736"/>
                  <a:pt x="1408176" y="173736"/>
                </a:cubicBezTo>
                <a:cubicBezTo>
                  <a:pt x="1408176" y="164592"/>
                  <a:pt x="1399032" y="164592"/>
                  <a:pt x="1399032" y="155448"/>
                </a:cubicBezTo>
                <a:cubicBezTo>
                  <a:pt x="1389888" y="155448"/>
                  <a:pt x="1389888" y="146304"/>
                  <a:pt x="1380744" y="146304"/>
                </a:cubicBezTo>
                <a:cubicBezTo>
                  <a:pt x="1371600" y="137160"/>
                  <a:pt x="1362456" y="128016"/>
                  <a:pt x="1362456" y="118872"/>
                </a:cubicBezTo>
                <a:lnTo>
                  <a:pt x="1362456" y="118872"/>
                </a:lnTo>
                <a:lnTo>
                  <a:pt x="1362456" y="118872"/>
                </a:lnTo>
                <a:lnTo>
                  <a:pt x="1362456" y="118872"/>
                </a:lnTo>
                <a:cubicBezTo>
                  <a:pt x="1344168" y="109728"/>
                  <a:pt x="1335024" y="91440"/>
                  <a:pt x="1325880" y="82296"/>
                </a:cubicBezTo>
                <a:cubicBezTo>
                  <a:pt x="1316736" y="73152"/>
                  <a:pt x="1298448" y="73152"/>
                  <a:pt x="1298448" y="82296"/>
                </a:cubicBezTo>
                <a:cubicBezTo>
                  <a:pt x="1298448" y="100584"/>
                  <a:pt x="1307592" y="128016"/>
                  <a:pt x="1316736" y="146304"/>
                </a:cubicBezTo>
                <a:lnTo>
                  <a:pt x="1316736" y="146304"/>
                </a:lnTo>
                <a:lnTo>
                  <a:pt x="1316736" y="146304"/>
                </a:lnTo>
                <a:cubicBezTo>
                  <a:pt x="1325880" y="146304"/>
                  <a:pt x="1325880" y="155448"/>
                  <a:pt x="1325880" y="155448"/>
                </a:cubicBezTo>
                <a:cubicBezTo>
                  <a:pt x="1335024" y="164592"/>
                  <a:pt x="1335024" y="173736"/>
                  <a:pt x="1344168" y="173736"/>
                </a:cubicBezTo>
                <a:lnTo>
                  <a:pt x="1344168" y="173736"/>
                </a:lnTo>
                <a:lnTo>
                  <a:pt x="1344168" y="173736"/>
                </a:lnTo>
                <a:cubicBezTo>
                  <a:pt x="1344168" y="182880"/>
                  <a:pt x="1353312" y="192024"/>
                  <a:pt x="1353312" y="201168"/>
                </a:cubicBezTo>
                <a:cubicBezTo>
                  <a:pt x="1353312" y="201168"/>
                  <a:pt x="1362456" y="210312"/>
                  <a:pt x="1362456" y="210312"/>
                </a:cubicBezTo>
                <a:moveTo>
                  <a:pt x="1261872" y="420624"/>
                </a:moveTo>
                <a:cubicBezTo>
                  <a:pt x="1252728" y="420624"/>
                  <a:pt x="1252728" y="411480"/>
                  <a:pt x="1252728" y="411480"/>
                </a:cubicBezTo>
                <a:cubicBezTo>
                  <a:pt x="1243584" y="402336"/>
                  <a:pt x="1243584" y="393192"/>
                  <a:pt x="1234440" y="384048"/>
                </a:cubicBezTo>
                <a:lnTo>
                  <a:pt x="1234440" y="384048"/>
                </a:lnTo>
                <a:cubicBezTo>
                  <a:pt x="1234440" y="384048"/>
                  <a:pt x="1225296" y="374904"/>
                  <a:pt x="1225296" y="365760"/>
                </a:cubicBezTo>
                <a:cubicBezTo>
                  <a:pt x="1216152" y="365760"/>
                  <a:pt x="1216152" y="356616"/>
                  <a:pt x="1216152" y="356616"/>
                </a:cubicBezTo>
                <a:lnTo>
                  <a:pt x="1216152" y="356616"/>
                </a:lnTo>
                <a:lnTo>
                  <a:pt x="1216152" y="356616"/>
                </a:lnTo>
                <a:cubicBezTo>
                  <a:pt x="1207008" y="338328"/>
                  <a:pt x="1188720" y="310896"/>
                  <a:pt x="1188720" y="292608"/>
                </a:cubicBezTo>
                <a:cubicBezTo>
                  <a:pt x="1197864" y="283464"/>
                  <a:pt x="1216152" y="283464"/>
                  <a:pt x="1216152" y="292608"/>
                </a:cubicBezTo>
                <a:cubicBezTo>
                  <a:pt x="1225296" y="301752"/>
                  <a:pt x="1243584" y="320040"/>
                  <a:pt x="1252728" y="329184"/>
                </a:cubicBezTo>
                <a:cubicBezTo>
                  <a:pt x="1261872" y="338328"/>
                  <a:pt x="1271016" y="347472"/>
                  <a:pt x="1280160" y="356616"/>
                </a:cubicBezTo>
                <a:cubicBezTo>
                  <a:pt x="1280160" y="356616"/>
                  <a:pt x="1289304" y="365760"/>
                  <a:pt x="1289304" y="365760"/>
                </a:cubicBezTo>
                <a:cubicBezTo>
                  <a:pt x="1298448" y="374904"/>
                  <a:pt x="1298448" y="374904"/>
                  <a:pt x="1307592" y="384048"/>
                </a:cubicBezTo>
                <a:cubicBezTo>
                  <a:pt x="1307592" y="384048"/>
                  <a:pt x="1307592" y="384048"/>
                  <a:pt x="1307592" y="393192"/>
                </a:cubicBezTo>
                <a:cubicBezTo>
                  <a:pt x="1316736" y="393192"/>
                  <a:pt x="1325880" y="402336"/>
                  <a:pt x="1325880" y="411480"/>
                </a:cubicBezTo>
                <a:cubicBezTo>
                  <a:pt x="1335024" y="448056"/>
                  <a:pt x="1289304" y="457200"/>
                  <a:pt x="1271016" y="438912"/>
                </a:cubicBezTo>
                <a:cubicBezTo>
                  <a:pt x="1271016" y="429768"/>
                  <a:pt x="1261872" y="429768"/>
                  <a:pt x="1261872" y="420624"/>
                </a:cubicBezTo>
                <a:lnTo>
                  <a:pt x="1261872" y="420624"/>
                </a:lnTo>
                <a:moveTo>
                  <a:pt x="1252728" y="850392"/>
                </a:moveTo>
                <a:cubicBezTo>
                  <a:pt x="1261872" y="896112"/>
                  <a:pt x="1197864" y="914400"/>
                  <a:pt x="1188720" y="859536"/>
                </a:cubicBezTo>
                <a:cubicBezTo>
                  <a:pt x="1188720" y="877824"/>
                  <a:pt x="1170432" y="850392"/>
                  <a:pt x="1170432" y="850392"/>
                </a:cubicBezTo>
                <a:cubicBezTo>
                  <a:pt x="1170432" y="850392"/>
                  <a:pt x="1161288" y="841248"/>
                  <a:pt x="1161288" y="841248"/>
                </a:cubicBezTo>
                <a:cubicBezTo>
                  <a:pt x="1161288" y="832104"/>
                  <a:pt x="1152144" y="822960"/>
                  <a:pt x="1152144" y="813816"/>
                </a:cubicBezTo>
                <a:cubicBezTo>
                  <a:pt x="1143000" y="813816"/>
                  <a:pt x="1143000" y="804672"/>
                  <a:pt x="1143000" y="795528"/>
                </a:cubicBezTo>
                <a:cubicBezTo>
                  <a:pt x="1133856" y="795528"/>
                  <a:pt x="1133856" y="786384"/>
                  <a:pt x="1124712" y="777240"/>
                </a:cubicBezTo>
                <a:lnTo>
                  <a:pt x="1124712" y="777240"/>
                </a:lnTo>
                <a:cubicBezTo>
                  <a:pt x="1115568" y="758952"/>
                  <a:pt x="1106424" y="749808"/>
                  <a:pt x="1106424" y="731520"/>
                </a:cubicBezTo>
                <a:cubicBezTo>
                  <a:pt x="1097280" y="704088"/>
                  <a:pt x="1133856" y="685800"/>
                  <a:pt x="1143000" y="713232"/>
                </a:cubicBezTo>
                <a:cubicBezTo>
                  <a:pt x="1152144" y="713232"/>
                  <a:pt x="1152144" y="722376"/>
                  <a:pt x="1161288" y="731520"/>
                </a:cubicBezTo>
                <a:cubicBezTo>
                  <a:pt x="1161288" y="731520"/>
                  <a:pt x="1170432" y="731520"/>
                  <a:pt x="1170432" y="740664"/>
                </a:cubicBezTo>
                <a:cubicBezTo>
                  <a:pt x="1179576" y="740664"/>
                  <a:pt x="1179576" y="749808"/>
                  <a:pt x="1188720" y="758952"/>
                </a:cubicBezTo>
                <a:cubicBezTo>
                  <a:pt x="1188720" y="768096"/>
                  <a:pt x="1197864" y="768096"/>
                  <a:pt x="1197864" y="777240"/>
                </a:cubicBezTo>
                <a:cubicBezTo>
                  <a:pt x="1207008" y="795528"/>
                  <a:pt x="1216152" y="804672"/>
                  <a:pt x="1225296" y="822960"/>
                </a:cubicBezTo>
                <a:cubicBezTo>
                  <a:pt x="1234440" y="822960"/>
                  <a:pt x="1234440" y="822960"/>
                  <a:pt x="1234440" y="832104"/>
                </a:cubicBezTo>
                <a:cubicBezTo>
                  <a:pt x="1243584" y="832104"/>
                  <a:pt x="1243584" y="841248"/>
                  <a:pt x="1252728" y="850392"/>
                </a:cubicBezTo>
                <a:moveTo>
                  <a:pt x="1399032" y="685800"/>
                </a:moveTo>
                <a:cubicBezTo>
                  <a:pt x="1408176" y="704088"/>
                  <a:pt x="1417320" y="722376"/>
                  <a:pt x="1426464" y="731520"/>
                </a:cubicBezTo>
                <a:cubicBezTo>
                  <a:pt x="1444752" y="777240"/>
                  <a:pt x="1389888" y="795528"/>
                  <a:pt x="1362456" y="758952"/>
                </a:cubicBezTo>
                <a:cubicBezTo>
                  <a:pt x="1362456" y="749808"/>
                  <a:pt x="1353312" y="740664"/>
                  <a:pt x="1344168" y="731520"/>
                </a:cubicBezTo>
                <a:cubicBezTo>
                  <a:pt x="1344168" y="722376"/>
                  <a:pt x="1335024" y="713232"/>
                  <a:pt x="1335024" y="704088"/>
                </a:cubicBezTo>
                <a:cubicBezTo>
                  <a:pt x="1325880" y="694944"/>
                  <a:pt x="1325880" y="694944"/>
                  <a:pt x="1325880" y="685800"/>
                </a:cubicBezTo>
                <a:cubicBezTo>
                  <a:pt x="1316736" y="676656"/>
                  <a:pt x="1307592" y="667512"/>
                  <a:pt x="1307592" y="649224"/>
                </a:cubicBezTo>
                <a:cubicBezTo>
                  <a:pt x="1307592" y="640080"/>
                  <a:pt x="1307592" y="630936"/>
                  <a:pt x="1316736" y="621792"/>
                </a:cubicBezTo>
                <a:lnTo>
                  <a:pt x="1316736" y="621792"/>
                </a:lnTo>
                <a:cubicBezTo>
                  <a:pt x="1344168" y="612648"/>
                  <a:pt x="1362456" y="640080"/>
                  <a:pt x="1371600" y="658368"/>
                </a:cubicBezTo>
                <a:cubicBezTo>
                  <a:pt x="1380744" y="667512"/>
                  <a:pt x="1389888" y="676656"/>
                  <a:pt x="1399032" y="685800"/>
                </a:cubicBezTo>
                <a:moveTo>
                  <a:pt x="1289304" y="1133856"/>
                </a:moveTo>
                <a:cubicBezTo>
                  <a:pt x="1280160" y="1115568"/>
                  <a:pt x="1261872" y="1097280"/>
                  <a:pt x="1243584" y="1078992"/>
                </a:cubicBezTo>
                <a:cubicBezTo>
                  <a:pt x="1234440" y="1069848"/>
                  <a:pt x="1216152" y="1069848"/>
                  <a:pt x="1216152" y="1088136"/>
                </a:cubicBezTo>
                <a:cubicBezTo>
                  <a:pt x="1207008" y="1106424"/>
                  <a:pt x="1225296" y="1124712"/>
                  <a:pt x="1234440" y="1143000"/>
                </a:cubicBezTo>
                <a:cubicBezTo>
                  <a:pt x="1234440" y="1143000"/>
                  <a:pt x="1243584" y="1152144"/>
                  <a:pt x="1243584" y="1161288"/>
                </a:cubicBezTo>
                <a:cubicBezTo>
                  <a:pt x="1243584" y="1170432"/>
                  <a:pt x="1243584" y="1170432"/>
                  <a:pt x="1252728" y="1170432"/>
                </a:cubicBezTo>
                <a:cubicBezTo>
                  <a:pt x="1261872" y="1197864"/>
                  <a:pt x="1271016" y="1216152"/>
                  <a:pt x="1289304" y="1225296"/>
                </a:cubicBezTo>
                <a:cubicBezTo>
                  <a:pt x="1316736" y="1252728"/>
                  <a:pt x="1344168" y="1207008"/>
                  <a:pt x="1325880" y="1179576"/>
                </a:cubicBezTo>
                <a:cubicBezTo>
                  <a:pt x="1316736" y="1179576"/>
                  <a:pt x="1307592" y="1161288"/>
                  <a:pt x="1298448" y="1152144"/>
                </a:cubicBezTo>
                <a:cubicBezTo>
                  <a:pt x="1298448" y="1152144"/>
                  <a:pt x="1289304" y="1143000"/>
                  <a:pt x="1289304" y="1133856"/>
                </a:cubicBezTo>
                <a:moveTo>
                  <a:pt x="1069848" y="1225296"/>
                </a:moveTo>
                <a:cubicBezTo>
                  <a:pt x="1078992" y="1225296"/>
                  <a:pt x="1078992" y="1234440"/>
                  <a:pt x="1088136" y="1234440"/>
                </a:cubicBezTo>
                <a:cubicBezTo>
                  <a:pt x="1097280" y="1252728"/>
                  <a:pt x="1115568" y="1261872"/>
                  <a:pt x="1124712" y="1280160"/>
                </a:cubicBezTo>
                <a:cubicBezTo>
                  <a:pt x="1133856" y="1298448"/>
                  <a:pt x="1133856" y="1307592"/>
                  <a:pt x="1124712" y="1325880"/>
                </a:cubicBezTo>
                <a:cubicBezTo>
                  <a:pt x="1115568" y="1325880"/>
                  <a:pt x="1097280" y="1325880"/>
                  <a:pt x="1088136" y="1316736"/>
                </a:cubicBezTo>
                <a:cubicBezTo>
                  <a:pt x="1078992" y="1307592"/>
                  <a:pt x="1060704" y="1289304"/>
                  <a:pt x="1051560" y="1280160"/>
                </a:cubicBezTo>
                <a:lnTo>
                  <a:pt x="1051560" y="1280160"/>
                </a:lnTo>
                <a:cubicBezTo>
                  <a:pt x="1033272" y="1261872"/>
                  <a:pt x="1024128" y="1243584"/>
                  <a:pt x="1005840" y="1225296"/>
                </a:cubicBezTo>
                <a:cubicBezTo>
                  <a:pt x="996696" y="1197864"/>
                  <a:pt x="1024128" y="1179576"/>
                  <a:pt x="1042416" y="1188720"/>
                </a:cubicBezTo>
                <a:cubicBezTo>
                  <a:pt x="1051560" y="1197864"/>
                  <a:pt x="1060704" y="1207008"/>
                  <a:pt x="1069848" y="1225296"/>
                </a:cubicBez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moveTo>
                  <a:pt x="777240" y="1152144"/>
                </a:moveTo>
                <a:cubicBezTo>
                  <a:pt x="768096" y="1143000"/>
                  <a:pt x="758952" y="1124712"/>
                  <a:pt x="749808" y="1115568"/>
                </a:cubicBezTo>
                <a:cubicBezTo>
                  <a:pt x="740664" y="1115568"/>
                  <a:pt x="740664" y="1115568"/>
                  <a:pt x="740664" y="1106424"/>
                </a:cubicBezTo>
                <a:cubicBezTo>
                  <a:pt x="722376" y="1088136"/>
                  <a:pt x="713232" y="1069848"/>
                  <a:pt x="685800" y="1069848"/>
                </a:cubicBezTo>
                <a:cubicBezTo>
                  <a:pt x="676656" y="1069848"/>
                  <a:pt x="667512" y="1088136"/>
                  <a:pt x="667512" y="1097280"/>
                </a:cubicBezTo>
                <a:cubicBezTo>
                  <a:pt x="685800" y="1115568"/>
                  <a:pt x="694944" y="1143000"/>
                  <a:pt x="713232" y="1161288"/>
                </a:cubicBezTo>
                <a:cubicBezTo>
                  <a:pt x="722376" y="1179576"/>
                  <a:pt x="740664" y="1207008"/>
                  <a:pt x="749808" y="1225296"/>
                </a:cubicBezTo>
                <a:cubicBezTo>
                  <a:pt x="777240" y="1271016"/>
                  <a:pt x="841248" y="1216152"/>
                  <a:pt x="804672" y="1179576"/>
                </a:cubicBezTo>
                <a:cubicBezTo>
                  <a:pt x="804672" y="1179576"/>
                  <a:pt x="804672" y="1179576"/>
                  <a:pt x="804672" y="1179576"/>
                </a:cubicBezTo>
                <a:cubicBezTo>
                  <a:pt x="795528" y="1170432"/>
                  <a:pt x="786384" y="1161288"/>
                  <a:pt x="777240" y="1152144"/>
                </a:cubicBezTo>
                <a:moveTo>
                  <a:pt x="630936" y="768096"/>
                </a:moveTo>
                <a:cubicBezTo>
                  <a:pt x="649224" y="786384"/>
                  <a:pt x="667512" y="795528"/>
                  <a:pt x="676656" y="795528"/>
                </a:cubicBezTo>
                <a:cubicBezTo>
                  <a:pt x="722376" y="804672"/>
                  <a:pt x="694944" y="868680"/>
                  <a:pt x="658368" y="859536"/>
                </a:cubicBezTo>
                <a:cubicBezTo>
                  <a:pt x="649224" y="850392"/>
                  <a:pt x="630936" y="841248"/>
                  <a:pt x="621792" y="832104"/>
                </a:cubicBezTo>
                <a:lnTo>
                  <a:pt x="621792" y="832104"/>
                </a:lnTo>
                <a:cubicBezTo>
                  <a:pt x="612648" y="832104"/>
                  <a:pt x="603504" y="822960"/>
                  <a:pt x="603504" y="822960"/>
                </a:cubicBezTo>
                <a:cubicBezTo>
                  <a:pt x="585216" y="813816"/>
                  <a:pt x="557784" y="795528"/>
                  <a:pt x="557784" y="768096"/>
                </a:cubicBezTo>
                <a:cubicBezTo>
                  <a:pt x="548640" y="758952"/>
                  <a:pt x="557784" y="749808"/>
                  <a:pt x="566928" y="749808"/>
                </a:cubicBezTo>
                <a:cubicBezTo>
                  <a:pt x="594360" y="740664"/>
                  <a:pt x="612648" y="758952"/>
                  <a:pt x="630936" y="768096"/>
                </a:cubicBezTo>
                <a:moveTo>
                  <a:pt x="429768" y="539496"/>
                </a:moveTo>
                <a:cubicBezTo>
                  <a:pt x="457200" y="557784"/>
                  <a:pt x="484632" y="502920"/>
                  <a:pt x="448056" y="484632"/>
                </a:cubicBezTo>
                <a:cubicBezTo>
                  <a:pt x="420624" y="475488"/>
                  <a:pt x="393192" y="466344"/>
                  <a:pt x="356616" y="457200"/>
                </a:cubicBezTo>
                <a:cubicBezTo>
                  <a:pt x="356616" y="457200"/>
                  <a:pt x="356616" y="457200"/>
                  <a:pt x="356616" y="457200"/>
                </a:cubicBezTo>
                <a:cubicBezTo>
                  <a:pt x="338328" y="448056"/>
                  <a:pt x="320040" y="448056"/>
                  <a:pt x="301752" y="457200"/>
                </a:cubicBezTo>
                <a:cubicBezTo>
                  <a:pt x="292608" y="466344"/>
                  <a:pt x="301752" y="484632"/>
                  <a:pt x="310896" y="484632"/>
                </a:cubicBezTo>
                <a:cubicBezTo>
                  <a:pt x="310896" y="484632"/>
                  <a:pt x="310896" y="484632"/>
                  <a:pt x="320040" y="484632"/>
                </a:cubicBezTo>
                <a:cubicBezTo>
                  <a:pt x="320040" y="484632"/>
                  <a:pt x="320040" y="493776"/>
                  <a:pt x="329184" y="493776"/>
                </a:cubicBezTo>
                <a:cubicBezTo>
                  <a:pt x="329184" y="493776"/>
                  <a:pt x="338328" y="493776"/>
                  <a:pt x="338328" y="493776"/>
                </a:cubicBezTo>
                <a:cubicBezTo>
                  <a:pt x="347472" y="502920"/>
                  <a:pt x="356616" y="502920"/>
                  <a:pt x="356616" y="502920"/>
                </a:cubicBezTo>
                <a:cubicBezTo>
                  <a:pt x="374904" y="512064"/>
                  <a:pt x="384048" y="512064"/>
                  <a:pt x="393192" y="521208"/>
                </a:cubicBez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cubicBezTo>
                  <a:pt x="402336" y="530352"/>
                  <a:pt x="411480" y="530352"/>
                  <a:pt x="429768" y="539496"/>
                </a:cubicBezTo>
                <a:moveTo>
                  <a:pt x="402336" y="283464"/>
                </a:moveTo>
                <a:cubicBezTo>
                  <a:pt x="393192" y="283464"/>
                  <a:pt x="393192" y="283464"/>
                  <a:pt x="384048" y="274320"/>
                </a:cubicBezTo>
                <a:cubicBezTo>
                  <a:pt x="365760" y="274320"/>
                  <a:pt x="338328" y="256032"/>
                  <a:pt x="329184" y="237744"/>
                </a:cubicBezTo>
                <a:cubicBezTo>
                  <a:pt x="320040" y="210312"/>
                  <a:pt x="384048" y="228600"/>
                  <a:pt x="393192" y="228600"/>
                </a:cubicBezTo>
                <a:cubicBezTo>
                  <a:pt x="402336" y="237744"/>
                  <a:pt x="411480" y="237744"/>
                  <a:pt x="420624" y="237744"/>
                </a:cubicBezTo>
                <a:cubicBezTo>
                  <a:pt x="457200" y="237744"/>
                  <a:pt x="484632" y="246888"/>
                  <a:pt x="493776" y="274320"/>
                </a:cubicBezTo>
                <a:cubicBezTo>
                  <a:pt x="493776" y="301752"/>
                  <a:pt x="466344" y="320040"/>
                  <a:pt x="448056" y="310896"/>
                </a:cubicBezTo>
                <a:cubicBezTo>
                  <a:pt x="448056" y="301752"/>
                  <a:pt x="448056" y="301752"/>
                  <a:pt x="438912" y="301752"/>
                </a:cubicBezTo>
                <a:cubicBezTo>
                  <a:pt x="438912" y="301752"/>
                  <a:pt x="438912" y="301752"/>
                  <a:pt x="438912" y="301752"/>
                </a:cubicBezTo>
                <a:cubicBezTo>
                  <a:pt x="429768" y="292608"/>
                  <a:pt x="420624" y="292608"/>
                  <a:pt x="420624" y="292608"/>
                </a:cubicBezTo>
                <a:cubicBezTo>
                  <a:pt x="411480" y="292608"/>
                  <a:pt x="411480" y="283464"/>
                  <a:pt x="402336" y="283464"/>
                </a:cubicBezTo>
                <a:moveTo>
                  <a:pt x="649224" y="493776"/>
                </a:moveTo>
                <a:cubicBezTo>
                  <a:pt x="649224" y="484632"/>
                  <a:pt x="649224" y="484632"/>
                  <a:pt x="640080" y="484632"/>
                </a:cubicBezTo>
                <a:cubicBezTo>
                  <a:pt x="630936" y="475488"/>
                  <a:pt x="612648" y="457200"/>
                  <a:pt x="603504" y="466344"/>
                </a:cubicBezTo>
                <a:cubicBezTo>
                  <a:pt x="594360" y="475488"/>
                  <a:pt x="594360" y="484632"/>
                  <a:pt x="603504" y="484632"/>
                </a:cubicBezTo>
                <a:cubicBezTo>
                  <a:pt x="603504" y="493776"/>
                  <a:pt x="603504" y="493776"/>
                  <a:pt x="603504" y="493776"/>
                </a:cubicBezTo>
                <a:cubicBezTo>
                  <a:pt x="603504" y="493776"/>
                  <a:pt x="603504" y="502920"/>
                  <a:pt x="612648" y="502920"/>
                </a:cubicBezTo>
                <a:cubicBezTo>
                  <a:pt x="612648" y="512064"/>
                  <a:pt x="621792" y="530352"/>
                  <a:pt x="640080" y="539496"/>
                </a:cubicBezTo>
                <a:cubicBezTo>
                  <a:pt x="658368" y="557784"/>
                  <a:pt x="676656" y="585216"/>
                  <a:pt x="694944" y="594360"/>
                </a:cubicBezTo>
                <a:cubicBezTo>
                  <a:pt x="731520" y="612648"/>
                  <a:pt x="758952" y="576072"/>
                  <a:pt x="731520" y="557784"/>
                </a:cubicBezTo>
                <a:cubicBezTo>
                  <a:pt x="722376" y="539496"/>
                  <a:pt x="704088" y="530352"/>
                  <a:pt x="694944" y="521208"/>
                </a:cubicBezTo>
                <a:cubicBezTo>
                  <a:pt x="685800" y="521208"/>
                  <a:pt x="676656" y="512064"/>
                  <a:pt x="667512" y="502920"/>
                </a:cubicBezTo>
                <a:lnTo>
                  <a:pt x="667512" y="502920"/>
                </a:lnTo>
                <a:cubicBezTo>
                  <a:pt x="667512" y="502920"/>
                  <a:pt x="658368" y="493776"/>
                  <a:pt x="649224" y="493776"/>
                </a:cubicBezTo>
                <a:moveTo>
                  <a:pt x="667512" y="228600"/>
                </a:moveTo>
                <a:cubicBezTo>
                  <a:pt x="667512" y="228600"/>
                  <a:pt x="676656" y="228600"/>
                  <a:pt x="685800" y="228600"/>
                </a:cubicBezTo>
                <a:cubicBezTo>
                  <a:pt x="704088" y="228600"/>
                  <a:pt x="731520" y="228600"/>
                  <a:pt x="749808" y="246888"/>
                </a:cubicBezTo>
                <a:cubicBezTo>
                  <a:pt x="758952" y="265176"/>
                  <a:pt x="740664" y="292608"/>
                  <a:pt x="722376" y="292608"/>
                </a:cubicBezTo>
                <a:cubicBezTo>
                  <a:pt x="713232" y="283464"/>
                  <a:pt x="704088" y="283464"/>
                  <a:pt x="694944" y="283464"/>
                </a:cubicBezTo>
                <a:cubicBezTo>
                  <a:pt x="685800" y="274320"/>
                  <a:pt x="685800" y="274320"/>
                  <a:pt x="676656" y="274320"/>
                </a:cubicBezTo>
                <a:cubicBezTo>
                  <a:pt x="658368" y="274320"/>
                  <a:pt x="640080" y="265176"/>
                  <a:pt x="621792" y="256032"/>
                </a:cubicBezTo>
                <a:cubicBezTo>
                  <a:pt x="612648" y="256032"/>
                  <a:pt x="612648" y="246888"/>
                  <a:pt x="612648" y="237744"/>
                </a:cubicBezTo>
                <a:cubicBezTo>
                  <a:pt x="630936" y="228600"/>
                  <a:pt x="649224" y="228600"/>
                  <a:pt x="667512" y="228600"/>
                </a:cubicBezTo>
                <a:moveTo>
                  <a:pt x="1517904" y="1088136"/>
                </a:moveTo>
                <a:lnTo>
                  <a:pt x="1517904" y="1088136"/>
                </a:lnTo>
                <a:cubicBezTo>
                  <a:pt x="1517904" y="1069848"/>
                  <a:pt x="1517904" y="1051560"/>
                  <a:pt x="1508760" y="1033272"/>
                </a:cubicBezTo>
                <a:cubicBezTo>
                  <a:pt x="1490472" y="1024128"/>
                  <a:pt x="1472184" y="1033272"/>
                  <a:pt x="1472184" y="1051560"/>
                </a:cubicBezTo>
                <a:cubicBezTo>
                  <a:pt x="1472184" y="1078992"/>
                  <a:pt x="1472184" y="1097280"/>
                  <a:pt x="1472184" y="1124712"/>
                </a:cubicBezTo>
                <a:cubicBezTo>
                  <a:pt x="1472184" y="1133856"/>
                  <a:pt x="1472184" y="1143000"/>
                  <a:pt x="1472184" y="1152144"/>
                </a:cubicBezTo>
                <a:cubicBezTo>
                  <a:pt x="1472184" y="1170432"/>
                  <a:pt x="1472184" y="1197864"/>
                  <a:pt x="1499616" y="1207008"/>
                </a:cubicBezTo>
                <a:cubicBezTo>
                  <a:pt x="1508760" y="1216152"/>
                  <a:pt x="1517904" y="1216152"/>
                  <a:pt x="1527048" y="1207008"/>
                </a:cubicBezTo>
                <a:cubicBezTo>
                  <a:pt x="1545336" y="1188720"/>
                  <a:pt x="1536192" y="1152144"/>
                  <a:pt x="1527048" y="1124712"/>
                </a:cubicBezTo>
                <a:cubicBezTo>
                  <a:pt x="1527048" y="1124712"/>
                  <a:pt x="1527048" y="1115568"/>
                  <a:pt x="1527048" y="1106424"/>
                </a:cubicBezTo>
                <a:cubicBezTo>
                  <a:pt x="1527048" y="1106424"/>
                  <a:pt x="1527048" y="1097280"/>
                  <a:pt x="1517904" y="1088136"/>
                </a:cubicBezTo>
                <a:moveTo>
                  <a:pt x="1444752" y="1453896"/>
                </a:moveTo>
                <a:cubicBezTo>
                  <a:pt x="1444752" y="1463040"/>
                  <a:pt x="1453896" y="1463040"/>
                  <a:pt x="1453896" y="1463040"/>
                </a:cubicBezTo>
                <a:cubicBezTo>
                  <a:pt x="1444752" y="1472184"/>
                  <a:pt x="1453896" y="1490472"/>
                  <a:pt x="1453896" y="1499616"/>
                </a:cubicBezTo>
                <a:cubicBezTo>
                  <a:pt x="1453896" y="1508760"/>
                  <a:pt x="1453896" y="1508760"/>
                  <a:pt x="1453896" y="1517904"/>
                </a:cubicBezTo>
                <a:cubicBezTo>
                  <a:pt x="1463040" y="1554480"/>
                  <a:pt x="1463040" y="1581912"/>
                  <a:pt x="1463040" y="1609344"/>
                </a:cubicBezTo>
                <a:lnTo>
                  <a:pt x="1463040" y="1609344"/>
                </a:lnTo>
                <a:cubicBezTo>
                  <a:pt x="1463040" y="1645920"/>
                  <a:pt x="1399032" y="1645920"/>
                  <a:pt x="1408176" y="1600200"/>
                </a:cubicBezTo>
                <a:cubicBezTo>
                  <a:pt x="1408176" y="1563624"/>
                  <a:pt x="1417320" y="1536192"/>
                  <a:pt x="1417320" y="1499616"/>
                </a:cubicBezTo>
                <a:lnTo>
                  <a:pt x="1417320" y="1499616"/>
                </a:lnTo>
                <a:cubicBezTo>
                  <a:pt x="1417320" y="1481328"/>
                  <a:pt x="1426464" y="1453896"/>
                  <a:pt x="1444752" y="1453896"/>
                </a:cubicBezTo>
                <a:moveTo>
                  <a:pt x="1261872" y="1527048"/>
                </a:moveTo>
                <a:cubicBezTo>
                  <a:pt x="1261872" y="1517904"/>
                  <a:pt x="1243584" y="1517904"/>
                  <a:pt x="1234440" y="1536192"/>
                </a:cubicBezTo>
                <a:cubicBezTo>
                  <a:pt x="1225296" y="1563624"/>
                  <a:pt x="1225296" y="1581912"/>
                  <a:pt x="1216152" y="1609344"/>
                </a:cubicBezTo>
                <a:cubicBezTo>
                  <a:pt x="1216152" y="1636776"/>
                  <a:pt x="1216152" y="1664208"/>
                  <a:pt x="1216152" y="1682496"/>
                </a:cubicBezTo>
                <a:cubicBezTo>
                  <a:pt x="1225296" y="1709928"/>
                  <a:pt x="1252728" y="1719072"/>
                  <a:pt x="1271016" y="1700784"/>
                </a:cubicBezTo>
                <a:cubicBezTo>
                  <a:pt x="1280160" y="1682496"/>
                  <a:pt x="1280160" y="1664208"/>
                  <a:pt x="1271016" y="1645920"/>
                </a:cubicBezTo>
                <a:cubicBezTo>
                  <a:pt x="1271016" y="1636776"/>
                  <a:pt x="1271016" y="1627632"/>
                  <a:pt x="1271016" y="1618488"/>
                </a:cubicBezTo>
                <a:cubicBezTo>
                  <a:pt x="1271016" y="1609344"/>
                  <a:pt x="1271016" y="1609344"/>
                  <a:pt x="1271016" y="1600200"/>
                </a:cubicBezTo>
                <a:cubicBezTo>
                  <a:pt x="1271016" y="1572768"/>
                  <a:pt x="1280160" y="1545336"/>
                  <a:pt x="1261872" y="1527048"/>
                </a:cubicBezTo>
                <a:moveTo>
                  <a:pt x="1033272" y="1682496"/>
                </a:moveTo>
                <a:cubicBezTo>
                  <a:pt x="1042416" y="1664208"/>
                  <a:pt x="1060704" y="1664208"/>
                  <a:pt x="1060704" y="1673352"/>
                </a:cubicBezTo>
                <a:cubicBezTo>
                  <a:pt x="1078992" y="1700784"/>
                  <a:pt x="1078992" y="1728216"/>
                  <a:pt x="1088136" y="1764792"/>
                </a:cubicBezTo>
                <a:cubicBezTo>
                  <a:pt x="1088136" y="1783080"/>
                  <a:pt x="1088136" y="1810512"/>
                  <a:pt x="1097280" y="1837944"/>
                </a:cubicBezTo>
                <a:cubicBezTo>
                  <a:pt x="1115568" y="1892808"/>
                  <a:pt x="1024128" y="1901952"/>
                  <a:pt x="1033272" y="1837944"/>
                </a:cubicBezTo>
                <a:cubicBezTo>
                  <a:pt x="1033272" y="1819656"/>
                  <a:pt x="1033272" y="1801368"/>
                  <a:pt x="1033272" y="1773936"/>
                </a:cubicBezTo>
                <a:cubicBezTo>
                  <a:pt x="1033272" y="1746504"/>
                  <a:pt x="1024128" y="1709928"/>
                  <a:pt x="1033272" y="1682496"/>
                </a:cubicBezTo>
                <a:moveTo>
                  <a:pt x="493776" y="941832"/>
                </a:moveTo>
                <a:lnTo>
                  <a:pt x="493776" y="941832"/>
                </a:lnTo>
                <a:cubicBezTo>
                  <a:pt x="475488" y="923544"/>
                  <a:pt x="466344" y="914400"/>
                  <a:pt x="457200" y="905256"/>
                </a:cubicBezTo>
                <a:cubicBezTo>
                  <a:pt x="438912" y="896112"/>
                  <a:pt x="429768" y="886968"/>
                  <a:pt x="411480" y="877824"/>
                </a:cubicBezTo>
                <a:cubicBezTo>
                  <a:pt x="402336" y="868680"/>
                  <a:pt x="402336" y="868680"/>
                  <a:pt x="393192" y="859536"/>
                </a:cubicBezTo>
                <a:cubicBezTo>
                  <a:pt x="365760" y="850392"/>
                  <a:pt x="338328" y="877824"/>
                  <a:pt x="356616" y="905256"/>
                </a:cubicBezTo>
                <a:cubicBezTo>
                  <a:pt x="365760" y="914400"/>
                  <a:pt x="365760" y="914400"/>
                  <a:pt x="374904" y="914400"/>
                </a:cubicBezTo>
                <a:cubicBezTo>
                  <a:pt x="384048" y="914400"/>
                  <a:pt x="384048" y="914400"/>
                  <a:pt x="384048" y="914400"/>
                </a:cubicBezTo>
                <a:cubicBezTo>
                  <a:pt x="384048" y="923544"/>
                  <a:pt x="384048" y="923544"/>
                  <a:pt x="393192" y="923544"/>
                </a:cubicBezTo>
                <a:cubicBezTo>
                  <a:pt x="402336" y="923544"/>
                  <a:pt x="411480" y="932688"/>
                  <a:pt x="420624" y="941832"/>
                </a:cubicBezTo>
                <a:cubicBezTo>
                  <a:pt x="420624" y="941832"/>
                  <a:pt x="429768" y="950976"/>
                  <a:pt x="438912" y="950976"/>
                </a:cubicBezTo>
                <a:cubicBezTo>
                  <a:pt x="457200" y="960120"/>
                  <a:pt x="466344" y="969264"/>
                  <a:pt x="484632" y="978408"/>
                </a:cubicBezTo>
                <a:cubicBezTo>
                  <a:pt x="493776" y="978408"/>
                  <a:pt x="502920" y="969264"/>
                  <a:pt x="502920" y="960120"/>
                </a:cubicBezTo>
                <a:cubicBezTo>
                  <a:pt x="502920" y="950976"/>
                  <a:pt x="502920" y="950976"/>
                  <a:pt x="493776" y="941832"/>
                </a:cubicBezTo>
                <a:moveTo>
                  <a:pt x="192024" y="694944"/>
                </a:moveTo>
                <a:cubicBezTo>
                  <a:pt x="219456" y="685800"/>
                  <a:pt x="246888" y="685800"/>
                  <a:pt x="274320" y="694944"/>
                </a:cubicBezTo>
                <a:cubicBezTo>
                  <a:pt x="292608" y="694944"/>
                  <a:pt x="310896" y="704088"/>
                  <a:pt x="329184" y="713232"/>
                </a:cubicBezTo>
                <a:cubicBezTo>
                  <a:pt x="329184" y="722376"/>
                  <a:pt x="329184" y="722376"/>
                  <a:pt x="329184" y="731520"/>
                </a:cubicBezTo>
                <a:cubicBezTo>
                  <a:pt x="320040" y="740664"/>
                  <a:pt x="292608" y="740664"/>
                  <a:pt x="274320" y="740664"/>
                </a:cubicBezTo>
                <a:lnTo>
                  <a:pt x="274320" y="740664"/>
                </a:lnTo>
                <a:cubicBezTo>
                  <a:pt x="246888" y="749808"/>
                  <a:pt x="219456" y="749808"/>
                  <a:pt x="192024" y="758952"/>
                </a:cubicBezTo>
                <a:cubicBezTo>
                  <a:pt x="155448" y="768096"/>
                  <a:pt x="146304" y="694944"/>
                  <a:pt x="192024" y="694944"/>
                </a:cubicBezTo>
                <a:moveTo>
                  <a:pt x="137160" y="384048"/>
                </a:moveTo>
                <a:cubicBezTo>
                  <a:pt x="128016" y="384048"/>
                  <a:pt x="109728" y="393192"/>
                  <a:pt x="91440" y="402336"/>
                </a:cubicBezTo>
                <a:lnTo>
                  <a:pt x="91440" y="402336"/>
                </a:lnTo>
                <a:cubicBezTo>
                  <a:pt x="82296" y="402336"/>
                  <a:pt x="82296" y="402336"/>
                  <a:pt x="73152" y="402336"/>
                </a:cubicBezTo>
                <a:cubicBezTo>
                  <a:pt x="54864" y="411480"/>
                  <a:pt x="36576" y="420624"/>
                  <a:pt x="18288" y="429768"/>
                </a:cubicBezTo>
                <a:cubicBezTo>
                  <a:pt x="-27432" y="466344"/>
                  <a:pt x="36576" y="530352"/>
                  <a:pt x="64008" y="484632"/>
                </a:cubicBezTo>
                <a:cubicBezTo>
                  <a:pt x="73152" y="475488"/>
                  <a:pt x="82296" y="466344"/>
                  <a:pt x="91440" y="457200"/>
                </a:cubicBezTo>
                <a:lnTo>
                  <a:pt x="91440" y="457200"/>
                </a:lnTo>
                <a:cubicBezTo>
                  <a:pt x="100584" y="457200"/>
                  <a:pt x="100584" y="457200"/>
                  <a:pt x="100584" y="457200"/>
                </a:cubicBezTo>
                <a:cubicBezTo>
                  <a:pt x="100584" y="448056"/>
                  <a:pt x="109728" y="448056"/>
                  <a:pt x="109728" y="448056"/>
                </a:cubicBezTo>
                <a:lnTo>
                  <a:pt x="109728" y="448056"/>
                </a:lnTo>
                <a:lnTo>
                  <a:pt x="109728" y="448056"/>
                </a:lnTo>
                <a:cubicBezTo>
                  <a:pt x="118872" y="448056"/>
                  <a:pt x="118872" y="438912"/>
                  <a:pt x="128016" y="438912"/>
                </a:cubicBezTo>
                <a:cubicBezTo>
                  <a:pt x="137160" y="429768"/>
                  <a:pt x="137160" y="429768"/>
                  <a:pt x="146304" y="420624"/>
                </a:cubicBezTo>
                <a:cubicBezTo>
                  <a:pt x="155448" y="411480"/>
                  <a:pt x="146304" y="393192"/>
                  <a:pt x="137160" y="384048"/>
                </a:cubicBezTo>
                <a:moveTo>
                  <a:pt x="960120" y="192024"/>
                </a:moveTo>
                <a:lnTo>
                  <a:pt x="960120" y="192024"/>
                </a:lnTo>
                <a:cubicBezTo>
                  <a:pt x="969264" y="201168"/>
                  <a:pt x="987552" y="201168"/>
                  <a:pt x="996696" y="210312"/>
                </a:cubicBezTo>
                <a:cubicBezTo>
                  <a:pt x="1033272" y="246888"/>
                  <a:pt x="1078992" y="182880"/>
                  <a:pt x="1042416" y="155448"/>
                </a:cubicBezTo>
                <a:cubicBezTo>
                  <a:pt x="1033272" y="146304"/>
                  <a:pt x="1024128" y="146304"/>
                  <a:pt x="1014984" y="137160"/>
                </a:cubicBezTo>
                <a:cubicBezTo>
                  <a:pt x="1005840" y="137160"/>
                  <a:pt x="1005840" y="137160"/>
                  <a:pt x="996696" y="137160"/>
                </a:cubicBezTo>
                <a:cubicBezTo>
                  <a:pt x="996696" y="128016"/>
                  <a:pt x="987552" y="128016"/>
                  <a:pt x="978408" y="128016"/>
                </a:cubicBezTo>
                <a:cubicBezTo>
                  <a:pt x="978408" y="118872"/>
                  <a:pt x="978408" y="118872"/>
                  <a:pt x="969264" y="118872"/>
                </a:cubicBezTo>
                <a:cubicBezTo>
                  <a:pt x="950976" y="109728"/>
                  <a:pt x="932688" y="100584"/>
                  <a:pt x="914400" y="109728"/>
                </a:cubicBezTo>
                <a:cubicBezTo>
                  <a:pt x="896112" y="118872"/>
                  <a:pt x="896112" y="137160"/>
                  <a:pt x="905256" y="146304"/>
                </a:cubicBezTo>
                <a:cubicBezTo>
                  <a:pt x="914400" y="155448"/>
                  <a:pt x="923544" y="155448"/>
                  <a:pt x="932688" y="164592"/>
                </a:cubicBezTo>
                <a:cubicBezTo>
                  <a:pt x="932688" y="173736"/>
                  <a:pt x="941832" y="173736"/>
                  <a:pt x="950976" y="182880"/>
                </a:cubicBezTo>
                <a:cubicBezTo>
                  <a:pt x="950976" y="182880"/>
                  <a:pt x="960120" y="192024"/>
                  <a:pt x="960120" y="192024"/>
                </a:cubicBezTo>
                <a:moveTo>
                  <a:pt x="978408" y="877824"/>
                </a:moveTo>
                <a:cubicBezTo>
                  <a:pt x="978408" y="877824"/>
                  <a:pt x="978408" y="877824"/>
                  <a:pt x="978408" y="877824"/>
                </a:cubicBezTo>
                <a:cubicBezTo>
                  <a:pt x="1014984" y="896112"/>
                  <a:pt x="987552" y="950976"/>
                  <a:pt x="960120" y="932688"/>
                </a:cubicBezTo>
                <a:cubicBezTo>
                  <a:pt x="941832" y="923544"/>
                  <a:pt x="923544" y="914400"/>
                  <a:pt x="914400" y="896112"/>
                </a:cubicBezTo>
                <a:cubicBezTo>
                  <a:pt x="914400" y="886968"/>
                  <a:pt x="905256" y="886968"/>
                  <a:pt x="896112" y="877824"/>
                </a:cubicBezTo>
                <a:cubicBezTo>
                  <a:pt x="877824" y="859536"/>
                  <a:pt x="859536" y="832104"/>
                  <a:pt x="850392" y="804672"/>
                </a:cubicBezTo>
                <a:cubicBezTo>
                  <a:pt x="850392" y="786384"/>
                  <a:pt x="859536" y="777240"/>
                  <a:pt x="877824" y="777240"/>
                </a:cubicBezTo>
                <a:cubicBezTo>
                  <a:pt x="896112" y="786384"/>
                  <a:pt x="905256" y="804672"/>
                  <a:pt x="923544" y="813816"/>
                </a:cubicBezTo>
                <a:cubicBezTo>
                  <a:pt x="923544" y="822960"/>
                  <a:pt x="923544" y="822960"/>
                  <a:pt x="932688" y="832104"/>
                </a:cubicBezTo>
                <a:lnTo>
                  <a:pt x="960120" y="859536"/>
                </a:lnTo>
                <a:cubicBezTo>
                  <a:pt x="969264" y="868680"/>
                  <a:pt x="969264" y="868680"/>
                  <a:pt x="978408" y="877824"/>
                </a:cubicBezTo>
                <a:lnTo>
                  <a:pt x="978408" y="877824"/>
                </a:lnTo>
                <a:moveTo>
                  <a:pt x="1014984" y="484632"/>
                </a:moveTo>
                <a:cubicBezTo>
                  <a:pt x="987552" y="466344"/>
                  <a:pt x="960120" y="448056"/>
                  <a:pt x="932688" y="438912"/>
                </a:cubicBezTo>
                <a:cubicBezTo>
                  <a:pt x="932688" y="438912"/>
                  <a:pt x="932688" y="438912"/>
                  <a:pt x="932688" y="438912"/>
                </a:cubicBezTo>
                <a:cubicBezTo>
                  <a:pt x="914400" y="429768"/>
                  <a:pt x="886968" y="420624"/>
                  <a:pt x="868680" y="429768"/>
                </a:cubicBezTo>
                <a:cubicBezTo>
                  <a:pt x="859536" y="429768"/>
                  <a:pt x="868680" y="448056"/>
                  <a:pt x="877824" y="448056"/>
                </a:cubicBezTo>
                <a:cubicBezTo>
                  <a:pt x="886968" y="457200"/>
                  <a:pt x="886968" y="457200"/>
                  <a:pt x="896112" y="466344"/>
                </a:cubicBezTo>
                <a:lnTo>
                  <a:pt x="896112" y="466344"/>
                </a:lnTo>
                <a:cubicBezTo>
                  <a:pt x="896112" y="466344"/>
                  <a:pt x="896112" y="466344"/>
                  <a:pt x="896112" y="466344"/>
                </a:cubicBezTo>
                <a:lnTo>
                  <a:pt x="923544" y="484632"/>
                </a:lnTo>
                <a:cubicBezTo>
                  <a:pt x="932688" y="493776"/>
                  <a:pt x="941832" y="502920"/>
                  <a:pt x="950976" y="512064"/>
                </a:cubicBezTo>
                <a:cubicBezTo>
                  <a:pt x="960120" y="512064"/>
                  <a:pt x="969264" y="521208"/>
                  <a:pt x="978408" y="530352"/>
                </a:cubicBezTo>
                <a:cubicBezTo>
                  <a:pt x="1005840" y="548640"/>
                  <a:pt x="1033272" y="512064"/>
                  <a:pt x="1014984" y="484632"/>
                </a:cubicBezTo>
                <a:moveTo>
                  <a:pt x="914400" y="1453896"/>
                </a:moveTo>
                <a:lnTo>
                  <a:pt x="914400" y="1453896"/>
                </a:lnTo>
                <a:cubicBezTo>
                  <a:pt x="923544" y="1453896"/>
                  <a:pt x="923544" y="1463040"/>
                  <a:pt x="923544" y="1463040"/>
                </a:cubicBezTo>
                <a:cubicBezTo>
                  <a:pt x="932688" y="1472184"/>
                  <a:pt x="932688" y="1472184"/>
                  <a:pt x="941832" y="1481328"/>
                </a:cubicBezTo>
                <a:lnTo>
                  <a:pt x="941832" y="1481328"/>
                </a:lnTo>
                <a:cubicBezTo>
                  <a:pt x="941832" y="1481328"/>
                  <a:pt x="950976" y="1490472"/>
                  <a:pt x="960120" y="1499616"/>
                </a:cubicBezTo>
                <a:cubicBezTo>
                  <a:pt x="978408" y="1527048"/>
                  <a:pt x="932688" y="1563624"/>
                  <a:pt x="914400" y="1536192"/>
                </a:cubicBezTo>
                <a:cubicBezTo>
                  <a:pt x="905256" y="1527048"/>
                  <a:pt x="905256" y="1517904"/>
                  <a:pt x="896112" y="1508760"/>
                </a:cubicBezTo>
                <a:lnTo>
                  <a:pt x="896112" y="1508760"/>
                </a:lnTo>
                <a:lnTo>
                  <a:pt x="896112" y="1508760"/>
                </a:lnTo>
                <a:cubicBezTo>
                  <a:pt x="896112" y="1499616"/>
                  <a:pt x="886968" y="1490472"/>
                  <a:pt x="886968" y="1490472"/>
                </a:cubicBezTo>
                <a:cubicBezTo>
                  <a:pt x="868680" y="1472184"/>
                  <a:pt x="859536" y="1463040"/>
                  <a:pt x="859536" y="1444752"/>
                </a:cubicBezTo>
                <a:cubicBezTo>
                  <a:pt x="859536" y="1426464"/>
                  <a:pt x="886968" y="1417320"/>
                  <a:pt x="896112" y="1435608"/>
                </a:cubicBezTo>
                <a:cubicBezTo>
                  <a:pt x="896112" y="1435608"/>
                  <a:pt x="905256" y="1444752"/>
                  <a:pt x="914400" y="1453896"/>
                </a:cubicBezTo>
                <a:moveTo>
                  <a:pt x="1252728" y="1920240"/>
                </a:moveTo>
                <a:cubicBezTo>
                  <a:pt x="1225296" y="1929384"/>
                  <a:pt x="1216152" y="1956816"/>
                  <a:pt x="1207008" y="1984248"/>
                </a:cubicBezTo>
                <a:cubicBezTo>
                  <a:pt x="1207008" y="1984248"/>
                  <a:pt x="1207008" y="1984248"/>
                  <a:pt x="1207008" y="1993392"/>
                </a:cubicBezTo>
                <a:lnTo>
                  <a:pt x="1197864" y="2020824"/>
                </a:lnTo>
                <a:lnTo>
                  <a:pt x="1197864" y="2020824"/>
                </a:lnTo>
                <a:cubicBezTo>
                  <a:pt x="1197864" y="2020824"/>
                  <a:pt x="1188720" y="2029968"/>
                  <a:pt x="1188720" y="2029968"/>
                </a:cubicBezTo>
                <a:cubicBezTo>
                  <a:pt x="1188720" y="2029968"/>
                  <a:pt x="1188720" y="2039112"/>
                  <a:pt x="1179576" y="2039112"/>
                </a:cubicBezTo>
                <a:cubicBezTo>
                  <a:pt x="1170432" y="2057400"/>
                  <a:pt x="1188720" y="2084832"/>
                  <a:pt x="1207008" y="2084832"/>
                </a:cubicBezTo>
                <a:lnTo>
                  <a:pt x="1216152" y="2084832"/>
                </a:lnTo>
                <a:cubicBezTo>
                  <a:pt x="1225296" y="2084832"/>
                  <a:pt x="1243584" y="2084832"/>
                  <a:pt x="1252728" y="2075688"/>
                </a:cubicBezTo>
                <a:cubicBezTo>
                  <a:pt x="1261872" y="2057400"/>
                  <a:pt x="1261872" y="2048256"/>
                  <a:pt x="1261872" y="2029968"/>
                </a:cubicBezTo>
                <a:cubicBezTo>
                  <a:pt x="1261872" y="2020824"/>
                  <a:pt x="1261872" y="2020824"/>
                  <a:pt x="1261872" y="2020824"/>
                </a:cubicBezTo>
                <a:cubicBezTo>
                  <a:pt x="1271016" y="1993392"/>
                  <a:pt x="1271016" y="1965960"/>
                  <a:pt x="1280160" y="1938528"/>
                </a:cubicBezTo>
                <a:cubicBezTo>
                  <a:pt x="1280160" y="1938528"/>
                  <a:pt x="1271016" y="1920240"/>
                  <a:pt x="1252728" y="1920240"/>
                </a:cubicBezTo>
                <a:moveTo>
                  <a:pt x="192024" y="201168"/>
                </a:moveTo>
                <a:cubicBezTo>
                  <a:pt x="182880" y="201168"/>
                  <a:pt x="182880" y="210312"/>
                  <a:pt x="173736" y="210312"/>
                </a:cubicBezTo>
                <a:cubicBezTo>
                  <a:pt x="155448" y="219456"/>
                  <a:pt x="137160" y="210312"/>
                  <a:pt x="137160" y="192024"/>
                </a:cubicBezTo>
                <a:cubicBezTo>
                  <a:pt x="128016" y="164592"/>
                  <a:pt x="155448" y="146304"/>
                  <a:pt x="173736" y="137160"/>
                </a:cubicBezTo>
                <a:cubicBezTo>
                  <a:pt x="201168" y="128016"/>
                  <a:pt x="228600" y="109728"/>
                  <a:pt x="256032" y="109728"/>
                </a:cubicBezTo>
                <a:cubicBezTo>
                  <a:pt x="274320" y="109728"/>
                  <a:pt x="274320" y="128016"/>
                  <a:pt x="265176" y="137160"/>
                </a:cubicBezTo>
                <a:cubicBezTo>
                  <a:pt x="265176" y="137160"/>
                  <a:pt x="265176" y="146304"/>
                  <a:pt x="256032" y="146304"/>
                </a:cubicBezTo>
                <a:cubicBezTo>
                  <a:pt x="256032" y="155448"/>
                  <a:pt x="246888" y="155448"/>
                  <a:pt x="237744" y="164592"/>
                </a:cubicBezTo>
                <a:cubicBezTo>
                  <a:pt x="228600" y="164592"/>
                  <a:pt x="228600" y="164592"/>
                  <a:pt x="219456" y="173736"/>
                </a:cubicBezTo>
                <a:cubicBezTo>
                  <a:pt x="219456" y="173736"/>
                  <a:pt x="219456" y="173736"/>
                  <a:pt x="210312" y="173736"/>
                </a:cubicBezTo>
                <a:cubicBezTo>
                  <a:pt x="210312" y="182880"/>
                  <a:pt x="210312" y="182880"/>
                  <a:pt x="210312" y="182880"/>
                </a:cubicBezTo>
                <a:cubicBezTo>
                  <a:pt x="201168" y="182880"/>
                  <a:pt x="201168" y="192024"/>
                  <a:pt x="192024" y="192024"/>
                </a:cubicBezTo>
                <a:cubicBezTo>
                  <a:pt x="192024" y="192024"/>
                  <a:pt x="192024" y="192024"/>
                  <a:pt x="192024" y="201168"/>
                </a:cubicBezTo>
              </a:path>
            </a:pathLst>
          </a:custGeom>
          <a:solidFill>
            <a:schemeClr val="accent3">
              <a:lumMod val="60000"/>
              <a:lumOff val="40000"/>
              <a:alpha val="50000"/>
            </a:schemeClr>
          </a:solidFill>
        </p:spPr>
      </p:sp>
      <p:sp>
        <p:nvSpPr>
          <p:cNvPr id="2" name="标题 1"/>
          <p:cNvSpPr>
            <a:spLocks noGrp="1"/>
          </p:cNvSpPr>
          <p:nvPr>
            <p:ph type="title" hasCustomPrompt="1"/>
            <p:custDataLst>
              <p:tags r:id="rId5"/>
            </p:custDataLst>
          </p:nvPr>
        </p:nvSpPr>
        <p:spPr>
          <a:xfrm>
            <a:off x="1700784" y="917924"/>
            <a:ext cx="2880000" cy="1081088"/>
          </a:xfrm>
        </p:spPr>
        <p:txBody>
          <a:bodyPr wrap="square" anchor="b">
            <a:normAutofit/>
          </a:bodyPr>
          <a:lstStyle>
            <a:lvl1pPr algn="ctr">
              <a:defRPr sz="6000">
                <a:solidFill>
                  <a:schemeClr val="accent1">
                    <a:lumMod val="20000"/>
                    <a:lumOff val="80000"/>
                  </a:schemeClr>
                </a:solidFill>
                <a:latin typeface="汉仪正圆-75W" charset="0"/>
                <a:ea typeface="汉仪正圆-75W" charset="0"/>
                <a:cs typeface="汉仪正圆-75W" charset="0"/>
                <a:sym typeface="汉仪正圆-75W" charset="0"/>
              </a:defRPr>
            </a:lvl1pPr>
          </a:lstStyle>
          <a:p>
            <a:r>
              <a:rPr lang="zh-CN" altLang="en-US" dirty="0"/>
              <a:t>标题</a:t>
            </a:r>
          </a:p>
        </p:txBody>
      </p:sp>
      <p:sp>
        <p:nvSpPr>
          <p:cNvPr id="7" name="日期占位符 3"/>
          <p:cNvSpPr>
            <a:spLocks noGrp="1"/>
          </p:cNvSpPr>
          <p:nvPr>
            <p:ph type="dt" sz="half" idx="10"/>
            <p:custDataLst>
              <p:tags r:id="rId6"/>
            </p:custDataLst>
          </p:nvPr>
        </p:nvSpPr>
        <p:spPr/>
        <p:txBody>
          <a:bodyPr wrap="square">
            <a:normAutofit/>
          </a:bodyPr>
          <a:lstStyle>
            <a:lvl1pPr>
              <a:defRPr>
                <a:ea typeface="汉仪正圆 55简" charset="0"/>
              </a:defRPr>
            </a:lvl1pPr>
          </a:lstStyle>
          <a:p>
            <a:fld id="{5592522B-0F24-4480-B9DD-A9474A6880D6}" type="datetimeFigureOut">
              <a:rPr lang="zh-CN" altLang="en-US" smtClean="0"/>
              <a:t>2024/6/17</a:t>
            </a:fld>
            <a:endParaRPr lang="zh-CN" altLang="en-US"/>
          </a:p>
        </p:txBody>
      </p:sp>
      <p:sp>
        <p:nvSpPr>
          <p:cNvPr id="8" name="页脚占位符 4"/>
          <p:cNvSpPr>
            <a:spLocks noGrp="1"/>
          </p:cNvSpPr>
          <p:nvPr>
            <p:ph type="ftr" sz="quarter" idx="11"/>
            <p:custDataLst>
              <p:tags r:id="rId7"/>
            </p:custDataLst>
          </p:nvPr>
        </p:nvSpPr>
        <p:spPr/>
        <p:txBody>
          <a:bodyPr/>
          <a:lstStyle>
            <a:lvl1pPr>
              <a:defRPr>
                <a:ea typeface="汉仪正圆 55简" charset="0"/>
              </a:defRPr>
            </a:lvl1pPr>
          </a:lstStyle>
          <a:p>
            <a:endParaRPr lang="zh-CN" altLang="en-US"/>
          </a:p>
        </p:txBody>
      </p:sp>
      <p:sp>
        <p:nvSpPr>
          <p:cNvPr id="9" name="灯片编号占位符 5"/>
          <p:cNvSpPr>
            <a:spLocks noGrp="1"/>
          </p:cNvSpPr>
          <p:nvPr>
            <p:ph type="sldNum" sz="quarter" idx="12"/>
            <p:custDataLst>
              <p:tags r:id="rId8"/>
            </p:custDataLst>
          </p:nvPr>
        </p:nvSpPr>
        <p:spPr/>
        <p:txBody>
          <a:bodyPr wrap="square">
            <a:normAutofit/>
          </a:bodyPr>
          <a:lstStyle>
            <a:lvl1pPr>
              <a:defRPr>
                <a:ea typeface="汉仪正圆 55简" charset="0"/>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7" name="Vector_#color-2096&amp;3058"/>
          <p:cNvSpPr/>
          <p:nvPr userDrawn="1">
            <p:custDataLst>
              <p:tags r:id="rId1"/>
            </p:custDataLst>
          </p:nvPr>
        </p:nvSpPr>
        <p:spPr>
          <a:xfrm>
            <a:off x="4626864" y="1984248"/>
            <a:ext cx="7562088" cy="4873752"/>
          </a:xfrm>
          <a:custGeom>
            <a:avLst/>
            <a:gdLst/>
            <a:ahLst/>
            <a:cxnLst/>
            <a:rect l="l" t="t" r="r" b="b"/>
            <a:pathLst>
              <a:path w="7562088" h="4873752">
                <a:moveTo>
                  <a:pt x="7562088" y="411480"/>
                </a:moveTo>
                <a:lnTo>
                  <a:pt x="7562088" y="4873752"/>
                </a:lnTo>
                <a:lnTo>
                  <a:pt x="0" y="4873752"/>
                </a:lnTo>
                <a:cubicBezTo>
                  <a:pt x="82296" y="4334256"/>
                  <a:pt x="347472" y="3822192"/>
                  <a:pt x="740664" y="3584448"/>
                </a:cubicBezTo>
                <a:cubicBezTo>
                  <a:pt x="1289304" y="3255264"/>
                  <a:pt x="2020824" y="3502152"/>
                  <a:pt x="2752344" y="3749040"/>
                </a:cubicBezTo>
                <a:lnTo>
                  <a:pt x="2752344" y="3749040"/>
                </a:lnTo>
                <a:cubicBezTo>
                  <a:pt x="3200400" y="3904488"/>
                  <a:pt x="3547872" y="4041648"/>
                  <a:pt x="3822192" y="4160520"/>
                </a:cubicBezTo>
                <a:cubicBezTo>
                  <a:pt x="4370832" y="4389120"/>
                  <a:pt x="4654296" y="4507992"/>
                  <a:pt x="4965192" y="4352544"/>
                </a:cubicBezTo>
                <a:cubicBezTo>
                  <a:pt x="5294376" y="4178808"/>
                  <a:pt x="5458968" y="3922776"/>
                  <a:pt x="5422392" y="3557016"/>
                </a:cubicBezTo>
                <a:cubicBezTo>
                  <a:pt x="5385816" y="3154680"/>
                  <a:pt x="5166360" y="2926080"/>
                  <a:pt x="4946904" y="2706624"/>
                </a:cubicBezTo>
                <a:cubicBezTo>
                  <a:pt x="4754880" y="2514600"/>
                  <a:pt x="4562856" y="2313432"/>
                  <a:pt x="4498848" y="2002536"/>
                </a:cubicBezTo>
                <a:cubicBezTo>
                  <a:pt x="4370832" y="1298448"/>
                  <a:pt x="4974336" y="411480"/>
                  <a:pt x="5733288" y="109728"/>
                </a:cubicBezTo>
                <a:cubicBezTo>
                  <a:pt x="6400800" y="-155448"/>
                  <a:pt x="7059168" y="91440"/>
                  <a:pt x="7562088" y="411480"/>
                </a:cubicBezTo>
              </a:path>
            </a:pathLst>
          </a:custGeom>
          <a:solidFill>
            <a:schemeClr val="accent1">
              <a:lumMod val="75000"/>
            </a:schemeClr>
          </a:solidFill>
        </p:spPr>
      </p:sp>
      <p:sp>
        <p:nvSpPr>
          <p:cNvPr id="9" name="Vector_#color-2096&amp;3061"/>
          <p:cNvSpPr/>
          <p:nvPr userDrawn="1">
            <p:custDataLst>
              <p:tags r:id="rId2"/>
            </p:custDataLst>
          </p:nvPr>
        </p:nvSpPr>
        <p:spPr>
          <a:xfrm>
            <a:off x="6199632" y="0"/>
            <a:ext cx="4059936" cy="1600200"/>
          </a:xfrm>
          <a:custGeom>
            <a:avLst/>
            <a:gdLst/>
            <a:ahLst/>
            <a:cxnLst/>
            <a:rect l="l" t="t" r="r" b="b"/>
            <a:pathLst>
              <a:path w="4059936" h="1600200">
                <a:moveTo>
                  <a:pt x="4059936" y="0"/>
                </a:moveTo>
                <a:lnTo>
                  <a:pt x="0" y="0"/>
                </a:lnTo>
                <a:cubicBezTo>
                  <a:pt x="9144" y="173736"/>
                  <a:pt x="54864" y="347472"/>
                  <a:pt x="137160" y="512064"/>
                </a:cubicBezTo>
                <a:cubicBezTo>
                  <a:pt x="667512" y="1627632"/>
                  <a:pt x="2788920" y="2048256"/>
                  <a:pt x="3666744" y="996696"/>
                </a:cubicBezTo>
                <a:cubicBezTo>
                  <a:pt x="3895344" y="722376"/>
                  <a:pt x="4032504" y="365760"/>
                  <a:pt x="4059936" y="0"/>
                </a:cubicBezTo>
              </a:path>
            </a:pathLst>
          </a:custGeom>
          <a:solidFill>
            <a:schemeClr val="accent5"/>
          </a:solidFill>
        </p:spPr>
      </p:sp>
      <p:sp>
        <p:nvSpPr>
          <p:cNvPr id="10" name="Union-2096&amp;3612"/>
          <p:cNvSpPr/>
          <p:nvPr userDrawn="1">
            <p:custDataLst>
              <p:tags r:id="rId3"/>
            </p:custDataLst>
          </p:nvPr>
        </p:nvSpPr>
        <p:spPr>
          <a:xfrm>
            <a:off x="6473952" y="923544"/>
            <a:ext cx="2743200" cy="1060704"/>
          </a:xfrm>
          <a:custGeom>
            <a:avLst/>
            <a:gdLst/>
            <a:ahLst/>
            <a:cxnLst/>
            <a:rect l="l" t="t" r="r" b="b"/>
            <a:pathLst>
              <a:path w="2743200" h="1060704">
                <a:moveTo>
                  <a:pt x="1956816" y="64008"/>
                </a:moveTo>
                <a:cubicBezTo>
                  <a:pt x="1929384" y="64008"/>
                  <a:pt x="1901952" y="64008"/>
                  <a:pt x="1874520" y="64008"/>
                </a:cubicBezTo>
                <a:cubicBezTo>
                  <a:pt x="1874520" y="64008"/>
                  <a:pt x="1865376" y="64008"/>
                  <a:pt x="1856232" y="64008"/>
                </a:cubicBezTo>
                <a:cubicBezTo>
                  <a:pt x="1847088" y="64008"/>
                  <a:pt x="1837944" y="64008"/>
                  <a:pt x="1819656" y="54864"/>
                </a:cubicBezTo>
                <a:cubicBezTo>
                  <a:pt x="1819656" y="54864"/>
                  <a:pt x="1819656" y="45720"/>
                  <a:pt x="1819656" y="45720"/>
                </a:cubicBezTo>
                <a:cubicBezTo>
                  <a:pt x="1828800" y="36576"/>
                  <a:pt x="1847088" y="27432"/>
                  <a:pt x="1856232" y="27432"/>
                </a:cubicBezTo>
                <a:cubicBezTo>
                  <a:pt x="1856232" y="27432"/>
                  <a:pt x="1865376" y="27432"/>
                  <a:pt x="1865376" y="27432"/>
                </a:cubicBezTo>
                <a:cubicBezTo>
                  <a:pt x="1892808" y="18288"/>
                  <a:pt x="1911096" y="9144"/>
                  <a:pt x="1938528" y="0"/>
                </a:cubicBezTo>
                <a:cubicBezTo>
                  <a:pt x="1984248" y="-9144"/>
                  <a:pt x="1993392" y="54864"/>
                  <a:pt x="1956816" y="64008"/>
                </a:cubicBezTo>
                <a:moveTo>
                  <a:pt x="1581912" y="109728"/>
                </a:moveTo>
                <a:lnTo>
                  <a:pt x="1636776" y="109728"/>
                </a:lnTo>
                <a:cubicBezTo>
                  <a:pt x="1655064" y="109728"/>
                  <a:pt x="1682496" y="100584"/>
                  <a:pt x="1709928" y="100584"/>
                </a:cubicBezTo>
                <a:cubicBezTo>
                  <a:pt x="1728216" y="91440"/>
                  <a:pt x="1728216" y="45720"/>
                  <a:pt x="1700784" y="45720"/>
                </a:cubicBezTo>
                <a:cubicBezTo>
                  <a:pt x="1691640" y="45720"/>
                  <a:pt x="1682496" y="45720"/>
                  <a:pt x="1673352" y="45720"/>
                </a:cubicBezTo>
                <a:cubicBezTo>
                  <a:pt x="1673352" y="45720"/>
                  <a:pt x="1673352" y="54864"/>
                  <a:pt x="1673352" y="54864"/>
                </a:cubicBezTo>
                <a:cubicBezTo>
                  <a:pt x="1655064" y="54864"/>
                  <a:pt x="1645920" y="64008"/>
                  <a:pt x="1627632" y="64008"/>
                </a:cubicBezTo>
                <a:cubicBezTo>
                  <a:pt x="1618488" y="64008"/>
                  <a:pt x="1618488" y="64008"/>
                  <a:pt x="1609344" y="73152"/>
                </a:cubicBezTo>
                <a:cubicBezTo>
                  <a:pt x="1591056" y="73152"/>
                  <a:pt x="1572768" y="73152"/>
                  <a:pt x="1563624" y="91440"/>
                </a:cubicBezTo>
                <a:cubicBezTo>
                  <a:pt x="1554480" y="91440"/>
                  <a:pt x="1554480" y="100584"/>
                  <a:pt x="1563624" y="100584"/>
                </a:cubicBezTo>
                <a:cubicBezTo>
                  <a:pt x="1572768" y="109728"/>
                  <a:pt x="1572768" y="109728"/>
                  <a:pt x="1581912" y="109728"/>
                </a:cubicBezTo>
                <a:moveTo>
                  <a:pt x="694944" y="54864"/>
                </a:moveTo>
                <a:cubicBezTo>
                  <a:pt x="722376" y="45720"/>
                  <a:pt x="749808" y="45720"/>
                  <a:pt x="777240" y="54864"/>
                </a:cubicBezTo>
                <a:cubicBezTo>
                  <a:pt x="795528" y="64008"/>
                  <a:pt x="795528" y="82296"/>
                  <a:pt x="777240" y="91440"/>
                </a:cubicBezTo>
                <a:cubicBezTo>
                  <a:pt x="758952" y="100584"/>
                  <a:pt x="722376" y="100584"/>
                  <a:pt x="694944" y="100584"/>
                </a:cubicBezTo>
                <a:cubicBezTo>
                  <a:pt x="676656" y="109728"/>
                  <a:pt x="649224" y="109728"/>
                  <a:pt x="621792" y="118872"/>
                </a:cubicBezTo>
                <a:cubicBezTo>
                  <a:pt x="576072" y="128016"/>
                  <a:pt x="566928" y="36576"/>
                  <a:pt x="621792" y="45720"/>
                </a:cubicBezTo>
                <a:cubicBezTo>
                  <a:pt x="649224" y="54864"/>
                  <a:pt x="667512" y="54864"/>
                  <a:pt x="694944" y="54864"/>
                </a:cubicBezTo>
                <a:moveTo>
                  <a:pt x="2688336" y="173736"/>
                </a:moveTo>
                <a:cubicBezTo>
                  <a:pt x="2706624" y="173736"/>
                  <a:pt x="2724912" y="173736"/>
                  <a:pt x="2734056" y="182880"/>
                </a:cubicBezTo>
                <a:cubicBezTo>
                  <a:pt x="2752344" y="192024"/>
                  <a:pt x="2743200" y="210312"/>
                  <a:pt x="2724912" y="210312"/>
                </a:cubicBezTo>
                <a:cubicBezTo>
                  <a:pt x="2715768" y="210312"/>
                  <a:pt x="2697480" y="210312"/>
                  <a:pt x="2688336" y="219456"/>
                </a:cubicBezTo>
                <a:cubicBezTo>
                  <a:pt x="2679192" y="219456"/>
                  <a:pt x="2660904" y="219456"/>
                  <a:pt x="2651760" y="219456"/>
                </a:cubicBezTo>
                <a:cubicBezTo>
                  <a:pt x="2642616" y="228600"/>
                  <a:pt x="2633472" y="228600"/>
                  <a:pt x="2633472" y="228600"/>
                </a:cubicBezTo>
                <a:cubicBezTo>
                  <a:pt x="2624328" y="228600"/>
                  <a:pt x="2615184" y="228600"/>
                  <a:pt x="2606040" y="228600"/>
                </a:cubicBezTo>
                <a:cubicBezTo>
                  <a:pt x="2606040" y="228600"/>
                  <a:pt x="2606040" y="228600"/>
                  <a:pt x="2606040" y="228600"/>
                </a:cubicBezTo>
                <a:cubicBezTo>
                  <a:pt x="2596896" y="237744"/>
                  <a:pt x="2587752" y="237744"/>
                  <a:pt x="2569464" y="228600"/>
                </a:cubicBezTo>
                <a:cubicBezTo>
                  <a:pt x="2542032" y="219456"/>
                  <a:pt x="2560320" y="173736"/>
                  <a:pt x="2587752" y="173736"/>
                </a:cubicBezTo>
                <a:cubicBezTo>
                  <a:pt x="2587752" y="173736"/>
                  <a:pt x="2596896" y="173736"/>
                  <a:pt x="2596896" y="173736"/>
                </a:cubicBezTo>
                <a:cubicBezTo>
                  <a:pt x="2606040" y="173736"/>
                  <a:pt x="2615184" y="173736"/>
                  <a:pt x="2615184" y="173736"/>
                </a:cubicBezTo>
                <a:lnTo>
                  <a:pt x="2670048" y="173736"/>
                </a:lnTo>
                <a:cubicBezTo>
                  <a:pt x="2670048" y="173736"/>
                  <a:pt x="2679192" y="173736"/>
                  <a:pt x="2688336" y="173736"/>
                </a:cubicBezTo>
                <a:moveTo>
                  <a:pt x="1435608" y="713232"/>
                </a:moveTo>
                <a:cubicBezTo>
                  <a:pt x="1417320" y="713232"/>
                  <a:pt x="1399032" y="713232"/>
                  <a:pt x="1389888" y="713232"/>
                </a:cubicBezTo>
                <a:cubicBezTo>
                  <a:pt x="1380744" y="704088"/>
                  <a:pt x="1371600" y="704088"/>
                  <a:pt x="1362456" y="704088"/>
                </a:cubicBezTo>
                <a:cubicBezTo>
                  <a:pt x="1353312" y="704088"/>
                  <a:pt x="1344168" y="704088"/>
                  <a:pt x="1335024" y="704088"/>
                </a:cubicBezTo>
                <a:cubicBezTo>
                  <a:pt x="1335024" y="704088"/>
                  <a:pt x="1325880" y="704088"/>
                  <a:pt x="1316736" y="704088"/>
                </a:cubicBezTo>
                <a:lnTo>
                  <a:pt x="1298448" y="704088"/>
                </a:lnTo>
                <a:cubicBezTo>
                  <a:pt x="1298448" y="704088"/>
                  <a:pt x="1280160" y="704088"/>
                  <a:pt x="1280160" y="704088"/>
                </a:cubicBezTo>
                <a:cubicBezTo>
                  <a:pt x="1243584" y="694944"/>
                  <a:pt x="1216152" y="749808"/>
                  <a:pt x="1261872" y="768096"/>
                </a:cubicBezTo>
                <a:cubicBezTo>
                  <a:pt x="1271016" y="768096"/>
                  <a:pt x="1280160" y="768096"/>
                  <a:pt x="1280160" y="768096"/>
                </a:cubicBezTo>
                <a:cubicBezTo>
                  <a:pt x="1289304" y="768096"/>
                  <a:pt x="1289304" y="768096"/>
                  <a:pt x="1298448" y="768096"/>
                </a:cubicBezTo>
                <a:cubicBezTo>
                  <a:pt x="1307592" y="758952"/>
                  <a:pt x="1325880" y="758952"/>
                  <a:pt x="1344168" y="758952"/>
                </a:cubicBezTo>
                <a:cubicBezTo>
                  <a:pt x="1353312" y="758952"/>
                  <a:pt x="1353312" y="768096"/>
                  <a:pt x="1362456" y="768096"/>
                </a:cubicBezTo>
                <a:cubicBezTo>
                  <a:pt x="1371600" y="768096"/>
                  <a:pt x="1380744" y="768096"/>
                  <a:pt x="1389888" y="758952"/>
                </a:cubicBezTo>
                <a:cubicBezTo>
                  <a:pt x="1399032" y="758952"/>
                  <a:pt x="1399032" y="758952"/>
                  <a:pt x="1408176" y="758952"/>
                </a:cubicBezTo>
                <a:cubicBezTo>
                  <a:pt x="1408176" y="758952"/>
                  <a:pt x="1417320" y="758952"/>
                  <a:pt x="1426464" y="758952"/>
                </a:cubicBezTo>
                <a:cubicBezTo>
                  <a:pt x="1444752" y="758952"/>
                  <a:pt x="1453896" y="722376"/>
                  <a:pt x="1435608" y="713232"/>
                </a:cubicBezTo>
                <a:moveTo>
                  <a:pt x="1655064" y="1005840"/>
                </a:moveTo>
                <a:lnTo>
                  <a:pt x="1609344" y="1005840"/>
                </a:lnTo>
                <a:cubicBezTo>
                  <a:pt x="1600200" y="1005840"/>
                  <a:pt x="1600200" y="1005840"/>
                  <a:pt x="1591056" y="1005840"/>
                </a:cubicBezTo>
                <a:lnTo>
                  <a:pt x="1591056" y="1005840"/>
                </a:lnTo>
                <a:lnTo>
                  <a:pt x="1591056" y="1005840"/>
                </a:lnTo>
                <a:lnTo>
                  <a:pt x="1591056" y="1005840"/>
                </a:lnTo>
                <a:lnTo>
                  <a:pt x="1591056" y="1005840"/>
                </a:lnTo>
                <a:cubicBezTo>
                  <a:pt x="1581912" y="1005840"/>
                  <a:pt x="1581912" y="1005840"/>
                  <a:pt x="1572768" y="1005840"/>
                </a:cubicBezTo>
                <a:cubicBezTo>
                  <a:pt x="1545336" y="1005840"/>
                  <a:pt x="1536192" y="1051560"/>
                  <a:pt x="1563624" y="1060704"/>
                </a:cubicBezTo>
                <a:cubicBezTo>
                  <a:pt x="1581912" y="1069848"/>
                  <a:pt x="1581912" y="1060704"/>
                  <a:pt x="1591056" y="1060704"/>
                </a:cubicBezTo>
                <a:cubicBezTo>
                  <a:pt x="1600200" y="1060704"/>
                  <a:pt x="1600200" y="1060704"/>
                  <a:pt x="1600200" y="1060704"/>
                </a:cubicBezTo>
                <a:cubicBezTo>
                  <a:pt x="1600200" y="1060704"/>
                  <a:pt x="1600200" y="1060704"/>
                  <a:pt x="1600200" y="1060704"/>
                </a:cubicBezTo>
                <a:cubicBezTo>
                  <a:pt x="1609344" y="1060704"/>
                  <a:pt x="1609344" y="1060704"/>
                  <a:pt x="1618488" y="1060704"/>
                </a:cubicBezTo>
                <a:cubicBezTo>
                  <a:pt x="1627632" y="1060704"/>
                  <a:pt x="1636776" y="1060704"/>
                  <a:pt x="1636776" y="1051560"/>
                </a:cubicBezTo>
                <a:cubicBezTo>
                  <a:pt x="1655064" y="1051560"/>
                  <a:pt x="1664208" y="1051560"/>
                  <a:pt x="1682496" y="1051560"/>
                </a:cubicBezTo>
                <a:lnTo>
                  <a:pt x="1682496" y="1051560"/>
                </a:lnTo>
                <a:lnTo>
                  <a:pt x="1682496" y="1051560"/>
                </a:lnTo>
                <a:cubicBezTo>
                  <a:pt x="1691640" y="1042416"/>
                  <a:pt x="1709928" y="1042416"/>
                  <a:pt x="1719072" y="1042416"/>
                </a:cubicBezTo>
                <a:cubicBezTo>
                  <a:pt x="1728216" y="1042416"/>
                  <a:pt x="1737360" y="1024128"/>
                  <a:pt x="1728216" y="1014984"/>
                </a:cubicBezTo>
                <a:cubicBezTo>
                  <a:pt x="1709928" y="1005840"/>
                  <a:pt x="1691640" y="1005840"/>
                  <a:pt x="1673352" y="1005840"/>
                </a:cubicBezTo>
                <a:cubicBezTo>
                  <a:pt x="1664208" y="1005840"/>
                  <a:pt x="1664208" y="1005840"/>
                  <a:pt x="1655064" y="1005840"/>
                </a:cubicBezTo>
                <a:moveTo>
                  <a:pt x="1380744" y="914400"/>
                </a:moveTo>
                <a:cubicBezTo>
                  <a:pt x="1362456" y="914400"/>
                  <a:pt x="1344168" y="914400"/>
                  <a:pt x="1325880" y="914400"/>
                </a:cubicBezTo>
                <a:cubicBezTo>
                  <a:pt x="1307592" y="914400"/>
                  <a:pt x="1289304" y="914400"/>
                  <a:pt x="1271016" y="905256"/>
                </a:cubicBezTo>
                <a:cubicBezTo>
                  <a:pt x="1225296" y="905256"/>
                  <a:pt x="1216152" y="960120"/>
                  <a:pt x="1252728" y="969264"/>
                </a:cubicBezTo>
                <a:cubicBezTo>
                  <a:pt x="1271016" y="969264"/>
                  <a:pt x="1289304" y="969264"/>
                  <a:pt x="1307592" y="969264"/>
                </a:cubicBezTo>
                <a:cubicBezTo>
                  <a:pt x="1316736" y="969264"/>
                  <a:pt x="1325880" y="969264"/>
                  <a:pt x="1335024" y="969264"/>
                </a:cubicBezTo>
                <a:cubicBezTo>
                  <a:pt x="1353312" y="969264"/>
                  <a:pt x="1389888" y="969264"/>
                  <a:pt x="1399032" y="941832"/>
                </a:cubicBezTo>
                <a:lnTo>
                  <a:pt x="1399032" y="941832"/>
                </a:lnTo>
                <a:cubicBezTo>
                  <a:pt x="1399032" y="932688"/>
                  <a:pt x="1389888" y="914400"/>
                  <a:pt x="1380744" y="914400"/>
                </a:cubicBezTo>
                <a:moveTo>
                  <a:pt x="996696" y="594360"/>
                </a:moveTo>
                <a:lnTo>
                  <a:pt x="996696" y="594360"/>
                </a:lnTo>
                <a:cubicBezTo>
                  <a:pt x="1005840" y="594360"/>
                  <a:pt x="1014984" y="594360"/>
                  <a:pt x="1014984" y="594360"/>
                </a:cubicBezTo>
                <a:cubicBezTo>
                  <a:pt x="1024128" y="594360"/>
                  <a:pt x="1024128" y="594360"/>
                  <a:pt x="1033272" y="603504"/>
                </a:cubicBezTo>
                <a:cubicBezTo>
                  <a:pt x="1051560" y="603504"/>
                  <a:pt x="1078992" y="603504"/>
                  <a:pt x="1097280" y="621792"/>
                </a:cubicBezTo>
                <a:cubicBezTo>
                  <a:pt x="1106424" y="630936"/>
                  <a:pt x="1097280" y="649224"/>
                  <a:pt x="1078992" y="649224"/>
                </a:cubicBezTo>
                <a:lnTo>
                  <a:pt x="1014984" y="649224"/>
                </a:lnTo>
                <a:cubicBezTo>
                  <a:pt x="1005840" y="649224"/>
                  <a:pt x="1005840" y="649224"/>
                  <a:pt x="996696" y="649224"/>
                </a:cubicBezTo>
                <a:cubicBezTo>
                  <a:pt x="987552" y="640080"/>
                  <a:pt x="969264" y="640080"/>
                  <a:pt x="960120" y="649224"/>
                </a:cubicBezTo>
                <a:cubicBezTo>
                  <a:pt x="923544" y="658368"/>
                  <a:pt x="914400" y="603504"/>
                  <a:pt x="941832" y="594360"/>
                </a:cubicBezTo>
                <a:cubicBezTo>
                  <a:pt x="960120" y="585216"/>
                  <a:pt x="978408" y="594360"/>
                  <a:pt x="996696" y="594360"/>
                </a:cubicBezTo>
                <a:moveTo>
                  <a:pt x="1097280" y="374904"/>
                </a:moveTo>
                <a:cubicBezTo>
                  <a:pt x="1069848" y="374904"/>
                  <a:pt x="1051560" y="384048"/>
                  <a:pt x="1033272" y="384048"/>
                </a:cubicBezTo>
                <a:cubicBezTo>
                  <a:pt x="1014984" y="384048"/>
                  <a:pt x="996696" y="393192"/>
                  <a:pt x="978408" y="393192"/>
                </a:cubicBezTo>
                <a:cubicBezTo>
                  <a:pt x="960120" y="393192"/>
                  <a:pt x="950976" y="402336"/>
                  <a:pt x="950976" y="420624"/>
                </a:cubicBezTo>
                <a:cubicBezTo>
                  <a:pt x="960120" y="438912"/>
                  <a:pt x="969264" y="438912"/>
                  <a:pt x="987552" y="438912"/>
                </a:cubicBezTo>
                <a:cubicBezTo>
                  <a:pt x="996696" y="438912"/>
                  <a:pt x="1014984" y="438912"/>
                  <a:pt x="1024128" y="438912"/>
                </a:cubicBezTo>
                <a:lnTo>
                  <a:pt x="1024128" y="438912"/>
                </a:lnTo>
                <a:lnTo>
                  <a:pt x="1024128" y="438912"/>
                </a:lnTo>
                <a:lnTo>
                  <a:pt x="1024128" y="438912"/>
                </a:lnTo>
                <a:lnTo>
                  <a:pt x="1024128" y="438912"/>
                </a:lnTo>
                <a:lnTo>
                  <a:pt x="1024128" y="438912"/>
                </a:lnTo>
                <a:lnTo>
                  <a:pt x="1024128" y="438912"/>
                </a:lnTo>
                <a:lnTo>
                  <a:pt x="1024128" y="438912"/>
                </a:lnTo>
                <a:lnTo>
                  <a:pt x="1024128" y="438912"/>
                </a:lnTo>
                <a:cubicBezTo>
                  <a:pt x="1033272" y="429768"/>
                  <a:pt x="1033272" y="429768"/>
                  <a:pt x="1042416" y="429768"/>
                </a:cubicBezTo>
                <a:cubicBezTo>
                  <a:pt x="1042416" y="429768"/>
                  <a:pt x="1051560" y="429768"/>
                  <a:pt x="1060704" y="429768"/>
                </a:cubicBezTo>
                <a:cubicBezTo>
                  <a:pt x="1078992" y="429768"/>
                  <a:pt x="1088136" y="429768"/>
                  <a:pt x="1097280" y="420624"/>
                </a:cubicBezTo>
                <a:cubicBezTo>
                  <a:pt x="1115568" y="411480"/>
                  <a:pt x="1115568" y="384048"/>
                  <a:pt x="1097280" y="374904"/>
                </a:cubicBezTo>
                <a:moveTo>
                  <a:pt x="1298448" y="228600"/>
                </a:moveTo>
                <a:cubicBezTo>
                  <a:pt x="1289304" y="228600"/>
                  <a:pt x="1280160" y="228600"/>
                  <a:pt x="1271016" y="237744"/>
                </a:cubicBezTo>
                <a:cubicBezTo>
                  <a:pt x="1261872" y="237744"/>
                  <a:pt x="1261872" y="237744"/>
                  <a:pt x="1252728" y="237744"/>
                </a:cubicBezTo>
                <a:cubicBezTo>
                  <a:pt x="1243584" y="237744"/>
                  <a:pt x="1243584" y="237744"/>
                  <a:pt x="1234440" y="237744"/>
                </a:cubicBezTo>
                <a:cubicBezTo>
                  <a:pt x="1188720" y="246888"/>
                  <a:pt x="1179576" y="173736"/>
                  <a:pt x="1225296" y="173736"/>
                </a:cubicBezTo>
                <a:cubicBezTo>
                  <a:pt x="1252728" y="173736"/>
                  <a:pt x="1280160" y="173736"/>
                  <a:pt x="1298448" y="173736"/>
                </a:cubicBezTo>
                <a:cubicBezTo>
                  <a:pt x="1325880" y="173736"/>
                  <a:pt x="1353312" y="173736"/>
                  <a:pt x="1371600" y="173736"/>
                </a:cubicBezTo>
                <a:cubicBezTo>
                  <a:pt x="1389888" y="173736"/>
                  <a:pt x="1389888" y="192024"/>
                  <a:pt x="1389888" y="201168"/>
                </a:cubicBezTo>
                <a:cubicBezTo>
                  <a:pt x="1371600" y="219456"/>
                  <a:pt x="1353312" y="219456"/>
                  <a:pt x="1325880" y="228600"/>
                </a:cubicBezTo>
                <a:cubicBezTo>
                  <a:pt x="1325880" y="228600"/>
                  <a:pt x="1325880" y="228600"/>
                  <a:pt x="1316736" y="228600"/>
                </a:cubicBezTo>
                <a:cubicBezTo>
                  <a:pt x="1307592" y="228600"/>
                  <a:pt x="1298448" y="228600"/>
                  <a:pt x="1298448" y="228600"/>
                </a:cubicBezTo>
                <a:moveTo>
                  <a:pt x="1609344" y="338328"/>
                </a:moveTo>
                <a:cubicBezTo>
                  <a:pt x="1618488" y="329184"/>
                  <a:pt x="1636776" y="329184"/>
                  <a:pt x="1655064" y="320040"/>
                </a:cubicBezTo>
                <a:cubicBezTo>
                  <a:pt x="1673352" y="310896"/>
                  <a:pt x="1691640" y="301752"/>
                  <a:pt x="1709928" y="283464"/>
                </a:cubicBezTo>
                <a:cubicBezTo>
                  <a:pt x="1709928" y="274320"/>
                  <a:pt x="1700784" y="265176"/>
                  <a:pt x="1691640" y="256032"/>
                </a:cubicBezTo>
                <a:cubicBezTo>
                  <a:pt x="1673352" y="256032"/>
                  <a:pt x="1655064" y="265176"/>
                  <a:pt x="1636776" y="265176"/>
                </a:cubicBezTo>
                <a:cubicBezTo>
                  <a:pt x="1627632" y="265176"/>
                  <a:pt x="1627632" y="265176"/>
                  <a:pt x="1627632" y="274320"/>
                </a:cubicBezTo>
                <a:cubicBezTo>
                  <a:pt x="1618488" y="274320"/>
                  <a:pt x="1609344" y="274320"/>
                  <a:pt x="1600200" y="283464"/>
                </a:cubicBezTo>
                <a:cubicBezTo>
                  <a:pt x="1591056" y="283464"/>
                  <a:pt x="1581912" y="292608"/>
                  <a:pt x="1563624" y="292608"/>
                </a:cubicBezTo>
                <a:cubicBezTo>
                  <a:pt x="1536192" y="320040"/>
                  <a:pt x="1572768" y="365760"/>
                  <a:pt x="1609344" y="338328"/>
                </a:cubicBezTo>
                <a:moveTo>
                  <a:pt x="2039112" y="292608"/>
                </a:moveTo>
                <a:cubicBezTo>
                  <a:pt x="2011680" y="301752"/>
                  <a:pt x="1984248" y="301752"/>
                  <a:pt x="1947672" y="310896"/>
                </a:cubicBezTo>
                <a:cubicBezTo>
                  <a:pt x="1911096" y="310896"/>
                  <a:pt x="1911096" y="246888"/>
                  <a:pt x="1947672" y="246888"/>
                </a:cubicBezTo>
                <a:cubicBezTo>
                  <a:pt x="1956816" y="246888"/>
                  <a:pt x="1975104" y="246888"/>
                  <a:pt x="1984248" y="246888"/>
                </a:cubicBezTo>
                <a:cubicBezTo>
                  <a:pt x="1993392" y="246888"/>
                  <a:pt x="2011680" y="246888"/>
                  <a:pt x="2020824" y="246888"/>
                </a:cubicBezTo>
                <a:lnTo>
                  <a:pt x="2057400" y="246888"/>
                </a:lnTo>
                <a:cubicBezTo>
                  <a:pt x="2057400" y="246888"/>
                  <a:pt x="2075688" y="246888"/>
                  <a:pt x="2066544" y="256032"/>
                </a:cubicBezTo>
                <a:cubicBezTo>
                  <a:pt x="2075688" y="246888"/>
                  <a:pt x="2093976" y="256032"/>
                  <a:pt x="2093976" y="274320"/>
                </a:cubicBezTo>
                <a:cubicBezTo>
                  <a:pt x="2084832" y="292608"/>
                  <a:pt x="2066544" y="292608"/>
                  <a:pt x="2048256" y="292608"/>
                </a:cubicBezTo>
                <a:cubicBezTo>
                  <a:pt x="2048256" y="292608"/>
                  <a:pt x="2048256" y="292608"/>
                  <a:pt x="2039112" y="292608"/>
                </a:cubicBezTo>
                <a:moveTo>
                  <a:pt x="2249424" y="411480"/>
                </a:moveTo>
                <a:cubicBezTo>
                  <a:pt x="2231136" y="402336"/>
                  <a:pt x="2203704" y="402336"/>
                  <a:pt x="2185416" y="402336"/>
                </a:cubicBezTo>
                <a:lnTo>
                  <a:pt x="2148840" y="402336"/>
                </a:lnTo>
                <a:lnTo>
                  <a:pt x="2139696" y="402336"/>
                </a:lnTo>
                <a:cubicBezTo>
                  <a:pt x="2130552" y="402336"/>
                  <a:pt x="2130552" y="402336"/>
                  <a:pt x="2130552" y="393192"/>
                </a:cubicBezTo>
                <a:cubicBezTo>
                  <a:pt x="2130552" y="393192"/>
                  <a:pt x="2121408" y="393192"/>
                  <a:pt x="2121408" y="393192"/>
                </a:cubicBezTo>
                <a:cubicBezTo>
                  <a:pt x="2103120" y="393192"/>
                  <a:pt x="2075688" y="420624"/>
                  <a:pt x="2093976" y="438912"/>
                </a:cubicBezTo>
                <a:cubicBezTo>
                  <a:pt x="2112264" y="466344"/>
                  <a:pt x="2148840" y="457200"/>
                  <a:pt x="2176272" y="448056"/>
                </a:cubicBezTo>
                <a:cubicBezTo>
                  <a:pt x="2185416" y="448056"/>
                  <a:pt x="2185416" y="448056"/>
                  <a:pt x="2194560" y="448056"/>
                </a:cubicBezTo>
                <a:cubicBezTo>
                  <a:pt x="2203704" y="448056"/>
                  <a:pt x="2267712" y="429768"/>
                  <a:pt x="2249424" y="411480"/>
                </a:cubicBezTo>
                <a:moveTo>
                  <a:pt x="1892808" y="448056"/>
                </a:moveTo>
                <a:cubicBezTo>
                  <a:pt x="1901952" y="448056"/>
                  <a:pt x="1911096" y="448056"/>
                  <a:pt x="1911096" y="457200"/>
                </a:cubicBezTo>
                <a:cubicBezTo>
                  <a:pt x="1911096" y="475488"/>
                  <a:pt x="1892808" y="475488"/>
                  <a:pt x="1874520" y="484632"/>
                </a:cubicBezTo>
                <a:lnTo>
                  <a:pt x="1874520" y="484632"/>
                </a:lnTo>
                <a:lnTo>
                  <a:pt x="1874520" y="484632"/>
                </a:lnTo>
                <a:lnTo>
                  <a:pt x="1874520" y="484632"/>
                </a:lnTo>
                <a:cubicBezTo>
                  <a:pt x="1874520" y="484632"/>
                  <a:pt x="1865376" y="484632"/>
                  <a:pt x="1865376" y="484632"/>
                </a:cubicBezTo>
                <a:cubicBezTo>
                  <a:pt x="1847088" y="493776"/>
                  <a:pt x="1828800" y="493776"/>
                  <a:pt x="1810512" y="502920"/>
                </a:cubicBezTo>
                <a:cubicBezTo>
                  <a:pt x="1810512" y="502920"/>
                  <a:pt x="1801368" y="502920"/>
                  <a:pt x="1792224" y="512064"/>
                </a:cubicBezTo>
                <a:cubicBezTo>
                  <a:pt x="1783080" y="512064"/>
                  <a:pt x="1773936" y="512064"/>
                  <a:pt x="1773936" y="512064"/>
                </a:cubicBezTo>
                <a:cubicBezTo>
                  <a:pt x="1737360" y="521208"/>
                  <a:pt x="1728216" y="475488"/>
                  <a:pt x="1755648" y="466344"/>
                </a:cubicBezTo>
                <a:cubicBezTo>
                  <a:pt x="1783080" y="457200"/>
                  <a:pt x="1810512" y="448056"/>
                  <a:pt x="1837944" y="448056"/>
                </a:cubicBezTo>
                <a:cubicBezTo>
                  <a:pt x="1847088" y="448056"/>
                  <a:pt x="1865376" y="448056"/>
                  <a:pt x="1874520" y="448056"/>
                </a:cubicBezTo>
                <a:lnTo>
                  <a:pt x="1892808" y="448056"/>
                </a:lnTo>
                <a:moveTo>
                  <a:pt x="2084832" y="621792"/>
                </a:moveTo>
                <a:cubicBezTo>
                  <a:pt x="2066544" y="621792"/>
                  <a:pt x="2048256" y="621792"/>
                  <a:pt x="2029968" y="621792"/>
                </a:cubicBezTo>
                <a:cubicBezTo>
                  <a:pt x="2020824" y="621792"/>
                  <a:pt x="2011680" y="621792"/>
                  <a:pt x="2002536" y="621792"/>
                </a:cubicBezTo>
                <a:cubicBezTo>
                  <a:pt x="1993392" y="621792"/>
                  <a:pt x="1993392" y="621792"/>
                  <a:pt x="1984248" y="621792"/>
                </a:cubicBezTo>
                <a:cubicBezTo>
                  <a:pt x="1956816" y="621792"/>
                  <a:pt x="1956816" y="658368"/>
                  <a:pt x="1975104" y="667512"/>
                </a:cubicBezTo>
                <a:cubicBezTo>
                  <a:pt x="1993392" y="676656"/>
                  <a:pt x="2011680" y="676656"/>
                  <a:pt x="2029968" y="667512"/>
                </a:cubicBezTo>
                <a:cubicBezTo>
                  <a:pt x="2029968" y="667512"/>
                  <a:pt x="2039112" y="667512"/>
                  <a:pt x="2039112" y="667512"/>
                </a:cubicBezTo>
                <a:cubicBezTo>
                  <a:pt x="2039112" y="658368"/>
                  <a:pt x="2048256" y="658368"/>
                  <a:pt x="2057400" y="658368"/>
                </a:cubicBezTo>
                <a:cubicBezTo>
                  <a:pt x="2066544" y="649224"/>
                  <a:pt x="2084832" y="649224"/>
                  <a:pt x="2093976" y="630936"/>
                </a:cubicBezTo>
                <a:cubicBezTo>
                  <a:pt x="2103120" y="630936"/>
                  <a:pt x="2093976" y="621792"/>
                  <a:pt x="2084832" y="621792"/>
                </a:cubicBezTo>
                <a:moveTo>
                  <a:pt x="2496312" y="521208"/>
                </a:moveTo>
                <a:cubicBezTo>
                  <a:pt x="2523744" y="512064"/>
                  <a:pt x="2532888" y="512064"/>
                  <a:pt x="2560320" y="512064"/>
                </a:cubicBezTo>
                <a:cubicBezTo>
                  <a:pt x="2560320" y="512064"/>
                  <a:pt x="2569464" y="521208"/>
                  <a:pt x="2560320" y="530352"/>
                </a:cubicBezTo>
                <a:cubicBezTo>
                  <a:pt x="2551176" y="539496"/>
                  <a:pt x="2542032" y="548640"/>
                  <a:pt x="2523744" y="548640"/>
                </a:cubicBezTo>
                <a:cubicBezTo>
                  <a:pt x="2523744" y="557784"/>
                  <a:pt x="2514600" y="557784"/>
                  <a:pt x="2505456" y="557784"/>
                </a:cubicBezTo>
                <a:cubicBezTo>
                  <a:pt x="2505456" y="557784"/>
                  <a:pt x="2505456" y="566928"/>
                  <a:pt x="2505456" y="566928"/>
                </a:cubicBezTo>
                <a:lnTo>
                  <a:pt x="2505456" y="566928"/>
                </a:lnTo>
                <a:cubicBezTo>
                  <a:pt x="2487168" y="566928"/>
                  <a:pt x="2459736" y="576072"/>
                  <a:pt x="2441448" y="566928"/>
                </a:cubicBezTo>
                <a:cubicBezTo>
                  <a:pt x="2423160" y="548640"/>
                  <a:pt x="2432304" y="521208"/>
                  <a:pt x="2450592" y="521208"/>
                </a:cubicBezTo>
                <a:cubicBezTo>
                  <a:pt x="2459736" y="521208"/>
                  <a:pt x="2468880" y="521208"/>
                  <a:pt x="2468880" y="521208"/>
                </a:cubicBezTo>
                <a:cubicBezTo>
                  <a:pt x="2478024" y="521208"/>
                  <a:pt x="2487168" y="521208"/>
                  <a:pt x="2496312" y="521208"/>
                </a:cubicBezTo>
                <a:moveTo>
                  <a:pt x="978408" y="804672"/>
                </a:moveTo>
                <a:lnTo>
                  <a:pt x="978408" y="804672"/>
                </a:lnTo>
                <a:cubicBezTo>
                  <a:pt x="950976" y="795528"/>
                  <a:pt x="932688" y="795528"/>
                  <a:pt x="905256" y="795528"/>
                </a:cubicBezTo>
                <a:cubicBezTo>
                  <a:pt x="896112" y="795528"/>
                  <a:pt x="886968" y="795528"/>
                  <a:pt x="877824" y="795528"/>
                </a:cubicBezTo>
                <a:lnTo>
                  <a:pt x="877824" y="795528"/>
                </a:lnTo>
                <a:cubicBezTo>
                  <a:pt x="859536" y="795528"/>
                  <a:pt x="841248" y="786384"/>
                  <a:pt x="822960" y="804672"/>
                </a:cubicBezTo>
                <a:cubicBezTo>
                  <a:pt x="813816" y="813816"/>
                  <a:pt x="813816" y="822960"/>
                  <a:pt x="822960" y="832104"/>
                </a:cubicBezTo>
                <a:cubicBezTo>
                  <a:pt x="841248" y="850392"/>
                  <a:pt x="877824" y="850392"/>
                  <a:pt x="905256" y="841248"/>
                </a:cubicBezTo>
                <a:lnTo>
                  <a:pt x="905256" y="841248"/>
                </a:lnTo>
                <a:lnTo>
                  <a:pt x="905256" y="841248"/>
                </a:lnTo>
                <a:cubicBezTo>
                  <a:pt x="905256" y="841248"/>
                  <a:pt x="914400" y="841248"/>
                  <a:pt x="914400" y="841248"/>
                </a:cubicBezTo>
                <a:cubicBezTo>
                  <a:pt x="923544" y="841248"/>
                  <a:pt x="932688" y="841248"/>
                  <a:pt x="941832" y="841248"/>
                </a:cubicBezTo>
                <a:cubicBezTo>
                  <a:pt x="960120" y="841248"/>
                  <a:pt x="978408" y="841248"/>
                  <a:pt x="987552" y="832104"/>
                </a:cubicBezTo>
                <a:cubicBezTo>
                  <a:pt x="1005840" y="822960"/>
                  <a:pt x="996696" y="804672"/>
                  <a:pt x="987552" y="804672"/>
                </a:cubicBezTo>
                <a:lnTo>
                  <a:pt x="978408" y="804672"/>
                </a:lnTo>
                <a:moveTo>
                  <a:pt x="667512" y="630936"/>
                </a:moveTo>
                <a:cubicBezTo>
                  <a:pt x="676656" y="640080"/>
                  <a:pt x="694944" y="640080"/>
                  <a:pt x="704088" y="640080"/>
                </a:cubicBezTo>
                <a:cubicBezTo>
                  <a:pt x="713232" y="640080"/>
                  <a:pt x="740664" y="649224"/>
                  <a:pt x="740664" y="667512"/>
                </a:cubicBezTo>
                <a:cubicBezTo>
                  <a:pt x="740664" y="676656"/>
                  <a:pt x="731520" y="676656"/>
                  <a:pt x="731520" y="676656"/>
                </a:cubicBezTo>
                <a:cubicBezTo>
                  <a:pt x="722376" y="667512"/>
                  <a:pt x="713232" y="676656"/>
                  <a:pt x="704088" y="676656"/>
                </a:cubicBezTo>
                <a:cubicBezTo>
                  <a:pt x="694944" y="676656"/>
                  <a:pt x="685800" y="676656"/>
                  <a:pt x="685800" y="676656"/>
                </a:cubicBezTo>
                <a:cubicBezTo>
                  <a:pt x="649224" y="676656"/>
                  <a:pt x="621792" y="676656"/>
                  <a:pt x="585216" y="676656"/>
                </a:cubicBezTo>
                <a:cubicBezTo>
                  <a:pt x="557784" y="667512"/>
                  <a:pt x="566928" y="612648"/>
                  <a:pt x="603504" y="621792"/>
                </a:cubicBezTo>
                <a:cubicBezTo>
                  <a:pt x="621792" y="630936"/>
                  <a:pt x="649224" y="630936"/>
                  <a:pt x="667512" y="630936"/>
                </a:cubicBezTo>
                <a:moveTo>
                  <a:pt x="740664" y="365760"/>
                </a:moveTo>
                <a:cubicBezTo>
                  <a:pt x="713232" y="347472"/>
                  <a:pt x="694944" y="338328"/>
                  <a:pt x="667512" y="329184"/>
                </a:cubicBezTo>
                <a:cubicBezTo>
                  <a:pt x="658368" y="329184"/>
                  <a:pt x="658368" y="329184"/>
                  <a:pt x="658368" y="329184"/>
                </a:cubicBezTo>
                <a:lnTo>
                  <a:pt x="658368" y="329184"/>
                </a:lnTo>
                <a:lnTo>
                  <a:pt x="658368" y="329184"/>
                </a:lnTo>
                <a:lnTo>
                  <a:pt x="658368" y="329184"/>
                </a:lnTo>
                <a:lnTo>
                  <a:pt x="658368" y="329184"/>
                </a:lnTo>
                <a:lnTo>
                  <a:pt x="658368" y="329184"/>
                </a:lnTo>
                <a:cubicBezTo>
                  <a:pt x="640080" y="320040"/>
                  <a:pt x="621792" y="320040"/>
                  <a:pt x="603504" y="320040"/>
                </a:cubicBezTo>
                <a:cubicBezTo>
                  <a:pt x="576072" y="320040"/>
                  <a:pt x="557784" y="338328"/>
                  <a:pt x="576072" y="365760"/>
                </a:cubicBezTo>
                <a:cubicBezTo>
                  <a:pt x="585216" y="374904"/>
                  <a:pt x="612648" y="384048"/>
                  <a:pt x="630936" y="384048"/>
                </a:cubicBezTo>
                <a:cubicBezTo>
                  <a:pt x="640080" y="384048"/>
                  <a:pt x="640080" y="384048"/>
                  <a:pt x="649224" y="384048"/>
                </a:cubicBezTo>
                <a:cubicBezTo>
                  <a:pt x="658368" y="384048"/>
                  <a:pt x="667512" y="384048"/>
                  <a:pt x="667512" y="384048"/>
                </a:cubicBezTo>
                <a:lnTo>
                  <a:pt x="667512" y="384048"/>
                </a:lnTo>
                <a:cubicBezTo>
                  <a:pt x="694944" y="393192"/>
                  <a:pt x="722376" y="393192"/>
                  <a:pt x="731520" y="393192"/>
                </a:cubicBezTo>
                <a:cubicBezTo>
                  <a:pt x="749808" y="384048"/>
                  <a:pt x="749808" y="365760"/>
                  <a:pt x="740664" y="365760"/>
                </a:cubicBezTo>
                <a:moveTo>
                  <a:pt x="2203704" y="91440"/>
                </a:moveTo>
                <a:cubicBezTo>
                  <a:pt x="2221992" y="91440"/>
                  <a:pt x="2240280" y="91440"/>
                  <a:pt x="2258568" y="82296"/>
                </a:cubicBezTo>
                <a:cubicBezTo>
                  <a:pt x="2313432" y="64008"/>
                  <a:pt x="2267712" y="-9144"/>
                  <a:pt x="2231136" y="27432"/>
                </a:cubicBezTo>
                <a:cubicBezTo>
                  <a:pt x="2221992" y="36576"/>
                  <a:pt x="2203704" y="36576"/>
                  <a:pt x="2194560" y="45720"/>
                </a:cubicBezTo>
                <a:cubicBezTo>
                  <a:pt x="2185416" y="45720"/>
                  <a:pt x="2185416" y="45720"/>
                  <a:pt x="2176272" y="45720"/>
                </a:cubicBezTo>
                <a:cubicBezTo>
                  <a:pt x="2176272" y="45720"/>
                  <a:pt x="2167128" y="45720"/>
                  <a:pt x="2167128" y="45720"/>
                </a:cubicBezTo>
                <a:cubicBezTo>
                  <a:pt x="2157984" y="45720"/>
                  <a:pt x="2157984" y="54864"/>
                  <a:pt x="2157984" y="54864"/>
                </a:cubicBezTo>
                <a:lnTo>
                  <a:pt x="2157984" y="54864"/>
                </a:lnTo>
                <a:cubicBezTo>
                  <a:pt x="2148840" y="54864"/>
                  <a:pt x="2148840" y="54864"/>
                  <a:pt x="2139696" y="54864"/>
                </a:cubicBezTo>
                <a:cubicBezTo>
                  <a:pt x="2121408" y="64008"/>
                  <a:pt x="2121408" y="82296"/>
                  <a:pt x="2139696" y="91440"/>
                </a:cubicBezTo>
                <a:cubicBezTo>
                  <a:pt x="2148840" y="100584"/>
                  <a:pt x="2167128" y="100584"/>
                  <a:pt x="2185416" y="91440"/>
                </a:cubicBezTo>
                <a:cubicBezTo>
                  <a:pt x="2194560" y="91440"/>
                  <a:pt x="2194560" y="91440"/>
                  <a:pt x="2203704" y="91440"/>
                </a:cubicBezTo>
                <a:moveTo>
                  <a:pt x="2276856" y="685800"/>
                </a:moveTo>
                <a:lnTo>
                  <a:pt x="2276856" y="685800"/>
                </a:lnTo>
                <a:lnTo>
                  <a:pt x="2276856" y="685800"/>
                </a:lnTo>
                <a:lnTo>
                  <a:pt x="2276856" y="685800"/>
                </a:lnTo>
                <a:cubicBezTo>
                  <a:pt x="2276856" y="685800"/>
                  <a:pt x="2276856" y="685800"/>
                  <a:pt x="2286000" y="685800"/>
                </a:cubicBezTo>
                <a:cubicBezTo>
                  <a:pt x="2304288" y="694944"/>
                  <a:pt x="2304288" y="722376"/>
                  <a:pt x="2295144" y="731520"/>
                </a:cubicBezTo>
                <a:cubicBezTo>
                  <a:pt x="2286000" y="740664"/>
                  <a:pt x="2267712" y="740664"/>
                  <a:pt x="2258568" y="740664"/>
                </a:cubicBezTo>
                <a:cubicBezTo>
                  <a:pt x="2249424" y="749808"/>
                  <a:pt x="2249424" y="749808"/>
                  <a:pt x="2240280" y="749808"/>
                </a:cubicBezTo>
                <a:cubicBezTo>
                  <a:pt x="2231136" y="749808"/>
                  <a:pt x="2212848" y="749808"/>
                  <a:pt x="2203704" y="749808"/>
                </a:cubicBezTo>
                <a:cubicBezTo>
                  <a:pt x="2194560" y="758952"/>
                  <a:pt x="2185416" y="758952"/>
                  <a:pt x="2176272" y="758952"/>
                </a:cubicBezTo>
                <a:cubicBezTo>
                  <a:pt x="2130552" y="768096"/>
                  <a:pt x="2121408" y="694944"/>
                  <a:pt x="2157984" y="685800"/>
                </a:cubicBezTo>
                <a:cubicBezTo>
                  <a:pt x="2167128" y="685800"/>
                  <a:pt x="2167128" y="685800"/>
                  <a:pt x="2167128" y="685800"/>
                </a:cubicBezTo>
                <a:cubicBezTo>
                  <a:pt x="2194560" y="685800"/>
                  <a:pt x="2203704" y="676656"/>
                  <a:pt x="2231136" y="676656"/>
                </a:cubicBezTo>
                <a:cubicBezTo>
                  <a:pt x="2240280" y="676656"/>
                  <a:pt x="2258568" y="685800"/>
                  <a:pt x="2276856" y="685800"/>
                </a:cubicBezTo>
                <a:lnTo>
                  <a:pt x="2276856" y="685800"/>
                </a:lnTo>
                <a:moveTo>
                  <a:pt x="2011680" y="905256"/>
                </a:moveTo>
                <a:lnTo>
                  <a:pt x="1956816" y="896112"/>
                </a:lnTo>
                <a:cubicBezTo>
                  <a:pt x="1947672" y="896112"/>
                  <a:pt x="1920240" y="896112"/>
                  <a:pt x="1911096" y="886968"/>
                </a:cubicBezTo>
                <a:cubicBezTo>
                  <a:pt x="1865376" y="877824"/>
                  <a:pt x="1847088" y="950976"/>
                  <a:pt x="1892808" y="950976"/>
                </a:cubicBezTo>
                <a:cubicBezTo>
                  <a:pt x="1901952" y="960120"/>
                  <a:pt x="1911096" y="960120"/>
                  <a:pt x="1911096" y="960120"/>
                </a:cubicBezTo>
                <a:cubicBezTo>
                  <a:pt x="1920240" y="960120"/>
                  <a:pt x="1920240" y="950976"/>
                  <a:pt x="1920240" y="950976"/>
                </a:cubicBezTo>
                <a:lnTo>
                  <a:pt x="1956816" y="950976"/>
                </a:lnTo>
                <a:cubicBezTo>
                  <a:pt x="1965960" y="950976"/>
                  <a:pt x="1965960" y="950976"/>
                  <a:pt x="1965960" y="950976"/>
                </a:cubicBezTo>
                <a:cubicBezTo>
                  <a:pt x="1993392" y="950976"/>
                  <a:pt x="2002536" y="950976"/>
                  <a:pt x="2020824" y="932688"/>
                </a:cubicBezTo>
                <a:cubicBezTo>
                  <a:pt x="2029968" y="923544"/>
                  <a:pt x="2029968" y="905256"/>
                  <a:pt x="2011680" y="905256"/>
                </a:cubicBezTo>
                <a:moveTo>
                  <a:pt x="1426464" y="475488"/>
                </a:moveTo>
                <a:cubicBezTo>
                  <a:pt x="1453896" y="475488"/>
                  <a:pt x="1481328" y="475488"/>
                  <a:pt x="1508760" y="475488"/>
                </a:cubicBezTo>
                <a:cubicBezTo>
                  <a:pt x="1527048" y="484632"/>
                  <a:pt x="1527048" y="502920"/>
                  <a:pt x="1517904" y="512064"/>
                </a:cubicBezTo>
                <a:cubicBezTo>
                  <a:pt x="1499616" y="521208"/>
                  <a:pt x="1481328" y="521208"/>
                  <a:pt x="1472184" y="521208"/>
                </a:cubicBezTo>
                <a:cubicBezTo>
                  <a:pt x="1463040" y="521208"/>
                  <a:pt x="1453896" y="521208"/>
                  <a:pt x="1444752" y="521208"/>
                </a:cubicBezTo>
                <a:cubicBezTo>
                  <a:pt x="1435608" y="521208"/>
                  <a:pt x="1435608" y="521208"/>
                  <a:pt x="1426464" y="530352"/>
                </a:cubicBezTo>
                <a:cubicBezTo>
                  <a:pt x="1417320" y="530352"/>
                  <a:pt x="1408176" y="530352"/>
                  <a:pt x="1399032" y="530352"/>
                </a:cubicBezTo>
                <a:cubicBezTo>
                  <a:pt x="1399032" y="530352"/>
                  <a:pt x="1389888" y="530352"/>
                  <a:pt x="1389888" y="530352"/>
                </a:cubicBezTo>
                <a:cubicBezTo>
                  <a:pt x="1389888" y="530352"/>
                  <a:pt x="1380744" y="530352"/>
                  <a:pt x="1380744" y="530352"/>
                </a:cubicBezTo>
                <a:cubicBezTo>
                  <a:pt x="1353312" y="548640"/>
                  <a:pt x="1325880" y="502920"/>
                  <a:pt x="1353312" y="484632"/>
                </a:cubicBezTo>
                <a:cubicBezTo>
                  <a:pt x="1371600" y="484632"/>
                  <a:pt x="1389888" y="475488"/>
                  <a:pt x="1408176" y="475488"/>
                </a:cubicBezTo>
                <a:cubicBezTo>
                  <a:pt x="1417320" y="475488"/>
                  <a:pt x="1417320" y="475488"/>
                  <a:pt x="1426464" y="475488"/>
                </a:cubicBezTo>
                <a:moveTo>
                  <a:pt x="1773936" y="685800"/>
                </a:moveTo>
                <a:cubicBezTo>
                  <a:pt x="1773936" y="685800"/>
                  <a:pt x="1764792" y="685800"/>
                  <a:pt x="1764792" y="685800"/>
                </a:cubicBezTo>
                <a:cubicBezTo>
                  <a:pt x="1755648" y="685800"/>
                  <a:pt x="1755648" y="685800"/>
                  <a:pt x="1746504" y="694944"/>
                </a:cubicBezTo>
                <a:cubicBezTo>
                  <a:pt x="1737360" y="694944"/>
                  <a:pt x="1728216" y="694944"/>
                  <a:pt x="1719072" y="704088"/>
                </a:cubicBezTo>
                <a:cubicBezTo>
                  <a:pt x="1709928" y="704088"/>
                  <a:pt x="1700784" y="704088"/>
                  <a:pt x="1691640" y="704088"/>
                </a:cubicBezTo>
                <a:cubicBezTo>
                  <a:pt x="1682496" y="713232"/>
                  <a:pt x="1673352" y="713232"/>
                  <a:pt x="1655064" y="713232"/>
                </a:cubicBezTo>
                <a:cubicBezTo>
                  <a:pt x="1627632" y="731520"/>
                  <a:pt x="1636776" y="777240"/>
                  <a:pt x="1673352" y="768096"/>
                </a:cubicBezTo>
                <a:cubicBezTo>
                  <a:pt x="1700784" y="758952"/>
                  <a:pt x="1728216" y="749808"/>
                  <a:pt x="1755648" y="740664"/>
                </a:cubicBezTo>
                <a:cubicBezTo>
                  <a:pt x="1755648" y="731520"/>
                  <a:pt x="1755648" y="731520"/>
                  <a:pt x="1764792" y="731520"/>
                </a:cubicBezTo>
                <a:cubicBezTo>
                  <a:pt x="1773936" y="722376"/>
                  <a:pt x="1792224" y="713232"/>
                  <a:pt x="1792224" y="694944"/>
                </a:cubicBezTo>
                <a:cubicBezTo>
                  <a:pt x="1792224" y="685800"/>
                  <a:pt x="1783080" y="676656"/>
                  <a:pt x="1773936" y="685800"/>
                </a:cubicBezTo>
                <a:moveTo>
                  <a:pt x="923544" y="182880"/>
                </a:moveTo>
                <a:cubicBezTo>
                  <a:pt x="914400" y="192024"/>
                  <a:pt x="914400" y="192024"/>
                  <a:pt x="905256" y="192024"/>
                </a:cubicBezTo>
                <a:cubicBezTo>
                  <a:pt x="868680" y="201168"/>
                  <a:pt x="868680" y="137160"/>
                  <a:pt x="905256" y="137160"/>
                </a:cubicBezTo>
                <a:lnTo>
                  <a:pt x="950976" y="137160"/>
                </a:lnTo>
                <a:cubicBezTo>
                  <a:pt x="969264" y="137160"/>
                  <a:pt x="987552" y="137160"/>
                  <a:pt x="996696" y="146304"/>
                </a:cubicBezTo>
                <a:cubicBezTo>
                  <a:pt x="1014984" y="146304"/>
                  <a:pt x="1005840" y="173736"/>
                  <a:pt x="987552" y="173736"/>
                </a:cubicBezTo>
                <a:cubicBezTo>
                  <a:pt x="978408" y="173736"/>
                  <a:pt x="969264" y="173736"/>
                  <a:pt x="960120" y="182880"/>
                </a:cubicBezTo>
                <a:cubicBezTo>
                  <a:pt x="950976" y="182880"/>
                  <a:pt x="950976" y="182880"/>
                  <a:pt x="950976" y="182880"/>
                </a:cubicBezTo>
                <a:cubicBezTo>
                  <a:pt x="941832" y="182880"/>
                  <a:pt x="932688" y="182880"/>
                  <a:pt x="923544" y="182880"/>
                </a:cubicBezTo>
                <a:moveTo>
                  <a:pt x="347472" y="164592"/>
                </a:moveTo>
                <a:cubicBezTo>
                  <a:pt x="374904" y="155448"/>
                  <a:pt x="402336" y="155448"/>
                  <a:pt x="420624" y="155448"/>
                </a:cubicBezTo>
                <a:cubicBezTo>
                  <a:pt x="429768" y="155448"/>
                  <a:pt x="448056" y="137160"/>
                  <a:pt x="438912" y="137160"/>
                </a:cubicBezTo>
                <a:cubicBezTo>
                  <a:pt x="429768" y="109728"/>
                  <a:pt x="402336" y="109728"/>
                  <a:pt x="384048" y="109728"/>
                </a:cubicBezTo>
                <a:cubicBezTo>
                  <a:pt x="374904" y="109728"/>
                  <a:pt x="365760" y="109728"/>
                  <a:pt x="365760" y="109728"/>
                </a:cubicBezTo>
                <a:cubicBezTo>
                  <a:pt x="356616" y="109728"/>
                  <a:pt x="347472" y="109728"/>
                  <a:pt x="338328" y="100584"/>
                </a:cubicBezTo>
                <a:lnTo>
                  <a:pt x="329184" y="100584"/>
                </a:lnTo>
                <a:cubicBezTo>
                  <a:pt x="329184" y="100584"/>
                  <a:pt x="310896" y="100584"/>
                  <a:pt x="310896" y="100584"/>
                </a:cubicBezTo>
                <a:cubicBezTo>
                  <a:pt x="292608" y="91440"/>
                  <a:pt x="274320" y="109728"/>
                  <a:pt x="274320" y="137160"/>
                </a:cubicBezTo>
                <a:lnTo>
                  <a:pt x="274320" y="137160"/>
                </a:lnTo>
                <a:cubicBezTo>
                  <a:pt x="274320" y="146304"/>
                  <a:pt x="283464" y="164592"/>
                  <a:pt x="292608" y="164592"/>
                </a:cubicBezTo>
                <a:cubicBezTo>
                  <a:pt x="310896" y="173736"/>
                  <a:pt x="329184" y="164592"/>
                  <a:pt x="347472" y="164592"/>
                </a:cubicBezTo>
                <a:lnTo>
                  <a:pt x="347472" y="164592"/>
                </a:lnTo>
                <a:cubicBezTo>
                  <a:pt x="347472" y="164592"/>
                  <a:pt x="347472" y="164592"/>
                  <a:pt x="347472" y="164592"/>
                </a:cubicBezTo>
                <a:moveTo>
                  <a:pt x="365760" y="438912"/>
                </a:moveTo>
                <a:cubicBezTo>
                  <a:pt x="374904" y="448056"/>
                  <a:pt x="384048" y="448056"/>
                  <a:pt x="393192" y="448056"/>
                </a:cubicBezTo>
                <a:cubicBezTo>
                  <a:pt x="402336" y="448056"/>
                  <a:pt x="402336" y="448056"/>
                  <a:pt x="411480" y="448056"/>
                </a:cubicBezTo>
                <a:lnTo>
                  <a:pt x="411480" y="448056"/>
                </a:lnTo>
                <a:lnTo>
                  <a:pt x="411480" y="448056"/>
                </a:lnTo>
                <a:cubicBezTo>
                  <a:pt x="429768" y="448056"/>
                  <a:pt x="457200" y="448056"/>
                  <a:pt x="466344" y="475488"/>
                </a:cubicBezTo>
                <a:cubicBezTo>
                  <a:pt x="475488" y="484632"/>
                  <a:pt x="466344" y="502920"/>
                  <a:pt x="457200" y="502920"/>
                </a:cubicBezTo>
                <a:cubicBezTo>
                  <a:pt x="429768" y="502920"/>
                  <a:pt x="402336" y="502920"/>
                  <a:pt x="384048" y="502920"/>
                </a:cubicBezTo>
                <a:lnTo>
                  <a:pt x="374904" y="502920"/>
                </a:lnTo>
                <a:cubicBezTo>
                  <a:pt x="356616" y="512064"/>
                  <a:pt x="347472" y="512064"/>
                  <a:pt x="329184" y="502920"/>
                </a:cubicBezTo>
                <a:cubicBezTo>
                  <a:pt x="310896" y="502920"/>
                  <a:pt x="301752" y="484632"/>
                  <a:pt x="301752" y="475488"/>
                </a:cubicBezTo>
                <a:lnTo>
                  <a:pt x="301752" y="475488"/>
                </a:lnTo>
                <a:cubicBezTo>
                  <a:pt x="301752" y="448056"/>
                  <a:pt x="329184" y="429768"/>
                  <a:pt x="347472" y="438912"/>
                </a:cubicBezTo>
                <a:cubicBezTo>
                  <a:pt x="347472" y="438912"/>
                  <a:pt x="356616" y="438912"/>
                  <a:pt x="365760" y="438912"/>
                </a:cubicBezTo>
                <a:lnTo>
                  <a:pt x="365760" y="438912"/>
                </a:lnTo>
                <a:moveTo>
                  <a:pt x="91440" y="283464"/>
                </a:moveTo>
                <a:cubicBezTo>
                  <a:pt x="82296" y="283464"/>
                  <a:pt x="73152" y="283464"/>
                  <a:pt x="64008" y="274320"/>
                </a:cubicBezTo>
                <a:lnTo>
                  <a:pt x="54864" y="274320"/>
                </a:lnTo>
                <a:cubicBezTo>
                  <a:pt x="54864" y="274320"/>
                  <a:pt x="36576" y="274320"/>
                  <a:pt x="36576" y="274320"/>
                </a:cubicBezTo>
                <a:cubicBezTo>
                  <a:pt x="18288" y="274320"/>
                  <a:pt x="0" y="283464"/>
                  <a:pt x="0" y="310896"/>
                </a:cubicBezTo>
                <a:lnTo>
                  <a:pt x="0" y="310896"/>
                </a:lnTo>
                <a:cubicBezTo>
                  <a:pt x="0" y="329184"/>
                  <a:pt x="9144" y="338328"/>
                  <a:pt x="18288" y="338328"/>
                </a:cubicBezTo>
                <a:cubicBezTo>
                  <a:pt x="36576" y="347472"/>
                  <a:pt x="54864" y="347472"/>
                  <a:pt x="73152" y="347472"/>
                </a:cubicBezTo>
                <a:lnTo>
                  <a:pt x="73152" y="338328"/>
                </a:lnTo>
                <a:cubicBezTo>
                  <a:pt x="100584" y="338328"/>
                  <a:pt x="128016" y="338328"/>
                  <a:pt x="146304" y="338328"/>
                </a:cubicBezTo>
                <a:lnTo>
                  <a:pt x="146304" y="338328"/>
                </a:lnTo>
                <a:cubicBezTo>
                  <a:pt x="155448" y="338328"/>
                  <a:pt x="173736" y="320040"/>
                  <a:pt x="164592" y="310896"/>
                </a:cubicBezTo>
                <a:cubicBezTo>
                  <a:pt x="155448" y="283464"/>
                  <a:pt x="128016" y="283464"/>
                  <a:pt x="100584" y="283464"/>
                </a:cubicBezTo>
                <a:cubicBezTo>
                  <a:pt x="100584" y="283464"/>
                  <a:pt x="91440" y="283464"/>
                  <a:pt x="91440" y="283464"/>
                </a:cubicBezTo>
                <a:moveTo>
                  <a:pt x="2386584" y="283464"/>
                </a:moveTo>
                <a:cubicBezTo>
                  <a:pt x="2395728" y="283464"/>
                  <a:pt x="2404872" y="274320"/>
                  <a:pt x="2414016" y="274320"/>
                </a:cubicBezTo>
                <a:cubicBezTo>
                  <a:pt x="2423160" y="274320"/>
                  <a:pt x="2441448" y="283464"/>
                  <a:pt x="2432304" y="301752"/>
                </a:cubicBezTo>
                <a:cubicBezTo>
                  <a:pt x="2432304" y="329184"/>
                  <a:pt x="2404872" y="338328"/>
                  <a:pt x="2377440" y="338328"/>
                </a:cubicBezTo>
                <a:cubicBezTo>
                  <a:pt x="2350008" y="338328"/>
                  <a:pt x="2322576" y="338328"/>
                  <a:pt x="2295144" y="338328"/>
                </a:cubicBezTo>
                <a:cubicBezTo>
                  <a:pt x="2286000" y="329184"/>
                  <a:pt x="2286000" y="310896"/>
                  <a:pt x="2295144" y="310896"/>
                </a:cubicBezTo>
                <a:cubicBezTo>
                  <a:pt x="2304288" y="301752"/>
                  <a:pt x="2313432" y="301752"/>
                  <a:pt x="2313432" y="301752"/>
                </a:cubicBezTo>
                <a:cubicBezTo>
                  <a:pt x="2322576" y="301752"/>
                  <a:pt x="2322576" y="301752"/>
                  <a:pt x="2331720" y="292608"/>
                </a:cubicBezTo>
                <a:cubicBezTo>
                  <a:pt x="2340864" y="292608"/>
                  <a:pt x="2350008" y="292608"/>
                  <a:pt x="2359152" y="292608"/>
                </a:cubicBezTo>
                <a:cubicBezTo>
                  <a:pt x="2368296" y="292608"/>
                  <a:pt x="2368296" y="292608"/>
                  <a:pt x="2368296" y="292608"/>
                </a:cubicBezTo>
                <a:cubicBezTo>
                  <a:pt x="2377440" y="292608"/>
                  <a:pt x="2377440" y="292608"/>
                  <a:pt x="2386584" y="283464"/>
                </a:cubicBezTo>
              </a:path>
            </a:pathLst>
          </a:custGeom>
          <a:solidFill>
            <a:schemeClr val="accent3">
              <a:lumMod val="60000"/>
              <a:lumOff val="40000"/>
              <a:alpha val="50000"/>
            </a:schemeClr>
          </a:solidFill>
        </p:spPr>
      </p:sp>
      <p:sp>
        <p:nvSpPr>
          <p:cNvPr id="11" name="Vector (Stroke)_#color-2096&amp;3064"/>
          <p:cNvSpPr/>
          <p:nvPr userDrawn="1">
            <p:custDataLst>
              <p:tags r:id="rId4"/>
            </p:custDataLst>
          </p:nvPr>
        </p:nvSpPr>
        <p:spPr>
          <a:xfrm>
            <a:off x="246888" y="5678424"/>
            <a:ext cx="5980176" cy="1179576"/>
          </a:xfrm>
          <a:custGeom>
            <a:avLst/>
            <a:gdLst/>
            <a:ahLst/>
            <a:cxnLst/>
            <a:rect l="l" t="t" r="r" b="b"/>
            <a:pathLst>
              <a:path w="5980176" h="1179576">
                <a:moveTo>
                  <a:pt x="100584" y="1179576"/>
                </a:moveTo>
                <a:lnTo>
                  <a:pt x="0" y="1179576"/>
                </a:lnTo>
                <a:cubicBezTo>
                  <a:pt x="1207008" y="466344"/>
                  <a:pt x="2258568" y="228600"/>
                  <a:pt x="2898648" y="128016"/>
                </a:cubicBezTo>
                <a:cubicBezTo>
                  <a:pt x="3319272" y="64008"/>
                  <a:pt x="3913632" y="-18288"/>
                  <a:pt x="4471416" y="9144"/>
                </a:cubicBezTo>
                <a:cubicBezTo>
                  <a:pt x="5029200" y="36576"/>
                  <a:pt x="5550408" y="173736"/>
                  <a:pt x="5806440" y="585216"/>
                </a:cubicBezTo>
                <a:lnTo>
                  <a:pt x="5806440" y="585216"/>
                </a:lnTo>
                <a:cubicBezTo>
                  <a:pt x="5925312" y="768096"/>
                  <a:pt x="5971032" y="978408"/>
                  <a:pt x="5980176" y="1179576"/>
                </a:cubicBezTo>
                <a:lnTo>
                  <a:pt x="5925312" y="1179576"/>
                </a:lnTo>
                <a:cubicBezTo>
                  <a:pt x="5925312" y="978408"/>
                  <a:pt x="5879592" y="786384"/>
                  <a:pt x="5769864" y="612648"/>
                </a:cubicBezTo>
                <a:cubicBezTo>
                  <a:pt x="5522976" y="228600"/>
                  <a:pt x="5020056" y="82296"/>
                  <a:pt x="4471416" y="54864"/>
                </a:cubicBezTo>
                <a:cubicBezTo>
                  <a:pt x="3922776" y="27432"/>
                  <a:pt x="3328416" y="118872"/>
                  <a:pt x="2907792" y="182880"/>
                </a:cubicBezTo>
                <a:cubicBezTo>
                  <a:pt x="2276856" y="274320"/>
                  <a:pt x="1271016" y="502920"/>
                  <a:pt x="100584" y="1179576"/>
                </a:cubicBezTo>
              </a:path>
            </a:pathLst>
          </a:custGeom>
          <a:solidFill>
            <a:schemeClr val="bg1">
              <a:alpha val="30000"/>
            </a:schemeClr>
          </a:solidFill>
        </p:spPr>
      </p:sp>
      <p:sp>
        <p:nvSpPr>
          <p:cNvPr id="12" name="Vector (Stroke)_#color-2096&amp;3067"/>
          <p:cNvSpPr/>
          <p:nvPr userDrawn="1">
            <p:custDataLst>
              <p:tags r:id="rId5"/>
            </p:custDataLst>
          </p:nvPr>
        </p:nvSpPr>
        <p:spPr>
          <a:xfrm>
            <a:off x="7754112" y="0"/>
            <a:ext cx="3072384" cy="6858000"/>
          </a:xfrm>
          <a:custGeom>
            <a:avLst/>
            <a:gdLst/>
            <a:ahLst/>
            <a:cxnLst/>
            <a:rect l="l" t="t" r="r" b="b"/>
            <a:pathLst>
              <a:path w="3072384" h="6858000">
                <a:moveTo>
                  <a:pt x="219456" y="0"/>
                </a:moveTo>
                <a:cubicBezTo>
                  <a:pt x="-36576" y="448056"/>
                  <a:pt x="-36576" y="731520"/>
                  <a:pt x="54864" y="932688"/>
                </a:cubicBezTo>
                <a:cubicBezTo>
                  <a:pt x="118872" y="1078992"/>
                  <a:pt x="246888" y="1170432"/>
                  <a:pt x="402336" y="1234440"/>
                </a:cubicBezTo>
                <a:cubicBezTo>
                  <a:pt x="548640" y="1289304"/>
                  <a:pt x="722376" y="1325880"/>
                  <a:pt x="914400" y="1362456"/>
                </a:cubicBezTo>
                <a:cubicBezTo>
                  <a:pt x="923544" y="1362456"/>
                  <a:pt x="932688" y="1362456"/>
                  <a:pt x="950976" y="1362456"/>
                </a:cubicBezTo>
                <a:cubicBezTo>
                  <a:pt x="1353312" y="1444752"/>
                  <a:pt x="1828800" y="1536192"/>
                  <a:pt x="2231136" y="1901952"/>
                </a:cubicBezTo>
                <a:cubicBezTo>
                  <a:pt x="2569464" y="2212848"/>
                  <a:pt x="2825496" y="2660904"/>
                  <a:pt x="2944368" y="3136392"/>
                </a:cubicBezTo>
                <a:cubicBezTo>
                  <a:pt x="3063240" y="3621024"/>
                  <a:pt x="3054096" y="4114800"/>
                  <a:pt x="2862072" y="4526280"/>
                </a:cubicBezTo>
                <a:cubicBezTo>
                  <a:pt x="2606040" y="5084064"/>
                  <a:pt x="2066544" y="5303520"/>
                  <a:pt x="1536192" y="5504688"/>
                </a:cubicBezTo>
                <a:cubicBezTo>
                  <a:pt x="1517904" y="5504688"/>
                  <a:pt x="1508760" y="5513832"/>
                  <a:pt x="1490472" y="5513832"/>
                </a:cubicBezTo>
                <a:lnTo>
                  <a:pt x="1490472" y="5522976"/>
                </a:lnTo>
                <a:lnTo>
                  <a:pt x="1490472" y="5522976"/>
                </a:lnTo>
                <a:cubicBezTo>
                  <a:pt x="1243584" y="5614416"/>
                  <a:pt x="996696" y="5705856"/>
                  <a:pt x="786384" y="5833872"/>
                </a:cubicBezTo>
                <a:cubicBezTo>
                  <a:pt x="566928" y="5961888"/>
                  <a:pt x="384048" y="6135624"/>
                  <a:pt x="292608" y="6391656"/>
                </a:cubicBezTo>
                <a:cubicBezTo>
                  <a:pt x="237744" y="6519672"/>
                  <a:pt x="210312" y="6675120"/>
                  <a:pt x="219456" y="6858000"/>
                </a:cubicBezTo>
                <a:lnTo>
                  <a:pt x="265176" y="6858000"/>
                </a:lnTo>
                <a:cubicBezTo>
                  <a:pt x="256032" y="6675120"/>
                  <a:pt x="292608" y="6528816"/>
                  <a:pt x="338328" y="6409944"/>
                </a:cubicBezTo>
                <a:cubicBezTo>
                  <a:pt x="429768" y="6172200"/>
                  <a:pt x="603504" y="5998464"/>
                  <a:pt x="813816" y="5870448"/>
                </a:cubicBezTo>
                <a:cubicBezTo>
                  <a:pt x="1014984" y="5751576"/>
                  <a:pt x="1261872" y="5660136"/>
                  <a:pt x="1508760" y="5568696"/>
                </a:cubicBezTo>
                <a:lnTo>
                  <a:pt x="1508760" y="5568696"/>
                </a:lnTo>
                <a:cubicBezTo>
                  <a:pt x="1527048" y="5559552"/>
                  <a:pt x="1536192" y="5559552"/>
                  <a:pt x="1554480" y="5550408"/>
                </a:cubicBezTo>
                <a:cubicBezTo>
                  <a:pt x="2075688" y="5349240"/>
                  <a:pt x="2633472" y="5129784"/>
                  <a:pt x="2907792" y="4544568"/>
                </a:cubicBezTo>
                <a:cubicBezTo>
                  <a:pt x="3108960" y="4123944"/>
                  <a:pt x="3118104" y="3611880"/>
                  <a:pt x="2990088" y="3127248"/>
                </a:cubicBezTo>
                <a:cubicBezTo>
                  <a:pt x="2871216" y="2642616"/>
                  <a:pt x="2615184" y="2176272"/>
                  <a:pt x="2267712" y="1865376"/>
                </a:cubicBezTo>
                <a:cubicBezTo>
                  <a:pt x="1847088" y="1490472"/>
                  <a:pt x="1362456" y="1389888"/>
                  <a:pt x="960120" y="1316736"/>
                </a:cubicBezTo>
                <a:cubicBezTo>
                  <a:pt x="950976" y="1316736"/>
                  <a:pt x="932688" y="1316736"/>
                  <a:pt x="923544" y="1307592"/>
                </a:cubicBezTo>
                <a:cubicBezTo>
                  <a:pt x="731520" y="1280160"/>
                  <a:pt x="566928" y="1243584"/>
                  <a:pt x="420624" y="1188720"/>
                </a:cubicBezTo>
                <a:cubicBezTo>
                  <a:pt x="274320" y="1133856"/>
                  <a:pt x="164592" y="1042416"/>
                  <a:pt x="100584" y="905256"/>
                </a:cubicBezTo>
                <a:cubicBezTo>
                  <a:pt x="18288" y="731520"/>
                  <a:pt x="9144" y="457200"/>
                  <a:pt x="274320" y="0"/>
                </a:cubicBezTo>
                <a:lnTo>
                  <a:pt x="219456" y="0"/>
                </a:lnTo>
              </a:path>
            </a:pathLst>
          </a:custGeom>
          <a:solidFill>
            <a:schemeClr val="bg1">
              <a:alpha val="30000"/>
            </a:schemeClr>
          </a:solidFill>
        </p:spPr>
      </p:sp>
      <p:sp>
        <p:nvSpPr>
          <p:cNvPr id="13" name="Vector_#color-2096&amp;2101"/>
          <p:cNvSpPr/>
          <p:nvPr userDrawn="1">
            <p:custDataLst>
              <p:tags r:id="rId6"/>
            </p:custDataLst>
          </p:nvPr>
        </p:nvSpPr>
        <p:spPr>
          <a:xfrm>
            <a:off x="2029968" y="1755648"/>
            <a:ext cx="2130552" cy="1865376"/>
          </a:xfrm>
          <a:custGeom>
            <a:avLst/>
            <a:gdLst/>
            <a:ahLst/>
            <a:cxnLst/>
            <a:rect l="l" t="t" r="r" b="b"/>
            <a:pathLst>
              <a:path w="2130552" h="1865376">
                <a:moveTo>
                  <a:pt x="109728" y="539496"/>
                </a:moveTo>
                <a:cubicBezTo>
                  <a:pt x="-9144" y="749808"/>
                  <a:pt x="-45720" y="1051560"/>
                  <a:pt x="73152" y="1298448"/>
                </a:cubicBezTo>
                <a:cubicBezTo>
                  <a:pt x="356616" y="1883664"/>
                  <a:pt x="1463040" y="2103120"/>
                  <a:pt x="1920240" y="1554480"/>
                </a:cubicBezTo>
                <a:cubicBezTo>
                  <a:pt x="2194560" y="1225296"/>
                  <a:pt x="2203704" y="658368"/>
                  <a:pt x="1938528" y="329184"/>
                </a:cubicBezTo>
                <a:cubicBezTo>
                  <a:pt x="1499616" y="-219456"/>
                  <a:pt x="438912" y="-36576"/>
                  <a:pt x="109728" y="539496"/>
                </a:cubicBezTo>
                <a:lnTo>
                  <a:pt x="109728" y="539496"/>
                </a:lnTo>
              </a:path>
            </a:pathLst>
          </a:custGeom>
          <a:solidFill>
            <a:schemeClr val="accent4"/>
          </a:solidFill>
        </p:spPr>
      </p:sp>
      <p:sp>
        <p:nvSpPr>
          <p:cNvPr id="2" name="标题 1"/>
          <p:cNvSpPr>
            <a:spLocks noGrp="1"/>
          </p:cNvSpPr>
          <p:nvPr>
            <p:ph type="title" hasCustomPrompt="1"/>
            <p:custDataLst>
              <p:tags r:id="rId7"/>
            </p:custDataLst>
          </p:nvPr>
        </p:nvSpPr>
        <p:spPr>
          <a:xfrm>
            <a:off x="2024380" y="4012399"/>
            <a:ext cx="6979920" cy="1364273"/>
          </a:xfrm>
        </p:spPr>
        <p:txBody>
          <a:bodyPr wrap="square" anchor="t">
            <a:normAutofit/>
          </a:bodyPr>
          <a:lstStyle>
            <a:lvl1pPr algn="l">
              <a:defRPr sz="5000">
                <a:latin typeface="汉仪正圆-75W" charset="0"/>
                <a:ea typeface="汉仪正圆-75W" charset="0"/>
                <a:cs typeface="汉仪正圆-75W" charset="0"/>
                <a:sym typeface="汉仪正圆-75W" charset="0"/>
              </a:defRPr>
            </a:lvl1pPr>
          </a:lstStyle>
          <a:p>
            <a:r>
              <a:rPr lang="zh-CN" altLang="en-US" dirty="0"/>
              <a:t>编辑母版标题</a:t>
            </a:r>
            <a:r>
              <a:rPr lang="en-US" altLang="zh-CN">
                <a:sym typeface="+mn-ea"/>
              </a:rPr>
              <a:t>78kckyk</a:t>
            </a:r>
            <a:endParaRPr lang="zh-CN" altLang="en-US" dirty="0"/>
          </a:p>
        </p:txBody>
      </p:sp>
      <p:sp>
        <p:nvSpPr>
          <p:cNvPr id="8" name="节编号 3"/>
          <p:cNvSpPr>
            <a:spLocks noGrp="1"/>
          </p:cNvSpPr>
          <p:nvPr>
            <p:ph type="body" sz="quarter" idx="13" hasCustomPrompt="1"/>
            <p:custDataLst>
              <p:tags r:id="rId8"/>
            </p:custDataLst>
          </p:nvPr>
        </p:nvSpPr>
        <p:spPr>
          <a:xfrm>
            <a:off x="2024380" y="1755648"/>
            <a:ext cx="2224532" cy="1865376"/>
          </a:xfrm>
        </p:spPr>
        <p:txBody>
          <a:bodyPr wrap="square" anchor="ctr">
            <a:normAutofit/>
          </a:bodyPr>
          <a:lstStyle>
            <a:lvl1pPr marL="0" indent="0" algn="ctr">
              <a:buNone/>
              <a:defRPr sz="5400" b="1">
                <a:solidFill>
                  <a:schemeClr val="lt1">
                    <a:lumMod val="100000"/>
                  </a:schemeClr>
                </a:solidFill>
                <a:latin typeface="汉仪正圆 55简" charset="0"/>
                <a:ea typeface="汉仪正圆 55简" charset="0"/>
                <a:cs typeface="汉仪正圆-75W" charset="0"/>
                <a:sym typeface="汉仪正圆 55简" charset="0"/>
              </a:defRPr>
            </a:lvl1pPr>
          </a:lstStyle>
          <a:p>
            <a:pPr lvl="0"/>
            <a:r>
              <a:rPr lang="zh-CN" altLang="en-US" dirty="0"/>
              <a:t>编号</a:t>
            </a:r>
          </a:p>
        </p:txBody>
      </p:sp>
      <p:sp>
        <p:nvSpPr>
          <p:cNvPr id="4" name="日期占位符 4"/>
          <p:cNvSpPr>
            <a:spLocks noGrp="1"/>
          </p:cNvSpPr>
          <p:nvPr>
            <p:ph type="dt" sz="half" idx="10"/>
            <p:custDataLst>
              <p:tags r:id="rId9"/>
            </p:custDataLst>
          </p:nvPr>
        </p:nvSpPr>
        <p:spPr/>
        <p:txBody>
          <a:bodyPr wrap="square">
            <a:normAutofit/>
          </a:bodyPr>
          <a:lstStyle>
            <a:lvl1pPr>
              <a:defRPr>
                <a:ea typeface="汉仪正圆 55简" charset="0"/>
              </a:defRPr>
            </a:lvl1pPr>
          </a:lstStyle>
          <a:p>
            <a:fld id="{5592522B-0F24-4480-B9DD-A9474A6880D6}" type="datetimeFigureOut">
              <a:rPr lang="zh-CN" altLang="en-US" smtClean="0"/>
              <a:t>2024/6/17</a:t>
            </a:fld>
            <a:endParaRPr lang="zh-CN" altLang="en-US"/>
          </a:p>
        </p:txBody>
      </p:sp>
      <p:sp>
        <p:nvSpPr>
          <p:cNvPr id="5" name="页脚占位符 5"/>
          <p:cNvSpPr>
            <a:spLocks noGrp="1"/>
          </p:cNvSpPr>
          <p:nvPr>
            <p:ph type="ftr" sz="quarter" idx="11"/>
            <p:custDataLst>
              <p:tags r:id="rId10"/>
            </p:custDataLst>
          </p:nvPr>
        </p:nvSpPr>
        <p:spPr/>
        <p:txBody>
          <a:bodyPr/>
          <a:lstStyle>
            <a:lvl1pPr>
              <a:defRPr>
                <a:ea typeface="汉仪正圆 55简" charset="0"/>
              </a:defRPr>
            </a:lvl1pPr>
          </a:lstStyle>
          <a:p>
            <a:endParaRPr lang="zh-CN" altLang="en-US"/>
          </a:p>
        </p:txBody>
      </p:sp>
      <p:sp>
        <p:nvSpPr>
          <p:cNvPr id="6" name="灯片编号占位符 6"/>
          <p:cNvSpPr>
            <a:spLocks noGrp="1"/>
          </p:cNvSpPr>
          <p:nvPr>
            <p:ph type="sldNum" sz="quarter" idx="12"/>
            <p:custDataLst>
              <p:tags r:id="rId11"/>
            </p:custDataLst>
          </p:nvPr>
        </p:nvSpPr>
        <p:spPr/>
        <p:txBody>
          <a:bodyPr wrap="square">
            <a:normAutofit/>
          </a:bodyPr>
          <a:lstStyle>
            <a:lvl1pPr>
              <a:defRPr>
                <a:ea typeface="汉仪正圆 55简" charset="0"/>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wrap="square" lIns="0" tIns="0" rIns="0" bIns="0" rtlCol="0" anchor="b">
            <a:normAutofit/>
          </a:bodyPr>
          <a:lstStyle>
            <a:lvl1pPr>
              <a:defRPr lang="zh-CN" altLang="en-US" dirty="0">
                <a:latin typeface="汉仪正圆-75W" charset="0"/>
                <a:ea typeface="汉仪正圆-75W" charset="0"/>
                <a:cs typeface="汉仪正圆-75W" charset="0"/>
                <a:sym typeface="汉仪正圆-75W" charset="0"/>
              </a:defRPr>
            </a:lvl1pPr>
          </a:lstStyle>
          <a:p>
            <a:pPr lvl="0"/>
            <a:r>
              <a:rPr lang="zh-CN" altLang="en-US" dirty="0"/>
              <a:t>单击此处编辑母版标题样式</a:t>
            </a:r>
          </a:p>
        </p:txBody>
      </p:sp>
      <p:sp>
        <p:nvSpPr>
          <p:cNvPr id="3" name="内容占位符 2"/>
          <p:cNvSpPr>
            <a:spLocks noGrp="1"/>
          </p:cNvSpPr>
          <p:nvPr>
            <p:ph sz="half" idx="1"/>
            <p:custDataLst>
              <p:tags r:id="rId2"/>
            </p:custDataLst>
          </p:nvPr>
        </p:nvSpPr>
        <p:spPr>
          <a:xfrm>
            <a:off x="695960" y="1301750"/>
            <a:ext cx="5323840" cy="4875850"/>
          </a:xfrm>
        </p:spPr>
        <p:txBody>
          <a:bodyPr wrap="square">
            <a:normAutofit/>
          </a:bodyPr>
          <a:lstStyle>
            <a:lvl1pPr>
              <a:defRPr>
                <a:latin typeface="汉仪正圆 55简" charset="0"/>
                <a:ea typeface="汉仪正圆 55简" charset="0"/>
                <a:cs typeface="汉仪正圆 55简" charset="0"/>
                <a:sym typeface="汉仪正圆 55简" charset="0"/>
              </a:defRPr>
            </a:lvl1pPr>
            <a:lvl2pPr>
              <a:defRPr>
                <a:latin typeface="汉仪正圆 55简" charset="0"/>
                <a:ea typeface="汉仪正圆 55简" charset="0"/>
                <a:cs typeface="汉仪正圆 55简" charset="0"/>
                <a:sym typeface="汉仪正圆 55简" charset="0"/>
              </a:defRPr>
            </a:lvl2pPr>
            <a:lvl3pPr>
              <a:defRPr>
                <a:latin typeface="汉仪正圆 55简" charset="0"/>
                <a:ea typeface="汉仪正圆 55简" charset="0"/>
                <a:cs typeface="汉仪正圆 55简" charset="0"/>
                <a:sym typeface="汉仪正圆 55简" charset="0"/>
              </a:defRPr>
            </a:lvl3pPr>
            <a:lvl4pPr>
              <a:defRPr>
                <a:latin typeface="汉仪正圆 55简" charset="0"/>
                <a:ea typeface="汉仪正圆 55简" charset="0"/>
                <a:cs typeface="汉仪正圆 55简" charset="0"/>
                <a:sym typeface="汉仪正圆 55简" charset="0"/>
              </a:defRPr>
            </a:lvl4pPr>
            <a:lvl5pPr>
              <a:defRPr>
                <a:latin typeface="汉仪正圆 55简" charset="0"/>
                <a:ea typeface="汉仪正圆 55简" charset="0"/>
                <a:cs typeface="汉仪正圆 55简" charset="0"/>
                <a:sym typeface="汉仪正圆 55简" charset="0"/>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内容占位符 3"/>
          <p:cNvSpPr>
            <a:spLocks noGrp="1"/>
          </p:cNvSpPr>
          <p:nvPr>
            <p:ph sz="half" idx="2"/>
            <p:custDataLst>
              <p:tags r:id="rId3"/>
            </p:custDataLst>
          </p:nvPr>
        </p:nvSpPr>
        <p:spPr>
          <a:xfrm>
            <a:off x="6172200" y="1301750"/>
            <a:ext cx="5323840" cy="4875850"/>
          </a:xfrm>
        </p:spPr>
        <p:txBody>
          <a:bodyPr wrap="square">
            <a:normAutofit/>
          </a:bodyPr>
          <a:lstStyle>
            <a:lvl1pPr>
              <a:defRPr>
                <a:latin typeface="汉仪正圆 55简" charset="0"/>
                <a:ea typeface="汉仪正圆 55简" charset="0"/>
                <a:cs typeface="汉仪正圆 55简" charset="0"/>
                <a:sym typeface="汉仪正圆 55简" charset="0"/>
              </a:defRPr>
            </a:lvl1pPr>
            <a:lvl2pPr>
              <a:defRPr>
                <a:latin typeface="汉仪正圆 55简" charset="0"/>
                <a:ea typeface="汉仪正圆 55简" charset="0"/>
                <a:cs typeface="汉仪正圆 55简" charset="0"/>
                <a:sym typeface="汉仪正圆 55简" charset="0"/>
              </a:defRPr>
            </a:lvl2pPr>
            <a:lvl3pPr>
              <a:defRPr>
                <a:latin typeface="汉仪正圆 55简" charset="0"/>
                <a:ea typeface="汉仪正圆 55简" charset="0"/>
                <a:cs typeface="汉仪正圆 55简" charset="0"/>
                <a:sym typeface="汉仪正圆 55简" charset="0"/>
              </a:defRPr>
            </a:lvl3pPr>
            <a:lvl4pPr>
              <a:defRPr>
                <a:latin typeface="汉仪正圆 55简" charset="0"/>
                <a:ea typeface="汉仪正圆 55简" charset="0"/>
                <a:cs typeface="汉仪正圆 55简" charset="0"/>
                <a:sym typeface="汉仪正圆 55简" charset="0"/>
              </a:defRPr>
            </a:lvl4pPr>
            <a:lvl5pPr>
              <a:defRPr>
                <a:latin typeface="汉仪正圆 55简" charset="0"/>
                <a:ea typeface="汉仪正圆 55简" charset="0"/>
                <a:cs typeface="汉仪正圆 55简" charset="0"/>
                <a:sym typeface="汉仪正圆 55简" charset="0"/>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5" name="日期占位符 4"/>
          <p:cNvSpPr>
            <a:spLocks noGrp="1"/>
          </p:cNvSpPr>
          <p:nvPr>
            <p:ph type="dt" sz="half" idx="10"/>
            <p:custDataLst>
              <p:tags r:id="rId4"/>
            </p:custDataLst>
          </p:nvPr>
        </p:nvSpPr>
        <p:spPr/>
        <p:txBody>
          <a:bodyPr wrap="square">
            <a:normAutofit/>
          </a:bodyPr>
          <a:lstStyle>
            <a:lvl1pPr>
              <a:defRPr>
                <a:ea typeface="汉仪正圆 55简" charset="0"/>
              </a:defRPr>
            </a:lvl1pPr>
          </a:lstStyle>
          <a:p>
            <a:fld id="{5592522B-0F24-4480-B9DD-A9474A6880D6}" type="datetimeFigureOut">
              <a:rPr lang="zh-CN" altLang="en-US" smtClean="0"/>
              <a:t>2024/6/17</a:t>
            </a:fld>
            <a:endParaRPr lang="zh-CN" altLang="en-US"/>
          </a:p>
        </p:txBody>
      </p:sp>
      <p:sp>
        <p:nvSpPr>
          <p:cNvPr id="6" name="页脚占位符 5"/>
          <p:cNvSpPr>
            <a:spLocks noGrp="1"/>
          </p:cNvSpPr>
          <p:nvPr>
            <p:ph type="ftr" sz="quarter" idx="11"/>
            <p:custDataLst>
              <p:tags r:id="rId5"/>
            </p:custDataLst>
          </p:nvPr>
        </p:nvSpPr>
        <p:spPr/>
        <p:txBody>
          <a:bodyPr/>
          <a:lstStyle>
            <a:lvl1pPr>
              <a:defRPr>
                <a:ea typeface="汉仪正圆 55简" charset="0"/>
              </a:defRPr>
            </a:lvl1pPr>
          </a:lstStyle>
          <a:p>
            <a:endParaRPr lang="zh-CN" altLang="en-US"/>
          </a:p>
        </p:txBody>
      </p:sp>
      <p:sp>
        <p:nvSpPr>
          <p:cNvPr id="7" name="灯片编号占位符 6"/>
          <p:cNvSpPr>
            <a:spLocks noGrp="1"/>
          </p:cNvSpPr>
          <p:nvPr>
            <p:ph type="sldNum" sz="quarter" idx="12"/>
            <p:custDataLst>
              <p:tags r:id="rId6"/>
            </p:custDataLst>
          </p:nvPr>
        </p:nvSpPr>
        <p:spPr/>
        <p:txBody>
          <a:bodyPr wrap="square">
            <a:normAutofit/>
          </a:bodyPr>
          <a:lstStyle>
            <a:lvl1pPr>
              <a:defRPr>
                <a:ea typeface="汉仪正圆 55简" charset="0"/>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4800" y="360000"/>
            <a:ext cx="10800000" cy="720000"/>
          </a:xfrm>
        </p:spPr>
        <p:txBody>
          <a:bodyPr vert="horz" wrap="square" lIns="0" tIns="0" rIns="0" bIns="0" rtlCol="0" anchor="b">
            <a:normAutofit/>
          </a:bodyPr>
          <a:lstStyle>
            <a:lvl1pPr>
              <a:defRPr lang="zh-CN" altLang="en-US" dirty="0">
                <a:latin typeface="汉仪正圆-75W" charset="0"/>
                <a:ea typeface="汉仪正圆-75W" charset="0"/>
                <a:cs typeface="汉仪正圆-75W" charset="0"/>
                <a:sym typeface="汉仪正圆-75W" charset="0"/>
              </a:defRPr>
            </a:lvl1pPr>
          </a:lstStyle>
          <a:p>
            <a:pPr lvl="0"/>
            <a:r>
              <a:rPr lang="zh-CN" altLang="en-US" dirty="0"/>
              <a:t>单击此处编辑母版标题样式</a:t>
            </a:r>
          </a:p>
        </p:txBody>
      </p:sp>
      <p:sp>
        <p:nvSpPr>
          <p:cNvPr id="3" name="文本占位符 2"/>
          <p:cNvSpPr>
            <a:spLocks noGrp="1"/>
          </p:cNvSpPr>
          <p:nvPr>
            <p:ph type="body" idx="1"/>
            <p:custDataLst>
              <p:tags r:id="rId2"/>
            </p:custDataLst>
          </p:nvPr>
        </p:nvSpPr>
        <p:spPr>
          <a:xfrm>
            <a:off x="695960" y="1301750"/>
            <a:ext cx="5323840" cy="411303"/>
          </a:xfrm>
        </p:spPr>
        <p:txBody>
          <a:bodyPr wrap="square" anchor="b">
            <a:normAutofit/>
          </a:bodyPr>
          <a:lstStyle>
            <a:lvl1pPr marL="0" indent="0">
              <a:buNone/>
              <a:defRPr sz="2400" b="1">
                <a:latin typeface="汉仪正圆 55简" charset="0"/>
                <a:ea typeface="汉仪正圆 55简" charset="0"/>
                <a:cs typeface="汉仪正圆 55简" charset="0"/>
                <a:sym typeface="汉仪正圆 55简"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atin typeface="汉仪正圆 55简" charset="0"/>
                <a:ea typeface="汉仪正圆 55简" charset="0"/>
                <a:cs typeface="汉仪正圆 55简" charset="0"/>
                <a:sym typeface="汉仪正圆 55简" charset="0"/>
              </a:defRPr>
            </a:lvl1pPr>
            <a:lvl2pPr>
              <a:defRPr>
                <a:latin typeface="汉仪正圆 55简" charset="0"/>
                <a:ea typeface="汉仪正圆 55简" charset="0"/>
                <a:cs typeface="汉仪正圆 55简" charset="0"/>
                <a:sym typeface="汉仪正圆 55简" charset="0"/>
              </a:defRPr>
            </a:lvl2pPr>
            <a:lvl3pPr>
              <a:defRPr>
                <a:latin typeface="汉仪正圆 55简" charset="0"/>
                <a:ea typeface="汉仪正圆 55简" charset="0"/>
                <a:cs typeface="汉仪正圆 55简" charset="0"/>
                <a:sym typeface="汉仪正圆 55简" charset="0"/>
              </a:defRPr>
            </a:lvl3pPr>
            <a:lvl4pPr>
              <a:defRPr>
                <a:latin typeface="汉仪正圆 55简" charset="0"/>
                <a:ea typeface="汉仪正圆 55简" charset="0"/>
                <a:cs typeface="汉仪正圆 55简" charset="0"/>
                <a:sym typeface="汉仪正圆 55简" charset="0"/>
              </a:defRPr>
            </a:lvl4pPr>
            <a:lvl5pPr>
              <a:defRPr>
                <a:latin typeface="汉仪正圆 55简" charset="0"/>
                <a:ea typeface="汉仪正圆 55简" charset="0"/>
                <a:cs typeface="汉仪正圆 55简" charset="0"/>
                <a:sym typeface="汉仪正圆 55简" charset="0"/>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5" name="文本占位符 4"/>
          <p:cNvSpPr>
            <a:spLocks noGrp="1"/>
          </p:cNvSpPr>
          <p:nvPr>
            <p:ph type="body" sz="quarter" idx="3"/>
            <p:custDataLst>
              <p:tags r:id="rId4"/>
            </p:custDataLst>
          </p:nvPr>
        </p:nvSpPr>
        <p:spPr>
          <a:xfrm>
            <a:off x="6172200" y="1301750"/>
            <a:ext cx="5323840" cy="411303"/>
          </a:xfrm>
        </p:spPr>
        <p:txBody>
          <a:bodyPr wrap="square" anchor="b">
            <a:normAutofit/>
          </a:bodyPr>
          <a:lstStyle>
            <a:lvl1pPr marL="0" indent="0">
              <a:buNone/>
              <a:defRPr sz="2400" b="1">
                <a:latin typeface="汉仪正圆 55简" charset="0"/>
                <a:ea typeface="汉仪正圆 55简" charset="0"/>
                <a:cs typeface="汉仪正圆 55简" charset="0"/>
                <a:sym typeface="汉仪正圆 55简"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atin typeface="汉仪正圆 55简" charset="0"/>
                <a:ea typeface="汉仪正圆 55简" charset="0"/>
                <a:cs typeface="汉仪正圆 55简" charset="0"/>
                <a:sym typeface="汉仪正圆 55简" charset="0"/>
              </a:defRPr>
            </a:lvl1pPr>
            <a:lvl2pPr>
              <a:defRPr>
                <a:latin typeface="汉仪正圆 55简" charset="0"/>
                <a:ea typeface="汉仪正圆 55简" charset="0"/>
                <a:cs typeface="汉仪正圆 55简" charset="0"/>
                <a:sym typeface="汉仪正圆 55简" charset="0"/>
              </a:defRPr>
            </a:lvl2pPr>
            <a:lvl3pPr>
              <a:defRPr>
                <a:latin typeface="汉仪正圆 55简" charset="0"/>
                <a:ea typeface="汉仪正圆 55简" charset="0"/>
                <a:cs typeface="汉仪正圆 55简" charset="0"/>
                <a:sym typeface="汉仪正圆 55简" charset="0"/>
              </a:defRPr>
            </a:lvl3pPr>
            <a:lvl4pPr>
              <a:defRPr>
                <a:latin typeface="汉仪正圆 55简" charset="0"/>
                <a:ea typeface="汉仪正圆 55简" charset="0"/>
                <a:cs typeface="汉仪正圆 55简" charset="0"/>
                <a:sym typeface="汉仪正圆 55简" charset="0"/>
              </a:defRPr>
            </a:lvl4pPr>
            <a:lvl5pPr>
              <a:defRPr>
                <a:latin typeface="汉仪正圆 55简" charset="0"/>
                <a:ea typeface="汉仪正圆 55简" charset="0"/>
                <a:cs typeface="汉仪正圆 55简" charset="0"/>
                <a:sym typeface="汉仪正圆 55简" charset="0"/>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7" name="日期占位符 6"/>
          <p:cNvSpPr>
            <a:spLocks noGrp="1"/>
          </p:cNvSpPr>
          <p:nvPr>
            <p:ph type="dt" sz="half" idx="10"/>
            <p:custDataLst>
              <p:tags r:id="rId6"/>
            </p:custDataLst>
          </p:nvPr>
        </p:nvSpPr>
        <p:spPr/>
        <p:txBody>
          <a:bodyPr wrap="square">
            <a:normAutofit/>
          </a:bodyPr>
          <a:lstStyle>
            <a:lvl1pPr>
              <a:defRPr>
                <a:ea typeface="汉仪正圆 55简" charset="0"/>
              </a:defRPr>
            </a:lvl1pPr>
          </a:lstStyle>
          <a:p>
            <a:fld id="{5592522B-0F24-4480-B9DD-A9474A6880D6}" type="datetimeFigureOut">
              <a:rPr lang="zh-CN" altLang="en-US" smtClean="0"/>
              <a:t>2024/6/17</a:t>
            </a:fld>
            <a:endParaRPr lang="zh-CN" altLang="en-US"/>
          </a:p>
        </p:txBody>
      </p:sp>
      <p:sp>
        <p:nvSpPr>
          <p:cNvPr id="8" name="页脚占位符 7"/>
          <p:cNvSpPr>
            <a:spLocks noGrp="1"/>
          </p:cNvSpPr>
          <p:nvPr>
            <p:ph type="ftr" sz="quarter" idx="11"/>
            <p:custDataLst>
              <p:tags r:id="rId7"/>
            </p:custDataLst>
          </p:nvPr>
        </p:nvSpPr>
        <p:spPr/>
        <p:txBody>
          <a:bodyPr/>
          <a:lstStyle>
            <a:lvl1pPr>
              <a:defRPr>
                <a:ea typeface="汉仪正圆 55简" charset="0"/>
              </a:defRPr>
            </a:lvl1p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lvl1pPr>
              <a:defRPr>
                <a:ea typeface="汉仪正圆 55简" charset="0"/>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wrap="square">
            <a:normAutofit/>
          </a:bodyPr>
          <a:lstStyle>
            <a:lvl1pPr>
              <a:defRPr>
                <a:latin typeface="汉仪正圆-75W" charset="0"/>
                <a:ea typeface="汉仪正圆-75W" charset="0"/>
                <a:cs typeface="汉仪正圆-75W" charset="0"/>
                <a:sym typeface="汉仪正圆-75W" charset="0"/>
              </a:defRPr>
            </a:lvl1p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p:txBody>
          <a:bodyPr wrap="square">
            <a:normAutofit/>
          </a:bodyPr>
          <a:lstStyle>
            <a:lvl1pPr>
              <a:defRPr>
                <a:ea typeface="汉仪正圆 55简" charset="0"/>
              </a:defRPr>
            </a:lvl1pPr>
          </a:lstStyle>
          <a:p>
            <a:fld id="{5592522B-0F24-4480-B9DD-A9474A6880D6}" type="datetimeFigureOut">
              <a:rPr lang="zh-CN" altLang="en-US" smtClean="0"/>
              <a:t>2024/6/17</a:t>
            </a:fld>
            <a:endParaRPr lang="zh-CN" altLang="en-US"/>
          </a:p>
        </p:txBody>
      </p:sp>
      <p:sp>
        <p:nvSpPr>
          <p:cNvPr id="4" name="页脚占位符 3"/>
          <p:cNvSpPr>
            <a:spLocks noGrp="1"/>
          </p:cNvSpPr>
          <p:nvPr>
            <p:ph type="ftr" sz="quarter" idx="11"/>
            <p:custDataLst>
              <p:tags r:id="rId3"/>
            </p:custDataLst>
          </p:nvPr>
        </p:nvSpPr>
        <p:spPr/>
        <p:txBody>
          <a:bodyPr/>
          <a:lstStyle>
            <a:lvl1pPr>
              <a:defRPr>
                <a:ea typeface="汉仪正圆 55简" charset="0"/>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ea typeface="汉仪正圆 55简" charset="0"/>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ea typeface="汉仪正圆 55简" charset="0"/>
              </a:defRPr>
            </a:lvl1pPr>
          </a:lstStyle>
          <a:p>
            <a:fld id="{5592522B-0F24-4480-B9DD-A9474A6880D6}" type="datetimeFigureOut">
              <a:rPr lang="zh-CN" altLang="en-US" smtClean="0"/>
              <a:t>2024/6/17</a:t>
            </a:fld>
            <a:endParaRPr lang="zh-CN" altLang="en-US" dirty="0"/>
          </a:p>
        </p:txBody>
      </p:sp>
      <p:sp>
        <p:nvSpPr>
          <p:cNvPr id="3" name="页脚占位符 2"/>
          <p:cNvSpPr>
            <a:spLocks noGrp="1"/>
          </p:cNvSpPr>
          <p:nvPr>
            <p:ph type="ftr" sz="quarter" idx="11"/>
            <p:custDataLst>
              <p:tags r:id="rId2"/>
            </p:custDataLst>
          </p:nvPr>
        </p:nvSpPr>
        <p:spPr/>
        <p:txBody>
          <a:bodyPr/>
          <a:lstStyle>
            <a:lvl1pPr>
              <a:defRPr>
                <a:ea typeface="汉仪正圆 55简" charset="0"/>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ea typeface="汉仪正圆 55简" charset="0"/>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1"/>
            </p:custDataLst>
          </p:nvPr>
        </p:nvSpPr>
        <p:spPr>
          <a:xfrm>
            <a:off x="695960" y="360045"/>
            <a:ext cx="10801985" cy="5817870"/>
          </a:xfrm>
        </p:spPr>
        <p:txBody>
          <a:bodyPr wrap="square">
            <a:normAutofit/>
          </a:bodyPr>
          <a:lstStyle>
            <a:lvl1pPr>
              <a:defRPr>
                <a:latin typeface="汉仪正圆 55简" charset="0"/>
                <a:ea typeface="汉仪正圆 55简" charset="0"/>
                <a:cs typeface="汉仪正圆 55简" charset="0"/>
                <a:sym typeface="汉仪正圆 55简" charset="0"/>
              </a:defRPr>
            </a:lvl1pPr>
            <a:lvl2pPr>
              <a:defRPr>
                <a:latin typeface="汉仪正圆 55简" charset="0"/>
                <a:ea typeface="汉仪正圆 55简" charset="0"/>
                <a:cs typeface="汉仪正圆 55简" charset="0"/>
                <a:sym typeface="汉仪正圆 55简" charset="0"/>
              </a:defRPr>
            </a:lvl2pPr>
            <a:lvl3pPr>
              <a:defRPr>
                <a:latin typeface="汉仪正圆 55简" charset="0"/>
                <a:ea typeface="汉仪正圆 55简" charset="0"/>
                <a:cs typeface="汉仪正圆 55简" charset="0"/>
                <a:sym typeface="汉仪正圆 55简" charset="0"/>
              </a:defRPr>
            </a:lvl3pPr>
            <a:lvl4pPr>
              <a:defRPr>
                <a:latin typeface="汉仪正圆 55简" charset="0"/>
                <a:ea typeface="汉仪正圆 55简" charset="0"/>
                <a:cs typeface="汉仪正圆 55简" charset="0"/>
                <a:sym typeface="汉仪正圆 55简" charset="0"/>
              </a:defRPr>
            </a:lvl4pPr>
            <a:lvl5pPr>
              <a:defRPr>
                <a:latin typeface="汉仪正圆 55简" charset="0"/>
                <a:ea typeface="汉仪正圆 55简" charset="0"/>
                <a:cs typeface="汉仪正圆 55简" charset="0"/>
                <a:sym typeface="汉仪正圆 55简" charset="0"/>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2"/>
          <p:cNvSpPr>
            <a:spLocks noGrp="1"/>
          </p:cNvSpPr>
          <p:nvPr>
            <p:ph type="dt" sz="half" idx="10"/>
            <p:custDataLst>
              <p:tags r:id="rId2"/>
            </p:custDataLst>
          </p:nvPr>
        </p:nvSpPr>
        <p:spPr/>
        <p:txBody>
          <a:bodyPr wrap="square">
            <a:normAutofit/>
          </a:bodyPr>
          <a:lstStyle>
            <a:lvl1pPr>
              <a:defRPr>
                <a:ea typeface="汉仪正圆 55简" charset="0"/>
              </a:defRPr>
            </a:lvl1pPr>
          </a:lstStyle>
          <a:p>
            <a:fld id="{5592522B-0F24-4480-B9DD-A9474A6880D6}" type="datetimeFigureOut">
              <a:rPr lang="zh-CN" altLang="en-US" smtClean="0"/>
              <a:t>2024/6/17</a:t>
            </a:fld>
            <a:endParaRPr lang="zh-CN" altLang="en-US"/>
          </a:p>
        </p:txBody>
      </p:sp>
      <p:sp>
        <p:nvSpPr>
          <p:cNvPr id="5" name="页脚占位符 3"/>
          <p:cNvSpPr>
            <a:spLocks noGrp="1"/>
          </p:cNvSpPr>
          <p:nvPr>
            <p:ph type="ftr" sz="quarter" idx="11"/>
            <p:custDataLst>
              <p:tags r:id="rId3"/>
            </p:custDataLst>
          </p:nvPr>
        </p:nvSpPr>
        <p:spPr/>
        <p:txBody>
          <a:bodyPr/>
          <a:lstStyle>
            <a:lvl1pPr>
              <a:defRPr>
                <a:ea typeface="汉仪正圆 55简" charset="0"/>
              </a:defRPr>
            </a:lvl1pPr>
          </a:lstStyle>
          <a:p>
            <a:endParaRPr lang="zh-CN" altLang="en-US"/>
          </a:p>
        </p:txBody>
      </p:sp>
      <p:sp>
        <p:nvSpPr>
          <p:cNvPr id="6" name="灯片编号占位符 4"/>
          <p:cNvSpPr>
            <a:spLocks noGrp="1"/>
          </p:cNvSpPr>
          <p:nvPr>
            <p:ph type="sldNum" sz="quarter" idx="12"/>
            <p:custDataLst>
              <p:tags r:id="rId4"/>
            </p:custDataLst>
          </p:nvPr>
        </p:nvSpPr>
        <p:spPr/>
        <p:txBody>
          <a:bodyPr wrap="square">
            <a:normAutofit/>
          </a:bodyPr>
          <a:lstStyle>
            <a:lvl1pPr>
              <a:defRPr>
                <a:ea typeface="汉仪正圆 55简" charset="0"/>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4800" y="360000"/>
            <a:ext cx="10800000" cy="720000"/>
          </a:xfrm>
        </p:spPr>
        <p:txBody>
          <a:bodyPr vert="horz" wrap="square" lIns="0" tIns="0" rIns="0" bIns="0" rtlCol="0" anchor="b">
            <a:normAutofit/>
          </a:bodyPr>
          <a:lstStyle>
            <a:lvl1pPr>
              <a:defRPr lang="zh-CN" altLang="en-US" dirty="0">
                <a:latin typeface="汉仪正圆-75W" charset="0"/>
                <a:ea typeface="汉仪正圆-75W" charset="0"/>
                <a:cs typeface="汉仪正圆-75W" charset="0"/>
                <a:sym typeface="汉仪正圆-75W" charset="0"/>
              </a:defRPr>
            </a:lvl1pPr>
          </a:lstStyle>
          <a:p>
            <a:pPr lvl="0"/>
            <a:r>
              <a:rPr lang="zh-CN" altLang="en-US" dirty="0"/>
              <a:t>单击此处编辑母版标题样式</a:t>
            </a:r>
          </a:p>
        </p:txBody>
      </p:sp>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atin typeface="汉仪正圆-75W" charset="0"/>
                <a:ea typeface="汉仪正圆-75W" charset="0"/>
                <a:cs typeface="汉仪正圆-75W" charset="0"/>
                <a:sym typeface="汉仪正圆-75W"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p>
        </p:txBody>
      </p:sp>
      <p:sp>
        <p:nvSpPr>
          <p:cNvPr id="7" name="日期占位符 3"/>
          <p:cNvSpPr>
            <a:spLocks noGrp="1"/>
          </p:cNvSpPr>
          <p:nvPr>
            <p:ph type="dt" sz="half" idx="10"/>
            <p:custDataLst>
              <p:tags r:id="rId3"/>
            </p:custDataLst>
          </p:nvPr>
        </p:nvSpPr>
        <p:spPr/>
        <p:txBody>
          <a:bodyPr wrap="square">
            <a:normAutofit/>
          </a:bodyPr>
          <a:lstStyle>
            <a:lvl1pPr>
              <a:defRPr>
                <a:ea typeface="汉仪正圆 55简" charset="0"/>
              </a:defRPr>
            </a:lvl1pPr>
          </a:lstStyle>
          <a:p>
            <a:fld id="{5592522B-0F24-4480-B9DD-A9474A6880D6}" type="datetimeFigureOut">
              <a:rPr lang="zh-CN" altLang="en-US" smtClean="0"/>
              <a:t>2024/6/17</a:t>
            </a:fld>
            <a:endParaRPr lang="zh-CN" altLang="en-US"/>
          </a:p>
        </p:txBody>
      </p:sp>
      <p:sp>
        <p:nvSpPr>
          <p:cNvPr id="8" name="页脚占位符 4"/>
          <p:cNvSpPr>
            <a:spLocks noGrp="1"/>
          </p:cNvSpPr>
          <p:nvPr>
            <p:ph type="ftr" sz="quarter" idx="11"/>
            <p:custDataLst>
              <p:tags r:id="rId4"/>
            </p:custDataLst>
          </p:nvPr>
        </p:nvSpPr>
        <p:spPr/>
        <p:txBody>
          <a:bodyPr/>
          <a:lstStyle>
            <a:lvl1pPr>
              <a:defRPr>
                <a:ea typeface="汉仪正圆 55简" charset="0"/>
              </a:defRPr>
            </a:lvl1p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lvl1pPr>
              <a:defRPr>
                <a:ea typeface="汉仪正圆 55简" charset="0"/>
              </a:defRPr>
            </a:lvl1pPr>
          </a:lstStyle>
          <a:p>
            <a:fld id="{BE5F26B5-172A-4DC2-B0B7-181CFC56B87C}" type="slidenum">
              <a:rPr lang="zh-CN" altLang="en-US" smtClean="0"/>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0" y="0"/>
            <a:ext cx="12188190" cy="6858000"/>
          </a:xfrm>
          <a:prstGeom prst="rect">
            <a:avLst/>
          </a:prstGeom>
          <a:solidFill>
            <a:schemeClr val="accent1">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ea typeface="汉仪正圆 55简" charset="0"/>
            </a:endParaRPr>
          </a:p>
        </p:txBody>
      </p:sp>
      <p:sp>
        <p:nvSpPr>
          <p:cNvPr id="8" name="Vector_#color-2096&amp;3076"/>
          <p:cNvSpPr/>
          <p:nvPr userDrawn="1">
            <p:custDataLst>
              <p:tags r:id="rId2"/>
            </p:custDataLst>
          </p:nvPr>
        </p:nvSpPr>
        <p:spPr>
          <a:xfrm>
            <a:off x="0" y="0"/>
            <a:ext cx="7955280" cy="3986784"/>
          </a:xfrm>
          <a:custGeom>
            <a:avLst/>
            <a:gdLst/>
            <a:ahLst/>
            <a:cxnLst/>
            <a:rect l="l" t="t" r="r" b="b"/>
            <a:pathLst>
              <a:path w="7955280" h="3986784">
                <a:moveTo>
                  <a:pt x="7845552" y="0"/>
                </a:moveTo>
                <a:lnTo>
                  <a:pt x="0" y="0"/>
                </a:lnTo>
                <a:lnTo>
                  <a:pt x="0" y="3392424"/>
                </a:lnTo>
                <a:cubicBezTo>
                  <a:pt x="219456" y="3602736"/>
                  <a:pt x="475488" y="3767328"/>
                  <a:pt x="749808" y="3867912"/>
                </a:cubicBezTo>
                <a:cubicBezTo>
                  <a:pt x="1554480" y="4151376"/>
                  <a:pt x="2679192" y="3922776"/>
                  <a:pt x="3054096" y="3282696"/>
                </a:cubicBezTo>
                <a:cubicBezTo>
                  <a:pt x="3236976" y="2962656"/>
                  <a:pt x="3172968" y="2642616"/>
                  <a:pt x="3118104" y="2331720"/>
                </a:cubicBezTo>
                <a:cubicBezTo>
                  <a:pt x="3063240" y="1984248"/>
                  <a:pt x="2999232" y="1645920"/>
                  <a:pt x="3236976" y="1307592"/>
                </a:cubicBezTo>
                <a:cubicBezTo>
                  <a:pt x="3520440" y="914400"/>
                  <a:pt x="4087368" y="685800"/>
                  <a:pt x="4544568" y="777240"/>
                </a:cubicBezTo>
                <a:cubicBezTo>
                  <a:pt x="4846320" y="832104"/>
                  <a:pt x="5001768" y="1005840"/>
                  <a:pt x="5157216" y="1188720"/>
                </a:cubicBezTo>
                <a:cubicBezTo>
                  <a:pt x="5312664" y="1362456"/>
                  <a:pt x="5468112" y="1545336"/>
                  <a:pt x="5760720" y="1664208"/>
                </a:cubicBezTo>
                <a:cubicBezTo>
                  <a:pt x="6391656" y="1938528"/>
                  <a:pt x="7278624" y="1828800"/>
                  <a:pt x="7644384" y="1325880"/>
                </a:cubicBezTo>
                <a:cubicBezTo>
                  <a:pt x="8010144" y="832104"/>
                  <a:pt x="8019288" y="393192"/>
                  <a:pt x="7845552" y="0"/>
                </a:cubicBezTo>
              </a:path>
            </a:pathLst>
          </a:custGeom>
          <a:solidFill>
            <a:schemeClr val="accent3"/>
          </a:solidFill>
        </p:spPr>
      </p:sp>
      <p:sp>
        <p:nvSpPr>
          <p:cNvPr id="9" name="Union1_#color-2096&amp;1988"/>
          <p:cNvSpPr/>
          <p:nvPr userDrawn="1">
            <p:custDataLst>
              <p:tags r:id="rId3"/>
            </p:custDataLst>
          </p:nvPr>
        </p:nvSpPr>
        <p:spPr>
          <a:xfrm rot="16200000">
            <a:off x="2650490" y="1910715"/>
            <a:ext cx="1147445" cy="1888490"/>
          </a:xfrm>
          <a:custGeom>
            <a:avLst/>
            <a:gdLst/>
            <a:ahLst/>
            <a:cxnLst/>
            <a:rect l="l" t="t" r="r" b="b"/>
            <a:pathLst>
              <a:path w="1289304" h="2121408">
                <a:moveTo>
                  <a:pt x="36576" y="201168"/>
                </a:moveTo>
                <a:cubicBezTo>
                  <a:pt x="64008" y="182880"/>
                  <a:pt x="64008" y="128016"/>
                  <a:pt x="64008" y="100584"/>
                </a:cubicBezTo>
                <a:cubicBezTo>
                  <a:pt x="64008" y="91440"/>
                  <a:pt x="64008" y="82296"/>
                  <a:pt x="64008" y="73152"/>
                </a:cubicBezTo>
                <a:lnTo>
                  <a:pt x="64008" y="73152"/>
                </a:lnTo>
                <a:cubicBezTo>
                  <a:pt x="73152" y="54864"/>
                  <a:pt x="73152" y="45720"/>
                  <a:pt x="64008" y="27432"/>
                </a:cubicBezTo>
                <a:cubicBezTo>
                  <a:pt x="54864" y="-18288"/>
                  <a:pt x="-18288" y="0"/>
                  <a:pt x="0" y="36576"/>
                </a:cubicBezTo>
                <a:cubicBezTo>
                  <a:pt x="9144" y="45720"/>
                  <a:pt x="9144" y="64008"/>
                  <a:pt x="0" y="82296"/>
                </a:cubicBezTo>
                <a:cubicBezTo>
                  <a:pt x="0" y="82296"/>
                  <a:pt x="0" y="91440"/>
                  <a:pt x="0" y="100584"/>
                </a:cubicBezTo>
                <a:cubicBezTo>
                  <a:pt x="0" y="109728"/>
                  <a:pt x="9144" y="128016"/>
                  <a:pt x="9144" y="137160"/>
                </a:cubicBezTo>
                <a:cubicBezTo>
                  <a:pt x="9144" y="155448"/>
                  <a:pt x="18288" y="173736"/>
                  <a:pt x="18288" y="192024"/>
                </a:cubicBezTo>
                <a:cubicBezTo>
                  <a:pt x="18288" y="201168"/>
                  <a:pt x="27432" y="210312"/>
                  <a:pt x="36576" y="201168"/>
                </a:cubicBezTo>
                <a:moveTo>
                  <a:pt x="868680" y="146304"/>
                </a:moveTo>
                <a:cubicBezTo>
                  <a:pt x="868680" y="173736"/>
                  <a:pt x="868680" y="228600"/>
                  <a:pt x="841248" y="256032"/>
                </a:cubicBezTo>
                <a:cubicBezTo>
                  <a:pt x="832104" y="265176"/>
                  <a:pt x="822960" y="256032"/>
                  <a:pt x="813816" y="237744"/>
                </a:cubicBezTo>
                <a:cubicBezTo>
                  <a:pt x="813816" y="228600"/>
                  <a:pt x="813816" y="210312"/>
                  <a:pt x="804672" y="192024"/>
                </a:cubicBezTo>
                <a:cubicBezTo>
                  <a:pt x="804672" y="173736"/>
                  <a:pt x="804672" y="164592"/>
                  <a:pt x="804672" y="146304"/>
                </a:cubicBezTo>
                <a:cubicBezTo>
                  <a:pt x="804672" y="146304"/>
                  <a:pt x="804672" y="137160"/>
                  <a:pt x="804672" y="128016"/>
                </a:cubicBezTo>
                <a:cubicBezTo>
                  <a:pt x="804672" y="118872"/>
                  <a:pt x="804672" y="100584"/>
                  <a:pt x="804672" y="82296"/>
                </a:cubicBezTo>
                <a:cubicBezTo>
                  <a:pt x="786384" y="45720"/>
                  <a:pt x="859536" y="36576"/>
                  <a:pt x="868680" y="73152"/>
                </a:cubicBezTo>
                <a:cubicBezTo>
                  <a:pt x="868680" y="91440"/>
                  <a:pt x="868680" y="109728"/>
                  <a:pt x="868680" y="118872"/>
                </a:cubicBezTo>
                <a:cubicBezTo>
                  <a:pt x="868680" y="128016"/>
                  <a:pt x="868680" y="137160"/>
                  <a:pt x="868680" y="146304"/>
                </a:cubicBezTo>
                <a:moveTo>
                  <a:pt x="283464" y="329184"/>
                </a:moveTo>
                <a:cubicBezTo>
                  <a:pt x="292608" y="329184"/>
                  <a:pt x="301752" y="320040"/>
                  <a:pt x="310896" y="310896"/>
                </a:cubicBezTo>
                <a:cubicBezTo>
                  <a:pt x="310896" y="301752"/>
                  <a:pt x="320040" y="283464"/>
                  <a:pt x="320040" y="265176"/>
                </a:cubicBezTo>
                <a:cubicBezTo>
                  <a:pt x="320040" y="256032"/>
                  <a:pt x="320040" y="246888"/>
                  <a:pt x="320040" y="237744"/>
                </a:cubicBezTo>
                <a:cubicBezTo>
                  <a:pt x="320040" y="228600"/>
                  <a:pt x="320040" y="228600"/>
                  <a:pt x="320040" y="219456"/>
                </a:cubicBezTo>
                <a:cubicBezTo>
                  <a:pt x="320040" y="201168"/>
                  <a:pt x="320040" y="192024"/>
                  <a:pt x="320040" y="173736"/>
                </a:cubicBezTo>
                <a:cubicBezTo>
                  <a:pt x="329184" y="128016"/>
                  <a:pt x="256032" y="100584"/>
                  <a:pt x="246888" y="146304"/>
                </a:cubicBezTo>
                <a:cubicBezTo>
                  <a:pt x="237744" y="173736"/>
                  <a:pt x="237744" y="201168"/>
                  <a:pt x="237744" y="219456"/>
                </a:cubicBezTo>
                <a:lnTo>
                  <a:pt x="237744" y="219456"/>
                </a:lnTo>
                <a:lnTo>
                  <a:pt x="237744" y="219456"/>
                </a:lnTo>
                <a:lnTo>
                  <a:pt x="237744" y="219456"/>
                </a:lnTo>
                <a:cubicBezTo>
                  <a:pt x="246888" y="228600"/>
                  <a:pt x="246888" y="246888"/>
                  <a:pt x="246888" y="256032"/>
                </a:cubicBezTo>
                <a:cubicBezTo>
                  <a:pt x="246888" y="274320"/>
                  <a:pt x="246888" y="320040"/>
                  <a:pt x="283464" y="329184"/>
                </a:cubicBezTo>
                <a:moveTo>
                  <a:pt x="658368" y="402336"/>
                </a:moveTo>
                <a:cubicBezTo>
                  <a:pt x="658368" y="429768"/>
                  <a:pt x="658368" y="448056"/>
                  <a:pt x="649224" y="466344"/>
                </a:cubicBezTo>
                <a:cubicBezTo>
                  <a:pt x="640080" y="484632"/>
                  <a:pt x="603504" y="484632"/>
                  <a:pt x="603504" y="457200"/>
                </a:cubicBezTo>
                <a:lnTo>
                  <a:pt x="603504" y="420624"/>
                </a:lnTo>
                <a:lnTo>
                  <a:pt x="603504" y="365760"/>
                </a:lnTo>
                <a:cubicBezTo>
                  <a:pt x="603504" y="356616"/>
                  <a:pt x="594360" y="338328"/>
                  <a:pt x="594360" y="320040"/>
                </a:cubicBezTo>
                <a:cubicBezTo>
                  <a:pt x="585216" y="310896"/>
                  <a:pt x="585216" y="310896"/>
                  <a:pt x="585216" y="301752"/>
                </a:cubicBezTo>
                <a:cubicBezTo>
                  <a:pt x="585216" y="292608"/>
                  <a:pt x="585216" y="274320"/>
                  <a:pt x="585216" y="265176"/>
                </a:cubicBezTo>
                <a:cubicBezTo>
                  <a:pt x="603504" y="210312"/>
                  <a:pt x="676656" y="237744"/>
                  <a:pt x="667512" y="283464"/>
                </a:cubicBezTo>
                <a:cubicBezTo>
                  <a:pt x="667512" y="283464"/>
                  <a:pt x="667512" y="301752"/>
                  <a:pt x="667512" y="301752"/>
                </a:cubicBezTo>
                <a:lnTo>
                  <a:pt x="667512" y="329184"/>
                </a:lnTo>
                <a:lnTo>
                  <a:pt x="667512" y="374904"/>
                </a:lnTo>
                <a:cubicBezTo>
                  <a:pt x="658368" y="384048"/>
                  <a:pt x="658368" y="393192"/>
                  <a:pt x="658368" y="402336"/>
                </a:cubicBezTo>
                <a:lnTo>
                  <a:pt x="658368" y="402336"/>
                </a:lnTo>
                <a:moveTo>
                  <a:pt x="219456" y="603504"/>
                </a:moveTo>
                <a:cubicBezTo>
                  <a:pt x="219456" y="630936"/>
                  <a:pt x="210312" y="658368"/>
                  <a:pt x="192024" y="685800"/>
                </a:cubicBezTo>
                <a:cubicBezTo>
                  <a:pt x="182880" y="694944"/>
                  <a:pt x="164592" y="694944"/>
                  <a:pt x="164592" y="685800"/>
                </a:cubicBezTo>
                <a:cubicBezTo>
                  <a:pt x="164592" y="667512"/>
                  <a:pt x="164592" y="649224"/>
                  <a:pt x="164592" y="630936"/>
                </a:cubicBezTo>
                <a:lnTo>
                  <a:pt x="164592" y="630936"/>
                </a:lnTo>
                <a:cubicBezTo>
                  <a:pt x="155448" y="612648"/>
                  <a:pt x="155448" y="594360"/>
                  <a:pt x="155448" y="585216"/>
                </a:cubicBezTo>
                <a:cubicBezTo>
                  <a:pt x="155448" y="576072"/>
                  <a:pt x="155448" y="566928"/>
                  <a:pt x="146304" y="557784"/>
                </a:cubicBezTo>
                <a:cubicBezTo>
                  <a:pt x="146304" y="548640"/>
                  <a:pt x="146304" y="539496"/>
                  <a:pt x="146304" y="530352"/>
                </a:cubicBezTo>
                <a:cubicBezTo>
                  <a:pt x="146304" y="530352"/>
                  <a:pt x="146304" y="530352"/>
                  <a:pt x="146304" y="530352"/>
                </a:cubicBezTo>
                <a:cubicBezTo>
                  <a:pt x="137160" y="512064"/>
                  <a:pt x="137160" y="493776"/>
                  <a:pt x="146304" y="484632"/>
                </a:cubicBezTo>
                <a:cubicBezTo>
                  <a:pt x="155448" y="448056"/>
                  <a:pt x="219456" y="466344"/>
                  <a:pt x="219456" y="502920"/>
                </a:cubicBezTo>
                <a:lnTo>
                  <a:pt x="219456" y="539496"/>
                </a:lnTo>
                <a:cubicBezTo>
                  <a:pt x="219456" y="557784"/>
                  <a:pt x="219456" y="576072"/>
                  <a:pt x="219456" y="585216"/>
                </a:cubicBezTo>
                <a:cubicBezTo>
                  <a:pt x="219456" y="594360"/>
                  <a:pt x="219456" y="603504"/>
                  <a:pt x="219456" y="603504"/>
                </a:cubicBezTo>
                <a:moveTo>
                  <a:pt x="1133856" y="201168"/>
                </a:moveTo>
                <a:cubicBezTo>
                  <a:pt x="1133856" y="237744"/>
                  <a:pt x="1124712" y="274320"/>
                  <a:pt x="1124712" y="301752"/>
                </a:cubicBezTo>
                <a:cubicBezTo>
                  <a:pt x="1115568" y="329184"/>
                  <a:pt x="1088136" y="310896"/>
                  <a:pt x="1078992" y="292608"/>
                </a:cubicBezTo>
                <a:cubicBezTo>
                  <a:pt x="1078992" y="265176"/>
                  <a:pt x="1069848" y="246888"/>
                  <a:pt x="1069848" y="228600"/>
                </a:cubicBezTo>
                <a:lnTo>
                  <a:pt x="1069848" y="164592"/>
                </a:lnTo>
                <a:cubicBezTo>
                  <a:pt x="1069848" y="146304"/>
                  <a:pt x="1078992" y="128016"/>
                  <a:pt x="1097280" y="128016"/>
                </a:cubicBezTo>
                <a:cubicBezTo>
                  <a:pt x="1115568" y="128016"/>
                  <a:pt x="1133856" y="146304"/>
                  <a:pt x="1133856" y="164592"/>
                </a:cubicBezTo>
                <a:cubicBezTo>
                  <a:pt x="1133856" y="173736"/>
                  <a:pt x="1133856" y="192024"/>
                  <a:pt x="1133856" y="201168"/>
                </a:cubicBezTo>
                <a:moveTo>
                  <a:pt x="1271016" y="621792"/>
                </a:moveTo>
                <a:cubicBezTo>
                  <a:pt x="1271016" y="603504"/>
                  <a:pt x="1271016" y="585216"/>
                  <a:pt x="1271016" y="566928"/>
                </a:cubicBezTo>
                <a:cubicBezTo>
                  <a:pt x="1271016" y="521208"/>
                  <a:pt x="1271016" y="475488"/>
                  <a:pt x="1271016" y="438912"/>
                </a:cubicBezTo>
                <a:cubicBezTo>
                  <a:pt x="1271016" y="384048"/>
                  <a:pt x="1188720" y="402336"/>
                  <a:pt x="1197864" y="457200"/>
                </a:cubicBezTo>
                <a:cubicBezTo>
                  <a:pt x="1197864" y="466344"/>
                  <a:pt x="1197864" y="466344"/>
                  <a:pt x="1207008" y="475488"/>
                </a:cubicBezTo>
                <a:lnTo>
                  <a:pt x="1207008" y="475488"/>
                </a:lnTo>
                <a:cubicBezTo>
                  <a:pt x="1207008" y="475488"/>
                  <a:pt x="1207008" y="484632"/>
                  <a:pt x="1207008" y="493776"/>
                </a:cubicBezTo>
                <a:cubicBezTo>
                  <a:pt x="1207008" y="502920"/>
                  <a:pt x="1207008" y="512064"/>
                  <a:pt x="1207008" y="521208"/>
                </a:cubicBezTo>
                <a:lnTo>
                  <a:pt x="1207008" y="521208"/>
                </a:lnTo>
                <a:lnTo>
                  <a:pt x="1207008" y="521208"/>
                </a:lnTo>
                <a:cubicBezTo>
                  <a:pt x="1207008" y="530352"/>
                  <a:pt x="1207008" y="539496"/>
                  <a:pt x="1207008" y="539496"/>
                </a:cubicBezTo>
                <a:cubicBezTo>
                  <a:pt x="1216152" y="576072"/>
                  <a:pt x="1225296" y="612648"/>
                  <a:pt x="1243584" y="630936"/>
                </a:cubicBezTo>
                <a:cubicBezTo>
                  <a:pt x="1261872" y="640080"/>
                  <a:pt x="1271016" y="630936"/>
                  <a:pt x="1271016" y="621792"/>
                </a:cubicBezTo>
                <a:moveTo>
                  <a:pt x="1042416" y="877824"/>
                </a:moveTo>
                <a:cubicBezTo>
                  <a:pt x="1042416" y="905256"/>
                  <a:pt x="1042416" y="932688"/>
                  <a:pt x="1033272" y="950976"/>
                </a:cubicBezTo>
                <a:cubicBezTo>
                  <a:pt x="1024128" y="960120"/>
                  <a:pt x="996696" y="969264"/>
                  <a:pt x="996696" y="960120"/>
                </a:cubicBezTo>
                <a:cubicBezTo>
                  <a:pt x="969264" y="941832"/>
                  <a:pt x="969264" y="914400"/>
                  <a:pt x="978408" y="886968"/>
                </a:cubicBezTo>
                <a:cubicBezTo>
                  <a:pt x="978408" y="859536"/>
                  <a:pt x="978408" y="841248"/>
                  <a:pt x="969264" y="822960"/>
                </a:cubicBezTo>
                <a:cubicBezTo>
                  <a:pt x="950976" y="777240"/>
                  <a:pt x="1014984" y="749808"/>
                  <a:pt x="1033272" y="795528"/>
                </a:cubicBezTo>
                <a:cubicBezTo>
                  <a:pt x="1042416" y="822960"/>
                  <a:pt x="1042416" y="841248"/>
                  <a:pt x="1042416" y="877824"/>
                </a:cubicBezTo>
                <a:cubicBezTo>
                  <a:pt x="1042416" y="877824"/>
                  <a:pt x="1042416" y="877824"/>
                  <a:pt x="1042416" y="877824"/>
                </a:cubicBezTo>
                <a:moveTo>
                  <a:pt x="932688" y="1371600"/>
                </a:moveTo>
                <a:cubicBezTo>
                  <a:pt x="932688" y="1371600"/>
                  <a:pt x="932688" y="1362456"/>
                  <a:pt x="932688" y="1353312"/>
                </a:cubicBezTo>
                <a:cubicBezTo>
                  <a:pt x="932688" y="1344168"/>
                  <a:pt x="932688" y="1344168"/>
                  <a:pt x="932688" y="1344168"/>
                </a:cubicBezTo>
                <a:cubicBezTo>
                  <a:pt x="923544" y="1335024"/>
                  <a:pt x="923544" y="1325880"/>
                  <a:pt x="923544" y="1316736"/>
                </a:cubicBezTo>
                <a:lnTo>
                  <a:pt x="923544" y="1316736"/>
                </a:lnTo>
                <a:lnTo>
                  <a:pt x="923544" y="1316736"/>
                </a:lnTo>
                <a:lnTo>
                  <a:pt x="923544" y="1316736"/>
                </a:lnTo>
                <a:cubicBezTo>
                  <a:pt x="923544" y="1316736"/>
                  <a:pt x="914400" y="1307592"/>
                  <a:pt x="914400" y="1307592"/>
                </a:cubicBezTo>
                <a:cubicBezTo>
                  <a:pt x="914400" y="1280160"/>
                  <a:pt x="905256" y="1261872"/>
                  <a:pt x="905256" y="1234440"/>
                </a:cubicBezTo>
                <a:cubicBezTo>
                  <a:pt x="905256" y="1234440"/>
                  <a:pt x="905256" y="1234440"/>
                  <a:pt x="905256" y="1225296"/>
                </a:cubicBezTo>
                <a:cubicBezTo>
                  <a:pt x="896112" y="1188720"/>
                  <a:pt x="822960" y="1207008"/>
                  <a:pt x="841248" y="1243584"/>
                </a:cubicBezTo>
                <a:cubicBezTo>
                  <a:pt x="850392" y="1271016"/>
                  <a:pt x="859536" y="1298448"/>
                  <a:pt x="877824" y="1335024"/>
                </a:cubicBezTo>
                <a:cubicBezTo>
                  <a:pt x="877824" y="1335024"/>
                  <a:pt x="877824" y="1344168"/>
                  <a:pt x="877824" y="1344168"/>
                </a:cubicBezTo>
                <a:cubicBezTo>
                  <a:pt x="877824" y="1344168"/>
                  <a:pt x="877824" y="1353312"/>
                  <a:pt x="877824" y="1353312"/>
                </a:cubicBezTo>
                <a:cubicBezTo>
                  <a:pt x="886968" y="1371600"/>
                  <a:pt x="896112" y="1389888"/>
                  <a:pt x="914400" y="1399032"/>
                </a:cubicBezTo>
                <a:cubicBezTo>
                  <a:pt x="923544" y="1399032"/>
                  <a:pt x="932688" y="1380744"/>
                  <a:pt x="932688" y="1371600"/>
                </a:cubicBezTo>
                <a:moveTo>
                  <a:pt x="685800" y="1472184"/>
                </a:moveTo>
                <a:cubicBezTo>
                  <a:pt x="685800" y="1490472"/>
                  <a:pt x="685800" y="1508760"/>
                  <a:pt x="676656" y="1517904"/>
                </a:cubicBezTo>
                <a:cubicBezTo>
                  <a:pt x="649224" y="1536192"/>
                  <a:pt x="649224" y="1490472"/>
                  <a:pt x="640080" y="1472184"/>
                </a:cubicBezTo>
                <a:lnTo>
                  <a:pt x="640080" y="1472184"/>
                </a:lnTo>
                <a:lnTo>
                  <a:pt x="640080" y="1472184"/>
                </a:lnTo>
                <a:lnTo>
                  <a:pt x="640080" y="1472184"/>
                </a:lnTo>
                <a:cubicBezTo>
                  <a:pt x="640080" y="1463040"/>
                  <a:pt x="640080" y="1463040"/>
                  <a:pt x="640080" y="1453896"/>
                </a:cubicBezTo>
                <a:cubicBezTo>
                  <a:pt x="640080" y="1444752"/>
                  <a:pt x="630936" y="1435608"/>
                  <a:pt x="630936" y="1417320"/>
                </a:cubicBezTo>
                <a:cubicBezTo>
                  <a:pt x="621792" y="1380744"/>
                  <a:pt x="621792" y="1344168"/>
                  <a:pt x="649224" y="1335024"/>
                </a:cubicBezTo>
                <a:cubicBezTo>
                  <a:pt x="676656" y="1316736"/>
                  <a:pt x="704088" y="1344168"/>
                  <a:pt x="704088" y="1371600"/>
                </a:cubicBezTo>
                <a:cubicBezTo>
                  <a:pt x="704088" y="1371600"/>
                  <a:pt x="694944" y="1380744"/>
                  <a:pt x="694944" y="1380744"/>
                </a:cubicBezTo>
                <a:cubicBezTo>
                  <a:pt x="694944" y="1389888"/>
                  <a:pt x="685800" y="1389888"/>
                  <a:pt x="685800" y="1399032"/>
                </a:cubicBezTo>
                <a:cubicBezTo>
                  <a:pt x="694944" y="1380744"/>
                  <a:pt x="704088" y="1408176"/>
                  <a:pt x="704088" y="1408176"/>
                </a:cubicBezTo>
                <a:cubicBezTo>
                  <a:pt x="704088" y="1417320"/>
                  <a:pt x="694944" y="1426464"/>
                  <a:pt x="694944" y="1426464"/>
                </a:cubicBezTo>
                <a:cubicBezTo>
                  <a:pt x="694944" y="1435608"/>
                  <a:pt x="685800" y="1435608"/>
                  <a:pt x="685800" y="1444752"/>
                </a:cubicBezTo>
                <a:cubicBezTo>
                  <a:pt x="685800" y="1453896"/>
                  <a:pt x="685800" y="1463040"/>
                  <a:pt x="685800" y="1472184"/>
                </a:cubicBezTo>
                <a:lnTo>
                  <a:pt x="685800" y="1472184"/>
                </a:lnTo>
                <a:moveTo>
                  <a:pt x="329184" y="1837944"/>
                </a:moveTo>
                <a:cubicBezTo>
                  <a:pt x="347472" y="1828800"/>
                  <a:pt x="347472" y="1801368"/>
                  <a:pt x="347472" y="1783080"/>
                </a:cubicBezTo>
                <a:cubicBezTo>
                  <a:pt x="347472" y="1773936"/>
                  <a:pt x="347472" y="1764792"/>
                  <a:pt x="347472" y="1764792"/>
                </a:cubicBezTo>
                <a:cubicBezTo>
                  <a:pt x="347472" y="1755648"/>
                  <a:pt x="347472" y="1755648"/>
                  <a:pt x="347472" y="1746504"/>
                </a:cubicBezTo>
                <a:cubicBezTo>
                  <a:pt x="356616" y="1737360"/>
                  <a:pt x="356616" y="1737360"/>
                  <a:pt x="356616" y="1728216"/>
                </a:cubicBezTo>
                <a:cubicBezTo>
                  <a:pt x="356616" y="1728216"/>
                  <a:pt x="347472" y="1691640"/>
                  <a:pt x="347472" y="1709928"/>
                </a:cubicBezTo>
                <a:cubicBezTo>
                  <a:pt x="347472" y="1709928"/>
                  <a:pt x="347472" y="1700784"/>
                  <a:pt x="347472" y="1700784"/>
                </a:cubicBezTo>
                <a:cubicBezTo>
                  <a:pt x="356616" y="1691640"/>
                  <a:pt x="356616" y="1691640"/>
                  <a:pt x="356616" y="1682496"/>
                </a:cubicBezTo>
                <a:cubicBezTo>
                  <a:pt x="365760" y="1664208"/>
                  <a:pt x="329184" y="1636776"/>
                  <a:pt x="310896" y="1645920"/>
                </a:cubicBezTo>
                <a:cubicBezTo>
                  <a:pt x="274320" y="1664208"/>
                  <a:pt x="283464" y="1700784"/>
                  <a:pt x="292608" y="1737360"/>
                </a:cubicBezTo>
                <a:cubicBezTo>
                  <a:pt x="292608" y="1746504"/>
                  <a:pt x="292608" y="1764792"/>
                  <a:pt x="292608" y="1773936"/>
                </a:cubicBezTo>
                <a:cubicBezTo>
                  <a:pt x="292608" y="1773936"/>
                  <a:pt x="292608" y="1783080"/>
                  <a:pt x="301752" y="1792224"/>
                </a:cubicBezTo>
                <a:cubicBezTo>
                  <a:pt x="301752" y="1810512"/>
                  <a:pt x="310896" y="1856232"/>
                  <a:pt x="329184" y="1837944"/>
                </a:cubicBezTo>
                <a:moveTo>
                  <a:pt x="740664" y="1088136"/>
                </a:moveTo>
                <a:lnTo>
                  <a:pt x="740664" y="1106424"/>
                </a:lnTo>
                <a:cubicBezTo>
                  <a:pt x="740664" y="1115568"/>
                  <a:pt x="722376" y="1124712"/>
                  <a:pt x="713232" y="1115568"/>
                </a:cubicBezTo>
                <a:cubicBezTo>
                  <a:pt x="694944" y="1106424"/>
                  <a:pt x="694944" y="1088136"/>
                  <a:pt x="704088" y="1069848"/>
                </a:cubicBezTo>
                <a:cubicBezTo>
                  <a:pt x="704088" y="1060704"/>
                  <a:pt x="704088" y="1060704"/>
                  <a:pt x="704088" y="1051560"/>
                </a:cubicBezTo>
                <a:lnTo>
                  <a:pt x="704088" y="987552"/>
                </a:lnTo>
                <a:cubicBezTo>
                  <a:pt x="704088" y="978408"/>
                  <a:pt x="704088" y="978408"/>
                  <a:pt x="704088" y="969264"/>
                </a:cubicBezTo>
                <a:cubicBezTo>
                  <a:pt x="704088" y="960120"/>
                  <a:pt x="694944" y="950976"/>
                  <a:pt x="704088" y="941832"/>
                </a:cubicBezTo>
                <a:cubicBezTo>
                  <a:pt x="704088" y="896112"/>
                  <a:pt x="758952" y="896112"/>
                  <a:pt x="768096" y="941832"/>
                </a:cubicBezTo>
                <a:cubicBezTo>
                  <a:pt x="768096" y="969264"/>
                  <a:pt x="758952" y="1014984"/>
                  <a:pt x="749808" y="1042416"/>
                </a:cubicBezTo>
                <a:cubicBezTo>
                  <a:pt x="749808" y="1042416"/>
                  <a:pt x="749808" y="1042416"/>
                  <a:pt x="749808" y="1051560"/>
                </a:cubicBezTo>
                <a:cubicBezTo>
                  <a:pt x="749808" y="1060704"/>
                  <a:pt x="740664" y="1078992"/>
                  <a:pt x="740664" y="1088136"/>
                </a:cubicBezTo>
                <a:moveTo>
                  <a:pt x="475488" y="1252728"/>
                </a:moveTo>
                <a:cubicBezTo>
                  <a:pt x="475488" y="1243584"/>
                  <a:pt x="475488" y="1225296"/>
                  <a:pt x="475488" y="1216152"/>
                </a:cubicBezTo>
                <a:cubicBezTo>
                  <a:pt x="475488" y="1207008"/>
                  <a:pt x="475488" y="1197864"/>
                  <a:pt x="475488" y="1188720"/>
                </a:cubicBezTo>
                <a:cubicBezTo>
                  <a:pt x="475488" y="1179576"/>
                  <a:pt x="475488" y="1170432"/>
                  <a:pt x="475488" y="1170432"/>
                </a:cubicBezTo>
                <a:cubicBezTo>
                  <a:pt x="484632" y="1161288"/>
                  <a:pt x="484632" y="1152144"/>
                  <a:pt x="484632" y="1143000"/>
                </a:cubicBezTo>
                <a:cubicBezTo>
                  <a:pt x="484632" y="1115568"/>
                  <a:pt x="457200" y="1097280"/>
                  <a:pt x="438912" y="1115568"/>
                </a:cubicBezTo>
                <a:cubicBezTo>
                  <a:pt x="420624" y="1133856"/>
                  <a:pt x="420624" y="1161288"/>
                  <a:pt x="429768" y="1179576"/>
                </a:cubicBezTo>
                <a:lnTo>
                  <a:pt x="429768" y="1179576"/>
                </a:lnTo>
                <a:lnTo>
                  <a:pt x="429768" y="1179576"/>
                </a:lnTo>
                <a:lnTo>
                  <a:pt x="429768" y="1179576"/>
                </a:lnTo>
                <a:lnTo>
                  <a:pt x="429768" y="1179576"/>
                </a:lnTo>
                <a:cubicBezTo>
                  <a:pt x="429768" y="1179576"/>
                  <a:pt x="429768" y="1188720"/>
                  <a:pt x="438912" y="1188720"/>
                </a:cubicBezTo>
                <a:cubicBezTo>
                  <a:pt x="438912" y="1197864"/>
                  <a:pt x="438912" y="1216152"/>
                  <a:pt x="438912" y="1225296"/>
                </a:cubicBezTo>
                <a:cubicBezTo>
                  <a:pt x="438912" y="1234440"/>
                  <a:pt x="438912" y="1252728"/>
                  <a:pt x="448056" y="1271016"/>
                </a:cubicBezTo>
                <a:cubicBezTo>
                  <a:pt x="457200" y="1271016"/>
                  <a:pt x="475488" y="1261872"/>
                  <a:pt x="475488" y="1252728"/>
                </a:cubicBezTo>
                <a:moveTo>
                  <a:pt x="1225296" y="896112"/>
                </a:moveTo>
                <a:cubicBezTo>
                  <a:pt x="1225296" y="886968"/>
                  <a:pt x="1225296" y="868680"/>
                  <a:pt x="1234440" y="859536"/>
                </a:cubicBezTo>
                <a:cubicBezTo>
                  <a:pt x="1243584" y="850392"/>
                  <a:pt x="1252728" y="859536"/>
                  <a:pt x="1261872" y="877824"/>
                </a:cubicBezTo>
                <a:cubicBezTo>
                  <a:pt x="1271016" y="886968"/>
                  <a:pt x="1271016" y="914400"/>
                  <a:pt x="1271016" y="932688"/>
                </a:cubicBezTo>
                <a:cubicBezTo>
                  <a:pt x="1271016" y="941832"/>
                  <a:pt x="1271016" y="950976"/>
                  <a:pt x="1271016" y="960120"/>
                </a:cubicBezTo>
                <a:cubicBezTo>
                  <a:pt x="1271016" y="978408"/>
                  <a:pt x="1280160" y="978408"/>
                  <a:pt x="1280160" y="987552"/>
                </a:cubicBezTo>
                <a:cubicBezTo>
                  <a:pt x="1280160" y="987552"/>
                  <a:pt x="1280160" y="996696"/>
                  <a:pt x="1289304" y="996696"/>
                </a:cubicBezTo>
                <a:cubicBezTo>
                  <a:pt x="1289304" y="1014984"/>
                  <a:pt x="1289304" y="1024128"/>
                  <a:pt x="1289304" y="1042416"/>
                </a:cubicBezTo>
                <a:cubicBezTo>
                  <a:pt x="1271016" y="1069848"/>
                  <a:pt x="1216152" y="1078992"/>
                  <a:pt x="1207008" y="1042416"/>
                </a:cubicBezTo>
                <a:cubicBezTo>
                  <a:pt x="1207008" y="1005840"/>
                  <a:pt x="1207008" y="978408"/>
                  <a:pt x="1207008" y="950976"/>
                </a:cubicBezTo>
                <a:cubicBezTo>
                  <a:pt x="1207008" y="941832"/>
                  <a:pt x="1216152" y="932688"/>
                  <a:pt x="1216152" y="923544"/>
                </a:cubicBezTo>
                <a:lnTo>
                  <a:pt x="1216152" y="923544"/>
                </a:lnTo>
                <a:cubicBezTo>
                  <a:pt x="1216152" y="914400"/>
                  <a:pt x="1216152" y="905256"/>
                  <a:pt x="1225296" y="896112"/>
                </a:cubicBezTo>
                <a:moveTo>
                  <a:pt x="1197864" y="1179576"/>
                </a:moveTo>
                <a:cubicBezTo>
                  <a:pt x="1179576" y="1188720"/>
                  <a:pt x="1179576" y="1207008"/>
                  <a:pt x="1179576" y="1225296"/>
                </a:cubicBezTo>
                <a:cubicBezTo>
                  <a:pt x="1170432" y="1225296"/>
                  <a:pt x="1170432" y="1234440"/>
                  <a:pt x="1170432" y="1243584"/>
                </a:cubicBezTo>
                <a:cubicBezTo>
                  <a:pt x="1161288" y="1271016"/>
                  <a:pt x="1161288" y="1298448"/>
                  <a:pt x="1161288" y="1335024"/>
                </a:cubicBezTo>
                <a:cubicBezTo>
                  <a:pt x="1161288" y="1380744"/>
                  <a:pt x="1243584" y="1380744"/>
                  <a:pt x="1234440" y="1335024"/>
                </a:cubicBezTo>
                <a:cubicBezTo>
                  <a:pt x="1234440" y="1316736"/>
                  <a:pt x="1234440" y="1307592"/>
                  <a:pt x="1225296" y="1298448"/>
                </a:cubicBezTo>
                <a:cubicBezTo>
                  <a:pt x="1225296" y="1280160"/>
                  <a:pt x="1225296" y="1261872"/>
                  <a:pt x="1225296" y="1243584"/>
                </a:cubicBezTo>
                <a:cubicBezTo>
                  <a:pt x="1225296" y="1243584"/>
                  <a:pt x="1225296" y="1234440"/>
                  <a:pt x="1225296" y="1234440"/>
                </a:cubicBezTo>
                <a:lnTo>
                  <a:pt x="1225296" y="1234440"/>
                </a:lnTo>
                <a:cubicBezTo>
                  <a:pt x="1225296" y="1216152"/>
                  <a:pt x="1225296" y="1188720"/>
                  <a:pt x="1207008" y="1179576"/>
                </a:cubicBezTo>
                <a:cubicBezTo>
                  <a:pt x="1207008" y="1179576"/>
                  <a:pt x="1197864" y="1179576"/>
                  <a:pt x="1197864" y="1179576"/>
                </a:cubicBezTo>
                <a:moveTo>
                  <a:pt x="1005840" y="1591056"/>
                </a:moveTo>
                <a:cubicBezTo>
                  <a:pt x="1005840" y="1572768"/>
                  <a:pt x="1005840" y="1545336"/>
                  <a:pt x="1014984" y="1517904"/>
                </a:cubicBezTo>
                <a:cubicBezTo>
                  <a:pt x="1033272" y="1508760"/>
                  <a:pt x="1051560" y="1508760"/>
                  <a:pt x="1060704" y="1517904"/>
                </a:cubicBezTo>
                <a:cubicBezTo>
                  <a:pt x="1060704" y="1527048"/>
                  <a:pt x="1060704" y="1536192"/>
                  <a:pt x="1060704" y="1536192"/>
                </a:cubicBezTo>
                <a:lnTo>
                  <a:pt x="1060704" y="1536192"/>
                </a:lnTo>
                <a:cubicBezTo>
                  <a:pt x="1069848" y="1545336"/>
                  <a:pt x="1069848" y="1554480"/>
                  <a:pt x="1069848" y="1563624"/>
                </a:cubicBezTo>
                <a:lnTo>
                  <a:pt x="1069848" y="1581912"/>
                </a:lnTo>
                <a:cubicBezTo>
                  <a:pt x="1069848" y="1600200"/>
                  <a:pt x="1078992" y="1618488"/>
                  <a:pt x="1097280" y="1636776"/>
                </a:cubicBezTo>
                <a:lnTo>
                  <a:pt x="1097280" y="1636776"/>
                </a:lnTo>
                <a:lnTo>
                  <a:pt x="1097280" y="1636776"/>
                </a:lnTo>
                <a:lnTo>
                  <a:pt x="1097280" y="1636776"/>
                </a:lnTo>
                <a:lnTo>
                  <a:pt x="1097280" y="1636776"/>
                </a:lnTo>
                <a:cubicBezTo>
                  <a:pt x="1124712" y="1691640"/>
                  <a:pt x="1024128" y="1737360"/>
                  <a:pt x="1005840" y="1673352"/>
                </a:cubicBezTo>
                <a:cubicBezTo>
                  <a:pt x="1005840" y="1655064"/>
                  <a:pt x="1005840" y="1627632"/>
                  <a:pt x="1005840" y="1600200"/>
                </a:cubicBezTo>
                <a:cubicBezTo>
                  <a:pt x="1005840" y="1600200"/>
                  <a:pt x="1005840" y="1591056"/>
                  <a:pt x="1005840" y="1591056"/>
                </a:cubicBezTo>
                <a:lnTo>
                  <a:pt x="1005840" y="1591056"/>
                </a:lnTo>
                <a:moveTo>
                  <a:pt x="329184" y="1435608"/>
                </a:moveTo>
                <a:lnTo>
                  <a:pt x="329184" y="1435608"/>
                </a:lnTo>
                <a:cubicBezTo>
                  <a:pt x="338328" y="1417320"/>
                  <a:pt x="347472" y="1399032"/>
                  <a:pt x="347472" y="1380744"/>
                </a:cubicBezTo>
                <a:cubicBezTo>
                  <a:pt x="347472" y="1362456"/>
                  <a:pt x="347472" y="1344168"/>
                  <a:pt x="347472" y="1335024"/>
                </a:cubicBezTo>
                <a:cubicBezTo>
                  <a:pt x="347472" y="1325880"/>
                  <a:pt x="347472" y="1316736"/>
                  <a:pt x="347472" y="1307592"/>
                </a:cubicBezTo>
                <a:cubicBezTo>
                  <a:pt x="347472" y="1252728"/>
                  <a:pt x="256032" y="1243584"/>
                  <a:pt x="256032" y="1307592"/>
                </a:cubicBezTo>
                <a:lnTo>
                  <a:pt x="256032" y="1380744"/>
                </a:lnTo>
                <a:cubicBezTo>
                  <a:pt x="256032" y="1380744"/>
                  <a:pt x="256032" y="1389888"/>
                  <a:pt x="256032" y="1389888"/>
                </a:cubicBezTo>
                <a:cubicBezTo>
                  <a:pt x="256032" y="1408176"/>
                  <a:pt x="256032" y="1435608"/>
                  <a:pt x="265176" y="1453896"/>
                </a:cubicBezTo>
                <a:cubicBezTo>
                  <a:pt x="283464" y="1481328"/>
                  <a:pt x="310896" y="1481328"/>
                  <a:pt x="320040" y="1453896"/>
                </a:cubicBezTo>
                <a:cubicBezTo>
                  <a:pt x="320040" y="1453896"/>
                  <a:pt x="329184" y="1444752"/>
                  <a:pt x="329184" y="1435608"/>
                </a:cubicBezTo>
                <a:moveTo>
                  <a:pt x="219456" y="1033272"/>
                </a:moveTo>
                <a:cubicBezTo>
                  <a:pt x="219456" y="1033272"/>
                  <a:pt x="219456" y="1042416"/>
                  <a:pt x="219456" y="1051560"/>
                </a:cubicBezTo>
                <a:cubicBezTo>
                  <a:pt x="219456" y="1069848"/>
                  <a:pt x="192024" y="1088136"/>
                  <a:pt x="182880" y="1078992"/>
                </a:cubicBezTo>
                <a:cubicBezTo>
                  <a:pt x="155448" y="1060704"/>
                  <a:pt x="155448" y="1033272"/>
                  <a:pt x="146304" y="1014984"/>
                </a:cubicBezTo>
                <a:lnTo>
                  <a:pt x="146304" y="1014984"/>
                </a:lnTo>
                <a:lnTo>
                  <a:pt x="146304" y="1014984"/>
                </a:lnTo>
                <a:lnTo>
                  <a:pt x="146304" y="1014984"/>
                </a:lnTo>
                <a:lnTo>
                  <a:pt x="146304" y="1014984"/>
                </a:lnTo>
                <a:cubicBezTo>
                  <a:pt x="146304" y="1005840"/>
                  <a:pt x="146304" y="1005840"/>
                  <a:pt x="146304" y="996696"/>
                </a:cubicBezTo>
                <a:cubicBezTo>
                  <a:pt x="137160" y="996696"/>
                  <a:pt x="137160" y="987552"/>
                  <a:pt x="137160" y="978408"/>
                </a:cubicBezTo>
                <a:cubicBezTo>
                  <a:pt x="146304" y="969264"/>
                  <a:pt x="146304" y="969264"/>
                  <a:pt x="146304" y="960120"/>
                </a:cubicBezTo>
                <a:cubicBezTo>
                  <a:pt x="137160" y="960120"/>
                  <a:pt x="137160" y="960120"/>
                  <a:pt x="137160" y="950976"/>
                </a:cubicBezTo>
                <a:cubicBezTo>
                  <a:pt x="137160" y="941832"/>
                  <a:pt x="128016" y="932688"/>
                  <a:pt x="128016" y="923544"/>
                </a:cubicBezTo>
                <a:cubicBezTo>
                  <a:pt x="128016" y="868680"/>
                  <a:pt x="228600" y="868680"/>
                  <a:pt x="219456" y="923544"/>
                </a:cubicBezTo>
                <a:cubicBezTo>
                  <a:pt x="219456" y="932688"/>
                  <a:pt x="219456" y="950976"/>
                  <a:pt x="219456" y="969264"/>
                </a:cubicBezTo>
                <a:cubicBezTo>
                  <a:pt x="219456" y="969264"/>
                  <a:pt x="219456" y="978408"/>
                  <a:pt x="219456" y="987552"/>
                </a:cubicBezTo>
                <a:cubicBezTo>
                  <a:pt x="219456" y="996696"/>
                  <a:pt x="219456" y="1014984"/>
                  <a:pt x="219456" y="1033272"/>
                </a:cubicBezTo>
                <a:moveTo>
                  <a:pt x="868680" y="658368"/>
                </a:moveTo>
                <a:cubicBezTo>
                  <a:pt x="877824" y="621792"/>
                  <a:pt x="877824" y="585216"/>
                  <a:pt x="877824" y="557784"/>
                </a:cubicBezTo>
                <a:cubicBezTo>
                  <a:pt x="877824" y="530352"/>
                  <a:pt x="877824" y="493776"/>
                  <a:pt x="868680" y="466344"/>
                </a:cubicBezTo>
                <a:cubicBezTo>
                  <a:pt x="850392" y="429768"/>
                  <a:pt x="795528" y="457200"/>
                  <a:pt x="813816" y="493776"/>
                </a:cubicBezTo>
                <a:cubicBezTo>
                  <a:pt x="813816" y="493776"/>
                  <a:pt x="813816" y="502920"/>
                  <a:pt x="813816" y="512064"/>
                </a:cubicBezTo>
                <a:cubicBezTo>
                  <a:pt x="813816" y="512064"/>
                  <a:pt x="813816" y="512064"/>
                  <a:pt x="813816" y="521208"/>
                </a:cubicBezTo>
                <a:cubicBezTo>
                  <a:pt x="813816" y="530352"/>
                  <a:pt x="822960" y="530352"/>
                  <a:pt x="822960" y="539496"/>
                </a:cubicBezTo>
                <a:cubicBezTo>
                  <a:pt x="822960" y="548640"/>
                  <a:pt x="832104" y="557784"/>
                  <a:pt x="832104" y="566928"/>
                </a:cubicBezTo>
                <a:cubicBezTo>
                  <a:pt x="832104" y="576072"/>
                  <a:pt x="822960" y="585216"/>
                  <a:pt x="822960" y="603504"/>
                </a:cubicBezTo>
                <a:lnTo>
                  <a:pt x="822960" y="603504"/>
                </a:lnTo>
                <a:cubicBezTo>
                  <a:pt x="822960" y="621792"/>
                  <a:pt x="822960" y="640080"/>
                  <a:pt x="832104" y="658368"/>
                </a:cubicBezTo>
                <a:cubicBezTo>
                  <a:pt x="832104" y="676656"/>
                  <a:pt x="859536" y="676656"/>
                  <a:pt x="868680" y="658368"/>
                </a:cubicBezTo>
                <a:moveTo>
                  <a:pt x="512064" y="859536"/>
                </a:moveTo>
                <a:cubicBezTo>
                  <a:pt x="512064" y="859536"/>
                  <a:pt x="512064" y="868680"/>
                  <a:pt x="512064" y="877824"/>
                </a:cubicBezTo>
                <a:cubicBezTo>
                  <a:pt x="512064" y="886968"/>
                  <a:pt x="493776" y="905256"/>
                  <a:pt x="484632" y="896112"/>
                </a:cubicBezTo>
                <a:cubicBezTo>
                  <a:pt x="466344" y="896112"/>
                  <a:pt x="466344" y="868680"/>
                  <a:pt x="466344" y="850392"/>
                </a:cubicBezTo>
                <a:cubicBezTo>
                  <a:pt x="466344" y="841248"/>
                  <a:pt x="466344" y="832104"/>
                  <a:pt x="457200" y="822960"/>
                </a:cubicBezTo>
                <a:cubicBezTo>
                  <a:pt x="448056" y="786384"/>
                  <a:pt x="448056" y="758952"/>
                  <a:pt x="448056" y="722376"/>
                </a:cubicBezTo>
                <a:cubicBezTo>
                  <a:pt x="448056" y="676656"/>
                  <a:pt x="502920" y="685800"/>
                  <a:pt x="512064" y="731520"/>
                </a:cubicBezTo>
                <a:lnTo>
                  <a:pt x="512064" y="813816"/>
                </a:lnTo>
                <a:cubicBezTo>
                  <a:pt x="512064" y="813816"/>
                  <a:pt x="512064" y="832104"/>
                  <a:pt x="512064" y="841248"/>
                </a:cubicBezTo>
                <a:cubicBezTo>
                  <a:pt x="512064" y="841248"/>
                  <a:pt x="512064" y="841248"/>
                  <a:pt x="512064" y="850392"/>
                </a:cubicBezTo>
                <a:cubicBezTo>
                  <a:pt x="512064" y="850392"/>
                  <a:pt x="512064" y="859536"/>
                  <a:pt x="512064" y="859536"/>
                </a:cubicBezTo>
                <a:moveTo>
                  <a:pt x="685800" y="1609344"/>
                </a:moveTo>
                <a:cubicBezTo>
                  <a:pt x="676656" y="1636776"/>
                  <a:pt x="667512" y="1673352"/>
                  <a:pt x="667512" y="1700784"/>
                </a:cubicBezTo>
                <a:cubicBezTo>
                  <a:pt x="658368" y="1728216"/>
                  <a:pt x="667512" y="1764792"/>
                  <a:pt x="704088" y="1773936"/>
                </a:cubicBezTo>
                <a:cubicBezTo>
                  <a:pt x="722376" y="1783080"/>
                  <a:pt x="731520" y="1764792"/>
                  <a:pt x="740664" y="1746504"/>
                </a:cubicBezTo>
                <a:cubicBezTo>
                  <a:pt x="740664" y="1737360"/>
                  <a:pt x="740664" y="1719072"/>
                  <a:pt x="740664" y="1709928"/>
                </a:cubicBezTo>
                <a:cubicBezTo>
                  <a:pt x="740664" y="1709928"/>
                  <a:pt x="740664" y="1709928"/>
                  <a:pt x="731520" y="1709928"/>
                </a:cubicBezTo>
                <a:lnTo>
                  <a:pt x="731520" y="1709928"/>
                </a:lnTo>
                <a:cubicBezTo>
                  <a:pt x="731520" y="1700784"/>
                  <a:pt x="731520" y="1691640"/>
                  <a:pt x="722376" y="1682496"/>
                </a:cubicBezTo>
                <a:lnTo>
                  <a:pt x="722376" y="1664208"/>
                </a:lnTo>
                <a:cubicBezTo>
                  <a:pt x="722376" y="1655064"/>
                  <a:pt x="731520" y="1655064"/>
                  <a:pt x="731520" y="1645920"/>
                </a:cubicBezTo>
                <a:lnTo>
                  <a:pt x="731520" y="1645920"/>
                </a:lnTo>
                <a:cubicBezTo>
                  <a:pt x="731520" y="1636776"/>
                  <a:pt x="731520" y="1618488"/>
                  <a:pt x="722376" y="1609344"/>
                </a:cubicBezTo>
                <a:cubicBezTo>
                  <a:pt x="722376" y="1591056"/>
                  <a:pt x="694944" y="1591056"/>
                  <a:pt x="685800" y="1609344"/>
                </a:cubicBezTo>
                <a:moveTo>
                  <a:pt x="539496" y="2039112"/>
                </a:moveTo>
                <a:cubicBezTo>
                  <a:pt x="539496" y="2011680"/>
                  <a:pt x="548640" y="1975104"/>
                  <a:pt x="557784" y="1956816"/>
                </a:cubicBezTo>
                <a:cubicBezTo>
                  <a:pt x="576072" y="1938528"/>
                  <a:pt x="594360" y="1929384"/>
                  <a:pt x="603504" y="1956816"/>
                </a:cubicBezTo>
                <a:cubicBezTo>
                  <a:pt x="603504" y="1965960"/>
                  <a:pt x="603504" y="1975104"/>
                  <a:pt x="603504" y="1993392"/>
                </a:cubicBezTo>
                <a:cubicBezTo>
                  <a:pt x="603504" y="1993392"/>
                  <a:pt x="603504" y="2002536"/>
                  <a:pt x="603504" y="2002536"/>
                </a:cubicBezTo>
                <a:lnTo>
                  <a:pt x="603504" y="2029968"/>
                </a:lnTo>
                <a:cubicBezTo>
                  <a:pt x="603504" y="2029968"/>
                  <a:pt x="603504" y="2039112"/>
                  <a:pt x="603504" y="2039112"/>
                </a:cubicBezTo>
                <a:cubicBezTo>
                  <a:pt x="603504" y="2057400"/>
                  <a:pt x="612648" y="2066544"/>
                  <a:pt x="612648" y="2066544"/>
                </a:cubicBezTo>
                <a:cubicBezTo>
                  <a:pt x="612648" y="2075688"/>
                  <a:pt x="612648" y="2075688"/>
                  <a:pt x="612648" y="2093976"/>
                </a:cubicBezTo>
                <a:cubicBezTo>
                  <a:pt x="612648" y="2103120"/>
                  <a:pt x="594360" y="2121408"/>
                  <a:pt x="576072" y="2121408"/>
                </a:cubicBezTo>
                <a:cubicBezTo>
                  <a:pt x="539496" y="2112264"/>
                  <a:pt x="530352" y="2075688"/>
                  <a:pt x="539496" y="2039112"/>
                </a:cubicBezTo>
              </a:path>
            </a:pathLst>
          </a:custGeom>
          <a:solidFill>
            <a:schemeClr val="accent3">
              <a:lumMod val="60000"/>
              <a:lumOff val="40000"/>
              <a:alpha val="4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11" name="Vector_#color-2096&amp;2143"/>
          <p:cNvSpPr/>
          <p:nvPr userDrawn="1">
            <p:custDataLst>
              <p:tags r:id="rId4"/>
            </p:custDataLst>
          </p:nvPr>
        </p:nvSpPr>
        <p:spPr>
          <a:xfrm>
            <a:off x="1774063" y="4343654"/>
            <a:ext cx="1965960" cy="1984248"/>
          </a:xfrm>
          <a:custGeom>
            <a:avLst/>
            <a:gdLst/>
            <a:ahLst/>
            <a:cxnLst/>
            <a:rect l="l" t="t" r="r" b="b"/>
            <a:pathLst>
              <a:path w="1965960" h="1984248">
                <a:moveTo>
                  <a:pt x="749808" y="18288"/>
                </a:moveTo>
                <a:cubicBezTo>
                  <a:pt x="256032" y="128016"/>
                  <a:pt x="-137160" y="722376"/>
                  <a:pt x="45720" y="1289304"/>
                </a:cubicBezTo>
                <a:cubicBezTo>
                  <a:pt x="219456" y="1837944"/>
                  <a:pt x="822960" y="2103120"/>
                  <a:pt x="1316736" y="1938528"/>
                </a:cubicBezTo>
                <a:cubicBezTo>
                  <a:pt x="1664208" y="1819656"/>
                  <a:pt x="1929384" y="1490472"/>
                  <a:pt x="1956816" y="1143000"/>
                </a:cubicBezTo>
                <a:cubicBezTo>
                  <a:pt x="2020824" y="521208"/>
                  <a:pt x="1362456" y="-118872"/>
                  <a:pt x="749808" y="18288"/>
                </a:cubicBezTo>
                <a:lnTo>
                  <a:pt x="749808" y="18288"/>
                </a:lnTo>
              </a:path>
            </a:pathLst>
          </a:custGeom>
          <a:solidFill>
            <a:schemeClr val="accent5"/>
          </a:solidFill>
        </p:spPr>
      </p:sp>
      <p:sp>
        <p:nvSpPr>
          <p:cNvPr id="12" name="Vector_#color-2096&amp;3079"/>
          <p:cNvSpPr/>
          <p:nvPr userDrawn="1">
            <p:custDataLst>
              <p:tags r:id="rId5"/>
            </p:custDataLst>
          </p:nvPr>
        </p:nvSpPr>
        <p:spPr>
          <a:xfrm>
            <a:off x="0" y="4864608"/>
            <a:ext cx="1527048" cy="1993392"/>
          </a:xfrm>
          <a:custGeom>
            <a:avLst/>
            <a:gdLst/>
            <a:ahLst/>
            <a:cxnLst/>
            <a:rect l="l" t="t" r="r" b="b"/>
            <a:pathLst>
              <a:path w="1527048" h="1993392">
                <a:moveTo>
                  <a:pt x="1527048" y="1993392"/>
                </a:moveTo>
                <a:lnTo>
                  <a:pt x="0" y="1993392"/>
                </a:lnTo>
                <a:lnTo>
                  <a:pt x="0" y="0"/>
                </a:lnTo>
                <a:cubicBezTo>
                  <a:pt x="402336" y="118872"/>
                  <a:pt x="822960" y="484632"/>
                  <a:pt x="1060704" y="795528"/>
                </a:cubicBezTo>
                <a:cubicBezTo>
                  <a:pt x="1307592" y="1133856"/>
                  <a:pt x="1472184" y="1563624"/>
                  <a:pt x="1527048" y="1993392"/>
                </a:cubicBezTo>
              </a:path>
            </a:pathLst>
          </a:custGeom>
          <a:solidFill>
            <a:schemeClr val="accent6"/>
          </a:solidFill>
        </p:spPr>
      </p:sp>
      <p:sp>
        <p:nvSpPr>
          <p:cNvPr id="13" name="Vector_#color-2096&amp;3082"/>
          <p:cNvSpPr/>
          <p:nvPr userDrawn="1">
            <p:custDataLst>
              <p:tags r:id="rId6"/>
            </p:custDataLst>
          </p:nvPr>
        </p:nvSpPr>
        <p:spPr>
          <a:xfrm>
            <a:off x="10920984" y="5394960"/>
            <a:ext cx="1271016" cy="1463040"/>
          </a:xfrm>
          <a:custGeom>
            <a:avLst/>
            <a:gdLst/>
            <a:ahLst/>
            <a:cxnLst/>
            <a:rect l="l" t="t" r="r" b="b"/>
            <a:pathLst>
              <a:path w="1271016" h="1463040">
                <a:moveTo>
                  <a:pt x="1271016" y="45720"/>
                </a:moveTo>
                <a:lnTo>
                  <a:pt x="1271016" y="1463040"/>
                </a:lnTo>
                <a:lnTo>
                  <a:pt x="109728" y="1463040"/>
                </a:lnTo>
                <a:cubicBezTo>
                  <a:pt x="82296" y="1417320"/>
                  <a:pt x="64008" y="1371600"/>
                  <a:pt x="45720" y="1316736"/>
                </a:cubicBezTo>
                <a:cubicBezTo>
                  <a:pt x="-118872" y="822960"/>
                  <a:pt x="146304" y="219456"/>
                  <a:pt x="694944" y="45720"/>
                </a:cubicBezTo>
                <a:cubicBezTo>
                  <a:pt x="886968" y="-18288"/>
                  <a:pt x="1088136" y="-9144"/>
                  <a:pt x="1271016" y="45720"/>
                </a:cubicBezTo>
              </a:path>
            </a:pathLst>
          </a:custGeom>
          <a:solidFill>
            <a:schemeClr val="accent3"/>
          </a:solidFill>
        </p:spPr>
      </p:sp>
      <p:sp>
        <p:nvSpPr>
          <p:cNvPr id="15" name="Vector (Stroke)_#color-2096&amp;3085"/>
          <p:cNvSpPr/>
          <p:nvPr userDrawn="1">
            <p:custDataLst>
              <p:tags r:id="rId7"/>
            </p:custDataLst>
          </p:nvPr>
        </p:nvSpPr>
        <p:spPr>
          <a:xfrm>
            <a:off x="9400032" y="0"/>
            <a:ext cx="2788920" cy="3630168"/>
          </a:xfrm>
          <a:custGeom>
            <a:avLst/>
            <a:gdLst/>
            <a:ahLst/>
            <a:cxnLst/>
            <a:rect l="l" t="t" r="r" b="b"/>
            <a:pathLst>
              <a:path w="2788920" h="3630168">
                <a:moveTo>
                  <a:pt x="27432" y="0"/>
                </a:moveTo>
                <a:cubicBezTo>
                  <a:pt x="-45720" y="512064"/>
                  <a:pt x="36576" y="1014984"/>
                  <a:pt x="301752" y="1408176"/>
                </a:cubicBezTo>
                <a:lnTo>
                  <a:pt x="301752" y="1408176"/>
                </a:lnTo>
                <a:cubicBezTo>
                  <a:pt x="630936" y="1901952"/>
                  <a:pt x="1179576" y="2157984"/>
                  <a:pt x="1755648" y="2240280"/>
                </a:cubicBezTo>
                <a:cubicBezTo>
                  <a:pt x="1746504" y="2423160"/>
                  <a:pt x="1773936" y="2596896"/>
                  <a:pt x="1837944" y="2770632"/>
                </a:cubicBezTo>
                <a:lnTo>
                  <a:pt x="1837944" y="2770632"/>
                </a:lnTo>
                <a:cubicBezTo>
                  <a:pt x="1993392" y="3154680"/>
                  <a:pt x="2340864" y="3456432"/>
                  <a:pt x="2788920" y="3630168"/>
                </a:cubicBezTo>
                <a:lnTo>
                  <a:pt x="2788920" y="3575304"/>
                </a:lnTo>
                <a:cubicBezTo>
                  <a:pt x="2359152" y="3410712"/>
                  <a:pt x="2029968" y="3108960"/>
                  <a:pt x="1892808" y="2752344"/>
                </a:cubicBezTo>
                <a:cubicBezTo>
                  <a:pt x="1819656" y="2587752"/>
                  <a:pt x="1801368" y="2414016"/>
                  <a:pt x="1810512" y="2249424"/>
                </a:cubicBezTo>
                <a:cubicBezTo>
                  <a:pt x="1965960" y="2267712"/>
                  <a:pt x="2121408" y="2276856"/>
                  <a:pt x="2276856" y="2267712"/>
                </a:cubicBezTo>
                <a:cubicBezTo>
                  <a:pt x="2459736" y="2267712"/>
                  <a:pt x="2624328" y="2249424"/>
                  <a:pt x="2788920" y="2221992"/>
                </a:cubicBezTo>
                <a:lnTo>
                  <a:pt x="2788920" y="2167128"/>
                </a:lnTo>
                <a:cubicBezTo>
                  <a:pt x="2624328" y="2194560"/>
                  <a:pt x="2459736" y="2212848"/>
                  <a:pt x="2276856" y="2221992"/>
                </a:cubicBezTo>
                <a:cubicBezTo>
                  <a:pt x="2121408" y="2221992"/>
                  <a:pt x="1965960" y="2212848"/>
                  <a:pt x="1810512" y="2194560"/>
                </a:cubicBezTo>
                <a:cubicBezTo>
                  <a:pt x="1847088" y="1801368"/>
                  <a:pt x="2048256" y="1408176"/>
                  <a:pt x="2304288" y="1088136"/>
                </a:cubicBezTo>
                <a:cubicBezTo>
                  <a:pt x="2459736" y="905256"/>
                  <a:pt x="2624328" y="749808"/>
                  <a:pt x="2788920" y="630936"/>
                </a:cubicBezTo>
                <a:lnTo>
                  <a:pt x="2788920" y="566928"/>
                </a:lnTo>
                <a:cubicBezTo>
                  <a:pt x="2606040" y="694944"/>
                  <a:pt x="2432304" y="859536"/>
                  <a:pt x="2267712" y="1060704"/>
                </a:cubicBezTo>
                <a:cubicBezTo>
                  <a:pt x="2002536" y="1380744"/>
                  <a:pt x="1801368" y="1783080"/>
                  <a:pt x="1764792" y="2185416"/>
                </a:cubicBezTo>
                <a:cubicBezTo>
                  <a:pt x="1197864" y="2103120"/>
                  <a:pt x="658368" y="1856232"/>
                  <a:pt x="347472" y="1380744"/>
                </a:cubicBezTo>
                <a:cubicBezTo>
                  <a:pt x="91440" y="996696"/>
                  <a:pt x="0" y="512064"/>
                  <a:pt x="73152" y="0"/>
                </a:cubicBezTo>
                <a:lnTo>
                  <a:pt x="27432" y="0"/>
                </a:lnTo>
              </a:path>
            </a:pathLst>
          </a:custGeom>
          <a:solidFill>
            <a:schemeClr val="bg1">
              <a:alpha val="6000"/>
            </a:schemeClr>
          </a:solidFill>
        </p:spPr>
      </p:sp>
      <p:sp>
        <p:nvSpPr>
          <p:cNvPr id="16" name="Vector (Stroke)_#color-2096&amp;3088"/>
          <p:cNvSpPr/>
          <p:nvPr userDrawn="1">
            <p:custDataLst>
              <p:tags r:id="rId8"/>
            </p:custDataLst>
          </p:nvPr>
        </p:nvSpPr>
        <p:spPr>
          <a:xfrm>
            <a:off x="9787128" y="6464808"/>
            <a:ext cx="2404872" cy="393192"/>
          </a:xfrm>
          <a:custGeom>
            <a:avLst/>
            <a:gdLst/>
            <a:ahLst/>
            <a:cxnLst/>
            <a:rect l="l" t="t" r="r" b="b"/>
            <a:pathLst>
              <a:path w="2404872" h="393192">
                <a:moveTo>
                  <a:pt x="109728" y="393192"/>
                </a:moveTo>
                <a:lnTo>
                  <a:pt x="0" y="393192"/>
                </a:lnTo>
                <a:cubicBezTo>
                  <a:pt x="164592" y="310896"/>
                  <a:pt x="338328" y="228600"/>
                  <a:pt x="530352" y="164592"/>
                </a:cubicBezTo>
                <a:cubicBezTo>
                  <a:pt x="1133856" y="-27432"/>
                  <a:pt x="1783080" y="-45720"/>
                  <a:pt x="2404872" y="82296"/>
                </a:cubicBezTo>
                <a:lnTo>
                  <a:pt x="2404872" y="137160"/>
                </a:lnTo>
                <a:cubicBezTo>
                  <a:pt x="1783080" y="0"/>
                  <a:pt x="1143000" y="18288"/>
                  <a:pt x="548640" y="219456"/>
                </a:cubicBezTo>
                <a:cubicBezTo>
                  <a:pt x="393192" y="265176"/>
                  <a:pt x="246888" y="329184"/>
                  <a:pt x="109728" y="393192"/>
                </a:cubicBezTo>
              </a:path>
            </a:pathLst>
          </a:custGeom>
          <a:solidFill>
            <a:schemeClr val="bg1">
              <a:alpha val="30000"/>
            </a:schemeClr>
          </a:solidFill>
        </p:spPr>
      </p:sp>
      <p:sp>
        <p:nvSpPr>
          <p:cNvPr id="17" name="Vector 2 (Stroke)_#color-2096&amp;3091"/>
          <p:cNvSpPr/>
          <p:nvPr userDrawn="1">
            <p:custDataLst>
              <p:tags r:id="rId9"/>
            </p:custDataLst>
          </p:nvPr>
        </p:nvSpPr>
        <p:spPr>
          <a:xfrm>
            <a:off x="0" y="0"/>
            <a:ext cx="6428232" cy="6858000"/>
          </a:xfrm>
          <a:custGeom>
            <a:avLst/>
            <a:gdLst/>
            <a:ahLst/>
            <a:cxnLst/>
            <a:rect l="l" t="t" r="r" b="b"/>
            <a:pathLst>
              <a:path w="6428232" h="6858000">
                <a:moveTo>
                  <a:pt x="6336792" y="0"/>
                </a:moveTo>
                <a:cubicBezTo>
                  <a:pt x="6382512" y="310896"/>
                  <a:pt x="6400800" y="731520"/>
                  <a:pt x="6327648" y="1124712"/>
                </a:cubicBezTo>
                <a:cubicBezTo>
                  <a:pt x="6236208" y="1600200"/>
                  <a:pt x="6016752" y="2029968"/>
                  <a:pt x="5550408" y="2212848"/>
                </a:cubicBezTo>
                <a:cubicBezTo>
                  <a:pt x="5266944" y="2322576"/>
                  <a:pt x="4937760" y="2286000"/>
                  <a:pt x="4599432" y="2185416"/>
                </a:cubicBezTo>
                <a:cubicBezTo>
                  <a:pt x="4352544" y="2121408"/>
                  <a:pt x="4096512" y="2011680"/>
                  <a:pt x="3840480" y="1911096"/>
                </a:cubicBezTo>
                <a:lnTo>
                  <a:pt x="3840480" y="1911096"/>
                </a:lnTo>
                <a:lnTo>
                  <a:pt x="3840480" y="1911096"/>
                </a:lnTo>
                <a:cubicBezTo>
                  <a:pt x="3739896" y="1865376"/>
                  <a:pt x="3639312" y="1828800"/>
                  <a:pt x="3538728" y="1783080"/>
                </a:cubicBezTo>
                <a:cubicBezTo>
                  <a:pt x="3182112" y="1645920"/>
                  <a:pt x="2834640" y="1536192"/>
                  <a:pt x="2514600" y="1536192"/>
                </a:cubicBezTo>
                <a:cubicBezTo>
                  <a:pt x="2185416" y="1536192"/>
                  <a:pt x="1883664" y="1655064"/>
                  <a:pt x="1645920" y="1975104"/>
                </a:cubicBezTo>
                <a:cubicBezTo>
                  <a:pt x="1362456" y="2359152"/>
                  <a:pt x="1289304" y="2697480"/>
                  <a:pt x="1353312" y="3017520"/>
                </a:cubicBezTo>
                <a:cubicBezTo>
                  <a:pt x="1408176" y="3337560"/>
                  <a:pt x="1600200" y="3621024"/>
                  <a:pt x="1828800" y="3895344"/>
                </a:cubicBezTo>
                <a:cubicBezTo>
                  <a:pt x="1938528" y="4023360"/>
                  <a:pt x="2066544" y="4160520"/>
                  <a:pt x="2185416" y="4279392"/>
                </a:cubicBezTo>
                <a:cubicBezTo>
                  <a:pt x="2212848" y="4306824"/>
                  <a:pt x="2240280" y="4334256"/>
                  <a:pt x="2267712" y="4361688"/>
                </a:cubicBezTo>
                <a:lnTo>
                  <a:pt x="2267712" y="4361688"/>
                </a:lnTo>
                <a:cubicBezTo>
                  <a:pt x="2359152" y="4462272"/>
                  <a:pt x="2450592" y="4553712"/>
                  <a:pt x="2542032" y="4654296"/>
                </a:cubicBezTo>
                <a:cubicBezTo>
                  <a:pt x="2761488" y="4892040"/>
                  <a:pt x="2926080" y="5120640"/>
                  <a:pt x="2962656" y="5340096"/>
                </a:cubicBezTo>
                <a:cubicBezTo>
                  <a:pt x="3063240" y="5907024"/>
                  <a:pt x="2871216" y="6327648"/>
                  <a:pt x="2578608" y="6601968"/>
                </a:cubicBezTo>
                <a:cubicBezTo>
                  <a:pt x="2478024" y="6711696"/>
                  <a:pt x="2359152" y="6793992"/>
                  <a:pt x="2240280" y="6858000"/>
                </a:cubicBezTo>
                <a:lnTo>
                  <a:pt x="2340864" y="6858000"/>
                </a:lnTo>
                <a:cubicBezTo>
                  <a:pt x="2441448" y="6793992"/>
                  <a:pt x="2532888" y="6720840"/>
                  <a:pt x="2615184" y="6638544"/>
                </a:cubicBezTo>
                <a:cubicBezTo>
                  <a:pt x="2916936" y="6345936"/>
                  <a:pt x="3118104" y="5916168"/>
                  <a:pt x="3017520" y="5330952"/>
                </a:cubicBezTo>
                <a:cubicBezTo>
                  <a:pt x="2971800" y="5093208"/>
                  <a:pt x="2798064" y="4855464"/>
                  <a:pt x="2578608" y="4617720"/>
                </a:cubicBezTo>
                <a:cubicBezTo>
                  <a:pt x="2487168" y="4517136"/>
                  <a:pt x="2395728" y="4425696"/>
                  <a:pt x="2304288" y="4325112"/>
                </a:cubicBezTo>
                <a:cubicBezTo>
                  <a:pt x="2276856" y="4297680"/>
                  <a:pt x="2249424" y="4270248"/>
                  <a:pt x="2221992" y="4242816"/>
                </a:cubicBezTo>
                <a:cubicBezTo>
                  <a:pt x="2103120" y="4123944"/>
                  <a:pt x="1975104" y="3995928"/>
                  <a:pt x="1865376" y="3858768"/>
                </a:cubicBezTo>
                <a:cubicBezTo>
                  <a:pt x="1645920" y="3593592"/>
                  <a:pt x="1463040" y="3310128"/>
                  <a:pt x="1399032" y="3008376"/>
                </a:cubicBezTo>
                <a:cubicBezTo>
                  <a:pt x="1344168" y="2706624"/>
                  <a:pt x="1408176" y="2377440"/>
                  <a:pt x="1682496" y="2011680"/>
                </a:cubicBezTo>
                <a:cubicBezTo>
                  <a:pt x="1920240" y="1700784"/>
                  <a:pt x="2203704" y="1581912"/>
                  <a:pt x="2514600" y="1581912"/>
                </a:cubicBezTo>
                <a:cubicBezTo>
                  <a:pt x="2825496" y="1581912"/>
                  <a:pt x="3163824" y="1691640"/>
                  <a:pt x="3520440" y="1837944"/>
                </a:cubicBezTo>
                <a:cubicBezTo>
                  <a:pt x="3621024" y="1874520"/>
                  <a:pt x="3721608" y="1911096"/>
                  <a:pt x="3822192" y="1956816"/>
                </a:cubicBezTo>
                <a:cubicBezTo>
                  <a:pt x="4078224" y="2057400"/>
                  <a:pt x="4334256" y="2167128"/>
                  <a:pt x="4581144" y="2240280"/>
                </a:cubicBezTo>
                <a:cubicBezTo>
                  <a:pt x="4928616" y="2340864"/>
                  <a:pt x="5266944" y="2377440"/>
                  <a:pt x="5568696" y="2258568"/>
                </a:cubicBezTo>
                <a:cubicBezTo>
                  <a:pt x="6053328" y="2066544"/>
                  <a:pt x="6281928" y="1618488"/>
                  <a:pt x="6373368" y="1133856"/>
                </a:cubicBezTo>
                <a:cubicBezTo>
                  <a:pt x="6455664" y="740664"/>
                  <a:pt x="6437376" y="320040"/>
                  <a:pt x="6391656" y="0"/>
                </a:cubicBezTo>
                <a:lnTo>
                  <a:pt x="6336792" y="0"/>
                </a:lnTo>
                <a:moveTo>
                  <a:pt x="320040" y="6858000"/>
                </a:moveTo>
                <a:lnTo>
                  <a:pt x="457200" y="6858000"/>
                </a:lnTo>
                <a:cubicBezTo>
                  <a:pt x="301752" y="6793992"/>
                  <a:pt x="146304" y="6720840"/>
                  <a:pt x="0" y="6620256"/>
                </a:cubicBezTo>
                <a:lnTo>
                  <a:pt x="0" y="6684264"/>
                </a:lnTo>
                <a:cubicBezTo>
                  <a:pt x="109728" y="6748272"/>
                  <a:pt x="219456" y="6812280"/>
                  <a:pt x="320040" y="6858000"/>
                </a:cubicBezTo>
              </a:path>
            </a:pathLst>
          </a:custGeom>
          <a:solidFill>
            <a:schemeClr val="bg1">
              <a:alpha val="15000"/>
            </a:schemeClr>
          </a:solidFill>
        </p:spPr>
      </p:sp>
      <p:sp>
        <p:nvSpPr>
          <p:cNvPr id="19" name="Union_#color-2096&amp;2175"/>
          <p:cNvSpPr/>
          <p:nvPr userDrawn="1">
            <p:custDataLst>
              <p:tags r:id="rId10"/>
            </p:custDataLst>
          </p:nvPr>
        </p:nvSpPr>
        <p:spPr>
          <a:xfrm>
            <a:off x="9985248" y="886968"/>
            <a:ext cx="1536192" cy="2084832"/>
          </a:xfrm>
          <a:custGeom>
            <a:avLst/>
            <a:gdLst/>
            <a:ahLst/>
            <a:cxnLst/>
            <a:rect l="l" t="t" r="r" b="b"/>
            <a:pathLst>
              <a:path w="1536192" h="2084832">
                <a:moveTo>
                  <a:pt x="621792" y="73152"/>
                </a:moveTo>
                <a:cubicBezTo>
                  <a:pt x="603504" y="73152"/>
                  <a:pt x="585216" y="64008"/>
                  <a:pt x="566928" y="45720"/>
                </a:cubicBezTo>
                <a:cubicBezTo>
                  <a:pt x="548640" y="36576"/>
                  <a:pt x="557784" y="9144"/>
                  <a:pt x="576072" y="0"/>
                </a:cubicBezTo>
                <a:cubicBezTo>
                  <a:pt x="594360" y="0"/>
                  <a:pt x="603504" y="0"/>
                  <a:pt x="612648" y="9144"/>
                </a:cubicBezTo>
                <a:cubicBezTo>
                  <a:pt x="621792" y="9144"/>
                  <a:pt x="630936" y="9144"/>
                  <a:pt x="630936" y="9144"/>
                </a:cubicBezTo>
                <a:cubicBezTo>
                  <a:pt x="640080" y="9144"/>
                  <a:pt x="658368" y="9144"/>
                  <a:pt x="667512" y="18288"/>
                </a:cubicBezTo>
                <a:cubicBezTo>
                  <a:pt x="676656" y="18288"/>
                  <a:pt x="685800" y="18288"/>
                  <a:pt x="694944" y="18288"/>
                </a:cubicBezTo>
                <a:cubicBezTo>
                  <a:pt x="749808" y="27432"/>
                  <a:pt x="731520" y="109728"/>
                  <a:pt x="685800" y="91440"/>
                </a:cubicBezTo>
                <a:cubicBezTo>
                  <a:pt x="676656" y="91440"/>
                  <a:pt x="667512" y="91440"/>
                  <a:pt x="649224" y="82296"/>
                </a:cubicBezTo>
                <a:cubicBezTo>
                  <a:pt x="640080" y="82296"/>
                  <a:pt x="630936" y="82296"/>
                  <a:pt x="621792" y="73152"/>
                </a:cubicBezTo>
                <a:moveTo>
                  <a:pt x="1362456" y="210312"/>
                </a:moveTo>
                <a:lnTo>
                  <a:pt x="1362456" y="210312"/>
                </a:lnTo>
                <a:cubicBezTo>
                  <a:pt x="1371600" y="219456"/>
                  <a:pt x="1371600" y="219456"/>
                  <a:pt x="1371600" y="228600"/>
                </a:cubicBezTo>
                <a:cubicBezTo>
                  <a:pt x="1389888" y="246888"/>
                  <a:pt x="1435608" y="237744"/>
                  <a:pt x="1435608" y="201168"/>
                </a:cubicBezTo>
                <a:cubicBezTo>
                  <a:pt x="1426464" y="192024"/>
                  <a:pt x="1426464" y="182880"/>
                  <a:pt x="1417320" y="182880"/>
                </a:cubicBezTo>
                <a:cubicBezTo>
                  <a:pt x="1417320" y="173736"/>
                  <a:pt x="1408176" y="173736"/>
                  <a:pt x="1408176" y="173736"/>
                </a:cubicBezTo>
                <a:cubicBezTo>
                  <a:pt x="1408176" y="164592"/>
                  <a:pt x="1399032" y="164592"/>
                  <a:pt x="1399032" y="155448"/>
                </a:cubicBezTo>
                <a:cubicBezTo>
                  <a:pt x="1389888" y="155448"/>
                  <a:pt x="1389888" y="146304"/>
                  <a:pt x="1380744" y="146304"/>
                </a:cubicBezTo>
                <a:cubicBezTo>
                  <a:pt x="1371600" y="137160"/>
                  <a:pt x="1362456" y="128016"/>
                  <a:pt x="1362456" y="118872"/>
                </a:cubicBezTo>
                <a:lnTo>
                  <a:pt x="1362456" y="118872"/>
                </a:lnTo>
                <a:lnTo>
                  <a:pt x="1362456" y="118872"/>
                </a:lnTo>
                <a:lnTo>
                  <a:pt x="1362456" y="118872"/>
                </a:lnTo>
                <a:cubicBezTo>
                  <a:pt x="1344168" y="109728"/>
                  <a:pt x="1335024" y="91440"/>
                  <a:pt x="1325880" y="82296"/>
                </a:cubicBezTo>
                <a:cubicBezTo>
                  <a:pt x="1316736" y="73152"/>
                  <a:pt x="1298448" y="73152"/>
                  <a:pt x="1298448" y="82296"/>
                </a:cubicBezTo>
                <a:cubicBezTo>
                  <a:pt x="1298448" y="100584"/>
                  <a:pt x="1307592" y="128016"/>
                  <a:pt x="1316736" y="146304"/>
                </a:cubicBezTo>
                <a:lnTo>
                  <a:pt x="1316736" y="146304"/>
                </a:lnTo>
                <a:lnTo>
                  <a:pt x="1316736" y="146304"/>
                </a:lnTo>
                <a:cubicBezTo>
                  <a:pt x="1325880" y="146304"/>
                  <a:pt x="1325880" y="155448"/>
                  <a:pt x="1325880" y="155448"/>
                </a:cubicBezTo>
                <a:cubicBezTo>
                  <a:pt x="1335024" y="164592"/>
                  <a:pt x="1335024" y="173736"/>
                  <a:pt x="1344168" y="173736"/>
                </a:cubicBezTo>
                <a:lnTo>
                  <a:pt x="1344168" y="173736"/>
                </a:lnTo>
                <a:lnTo>
                  <a:pt x="1344168" y="173736"/>
                </a:lnTo>
                <a:cubicBezTo>
                  <a:pt x="1344168" y="182880"/>
                  <a:pt x="1353312" y="192024"/>
                  <a:pt x="1353312" y="201168"/>
                </a:cubicBezTo>
                <a:cubicBezTo>
                  <a:pt x="1353312" y="201168"/>
                  <a:pt x="1362456" y="210312"/>
                  <a:pt x="1362456" y="210312"/>
                </a:cubicBezTo>
                <a:moveTo>
                  <a:pt x="1261872" y="420624"/>
                </a:moveTo>
                <a:cubicBezTo>
                  <a:pt x="1252728" y="420624"/>
                  <a:pt x="1252728" y="411480"/>
                  <a:pt x="1252728" y="411480"/>
                </a:cubicBezTo>
                <a:cubicBezTo>
                  <a:pt x="1243584" y="402336"/>
                  <a:pt x="1243584" y="393192"/>
                  <a:pt x="1234440" y="384048"/>
                </a:cubicBezTo>
                <a:lnTo>
                  <a:pt x="1234440" y="384048"/>
                </a:lnTo>
                <a:cubicBezTo>
                  <a:pt x="1234440" y="384048"/>
                  <a:pt x="1225296" y="374904"/>
                  <a:pt x="1225296" y="365760"/>
                </a:cubicBezTo>
                <a:cubicBezTo>
                  <a:pt x="1216152" y="365760"/>
                  <a:pt x="1216152" y="356616"/>
                  <a:pt x="1216152" y="356616"/>
                </a:cubicBezTo>
                <a:lnTo>
                  <a:pt x="1216152" y="356616"/>
                </a:lnTo>
                <a:lnTo>
                  <a:pt x="1216152" y="356616"/>
                </a:lnTo>
                <a:cubicBezTo>
                  <a:pt x="1207008" y="338328"/>
                  <a:pt x="1188720" y="310896"/>
                  <a:pt x="1188720" y="292608"/>
                </a:cubicBezTo>
                <a:cubicBezTo>
                  <a:pt x="1197864" y="283464"/>
                  <a:pt x="1216152" y="283464"/>
                  <a:pt x="1216152" y="292608"/>
                </a:cubicBezTo>
                <a:cubicBezTo>
                  <a:pt x="1225296" y="301752"/>
                  <a:pt x="1243584" y="320040"/>
                  <a:pt x="1252728" y="329184"/>
                </a:cubicBezTo>
                <a:cubicBezTo>
                  <a:pt x="1261872" y="338328"/>
                  <a:pt x="1271016" y="347472"/>
                  <a:pt x="1280160" y="356616"/>
                </a:cubicBezTo>
                <a:cubicBezTo>
                  <a:pt x="1280160" y="356616"/>
                  <a:pt x="1289304" y="365760"/>
                  <a:pt x="1289304" y="365760"/>
                </a:cubicBezTo>
                <a:cubicBezTo>
                  <a:pt x="1298448" y="374904"/>
                  <a:pt x="1298448" y="374904"/>
                  <a:pt x="1307592" y="384048"/>
                </a:cubicBezTo>
                <a:cubicBezTo>
                  <a:pt x="1307592" y="384048"/>
                  <a:pt x="1307592" y="384048"/>
                  <a:pt x="1307592" y="393192"/>
                </a:cubicBezTo>
                <a:cubicBezTo>
                  <a:pt x="1316736" y="393192"/>
                  <a:pt x="1325880" y="402336"/>
                  <a:pt x="1325880" y="411480"/>
                </a:cubicBezTo>
                <a:cubicBezTo>
                  <a:pt x="1335024" y="448056"/>
                  <a:pt x="1289304" y="457200"/>
                  <a:pt x="1271016" y="438912"/>
                </a:cubicBezTo>
                <a:cubicBezTo>
                  <a:pt x="1271016" y="429768"/>
                  <a:pt x="1261872" y="429768"/>
                  <a:pt x="1261872" y="420624"/>
                </a:cubicBezTo>
                <a:lnTo>
                  <a:pt x="1261872" y="420624"/>
                </a:lnTo>
                <a:moveTo>
                  <a:pt x="1252728" y="850392"/>
                </a:moveTo>
                <a:cubicBezTo>
                  <a:pt x="1261872" y="896112"/>
                  <a:pt x="1197864" y="914400"/>
                  <a:pt x="1188720" y="859536"/>
                </a:cubicBezTo>
                <a:cubicBezTo>
                  <a:pt x="1188720" y="877824"/>
                  <a:pt x="1170432" y="850392"/>
                  <a:pt x="1170432" y="850392"/>
                </a:cubicBezTo>
                <a:cubicBezTo>
                  <a:pt x="1170432" y="850392"/>
                  <a:pt x="1161288" y="841248"/>
                  <a:pt x="1161288" y="841248"/>
                </a:cubicBezTo>
                <a:cubicBezTo>
                  <a:pt x="1161288" y="832104"/>
                  <a:pt x="1152144" y="822960"/>
                  <a:pt x="1152144" y="813816"/>
                </a:cubicBezTo>
                <a:cubicBezTo>
                  <a:pt x="1143000" y="813816"/>
                  <a:pt x="1143000" y="804672"/>
                  <a:pt x="1143000" y="795528"/>
                </a:cubicBezTo>
                <a:cubicBezTo>
                  <a:pt x="1133856" y="795528"/>
                  <a:pt x="1133856" y="786384"/>
                  <a:pt x="1124712" y="777240"/>
                </a:cubicBezTo>
                <a:lnTo>
                  <a:pt x="1124712" y="777240"/>
                </a:lnTo>
                <a:cubicBezTo>
                  <a:pt x="1115568" y="758952"/>
                  <a:pt x="1106424" y="749808"/>
                  <a:pt x="1106424" y="731520"/>
                </a:cubicBezTo>
                <a:cubicBezTo>
                  <a:pt x="1097280" y="704088"/>
                  <a:pt x="1133856" y="685800"/>
                  <a:pt x="1143000" y="713232"/>
                </a:cubicBezTo>
                <a:cubicBezTo>
                  <a:pt x="1152144" y="713232"/>
                  <a:pt x="1152144" y="722376"/>
                  <a:pt x="1161288" y="731520"/>
                </a:cubicBezTo>
                <a:cubicBezTo>
                  <a:pt x="1161288" y="731520"/>
                  <a:pt x="1170432" y="731520"/>
                  <a:pt x="1170432" y="740664"/>
                </a:cubicBezTo>
                <a:cubicBezTo>
                  <a:pt x="1179576" y="740664"/>
                  <a:pt x="1179576" y="749808"/>
                  <a:pt x="1188720" y="758952"/>
                </a:cubicBezTo>
                <a:cubicBezTo>
                  <a:pt x="1188720" y="768096"/>
                  <a:pt x="1197864" y="768096"/>
                  <a:pt x="1197864" y="777240"/>
                </a:cubicBezTo>
                <a:cubicBezTo>
                  <a:pt x="1207008" y="795528"/>
                  <a:pt x="1216152" y="804672"/>
                  <a:pt x="1225296" y="822960"/>
                </a:cubicBezTo>
                <a:cubicBezTo>
                  <a:pt x="1234440" y="822960"/>
                  <a:pt x="1234440" y="822960"/>
                  <a:pt x="1234440" y="832104"/>
                </a:cubicBezTo>
                <a:cubicBezTo>
                  <a:pt x="1243584" y="832104"/>
                  <a:pt x="1243584" y="841248"/>
                  <a:pt x="1252728" y="850392"/>
                </a:cubicBezTo>
                <a:moveTo>
                  <a:pt x="1399032" y="685800"/>
                </a:moveTo>
                <a:cubicBezTo>
                  <a:pt x="1408176" y="704088"/>
                  <a:pt x="1417320" y="722376"/>
                  <a:pt x="1426464" y="731520"/>
                </a:cubicBezTo>
                <a:cubicBezTo>
                  <a:pt x="1444752" y="777240"/>
                  <a:pt x="1389888" y="795528"/>
                  <a:pt x="1362456" y="758952"/>
                </a:cubicBezTo>
                <a:cubicBezTo>
                  <a:pt x="1362456" y="749808"/>
                  <a:pt x="1353312" y="740664"/>
                  <a:pt x="1344168" y="731520"/>
                </a:cubicBezTo>
                <a:cubicBezTo>
                  <a:pt x="1344168" y="722376"/>
                  <a:pt x="1335024" y="713232"/>
                  <a:pt x="1335024" y="704088"/>
                </a:cubicBezTo>
                <a:cubicBezTo>
                  <a:pt x="1325880" y="694944"/>
                  <a:pt x="1325880" y="694944"/>
                  <a:pt x="1325880" y="685800"/>
                </a:cubicBezTo>
                <a:cubicBezTo>
                  <a:pt x="1316736" y="676656"/>
                  <a:pt x="1307592" y="667512"/>
                  <a:pt x="1307592" y="649224"/>
                </a:cubicBezTo>
                <a:cubicBezTo>
                  <a:pt x="1307592" y="640080"/>
                  <a:pt x="1307592" y="630936"/>
                  <a:pt x="1316736" y="621792"/>
                </a:cubicBezTo>
                <a:lnTo>
                  <a:pt x="1316736" y="621792"/>
                </a:lnTo>
                <a:cubicBezTo>
                  <a:pt x="1344168" y="612648"/>
                  <a:pt x="1362456" y="640080"/>
                  <a:pt x="1371600" y="658368"/>
                </a:cubicBezTo>
                <a:cubicBezTo>
                  <a:pt x="1380744" y="667512"/>
                  <a:pt x="1389888" y="676656"/>
                  <a:pt x="1399032" y="685800"/>
                </a:cubicBezTo>
                <a:moveTo>
                  <a:pt x="1289304" y="1133856"/>
                </a:moveTo>
                <a:cubicBezTo>
                  <a:pt x="1280160" y="1115568"/>
                  <a:pt x="1261872" y="1097280"/>
                  <a:pt x="1243584" y="1078992"/>
                </a:cubicBezTo>
                <a:cubicBezTo>
                  <a:pt x="1234440" y="1069848"/>
                  <a:pt x="1216152" y="1069848"/>
                  <a:pt x="1216152" y="1088136"/>
                </a:cubicBezTo>
                <a:cubicBezTo>
                  <a:pt x="1207008" y="1106424"/>
                  <a:pt x="1225296" y="1124712"/>
                  <a:pt x="1234440" y="1143000"/>
                </a:cubicBezTo>
                <a:cubicBezTo>
                  <a:pt x="1234440" y="1143000"/>
                  <a:pt x="1243584" y="1152144"/>
                  <a:pt x="1243584" y="1161288"/>
                </a:cubicBezTo>
                <a:cubicBezTo>
                  <a:pt x="1243584" y="1170432"/>
                  <a:pt x="1243584" y="1170432"/>
                  <a:pt x="1252728" y="1170432"/>
                </a:cubicBezTo>
                <a:cubicBezTo>
                  <a:pt x="1261872" y="1197864"/>
                  <a:pt x="1271016" y="1216152"/>
                  <a:pt x="1289304" y="1225296"/>
                </a:cubicBezTo>
                <a:cubicBezTo>
                  <a:pt x="1316736" y="1252728"/>
                  <a:pt x="1344168" y="1207008"/>
                  <a:pt x="1325880" y="1179576"/>
                </a:cubicBezTo>
                <a:cubicBezTo>
                  <a:pt x="1316736" y="1179576"/>
                  <a:pt x="1307592" y="1161288"/>
                  <a:pt x="1298448" y="1152144"/>
                </a:cubicBezTo>
                <a:cubicBezTo>
                  <a:pt x="1298448" y="1152144"/>
                  <a:pt x="1289304" y="1143000"/>
                  <a:pt x="1289304" y="1133856"/>
                </a:cubicBezTo>
                <a:moveTo>
                  <a:pt x="1069848" y="1225296"/>
                </a:moveTo>
                <a:cubicBezTo>
                  <a:pt x="1078992" y="1225296"/>
                  <a:pt x="1078992" y="1234440"/>
                  <a:pt x="1088136" y="1234440"/>
                </a:cubicBezTo>
                <a:cubicBezTo>
                  <a:pt x="1097280" y="1252728"/>
                  <a:pt x="1115568" y="1261872"/>
                  <a:pt x="1124712" y="1280160"/>
                </a:cubicBezTo>
                <a:cubicBezTo>
                  <a:pt x="1133856" y="1298448"/>
                  <a:pt x="1133856" y="1307592"/>
                  <a:pt x="1124712" y="1325880"/>
                </a:cubicBezTo>
                <a:cubicBezTo>
                  <a:pt x="1115568" y="1325880"/>
                  <a:pt x="1097280" y="1325880"/>
                  <a:pt x="1088136" y="1316736"/>
                </a:cubicBezTo>
                <a:cubicBezTo>
                  <a:pt x="1078992" y="1307592"/>
                  <a:pt x="1060704" y="1289304"/>
                  <a:pt x="1051560" y="1280160"/>
                </a:cubicBezTo>
                <a:lnTo>
                  <a:pt x="1051560" y="1280160"/>
                </a:lnTo>
                <a:cubicBezTo>
                  <a:pt x="1033272" y="1261872"/>
                  <a:pt x="1024128" y="1243584"/>
                  <a:pt x="1005840" y="1225296"/>
                </a:cubicBezTo>
                <a:cubicBezTo>
                  <a:pt x="996696" y="1197864"/>
                  <a:pt x="1024128" y="1179576"/>
                  <a:pt x="1042416" y="1188720"/>
                </a:cubicBezTo>
                <a:cubicBezTo>
                  <a:pt x="1051560" y="1197864"/>
                  <a:pt x="1060704" y="1207008"/>
                  <a:pt x="1069848" y="1225296"/>
                </a:cubicBez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moveTo>
                  <a:pt x="777240" y="1152144"/>
                </a:moveTo>
                <a:cubicBezTo>
                  <a:pt x="768096" y="1143000"/>
                  <a:pt x="758952" y="1124712"/>
                  <a:pt x="749808" y="1115568"/>
                </a:cubicBezTo>
                <a:cubicBezTo>
                  <a:pt x="740664" y="1115568"/>
                  <a:pt x="740664" y="1115568"/>
                  <a:pt x="740664" y="1106424"/>
                </a:cubicBezTo>
                <a:cubicBezTo>
                  <a:pt x="722376" y="1088136"/>
                  <a:pt x="713232" y="1069848"/>
                  <a:pt x="685800" y="1069848"/>
                </a:cubicBezTo>
                <a:cubicBezTo>
                  <a:pt x="676656" y="1069848"/>
                  <a:pt x="667512" y="1088136"/>
                  <a:pt x="667512" y="1097280"/>
                </a:cubicBezTo>
                <a:cubicBezTo>
                  <a:pt x="685800" y="1115568"/>
                  <a:pt x="694944" y="1143000"/>
                  <a:pt x="713232" y="1161288"/>
                </a:cubicBezTo>
                <a:cubicBezTo>
                  <a:pt x="722376" y="1179576"/>
                  <a:pt x="740664" y="1207008"/>
                  <a:pt x="749808" y="1225296"/>
                </a:cubicBezTo>
                <a:cubicBezTo>
                  <a:pt x="777240" y="1271016"/>
                  <a:pt x="841248" y="1216152"/>
                  <a:pt x="804672" y="1179576"/>
                </a:cubicBezTo>
                <a:cubicBezTo>
                  <a:pt x="804672" y="1179576"/>
                  <a:pt x="804672" y="1179576"/>
                  <a:pt x="804672" y="1179576"/>
                </a:cubicBezTo>
                <a:cubicBezTo>
                  <a:pt x="795528" y="1170432"/>
                  <a:pt x="786384" y="1161288"/>
                  <a:pt x="777240" y="1152144"/>
                </a:cubicBezTo>
                <a:moveTo>
                  <a:pt x="630936" y="768096"/>
                </a:moveTo>
                <a:cubicBezTo>
                  <a:pt x="649224" y="786384"/>
                  <a:pt x="667512" y="795528"/>
                  <a:pt x="676656" y="795528"/>
                </a:cubicBezTo>
                <a:cubicBezTo>
                  <a:pt x="722376" y="804672"/>
                  <a:pt x="694944" y="868680"/>
                  <a:pt x="658368" y="859536"/>
                </a:cubicBezTo>
                <a:cubicBezTo>
                  <a:pt x="649224" y="850392"/>
                  <a:pt x="630936" y="841248"/>
                  <a:pt x="621792" y="832104"/>
                </a:cubicBezTo>
                <a:lnTo>
                  <a:pt x="621792" y="832104"/>
                </a:lnTo>
                <a:cubicBezTo>
                  <a:pt x="612648" y="832104"/>
                  <a:pt x="603504" y="822960"/>
                  <a:pt x="603504" y="822960"/>
                </a:cubicBezTo>
                <a:cubicBezTo>
                  <a:pt x="585216" y="813816"/>
                  <a:pt x="557784" y="795528"/>
                  <a:pt x="557784" y="768096"/>
                </a:cubicBezTo>
                <a:cubicBezTo>
                  <a:pt x="548640" y="758952"/>
                  <a:pt x="557784" y="749808"/>
                  <a:pt x="566928" y="749808"/>
                </a:cubicBezTo>
                <a:cubicBezTo>
                  <a:pt x="594360" y="740664"/>
                  <a:pt x="612648" y="758952"/>
                  <a:pt x="630936" y="768096"/>
                </a:cubicBezTo>
                <a:moveTo>
                  <a:pt x="429768" y="539496"/>
                </a:moveTo>
                <a:cubicBezTo>
                  <a:pt x="457200" y="557784"/>
                  <a:pt x="484632" y="502920"/>
                  <a:pt x="448056" y="484632"/>
                </a:cubicBezTo>
                <a:cubicBezTo>
                  <a:pt x="420624" y="475488"/>
                  <a:pt x="393192" y="466344"/>
                  <a:pt x="356616" y="457200"/>
                </a:cubicBezTo>
                <a:cubicBezTo>
                  <a:pt x="356616" y="457200"/>
                  <a:pt x="356616" y="457200"/>
                  <a:pt x="356616" y="457200"/>
                </a:cubicBezTo>
                <a:cubicBezTo>
                  <a:pt x="338328" y="448056"/>
                  <a:pt x="320040" y="448056"/>
                  <a:pt x="301752" y="457200"/>
                </a:cubicBezTo>
                <a:cubicBezTo>
                  <a:pt x="292608" y="466344"/>
                  <a:pt x="301752" y="484632"/>
                  <a:pt x="310896" y="484632"/>
                </a:cubicBezTo>
                <a:cubicBezTo>
                  <a:pt x="310896" y="484632"/>
                  <a:pt x="310896" y="484632"/>
                  <a:pt x="320040" y="484632"/>
                </a:cubicBezTo>
                <a:cubicBezTo>
                  <a:pt x="320040" y="484632"/>
                  <a:pt x="320040" y="493776"/>
                  <a:pt x="329184" y="493776"/>
                </a:cubicBezTo>
                <a:cubicBezTo>
                  <a:pt x="329184" y="493776"/>
                  <a:pt x="338328" y="493776"/>
                  <a:pt x="338328" y="493776"/>
                </a:cubicBezTo>
                <a:cubicBezTo>
                  <a:pt x="347472" y="502920"/>
                  <a:pt x="356616" y="502920"/>
                  <a:pt x="356616" y="502920"/>
                </a:cubicBezTo>
                <a:cubicBezTo>
                  <a:pt x="374904" y="512064"/>
                  <a:pt x="384048" y="512064"/>
                  <a:pt x="393192" y="521208"/>
                </a:cubicBez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cubicBezTo>
                  <a:pt x="402336" y="530352"/>
                  <a:pt x="411480" y="530352"/>
                  <a:pt x="429768" y="539496"/>
                </a:cubicBezTo>
                <a:moveTo>
                  <a:pt x="402336" y="283464"/>
                </a:moveTo>
                <a:cubicBezTo>
                  <a:pt x="393192" y="283464"/>
                  <a:pt x="393192" y="283464"/>
                  <a:pt x="384048" y="274320"/>
                </a:cubicBezTo>
                <a:cubicBezTo>
                  <a:pt x="365760" y="274320"/>
                  <a:pt x="338328" y="256032"/>
                  <a:pt x="329184" y="237744"/>
                </a:cubicBezTo>
                <a:cubicBezTo>
                  <a:pt x="320040" y="210312"/>
                  <a:pt x="384048" y="228600"/>
                  <a:pt x="393192" y="228600"/>
                </a:cubicBezTo>
                <a:cubicBezTo>
                  <a:pt x="402336" y="237744"/>
                  <a:pt x="411480" y="237744"/>
                  <a:pt x="420624" y="237744"/>
                </a:cubicBezTo>
                <a:cubicBezTo>
                  <a:pt x="457200" y="237744"/>
                  <a:pt x="484632" y="246888"/>
                  <a:pt x="493776" y="274320"/>
                </a:cubicBezTo>
                <a:cubicBezTo>
                  <a:pt x="493776" y="301752"/>
                  <a:pt x="466344" y="320040"/>
                  <a:pt x="448056" y="310896"/>
                </a:cubicBezTo>
                <a:cubicBezTo>
                  <a:pt x="448056" y="301752"/>
                  <a:pt x="448056" y="301752"/>
                  <a:pt x="438912" y="301752"/>
                </a:cubicBezTo>
                <a:cubicBezTo>
                  <a:pt x="438912" y="301752"/>
                  <a:pt x="438912" y="301752"/>
                  <a:pt x="438912" y="301752"/>
                </a:cubicBezTo>
                <a:cubicBezTo>
                  <a:pt x="429768" y="292608"/>
                  <a:pt x="420624" y="292608"/>
                  <a:pt x="420624" y="292608"/>
                </a:cubicBezTo>
                <a:cubicBezTo>
                  <a:pt x="411480" y="292608"/>
                  <a:pt x="411480" y="283464"/>
                  <a:pt x="402336" y="283464"/>
                </a:cubicBezTo>
                <a:moveTo>
                  <a:pt x="649224" y="493776"/>
                </a:moveTo>
                <a:cubicBezTo>
                  <a:pt x="649224" y="484632"/>
                  <a:pt x="649224" y="484632"/>
                  <a:pt x="640080" y="484632"/>
                </a:cubicBezTo>
                <a:cubicBezTo>
                  <a:pt x="630936" y="475488"/>
                  <a:pt x="612648" y="457200"/>
                  <a:pt x="603504" y="466344"/>
                </a:cubicBezTo>
                <a:cubicBezTo>
                  <a:pt x="594360" y="475488"/>
                  <a:pt x="594360" y="484632"/>
                  <a:pt x="603504" y="484632"/>
                </a:cubicBezTo>
                <a:cubicBezTo>
                  <a:pt x="603504" y="493776"/>
                  <a:pt x="603504" y="493776"/>
                  <a:pt x="603504" y="493776"/>
                </a:cubicBezTo>
                <a:cubicBezTo>
                  <a:pt x="603504" y="493776"/>
                  <a:pt x="603504" y="502920"/>
                  <a:pt x="612648" y="502920"/>
                </a:cubicBezTo>
                <a:cubicBezTo>
                  <a:pt x="612648" y="512064"/>
                  <a:pt x="621792" y="530352"/>
                  <a:pt x="640080" y="539496"/>
                </a:cubicBezTo>
                <a:cubicBezTo>
                  <a:pt x="658368" y="557784"/>
                  <a:pt x="676656" y="585216"/>
                  <a:pt x="694944" y="594360"/>
                </a:cubicBezTo>
                <a:cubicBezTo>
                  <a:pt x="731520" y="612648"/>
                  <a:pt x="758952" y="576072"/>
                  <a:pt x="731520" y="557784"/>
                </a:cubicBezTo>
                <a:cubicBezTo>
                  <a:pt x="722376" y="539496"/>
                  <a:pt x="704088" y="530352"/>
                  <a:pt x="694944" y="521208"/>
                </a:cubicBezTo>
                <a:cubicBezTo>
                  <a:pt x="685800" y="521208"/>
                  <a:pt x="676656" y="512064"/>
                  <a:pt x="667512" y="502920"/>
                </a:cubicBezTo>
                <a:lnTo>
                  <a:pt x="667512" y="502920"/>
                </a:lnTo>
                <a:cubicBezTo>
                  <a:pt x="667512" y="502920"/>
                  <a:pt x="658368" y="493776"/>
                  <a:pt x="649224" y="493776"/>
                </a:cubicBezTo>
                <a:moveTo>
                  <a:pt x="667512" y="228600"/>
                </a:moveTo>
                <a:cubicBezTo>
                  <a:pt x="667512" y="228600"/>
                  <a:pt x="676656" y="228600"/>
                  <a:pt x="685800" y="228600"/>
                </a:cubicBezTo>
                <a:cubicBezTo>
                  <a:pt x="704088" y="228600"/>
                  <a:pt x="731520" y="228600"/>
                  <a:pt x="749808" y="246888"/>
                </a:cubicBezTo>
                <a:cubicBezTo>
                  <a:pt x="758952" y="265176"/>
                  <a:pt x="740664" y="292608"/>
                  <a:pt x="722376" y="292608"/>
                </a:cubicBezTo>
                <a:cubicBezTo>
                  <a:pt x="713232" y="283464"/>
                  <a:pt x="704088" y="283464"/>
                  <a:pt x="694944" y="283464"/>
                </a:cubicBezTo>
                <a:cubicBezTo>
                  <a:pt x="685800" y="274320"/>
                  <a:pt x="685800" y="274320"/>
                  <a:pt x="676656" y="274320"/>
                </a:cubicBezTo>
                <a:cubicBezTo>
                  <a:pt x="658368" y="274320"/>
                  <a:pt x="640080" y="265176"/>
                  <a:pt x="621792" y="256032"/>
                </a:cubicBezTo>
                <a:cubicBezTo>
                  <a:pt x="612648" y="256032"/>
                  <a:pt x="612648" y="246888"/>
                  <a:pt x="612648" y="237744"/>
                </a:cubicBezTo>
                <a:cubicBezTo>
                  <a:pt x="630936" y="228600"/>
                  <a:pt x="649224" y="228600"/>
                  <a:pt x="667512" y="228600"/>
                </a:cubicBezTo>
                <a:moveTo>
                  <a:pt x="1517904" y="1088136"/>
                </a:moveTo>
                <a:lnTo>
                  <a:pt x="1517904" y="1088136"/>
                </a:lnTo>
                <a:cubicBezTo>
                  <a:pt x="1517904" y="1069848"/>
                  <a:pt x="1517904" y="1051560"/>
                  <a:pt x="1508760" y="1033272"/>
                </a:cubicBezTo>
                <a:cubicBezTo>
                  <a:pt x="1490472" y="1024128"/>
                  <a:pt x="1472184" y="1033272"/>
                  <a:pt x="1472184" y="1051560"/>
                </a:cubicBezTo>
                <a:cubicBezTo>
                  <a:pt x="1472184" y="1078992"/>
                  <a:pt x="1472184" y="1097280"/>
                  <a:pt x="1472184" y="1124712"/>
                </a:cubicBezTo>
                <a:cubicBezTo>
                  <a:pt x="1472184" y="1133856"/>
                  <a:pt x="1472184" y="1143000"/>
                  <a:pt x="1472184" y="1152144"/>
                </a:cubicBezTo>
                <a:cubicBezTo>
                  <a:pt x="1472184" y="1170432"/>
                  <a:pt x="1472184" y="1197864"/>
                  <a:pt x="1499616" y="1207008"/>
                </a:cubicBezTo>
                <a:cubicBezTo>
                  <a:pt x="1508760" y="1216152"/>
                  <a:pt x="1517904" y="1216152"/>
                  <a:pt x="1527048" y="1207008"/>
                </a:cubicBezTo>
                <a:cubicBezTo>
                  <a:pt x="1545336" y="1188720"/>
                  <a:pt x="1536192" y="1152144"/>
                  <a:pt x="1527048" y="1124712"/>
                </a:cubicBezTo>
                <a:cubicBezTo>
                  <a:pt x="1527048" y="1124712"/>
                  <a:pt x="1527048" y="1115568"/>
                  <a:pt x="1527048" y="1106424"/>
                </a:cubicBezTo>
                <a:cubicBezTo>
                  <a:pt x="1527048" y="1106424"/>
                  <a:pt x="1527048" y="1097280"/>
                  <a:pt x="1517904" y="1088136"/>
                </a:cubicBezTo>
                <a:moveTo>
                  <a:pt x="1444752" y="1453896"/>
                </a:moveTo>
                <a:cubicBezTo>
                  <a:pt x="1444752" y="1463040"/>
                  <a:pt x="1453896" y="1463040"/>
                  <a:pt x="1453896" y="1463040"/>
                </a:cubicBezTo>
                <a:cubicBezTo>
                  <a:pt x="1444752" y="1472184"/>
                  <a:pt x="1453896" y="1490472"/>
                  <a:pt x="1453896" y="1499616"/>
                </a:cubicBezTo>
                <a:cubicBezTo>
                  <a:pt x="1453896" y="1508760"/>
                  <a:pt x="1453896" y="1508760"/>
                  <a:pt x="1453896" y="1517904"/>
                </a:cubicBezTo>
                <a:cubicBezTo>
                  <a:pt x="1463040" y="1554480"/>
                  <a:pt x="1463040" y="1581912"/>
                  <a:pt x="1463040" y="1609344"/>
                </a:cubicBezTo>
                <a:lnTo>
                  <a:pt x="1463040" y="1609344"/>
                </a:lnTo>
                <a:cubicBezTo>
                  <a:pt x="1463040" y="1645920"/>
                  <a:pt x="1399032" y="1645920"/>
                  <a:pt x="1408176" y="1600200"/>
                </a:cubicBezTo>
                <a:cubicBezTo>
                  <a:pt x="1408176" y="1563624"/>
                  <a:pt x="1417320" y="1536192"/>
                  <a:pt x="1417320" y="1499616"/>
                </a:cubicBezTo>
                <a:lnTo>
                  <a:pt x="1417320" y="1499616"/>
                </a:lnTo>
                <a:cubicBezTo>
                  <a:pt x="1417320" y="1481328"/>
                  <a:pt x="1426464" y="1453896"/>
                  <a:pt x="1444752" y="1453896"/>
                </a:cubicBezTo>
                <a:moveTo>
                  <a:pt x="1261872" y="1527048"/>
                </a:moveTo>
                <a:cubicBezTo>
                  <a:pt x="1261872" y="1517904"/>
                  <a:pt x="1243584" y="1517904"/>
                  <a:pt x="1234440" y="1536192"/>
                </a:cubicBezTo>
                <a:cubicBezTo>
                  <a:pt x="1225296" y="1563624"/>
                  <a:pt x="1225296" y="1581912"/>
                  <a:pt x="1216152" y="1609344"/>
                </a:cubicBezTo>
                <a:cubicBezTo>
                  <a:pt x="1216152" y="1636776"/>
                  <a:pt x="1216152" y="1664208"/>
                  <a:pt x="1216152" y="1682496"/>
                </a:cubicBezTo>
                <a:cubicBezTo>
                  <a:pt x="1225296" y="1709928"/>
                  <a:pt x="1252728" y="1719072"/>
                  <a:pt x="1271016" y="1700784"/>
                </a:cubicBezTo>
                <a:cubicBezTo>
                  <a:pt x="1280160" y="1682496"/>
                  <a:pt x="1280160" y="1664208"/>
                  <a:pt x="1271016" y="1645920"/>
                </a:cubicBezTo>
                <a:cubicBezTo>
                  <a:pt x="1271016" y="1636776"/>
                  <a:pt x="1271016" y="1627632"/>
                  <a:pt x="1271016" y="1618488"/>
                </a:cubicBezTo>
                <a:cubicBezTo>
                  <a:pt x="1271016" y="1609344"/>
                  <a:pt x="1271016" y="1609344"/>
                  <a:pt x="1271016" y="1600200"/>
                </a:cubicBezTo>
                <a:cubicBezTo>
                  <a:pt x="1271016" y="1572768"/>
                  <a:pt x="1280160" y="1545336"/>
                  <a:pt x="1261872" y="1527048"/>
                </a:cubicBezTo>
                <a:moveTo>
                  <a:pt x="1033272" y="1682496"/>
                </a:moveTo>
                <a:cubicBezTo>
                  <a:pt x="1042416" y="1664208"/>
                  <a:pt x="1060704" y="1664208"/>
                  <a:pt x="1060704" y="1673352"/>
                </a:cubicBezTo>
                <a:cubicBezTo>
                  <a:pt x="1078992" y="1700784"/>
                  <a:pt x="1078992" y="1728216"/>
                  <a:pt x="1088136" y="1764792"/>
                </a:cubicBezTo>
                <a:cubicBezTo>
                  <a:pt x="1088136" y="1783080"/>
                  <a:pt x="1088136" y="1810512"/>
                  <a:pt x="1097280" y="1837944"/>
                </a:cubicBezTo>
                <a:cubicBezTo>
                  <a:pt x="1115568" y="1892808"/>
                  <a:pt x="1024128" y="1901952"/>
                  <a:pt x="1033272" y="1837944"/>
                </a:cubicBezTo>
                <a:cubicBezTo>
                  <a:pt x="1033272" y="1819656"/>
                  <a:pt x="1033272" y="1801368"/>
                  <a:pt x="1033272" y="1773936"/>
                </a:cubicBezTo>
                <a:cubicBezTo>
                  <a:pt x="1033272" y="1746504"/>
                  <a:pt x="1024128" y="1709928"/>
                  <a:pt x="1033272" y="1682496"/>
                </a:cubicBezTo>
                <a:moveTo>
                  <a:pt x="493776" y="941832"/>
                </a:moveTo>
                <a:lnTo>
                  <a:pt x="493776" y="941832"/>
                </a:lnTo>
                <a:cubicBezTo>
                  <a:pt x="475488" y="923544"/>
                  <a:pt x="466344" y="914400"/>
                  <a:pt x="457200" y="905256"/>
                </a:cubicBezTo>
                <a:cubicBezTo>
                  <a:pt x="438912" y="896112"/>
                  <a:pt x="429768" y="886968"/>
                  <a:pt x="411480" y="877824"/>
                </a:cubicBezTo>
                <a:cubicBezTo>
                  <a:pt x="402336" y="868680"/>
                  <a:pt x="402336" y="868680"/>
                  <a:pt x="393192" y="859536"/>
                </a:cubicBezTo>
                <a:cubicBezTo>
                  <a:pt x="365760" y="850392"/>
                  <a:pt x="338328" y="877824"/>
                  <a:pt x="356616" y="905256"/>
                </a:cubicBezTo>
                <a:cubicBezTo>
                  <a:pt x="365760" y="914400"/>
                  <a:pt x="365760" y="914400"/>
                  <a:pt x="374904" y="914400"/>
                </a:cubicBezTo>
                <a:cubicBezTo>
                  <a:pt x="384048" y="914400"/>
                  <a:pt x="384048" y="914400"/>
                  <a:pt x="384048" y="914400"/>
                </a:cubicBezTo>
                <a:cubicBezTo>
                  <a:pt x="384048" y="923544"/>
                  <a:pt x="384048" y="923544"/>
                  <a:pt x="393192" y="923544"/>
                </a:cubicBezTo>
                <a:cubicBezTo>
                  <a:pt x="402336" y="923544"/>
                  <a:pt x="411480" y="932688"/>
                  <a:pt x="420624" y="941832"/>
                </a:cubicBezTo>
                <a:cubicBezTo>
                  <a:pt x="420624" y="941832"/>
                  <a:pt x="429768" y="950976"/>
                  <a:pt x="438912" y="950976"/>
                </a:cubicBezTo>
                <a:cubicBezTo>
                  <a:pt x="457200" y="960120"/>
                  <a:pt x="466344" y="969264"/>
                  <a:pt x="484632" y="978408"/>
                </a:cubicBezTo>
                <a:cubicBezTo>
                  <a:pt x="493776" y="978408"/>
                  <a:pt x="502920" y="969264"/>
                  <a:pt x="502920" y="960120"/>
                </a:cubicBezTo>
                <a:cubicBezTo>
                  <a:pt x="502920" y="950976"/>
                  <a:pt x="502920" y="950976"/>
                  <a:pt x="493776" y="941832"/>
                </a:cubicBezTo>
                <a:moveTo>
                  <a:pt x="192024" y="694944"/>
                </a:moveTo>
                <a:cubicBezTo>
                  <a:pt x="219456" y="685800"/>
                  <a:pt x="246888" y="685800"/>
                  <a:pt x="274320" y="694944"/>
                </a:cubicBezTo>
                <a:cubicBezTo>
                  <a:pt x="292608" y="694944"/>
                  <a:pt x="310896" y="704088"/>
                  <a:pt x="329184" y="713232"/>
                </a:cubicBezTo>
                <a:cubicBezTo>
                  <a:pt x="329184" y="722376"/>
                  <a:pt x="329184" y="722376"/>
                  <a:pt x="329184" y="731520"/>
                </a:cubicBezTo>
                <a:cubicBezTo>
                  <a:pt x="320040" y="740664"/>
                  <a:pt x="292608" y="740664"/>
                  <a:pt x="274320" y="740664"/>
                </a:cubicBezTo>
                <a:lnTo>
                  <a:pt x="274320" y="740664"/>
                </a:lnTo>
                <a:cubicBezTo>
                  <a:pt x="246888" y="749808"/>
                  <a:pt x="219456" y="749808"/>
                  <a:pt x="192024" y="758952"/>
                </a:cubicBezTo>
                <a:cubicBezTo>
                  <a:pt x="155448" y="768096"/>
                  <a:pt x="146304" y="694944"/>
                  <a:pt x="192024" y="694944"/>
                </a:cubicBezTo>
                <a:moveTo>
                  <a:pt x="137160" y="384048"/>
                </a:moveTo>
                <a:cubicBezTo>
                  <a:pt x="128016" y="384048"/>
                  <a:pt x="109728" y="393192"/>
                  <a:pt x="91440" y="402336"/>
                </a:cubicBezTo>
                <a:lnTo>
                  <a:pt x="91440" y="402336"/>
                </a:lnTo>
                <a:cubicBezTo>
                  <a:pt x="82296" y="402336"/>
                  <a:pt x="82296" y="402336"/>
                  <a:pt x="73152" y="402336"/>
                </a:cubicBezTo>
                <a:cubicBezTo>
                  <a:pt x="54864" y="411480"/>
                  <a:pt x="36576" y="420624"/>
                  <a:pt x="18288" y="429768"/>
                </a:cubicBezTo>
                <a:cubicBezTo>
                  <a:pt x="-27432" y="466344"/>
                  <a:pt x="36576" y="530352"/>
                  <a:pt x="64008" y="484632"/>
                </a:cubicBezTo>
                <a:cubicBezTo>
                  <a:pt x="73152" y="475488"/>
                  <a:pt x="82296" y="466344"/>
                  <a:pt x="91440" y="457200"/>
                </a:cubicBezTo>
                <a:lnTo>
                  <a:pt x="91440" y="457200"/>
                </a:lnTo>
                <a:cubicBezTo>
                  <a:pt x="100584" y="457200"/>
                  <a:pt x="100584" y="457200"/>
                  <a:pt x="100584" y="457200"/>
                </a:cubicBezTo>
                <a:cubicBezTo>
                  <a:pt x="100584" y="448056"/>
                  <a:pt x="109728" y="448056"/>
                  <a:pt x="109728" y="448056"/>
                </a:cubicBezTo>
                <a:lnTo>
                  <a:pt x="109728" y="448056"/>
                </a:lnTo>
                <a:lnTo>
                  <a:pt x="109728" y="448056"/>
                </a:lnTo>
                <a:cubicBezTo>
                  <a:pt x="118872" y="448056"/>
                  <a:pt x="118872" y="438912"/>
                  <a:pt x="128016" y="438912"/>
                </a:cubicBezTo>
                <a:cubicBezTo>
                  <a:pt x="137160" y="429768"/>
                  <a:pt x="137160" y="429768"/>
                  <a:pt x="146304" y="420624"/>
                </a:cubicBezTo>
                <a:cubicBezTo>
                  <a:pt x="155448" y="411480"/>
                  <a:pt x="146304" y="393192"/>
                  <a:pt x="137160" y="384048"/>
                </a:cubicBezTo>
                <a:moveTo>
                  <a:pt x="960120" y="192024"/>
                </a:moveTo>
                <a:lnTo>
                  <a:pt x="960120" y="192024"/>
                </a:lnTo>
                <a:cubicBezTo>
                  <a:pt x="969264" y="201168"/>
                  <a:pt x="987552" y="201168"/>
                  <a:pt x="996696" y="210312"/>
                </a:cubicBezTo>
                <a:cubicBezTo>
                  <a:pt x="1033272" y="246888"/>
                  <a:pt x="1078992" y="182880"/>
                  <a:pt x="1042416" y="155448"/>
                </a:cubicBezTo>
                <a:cubicBezTo>
                  <a:pt x="1033272" y="146304"/>
                  <a:pt x="1024128" y="146304"/>
                  <a:pt x="1014984" y="137160"/>
                </a:cubicBezTo>
                <a:cubicBezTo>
                  <a:pt x="1005840" y="137160"/>
                  <a:pt x="1005840" y="137160"/>
                  <a:pt x="996696" y="137160"/>
                </a:cubicBezTo>
                <a:cubicBezTo>
                  <a:pt x="996696" y="128016"/>
                  <a:pt x="987552" y="128016"/>
                  <a:pt x="978408" y="128016"/>
                </a:cubicBezTo>
                <a:cubicBezTo>
                  <a:pt x="978408" y="118872"/>
                  <a:pt x="978408" y="118872"/>
                  <a:pt x="969264" y="118872"/>
                </a:cubicBezTo>
                <a:cubicBezTo>
                  <a:pt x="950976" y="109728"/>
                  <a:pt x="932688" y="100584"/>
                  <a:pt x="914400" y="109728"/>
                </a:cubicBezTo>
                <a:cubicBezTo>
                  <a:pt x="896112" y="118872"/>
                  <a:pt x="896112" y="137160"/>
                  <a:pt x="905256" y="146304"/>
                </a:cubicBezTo>
                <a:cubicBezTo>
                  <a:pt x="914400" y="155448"/>
                  <a:pt x="923544" y="155448"/>
                  <a:pt x="932688" y="164592"/>
                </a:cubicBezTo>
                <a:cubicBezTo>
                  <a:pt x="932688" y="173736"/>
                  <a:pt x="941832" y="173736"/>
                  <a:pt x="950976" y="182880"/>
                </a:cubicBezTo>
                <a:cubicBezTo>
                  <a:pt x="950976" y="182880"/>
                  <a:pt x="960120" y="192024"/>
                  <a:pt x="960120" y="192024"/>
                </a:cubicBezTo>
                <a:moveTo>
                  <a:pt x="978408" y="877824"/>
                </a:moveTo>
                <a:cubicBezTo>
                  <a:pt x="978408" y="877824"/>
                  <a:pt x="978408" y="877824"/>
                  <a:pt x="978408" y="877824"/>
                </a:cubicBezTo>
                <a:cubicBezTo>
                  <a:pt x="1014984" y="896112"/>
                  <a:pt x="987552" y="950976"/>
                  <a:pt x="960120" y="932688"/>
                </a:cubicBezTo>
                <a:cubicBezTo>
                  <a:pt x="941832" y="923544"/>
                  <a:pt x="923544" y="914400"/>
                  <a:pt x="914400" y="896112"/>
                </a:cubicBezTo>
                <a:cubicBezTo>
                  <a:pt x="914400" y="886968"/>
                  <a:pt x="905256" y="886968"/>
                  <a:pt x="896112" y="877824"/>
                </a:cubicBezTo>
                <a:cubicBezTo>
                  <a:pt x="877824" y="859536"/>
                  <a:pt x="859536" y="832104"/>
                  <a:pt x="850392" y="804672"/>
                </a:cubicBezTo>
                <a:cubicBezTo>
                  <a:pt x="850392" y="786384"/>
                  <a:pt x="859536" y="777240"/>
                  <a:pt x="877824" y="777240"/>
                </a:cubicBezTo>
                <a:cubicBezTo>
                  <a:pt x="896112" y="786384"/>
                  <a:pt x="905256" y="804672"/>
                  <a:pt x="923544" y="813816"/>
                </a:cubicBezTo>
                <a:cubicBezTo>
                  <a:pt x="923544" y="822960"/>
                  <a:pt x="923544" y="822960"/>
                  <a:pt x="932688" y="832104"/>
                </a:cubicBezTo>
                <a:lnTo>
                  <a:pt x="960120" y="859536"/>
                </a:lnTo>
                <a:cubicBezTo>
                  <a:pt x="969264" y="868680"/>
                  <a:pt x="969264" y="868680"/>
                  <a:pt x="978408" y="877824"/>
                </a:cubicBezTo>
                <a:lnTo>
                  <a:pt x="978408" y="877824"/>
                </a:lnTo>
                <a:moveTo>
                  <a:pt x="1014984" y="484632"/>
                </a:moveTo>
                <a:cubicBezTo>
                  <a:pt x="987552" y="466344"/>
                  <a:pt x="960120" y="448056"/>
                  <a:pt x="932688" y="438912"/>
                </a:cubicBezTo>
                <a:cubicBezTo>
                  <a:pt x="932688" y="438912"/>
                  <a:pt x="932688" y="438912"/>
                  <a:pt x="932688" y="438912"/>
                </a:cubicBezTo>
                <a:cubicBezTo>
                  <a:pt x="914400" y="429768"/>
                  <a:pt x="886968" y="420624"/>
                  <a:pt x="868680" y="429768"/>
                </a:cubicBezTo>
                <a:cubicBezTo>
                  <a:pt x="859536" y="429768"/>
                  <a:pt x="868680" y="448056"/>
                  <a:pt x="877824" y="448056"/>
                </a:cubicBezTo>
                <a:cubicBezTo>
                  <a:pt x="886968" y="457200"/>
                  <a:pt x="886968" y="457200"/>
                  <a:pt x="896112" y="466344"/>
                </a:cubicBezTo>
                <a:lnTo>
                  <a:pt x="896112" y="466344"/>
                </a:lnTo>
                <a:cubicBezTo>
                  <a:pt x="896112" y="466344"/>
                  <a:pt x="896112" y="466344"/>
                  <a:pt x="896112" y="466344"/>
                </a:cubicBezTo>
                <a:lnTo>
                  <a:pt x="923544" y="484632"/>
                </a:lnTo>
                <a:cubicBezTo>
                  <a:pt x="932688" y="493776"/>
                  <a:pt x="941832" y="502920"/>
                  <a:pt x="950976" y="512064"/>
                </a:cubicBezTo>
                <a:cubicBezTo>
                  <a:pt x="960120" y="512064"/>
                  <a:pt x="969264" y="521208"/>
                  <a:pt x="978408" y="530352"/>
                </a:cubicBezTo>
                <a:cubicBezTo>
                  <a:pt x="1005840" y="548640"/>
                  <a:pt x="1033272" y="512064"/>
                  <a:pt x="1014984" y="484632"/>
                </a:cubicBezTo>
                <a:moveTo>
                  <a:pt x="914400" y="1453896"/>
                </a:moveTo>
                <a:lnTo>
                  <a:pt x="914400" y="1453896"/>
                </a:lnTo>
                <a:cubicBezTo>
                  <a:pt x="923544" y="1453896"/>
                  <a:pt x="923544" y="1463040"/>
                  <a:pt x="923544" y="1463040"/>
                </a:cubicBezTo>
                <a:cubicBezTo>
                  <a:pt x="932688" y="1472184"/>
                  <a:pt x="932688" y="1472184"/>
                  <a:pt x="941832" y="1481328"/>
                </a:cubicBezTo>
                <a:lnTo>
                  <a:pt x="941832" y="1481328"/>
                </a:lnTo>
                <a:cubicBezTo>
                  <a:pt x="941832" y="1481328"/>
                  <a:pt x="950976" y="1490472"/>
                  <a:pt x="960120" y="1499616"/>
                </a:cubicBezTo>
                <a:cubicBezTo>
                  <a:pt x="978408" y="1527048"/>
                  <a:pt x="932688" y="1563624"/>
                  <a:pt x="914400" y="1536192"/>
                </a:cubicBezTo>
                <a:cubicBezTo>
                  <a:pt x="905256" y="1527048"/>
                  <a:pt x="905256" y="1517904"/>
                  <a:pt x="896112" y="1508760"/>
                </a:cubicBezTo>
                <a:lnTo>
                  <a:pt x="896112" y="1508760"/>
                </a:lnTo>
                <a:lnTo>
                  <a:pt x="896112" y="1508760"/>
                </a:lnTo>
                <a:cubicBezTo>
                  <a:pt x="896112" y="1499616"/>
                  <a:pt x="886968" y="1490472"/>
                  <a:pt x="886968" y="1490472"/>
                </a:cubicBezTo>
                <a:cubicBezTo>
                  <a:pt x="868680" y="1472184"/>
                  <a:pt x="859536" y="1463040"/>
                  <a:pt x="859536" y="1444752"/>
                </a:cubicBezTo>
                <a:cubicBezTo>
                  <a:pt x="859536" y="1426464"/>
                  <a:pt x="886968" y="1417320"/>
                  <a:pt x="896112" y="1435608"/>
                </a:cubicBezTo>
                <a:cubicBezTo>
                  <a:pt x="896112" y="1435608"/>
                  <a:pt x="905256" y="1444752"/>
                  <a:pt x="914400" y="1453896"/>
                </a:cubicBezTo>
                <a:moveTo>
                  <a:pt x="1252728" y="1920240"/>
                </a:moveTo>
                <a:cubicBezTo>
                  <a:pt x="1225296" y="1929384"/>
                  <a:pt x="1216152" y="1956816"/>
                  <a:pt x="1207008" y="1984248"/>
                </a:cubicBezTo>
                <a:cubicBezTo>
                  <a:pt x="1207008" y="1984248"/>
                  <a:pt x="1207008" y="1984248"/>
                  <a:pt x="1207008" y="1993392"/>
                </a:cubicBezTo>
                <a:lnTo>
                  <a:pt x="1197864" y="2020824"/>
                </a:lnTo>
                <a:lnTo>
                  <a:pt x="1197864" y="2020824"/>
                </a:lnTo>
                <a:cubicBezTo>
                  <a:pt x="1197864" y="2020824"/>
                  <a:pt x="1188720" y="2029968"/>
                  <a:pt x="1188720" y="2029968"/>
                </a:cubicBezTo>
                <a:cubicBezTo>
                  <a:pt x="1188720" y="2029968"/>
                  <a:pt x="1188720" y="2039112"/>
                  <a:pt x="1179576" y="2039112"/>
                </a:cubicBezTo>
                <a:cubicBezTo>
                  <a:pt x="1170432" y="2057400"/>
                  <a:pt x="1188720" y="2084832"/>
                  <a:pt x="1207008" y="2084832"/>
                </a:cubicBezTo>
                <a:lnTo>
                  <a:pt x="1216152" y="2084832"/>
                </a:lnTo>
                <a:cubicBezTo>
                  <a:pt x="1225296" y="2084832"/>
                  <a:pt x="1243584" y="2084832"/>
                  <a:pt x="1252728" y="2075688"/>
                </a:cubicBezTo>
                <a:cubicBezTo>
                  <a:pt x="1261872" y="2057400"/>
                  <a:pt x="1261872" y="2048256"/>
                  <a:pt x="1261872" y="2029968"/>
                </a:cubicBezTo>
                <a:cubicBezTo>
                  <a:pt x="1261872" y="2020824"/>
                  <a:pt x="1261872" y="2020824"/>
                  <a:pt x="1261872" y="2020824"/>
                </a:cubicBezTo>
                <a:cubicBezTo>
                  <a:pt x="1271016" y="1993392"/>
                  <a:pt x="1271016" y="1965960"/>
                  <a:pt x="1280160" y="1938528"/>
                </a:cubicBezTo>
                <a:cubicBezTo>
                  <a:pt x="1280160" y="1938528"/>
                  <a:pt x="1271016" y="1920240"/>
                  <a:pt x="1252728" y="1920240"/>
                </a:cubicBezTo>
                <a:moveTo>
                  <a:pt x="192024" y="201168"/>
                </a:moveTo>
                <a:cubicBezTo>
                  <a:pt x="182880" y="201168"/>
                  <a:pt x="182880" y="210312"/>
                  <a:pt x="173736" y="210312"/>
                </a:cubicBezTo>
                <a:cubicBezTo>
                  <a:pt x="155448" y="219456"/>
                  <a:pt x="137160" y="210312"/>
                  <a:pt x="137160" y="192024"/>
                </a:cubicBezTo>
                <a:cubicBezTo>
                  <a:pt x="128016" y="164592"/>
                  <a:pt x="155448" y="146304"/>
                  <a:pt x="173736" y="137160"/>
                </a:cubicBezTo>
                <a:cubicBezTo>
                  <a:pt x="201168" y="128016"/>
                  <a:pt x="228600" y="109728"/>
                  <a:pt x="256032" y="109728"/>
                </a:cubicBezTo>
                <a:cubicBezTo>
                  <a:pt x="274320" y="109728"/>
                  <a:pt x="274320" y="128016"/>
                  <a:pt x="265176" y="137160"/>
                </a:cubicBezTo>
                <a:cubicBezTo>
                  <a:pt x="265176" y="137160"/>
                  <a:pt x="265176" y="146304"/>
                  <a:pt x="256032" y="146304"/>
                </a:cubicBezTo>
                <a:cubicBezTo>
                  <a:pt x="256032" y="155448"/>
                  <a:pt x="246888" y="155448"/>
                  <a:pt x="237744" y="164592"/>
                </a:cubicBezTo>
                <a:cubicBezTo>
                  <a:pt x="228600" y="164592"/>
                  <a:pt x="228600" y="164592"/>
                  <a:pt x="219456" y="173736"/>
                </a:cubicBezTo>
                <a:cubicBezTo>
                  <a:pt x="219456" y="173736"/>
                  <a:pt x="219456" y="173736"/>
                  <a:pt x="210312" y="173736"/>
                </a:cubicBezTo>
                <a:cubicBezTo>
                  <a:pt x="210312" y="182880"/>
                  <a:pt x="210312" y="182880"/>
                  <a:pt x="210312" y="182880"/>
                </a:cubicBezTo>
                <a:cubicBezTo>
                  <a:pt x="201168" y="182880"/>
                  <a:pt x="201168" y="192024"/>
                  <a:pt x="192024" y="192024"/>
                </a:cubicBezTo>
                <a:cubicBezTo>
                  <a:pt x="192024" y="192024"/>
                  <a:pt x="192024" y="192024"/>
                  <a:pt x="192024" y="201168"/>
                </a:cubicBezTo>
              </a:path>
            </a:pathLst>
          </a:custGeom>
          <a:solidFill>
            <a:schemeClr val="accent3">
              <a:lumMod val="60000"/>
              <a:lumOff val="40000"/>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4" name="日期占位符 3"/>
          <p:cNvSpPr>
            <a:spLocks noGrp="1"/>
          </p:cNvSpPr>
          <p:nvPr>
            <p:ph type="dt" sz="half" idx="10"/>
            <p:custDataLst>
              <p:tags r:id="rId11"/>
            </p:custDataLst>
          </p:nvPr>
        </p:nvSpPr>
        <p:spPr/>
        <p:txBody>
          <a:bodyPr wrap="square">
            <a:normAutofit/>
          </a:bodyPr>
          <a:lstStyle>
            <a:lvl1pPr>
              <a:defRPr>
                <a:ea typeface="汉仪正圆 55简" charset="0"/>
              </a:defRPr>
            </a:lvl1pPr>
          </a:lstStyle>
          <a:p>
            <a:fld id="{5592522B-0F24-4480-B9DD-A9474A6880D6}" type="datetimeFigureOut">
              <a:rPr lang="zh-CN" altLang="en-US" smtClean="0"/>
              <a:t>2024/6/17</a:t>
            </a:fld>
            <a:endParaRPr lang="zh-CN" altLang="en-US"/>
          </a:p>
        </p:txBody>
      </p:sp>
      <p:sp>
        <p:nvSpPr>
          <p:cNvPr id="5" name="页脚占位符 4"/>
          <p:cNvSpPr>
            <a:spLocks noGrp="1"/>
          </p:cNvSpPr>
          <p:nvPr>
            <p:ph type="ftr" sz="quarter" idx="11"/>
            <p:custDataLst>
              <p:tags r:id="rId12"/>
            </p:custDataLst>
          </p:nvPr>
        </p:nvSpPr>
        <p:spPr/>
        <p:txBody>
          <a:bodyPr/>
          <a:lstStyle>
            <a:lvl1pPr>
              <a:defRPr>
                <a:ea typeface="汉仪正圆 55简" charset="0"/>
              </a:defRPr>
            </a:lvl1pPr>
          </a:lstStyle>
          <a:p>
            <a:endParaRPr lang="zh-CN" altLang="en-US"/>
          </a:p>
        </p:txBody>
      </p:sp>
      <p:sp>
        <p:nvSpPr>
          <p:cNvPr id="6" name="灯片编号占位符 5"/>
          <p:cNvSpPr>
            <a:spLocks noGrp="1"/>
          </p:cNvSpPr>
          <p:nvPr>
            <p:ph type="sldNum" sz="quarter" idx="12"/>
            <p:custDataLst>
              <p:tags r:id="rId13"/>
            </p:custDataLst>
          </p:nvPr>
        </p:nvSpPr>
        <p:spPr>
          <a:xfrm>
            <a:off x="8610600" y="6356350"/>
            <a:ext cx="2743200" cy="365125"/>
          </a:xfrm>
        </p:spPr>
        <p:txBody>
          <a:bodyPr wrap="square">
            <a:normAutofit/>
          </a:bodyPr>
          <a:lstStyle>
            <a:lvl1pPr>
              <a:defRPr>
                <a:ea typeface="汉仪正圆 55简" charset="0"/>
              </a:defRPr>
            </a:lvl1pPr>
          </a:lstStyle>
          <a:p>
            <a:fld id="{BE5F26B5-172A-4DC2-B0B7-181CFC56B87C}" type="slidenum">
              <a:rPr lang="zh-CN" altLang="en-US" smtClean="0"/>
              <a:t>‹#›</a:t>
            </a:fld>
            <a:endParaRPr lang="zh-CN" altLang="en-US"/>
          </a:p>
        </p:txBody>
      </p:sp>
      <p:sp>
        <p:nvSpPr>
          <p:cNvPr id="24" name="署名占位符 10"/>
          <p:cNvSpPr>
            <a:spLocks noGrp="1"/>
          </p:cNvSpPr>
          <p:nvPr>
            <p:ph type="body" sz="quarter" idx="17" hasCustomPrompt="1"/>
            <p:custDataLst>
              <p:tags r:id="rId14"/>
            </p:custDataLst>
          </p:nvPr>
        </p:nvSpPr>
        <p:spPr>
          <a:xfrm>
            <a:off x="3977640" y="4095243"/>
            <a:ext cx="6745512" cy="1703006"/>
          </a:xfrm>
        </p:spPr>
        <p:txBody>
          <a:bodyPr wrap="square" anchor="t">
            <a:normAutofit/>
          </a:bodyPr>
          <a:lstStyle>
            <a:lvl1pPr marL="0" indent="0" algn="l">
              <a:lnSpc>
                <a:spcPct val="100000"/>
              </a:lnSpc>
              <a:buNone/>
              <a:defRPr sz="2400">
                <a:solidFill>
                  <a:schemeClr val="lt1">
                    <a:lumMod val="100000"/>
                  </a:schemeClr>
                </a:solidFill>
                <a:latin typeface="汉仪正圆 55简" charset="0"/>
                <a:ea typeface="汉仪正圆 55简" charset="0"/>
                <a:cs typeface="汉仪正圆 55简" charset="0"/>
                <a:sym typeface="汉仪正圆 55简" charset="0"/>
              </a:defRPr>
            </a:lvl1pPr>
          </a:lstStyle>
          <a:p>
            <a:pPr lvl="0"/>
            <a:r>
              <a:rPr lang="zh-CN" altLang="en-US" dirty="0"/>
              <a:t>署名</a:t>
            </a:r>
          </a:p>
        </p:txBody>
      </p:sp>
      <p:sp>
        <p:nvSpPr>
          <p:cNvPr id="2" name="标题 1"/>
          <p:cNvSpPr>
            <a:spLocks noGrp="1"/>
          </p:cNvSpPr>
          <p:nvPr>
            <p:ph type="ctrTitle" hasCustomPrompt="1"/>
            <p:custDataLst>
              <p:tags r:id="rId15"/>
            </p:custDataLst>
          </p:nvPr>
        </p:nvSpPr>
        <p:spPr>
          <a:xfrm>
            <a:off x="3977640" y="2077848"/>
            <a:ext cx="6745513" cy="1802960"/>
          </a:xfrm>
        </p:spPr>
        <p:txBody>
          <a:bodyPr wrap="square" anchor="b">
            <a:normAutofit/>
          </a:bodyPr>
          <a:lstStyle>
            <a:lvl1pPr algn="l">
              <a:lnSpc>
                <a:spcPct val="100000"/>
              </a:lnSpc>
              <a:defRPr sz="6400">
                <a:solidFill>
                  <a:schemeClr val="lt1">
                    <a:lumMod val="100000"/>
                  </a:schemeClr>
                </a:solidFill>
                <a:latin typeface="汉仪正圆-75W" charset="0"/>
                <a:ea typeface="汉仪正圆-75W" charset="0"/>
                <a:cs typeface="汉仪正圆-75W" charset="0"/>
                <a:sym typeface="汉仪正圆-75W" charset="0"/>
              </a:defRPr>
            </a:lvl1pPr>
          </a:lstStyle>
          <a:p>
            <a:r>
              <a:rPr lang="zh-CN" altLang="en-US" dirty="0"/>
              <a:t>编辑母版标题</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wrap="square">
            <a:normAutofit/>
          </a:bodyPr>
          <a:lstStyle>
            <a:lvl1pPr>
              <a:defRPr>
                <a:latin typeface="+mj-ea"/>
                <a:ea typeface="+mj-ea"/>
                <a:cs typeface="+mj-ea"/>
              </a:defRPr>
            </a:lvl1p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t>2024/6/17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7" name="Vector_#color-2096&amp;3058"/>
          <p:cNvSpPr/>
          <p:nvPr userDrawn="1">
            <p:custDataLst>
              <p:tags r:id="rId1"/>
            </p:custDataLst>
          </p:nvPr>
        </p:nvSpPr>
        <p:spPr>
          <a:xfrm>
            <a:off x="4626864" y="1984248"/>
            <a:ext cx="7562088" cy="4873752"/>
          </a:xfrm>
          <a:custGeom>
            <a:avLst/>
            <a:gdLst/>
            <a:ahLst/>
            <a:cxnLst/>
            <a:rect l="l" t="t" r="r" b="b"/>
            <a:pathLst>
              <a:path w="7562088" h="4873752">
                <a:moveTo>
                  <a:pt x="7562088" y="411480"/>
                </a:moveTo>
                <a:lnTo>
                  <a:pt x="7562088" y="4873752"/>
                </a:lnTo>
                <a:lnTo>
                  <a:pt x="0" y="4873752"/>
                </a:lnTo>
                <a:cubicBezTo>
                  <a:pt x="82296" y="4334256"/>
                  <a:pt x="347472" y="3822192"/>
                  <a:pt x="740664" y="3584448"/>
                </a:cubicBezTo>
                <a:cubicBezTo>
                  <a:pt x="1289304" y="3255264"/>
                  <a:pt x="2020824" y="3502152"/>
                  <a:pt x="2752344" y="3749040"/>
                </a:cubicBezTo>
                <a:lnTo>
                  <a:pt x="2752344" y="3749040"/>
                </a:lnTo>
                <a:cubicBezTo>
                  <a:pt x="3200400" y="3904488"/>
                  <a:pt x="3547872" y="4041648"/>
                  <a:pt x="3822192" y="4160520"/>
                </a:cubicBezTo>
                <a:cubicBezTo>
                  <a:pt x="4370832" y="4389120"/>
                  <a:pt x="4654296" y="4507992"/>
                  <a:pt x="4965192" y="4352544"/>
                </a:cubicBezTo>
                <a:cubicBezTo>
                  <a:pt x="5294376" y="4178808"/>
                  <a:pt x="5458968" y="3922776"/>
                  <a:pt x="5422392" y="3557016"/>
                </a:cubicBezTo>
                <a:cubicBezTo>
                  <a:pt x="5385816" y="3154680"/>
                  <a:pt x="5166360" y="2926080"/>
                  <a:pt x="4946904" y="2706624"/>
                </a:cubicBezTo>
                <a:cubicBezTo>
                  <a:pt x="4754880" y="2514600"/>
                  <a:pt x="4562856" y="2313432"/>
                  <a:pt x="4498848" y="2002536"/>
                </a:cubicBezTo>
                <a:cubicBezTo>
                  <a:pt x="4370832" y="1298448"/>
                  <a:pt x="4974336" y="411480"/>
                  <a:pt x="5733288" y="109728"/>
                </a:cubicBezTo>
                <a:cubicBezTo>
                  <a:pt x="6400800" y="-155448"/>
                  <a:pt x="7059168" y="91440"/>
                  <a:pt x="7562088" y="411480"/>
                </a:cubicBezTo>
              </a:path>
            </a:pathLst>
          </a:custGeom>
          <a:solidFill>
            <a:schemeClr val="accent1">
              <a:lumMod val="75000"/>
            </a:schemeClr>
          </a:solidFill>
        </p:spPr>
      </p:sp>
      <p:sp>
        <p:nvSpPr>
          <p:cNvPr id="9" name="Vector_#color-2096&amp;3061"/>
          <p:cNvSpPr/>
          <p:nvPr userDrawn="1">
            <p:custDataLst>
              <p:tags r:id="rId2"/>
            </p:custDataLst>
          </p:nvPr>
        </p:nvSpPr>
        <p:spPr>
          <a:xfrm>
            <a:off x="6199632" y="0"/>
            <a:ext cx="4059936" cy="1600200"/>
          </a:xfrm>
          <a:custGeom>
            <a:avLst/>
            <a:gdLst/>
            <a:ahLst/>
            <a:cxnLst/>
            <a:rect l="l" t="t" r="r" b="b"/>
            <a:pathLst>
              <a:path w="4059936" h="1600200">
                <a:moveTo>
                  <a:pt x="4059936" y="0"/>
                </a:moveTo>
                <a:lnTo>
                  <a:pt x="0" y="0"/>
                </a:lnTo>
                <a:cubicBezTo>
                  <a:pt x="9144" y="173736"/>
                  <a:pt x="54864" y="347472"/>
                  <a:pt x="137160" y="512064"/>
                </a:cubicBezTo>
                <a:cubicBezTo>
                  <a:pt x="667512" y="1627632"/>
                  <a:pt x="2788920" y="2048256"/>
                  <a:pt x="3666744" y="996696"/>
                </a:cubicBezTo>
                <a:cubicBezTo>
                  <a:pt x="3895344" y="722376"/>
                  <a:pt x="4032504" y="365760"/>
                  <a:pt x="4059936" y="0"/>
                </a:cubicBezTo>
              </a:path>
            </a:pathLst>
          </a:custGeom>
          <a:solidFill>
            <a:schemeClr val="accent5"/>
          </a:solidFill>
        </p:spPr>
      </p:sp>
      <p:sp>
        <p:nvSpPr>
          <p:cNvPr id="10" name="Union-2096&amp;3612"/>
          <p:cNvSpPr/>
          <p:nvPr userDrawn="1">
            <p:custDataLst>
              <p:tags r:id="rId3"/>
            </p:custDataLst>
          </p:nvPr>
        </p:nvSpPr>
        <p:spPr>
          <a:xfrm>
            <a:off x="6473952" y="923544"/>
            <a:ext cx="2743200" cy="1060704"/>
          </a:xfrm>
          <a:custGeom>
            <a:avLst/>
            <a:gdLst/>
            <a:ahLst/>
            <a:cxnLst/>
            <a:rect l="l" t="t" r="r" b="b"/>
            <a:pathLst>
              <a:path w="2743200" h="1060704">
                <a:moveTo>
                  <a:pt x="1956816" y="64008"/>
                </a:moveTo>
                <a:cubicBezTo>
                  <a:pt x="1929384" y="64008"/>
                  <a:pt x="1901952" y="64008"/>
                  <a:pt x="1874520" y="64008"/>
                </a:cubicBezTo>
                <a:cubicBezTo>
                  <a:pt x="1874520" y="64008"/>
                  <a:pt x="1865376" y="64008"/>
                  <a:pt x="1856232" y="64008"/>
                </a:cubicBezTo>
                <a:cubicBezTo>
                  <a:pt x="1847088" y="64008"/>
                  <a:pt x="1837944" y="64008"/>
                  <a:pt x="1819656" y="54864"/>
                </a:cubicBezTo>
                <a:cubicBezTo>
                  <a:pt x="1819656" y="54864"/>
                  <a:pt x="1819656" y="45720"/>
                  <a:pt x="1819656" y="45720"/>
                </a:cubicBezTo>
                <a:cubicBezTo>
                  <a:pt x="1828800" y="36576"/>
                  <a:pt x="1847088" y="27432"/>
                  <a:pt x="1856232" y="27432"/>
                </a:cubicBezTo>
                <a:cubicBezTo>
                  <a:pt x="1856232" y="27432"/>
                  <a:pt x="1865376" y="27432"/>
                  <a:pt x="1865376" y="27432"/>
                </a:cubicBezTo>
                <a:cubicBezTo>
                  <a:pt x="1892808" y="18288"/>
                  <a:pt x="1911096" y="9144"/>
                  <a:pt x="1938528" y="0"/>
                </a:cubicBezTo>
                <a:cubicBezTo>
                  <a:pt x="1984248" y="-9144"/>
                  <a:pt x="1993392" y="54864"/>
                  <a:pt x="1956816" y="64008"/>
                </a:cubicBezTo>
                <a:moveTo>
                  <a:pt x="1581912" y="109728"/>
                </a:moveTo>
                <a:lnTo>
                  <a:pt x="1636776" y="109728"/>
                </a:lnTo>
                <a:cubicBezTo>
                  <a:pt x="1655064" y="109728"/>
                  <a:pt x="1682496" y="100584"/>
                  <a:pt x="1709928" y="100584"/>
                </a:cubicBezTo>
                <a:cubicBezTo>
                  <a:pt x="1728216" y="91440"/>
                  <a:pt x="1728216" y="45720"/>
                  <a:pt x="1700784" y="45720"/>
                </a:cubicBezTo>
                <a:cubicBezTo>
                  <a:pt x="1691640" y="45720"/>
                  <a:pt x="1682496" y="45720"/>
                  <a:pt x="1673352" y="45720"/>
                </a:cubicBezTo>
                <a:cubicBezTo>
                  <a:pt x="1673352" y="45720"/>
                  <a:pt x="1673352" y="54864"/>
                  <a:pt x="1673352" y="54864"/>
                </a:cubicBezTo>
                <a:cubicBezTo>
                  <a:pt x="1655064" y="54864"/>
                  <a:pt x="1645920" y="64008"/>
                  <a:pt x="1627632" y="64008"/>
                </a:cubicBezTo>
                <a:cubicBezTo>
                  <a:pt x="1618488" y="64008"/>
                  <a:pt x="1618488" y="64008"/>
                  <a:pt x="1609344" y="73152"/>
                </a:cubicBezTo>
                <a:cubicBezTo>
                  <a:pt x="1591056" y="73152"/>
                  <a:pt x="1572768" y="73152"/>
                  <a:pt x="1563624" y="91440"/>
                </a:cubicBezTo>
                <a:cubicBezTo>
                  <a:pt x="1554480" y="91440"/>
                  <a:pt x="1554480" y="100584"/>
                  <a:pt x="1563624" y="100584"/>
                </a:cubicBezTo>
                <a:cubicBezTo>
                  <a:pt x="1572768" y="109728"/>
                  <a:pt x="1572768" y="109728"/>
                  <a:pt x="1581912" y="109728"/>
                </a:cubicBezTo>
                <a:moveTo>
                  <a:pt x="694944" y="54864"/>
                </a:moveTo>
                <a:cubicBezTo>
                  <a:pt x="722376" y="45720"/>
                  <a:pt x="749808" y="45720"/>
                  <a:pt x="777240" y="54864"/>
                </a:cubicBezTo>
                <a:cubicBezTo>
                  <a:pt x="795528" y="64008"/>
                  <a:pt x="795528" y="82296"/>
                  <a:pt x="777240" y="91440"/>
                </a:cubicBezTo>
                <a:cubicBezTo>
                  <a:pt x="758952" y="100584"/>
                  <a:pt x="722376" y="100584"/>
                  <a:pt x="694944" y="100584"/>
                </a:cubicBezTo>
                <a:cubicBezTo>
                  <a:pt x="676656" y="109728"/>
                  <a:pt x="649224" y="109728"/>
                  <a:pt x="621792" y="118872"/>
                </a:cubicBezTo>
                <a:cubicBezTo>
                  <a:pt x="576072" y="128016"/>
                  <a:pt x="566928" y="36576"/>
                  <a:pt x="621792" y="45720"/>
                </a:cubicBezTo>
                <a:cubicBezTo>
                  <a:pt x="649224" y="54864"/>
                  <a:pt x="667512" y="54864"/>
                  <a:pt x="694944" y="54864"/>
                </a:cubicBezTo>
                <a:moveTo>
                  <a:pt x="2688336" y="173736"/>
                </a:moveTo>
                <a:cubicBezTo>
                  <a:pt x="2706624" y="173736"/>
                  <a:pt x="2724912" y="173736"/>
                  <a:pt x="2734056" y="182880"/>
                </a:cubicBezTo>
                <a:cubicBezTo>
                  <a:pt x="2752344" y="192024"/>
                  <a:pt x="2743200" y="210312"/>
                  <a:pt x="2724912" y="210312"/>
                </a:cubicBezTo>
                <a:cubicBezTo>
                  <a:pt x="2715768" y="210312"/>
                  <a:pt x="2697480" y="210312"/>
                  <a:pt x="2688336" y="219456"/>
                </a:cubicBezTo>
                <a:cubicBezTo>
                  <a:pt x="2679192" y="219456"/>
                  <a:pt x="2660904" y="219456"/>
                  <a:pt x="2651760" y="219456"/>
                </a:cubicBezTo>
                <a:cubicBezTo>
                  <a:pt x="2642616" y="228600"/>
                  <a:pt x="2633472" y="228600"/>
                  <a:pt x="2633472" y="228600"/>
                </a:cubicBezTo>
                <a:cubicBezTo>
                  <a:pt x="2624328" y="228600"/>
                  <a:pt x="2615184" y="228600"/>
                  <a:pt x="2606040" y="228600"/>
                </a:cubicBezTo>
                <a:cubicBezTo>
                  <a:pt x="2606040" y="228600"/>
                  <a:pt x="2606040" y="228600"/>
                  <a:pt x="2606040" y="228600"/>
                </a:cubicBezTo>
                <a:cubicBezTo>
                  <a:pt x="2596896" y="237744"/>
                  <a:pt x="2587752" y="237744"/>
                  <a:pt x="2569464" y="228600"/>
                </a:cubicBezTo>
                <a:cubicBezTo>
                  <a:pt x="2542032" y="219456"/>
                  <a:pt x="2560320" y="173736"/>
                  <a:pt x="2587752" y="173736"/>
                </a:cubicBezTo>
                <a:cubicBezTo>
                  <a:pt x="2587752" y="173736"/>
                  <a:pt x="2596896" y="173736"/>
                  <a:pt x="2596896" y="173736"/>
                </a:cubicBezTo>
                <a:cubicBezTo>
                  <a:pt x="2606040" y="173736"/>
                  <a:pt x="2615184" y="173736"/>
                  <a:pt x="2615184" y="173736"/>
                </a:cubicBezTo>
                <a:lnTo>
                  <a:pt x="2670048" y="173736"/>
                </a:lnTo>
                <a:cubicBezTo>
                  <a:pt x="2670048" y="173736"/>
                  <a:pt x="2679192" y="173736"/>
                  <a:pt x="2688336" y="173736"/>
                </a:cubicBezTo>
                <a:moveTo>
                  <a:pt x="1435608" y="713232"/>
                </a:moveTo>
                <a:cubicBezTo>
                  <a:pt x="1417320" y="713232"/>
                  <a:pt x="1399032" y="713232"/>
                  <a:pt x="1389888" y="713232"/>
                </a:cubicBezTo>
                <a:cubicBezTo>
                  <a:pt x="1380744" y="704088"/>
                  <a:pt x="1371600" y="704088"/>
                  <a:pt x="1362456" y="704088"/>
                </a:cubicBezTo>
                <a:cubicBezTo>
                  <a:pt x="1353312" y="704088"/>
                  <a:pt x="1344168" y="704088"/>
                  <a:pt x="1335024" y="704088"/>
                </a:cubicBezTo>
                <a:cubicBezTo>
                  <a:pt x="1335024" y="704088"/>
                  <a:pt x="1325880" y="704088"/>
                  <a:pt x="1316736" y="704088"/>
                </a:cubicBezTo>
                <a:lnTo>
                  <a:pt x="1298448" y="704088"/>
                </a:lnTo>
                <a:cubicBezTo>
                  <a:pt x="1298448" y="704088"/>
                  <a:pt x="1280160" y="704088"/>
                  <a:pt x="1280160" y="704088"/>
                </a:cubicBezTo>
                <a:cubicBezTo>
                  <a:pt x="1243584" y="694944"/>
                  <a:pt x="1216152" y="749808"/>
                  <a:pt x="1261872" y="768096"/>
                </a:cubicBezTo>
                <a:cubicBezTo>
                  <a:pt x="1271016" y="768096"/>
                  <a:pt x="1280160" y="768096"/>
                  <a:pt x="1280160" y="768096"/>
                </a:cubicBezTo>
                <a:cubicBezTo>
                  <a:pt x="1289304" y="768096"/>
                  <a:pt x="1289304" y="768096"/>
                  <a:pt x="1298448" y="768096"/>
                </a:cubicBezTo>
                <a:cubicBezTo>
                  <a:pt x="1307592" y="758952"/>
                  <a:pt x="1325880" y="758952"/>
                  <a:pt x="1344168" y="758952"/>
                </a:cubicBezTo>
                <a:cubicBezTo>
                  <a:pt x="1353312" y="758952"/>
                  <a:pt x="1353312" y="768096"/>
                  <a:pt x="1362456" y="768096"/>
                </a:cubicBezTo>
                <a:cubicBezTo>
                  <a:pt x="1371600" y="768096"/>
                  <a:pt x="1380744" y="768096"/>
                  <a:pt x="1389888" y="758952"/>
                </a:cubicBezTo>
                <a:cubicBezTo>
                  <a:pt x="1399032" y="758952"/>
                  <a:pt x="1399032" y="758952"/>
                  <a:pt x="1408176" y="758952"/>
                </a:cubicBezTo>
                <a:cubicBezTo>
                  <a:pt x="1408176" y="758952"/>
                  <a:pt x="1417320" y="758952"/>
                  <a:pt x="1426464" y="758952"/>
                </a:cubicBezTo>
                <a:cubicBezTo>
                  <a:pt x="1444752" y="758952"/>
                  <a:pt x="1453896" y="722376"/>
                  <a:pt x="1435608" y="713232"/>
                </a:cubicBezTo>
                <a:moveTo>
                  <a:pt x="1655064" y="1005840"/>
                </a:moveTo>
                <a:lnTo>
                  <a:pt x="1609344" y="1005840"/>
                </a:lnTo>
                <a:cubicBezTo>
                  <a:pt x="1600200" y="1005840"/>
                  <a:pt x="1600200" y="1005840"/>
                  <a:pt x="1591056" y="1005840"/>
                </a:cubicBezTo>
                <a:lnTo>
                  <a:pt x="1591056" y="1005840"/>
                </a:lnTo>
                <a:lnTo>
                  <a:pt x="1591056" y="1005840"/>
                </a:lnTo>
                <a:lnTo>
                  <a:pt x="1591056" y="1005840"/>
                </a:lnTo>
                <a:lnTo>
                  <a:pt x="1591056" y="1005840"/>
                </a:lnTo>
                <a:cubicBezTo>
                  <a:pt x="1581912" y="1005840"/>
                  <a:pt x="1581912" y="1005840"/>
                  <a:pt x="1572768" y="1005840"/>
                </a:cubicBezTo>
                <a:cubicBezTo>
                  <a:pt x="1545336" y="1005840"/>
                  <a:pt x="1536192" y="1051560"/>
                  <a:pt x="1563624" y="1060704"/>
                </a:cubicBezTo>
                <a:cubicBezTo>
                  <a:pt x="1581912" y="1069848"/>
                  <a:pt x="1581912" y="1060704"/>
                  <a:pt x="1591056" y="1060704"/>
                </a:cubicBezTo>
                <a:cubicBezTo>
                  <a:pt x="1600200" y="1060704"/>
                  <a:pt x="1600200" y="1060704"/>
                  <a:pt x="1600200" y="1060704"/>
                </a:cubicBezTo>
                <a:cubicBezTo>
                  <a:pt x="1600200" y="1060704"/>
                  <a:pt x="1600200" y="1060704"/>
                  <a:pt x="1600200" y="1060704"/>
                </a:cubicBezTo>
                <a:cubicBezTo>
                  <a:pt x="1609344" y="1060704"/>
                  <a:pt x="1609344" y="1060704"/>
                  <a:pt x="1618488" y="1060704"/>
                </a:cubicBezTo>
                <a:cubicBezTo>
                  <a:pt x="1627632" y="1060704"/>
                  <a:pt x="1636776" y="1060704"/>
                  <a:pt x="1636776" y="1051560"/>
                </a:cubicBezTo>
                <a:cubicBezTo>
                  <a:pt x="1655064" y="1051560"/>
                  <a:pt x="1664208" y="1051560"/>
                  <a:pt x="1682496" y="1051560"/>
                </a:cubicBezTo>
                <a:lnTo>
                  <a:pt x="1682496" y="1051560"/>
                </a:lnTo>
                <a:lnTo>
                  <a:pt x="1682496" y="1051560"/>
                </a:lnTo>
                <a:cubicBezTo>
                  <a:pt x="1691640" y="1042416"/>
                  <a:pt x="1709928" y="1042416"/>
                  <a:pt x="1719072" y="1042416"/>
                </a:cubicBezTo>
                <a:cubicBezTo>
                  <a:pt x="1728216" y="1042416"/>
                  <a:pt x="1737360" y="1024128"/>
                  <a:pt x="1728216" y="1014984"/>
                </a:cubicBezTo>
                <a:cubicBezTo>
                  <a:pt x="1709928" y="1005840"/>
                  <a:pt x="1691640" y="1005840"/>
                  <a:pt x="1673352" y="1005840"/>
                </a:cubicBezTo>
                <a:cubicBezTo>
                  <a:pt x="1664208" y="1005840"/>
                  <a:pt x="1664208" y="1005840"/>
                  <a:pt x="1655064" y="1005840"/>
                </a:cubicBezTo>
                <a:moveTo>
                  <a:pt x="1380744" y="914400"/>
                </a:moveTo>
                <a:cubicBezTo>
                  <a:pt x="1362456" y="914400"/>
                  <a:pt x="1344168" y="914400"/>
                  <a:pt x="1325880" y="914400"/>
                </a:cubicBezTo>
                <a:cubicBezTo>
                  <a:pt x="1307592" y="914400"/>
                  <a:pt x="1289304" y="914400"/>
                  <a:pt x="1271016" y="905256"/>
                </a:cubicBezTo>
                <a:cubicBezTo>
                  <a:pt x="1225296" y="905256"/>
                  <a:pt x="1216152" y="960120"/>
                  <a:pt x="1252728" y="969264"/>
                </a:cubicBezTo>
                <a:cubicBezTo>
                  <a:pt x="1271016" y="969264"/>
                  <a:pt x="1289304" y="969264"/>
                  <a:pt x="1307592" y="969264"/>
                </a:cubicBezTo>
                <a:cubicBezTo>
                  <a:pt x="1316736" y="969264"/>
                  <a:pt x="1325880" y="969264"/>
                  <a:pt x="1335024" y="969264"/>
                </a:cubicBezTo>
                <a:cubicBezTo>
                  <a:pt x="1353312" y="969264"/>
                  <a:pt x="1389888" y="969264"/>
                  <a:pt x="1399032" y="941832"/>
                </a:cubicBezTo>
                <a:lnTo>
                  <a:pt x="1399032" y="941832"/>
                </a:lnTo>
                <a:cubicBezTo>
                  <a:pt x="1399032" y="932688"/>
                  <a:pt x="1389888" y="914400"/>
                  <a:pt x="1380744" y="914400"/>
                </a:cubicBezTo>
                <a:moveTo>
                  <a:pt x="996696" y="594360"/>
                </a:moveTo>
                <a:lnTo>
                  <a:pt x="996696" y="594360"/>
                </a:lnTo>
                <a:cubicBezTo>
                  <a:pt x="1005840" y="594360"/>
                  <a:pt x="1014984" y="594360"/>
                  <a:pt x="1014984" y="594360"/>
                </a:cubicBezTo>
                <a:cubicBezTo>
                  <a:pt x="1024128" y="594360"/>
                  <a:pt x="1024128" y="594360"/>
                  <a:pt x="1033272" y="603504"/>
                </a:cubicBezTo>
                <a:cubicBezTo>
                  <a:pt x="1051560" y="603504"/>
                  <a:pt x="1078992" y="603504"/>
                  <a:pt x="1097280" y="621792"/>
                </a:cubicBezTo>
                <a:cubicBezTo>
                  <a:pt x="1106424" y="630936"/>
                  <a:pt x="1097280" y="649224"/>
                  <a:pt x="1078992" y="649224"/>
                </a:cubicBezTo>
                <a:lnTo>
                  <a:pt x="1014984" y="649224"/>
                </a:lnTo>
                <a:cubicBezTo>
                  <a:pt x="1005840" y="649224"/>
                  <a:pt x="1005840" y="649224"/>
                  <a:pt x="996696" y="649224"/>
                </a:cubicBezTo>
                <a:cubicBezTo>
                  <a:pt x="987552" y="640080"/>
                  <a:pt x="969264" y="640080"/>
                  <a:pt x="960120" y="649224"/>
                </a:cubicBezTo>
                <a:cubicBezTo>
                  <a:pt x="923544" y="658368"/>
                  <a:pt x="914400" y="603504"/>
                  <a:pt x="941832" y="594360"/>
                </a:cubicBezTo>
                <a:cubicBezTo>
                  <a:pt x="960120" y="585216"/>
                  <a:pt x="978408" y="594360"/>
                  <a:pt x="996696" y="594360"/>
                </a:cubicBezTo>
                <a:moveTo>
                  <a:pt x="1097280" y="374904"/>
                </a:moveTo>
                <a:cubicBezTo>
                  <a:pt x="1069848" y="374904"/>
                  <a:pt x="1051560" y="384048"/>
                  <a:pt x="1033272" y="384048"/>
                </a:cubicBezTo>
                <a:cubicBezTo>
                  <a:pt x="1014984" y="384048"/>
                  <a:pt x="996696" y="393192"/>
                  <a:pt x="978408" y="393192"/>
                </a:cubicBezTo>
                <a:cubicBezTo>
                  <a:pt x="960120" y="393192"/>
                  <a:pt x="950976" y="402336"/>
                  <a:pt x="950976" y="420624"/>
                </a:cubicBezTo>
                <a:cubicBezTo>
                  <a:pt x="960120" y="438912"/>
                  <a:pt x="969264" y="438912"/>
                  <a:pt x="987552" y="438912"/>
                </a:cubicBezTo>
                <a:cubicBezTo>
                  <a:pt x="996696" y="438912"/>
                  <a:pt x="1014984" y="438912"/>
                  <a:pt x="1024128" y="438912"/>
                </a:cubicBezTo>
                <a:lnTo>
                  <a:pt x="1024128" y="438912"/>
                </a:lnTo>
                <a:lnTo>
                  <a:pt x="1024128" y="438912"/>
                </a:lnTo>
                <a:lnTo>
                  <a:pt x="1024128" y="438912"/>
                </a:lnTo>
                <a:lnTo>
                  <a:pt x="1024128" y="438912"/>
                </a:lnTo>
                <a:lnTo>
                  <a:pt x="1024128" y="438912"/>
                </a:lnTo>
                <a:lnTo>
                  <a:pt x="1024128" y="438912"/>
                </a:lnTo>
                <a:lnTo>
                  <a:pt x="1024128" y="438912"/>
                </a:lnTo>
                <a:lnTo>
                  <a:pt x="1024128" y="438912"/>
                </a:lnTo>
                <a:cubicBezTo>
                  <a:pt x="1033272" y="429768"/>
                  <a:pt x="1033272" y="429768"/>
                  <a:pt x="1042416" y="429768"/>
                </a:cubicBezTo>
                <a:cubicBezTo>
                  <a:pt x="1042416" y="429768"/>
                  <a:pt x="1051560" y="429768"/>
                  <a:pt x="1060704" y="429768"/>
                </a:cubicBezTo>
                <a:cubicBezTo>
                  <a:pt x="1078992" y="429768"/>
                  <a:pt x="1088136" y="429768"/>
                  <a:pt x="1097280" y="420624"/>
                </a:cubicBezTo>
                <a:cubicBezTo>
                  <a:pt x="1115568" y="411480"/>
                  <a:pt x="1115568" y="384048"/>
                  <a:pt x="1097280" y="374904"/>
                </a:cubicBezTo>
                <a:moveTo>
                  <a:pt x="1298448" y="228600"/>
                </a:moveTo>
                <a:cubicBezTo>
                  <a:pt x="1289304" y="228600"/>
                  <a:pt x="1280160" y="228600"/>
                  <a:pt x="1271016" y="237744"/>
                </a:cubicBezTo>
                <a:cubicBezTo>
                  <a:pt x="1261872" y="237744"/>
                  <a:pt x="1261872" y="237744"/>
                  <a:pt x="1252728" y="237744"/>
                </a:cubicBezTo>
                <a:cubicBezTo>
                  <a:pt x="1243584" y="237744"/>
                  <a:pt x="1243584" y="237744"/>
                  <a:pt x="1234440" y="237744"/>
                </a:cubicBezTo>
                <a:cubicBezTo>
                  <a:pt x="1188720" y="246888"/>
                  <a:pt x="1179576" y="173736"/>
                  <a:pt x="1225296" y="173736"/>
                </a:cubicBezTo>
                <a:cubicBezTo>
                  <a:pt x="1252728" y="173736"/>
                  <a:pt x="1280160" y="173736"/>
                  <a:pt x="1298448" y="173736"/>
                </a:cubicBezTo>
                <a:cubicBezTo>
                  <a:pt x="1325880" y="173736"/>
                  <a:pt x="1353312" y="173736"/>
                  <a:pt x="1371600" y="173736"/>
                </a:cubicBezTo>
                <a:cubicBezTo>
                  <a:pt x="1389888" y="173736"/>
                  <a:pt x="1389888" y="192024"/>
                  <a:pt x="1389888" y="201168"/>
                </a:cubicBezTo>
                <a:cubicBezTo>
                  <a:pt x="1371600" y="219456"/>
                  <a:pt x="1353312" y="219456"/>
                  <a:pt x="1325880" y="228600"/>
                </a:cubicBezTo>
                <a:cubicBezTo>
                  <a:pt x="1325880" y="228600"/>
                  <a:pt x="1325880" y="228600"/>
                  <a:pt x="1316736" y="228600"/>
                </a:cubicBezTo>
                <a:cubicBezTo>
                  <a:pt x="1307592" y="228600"/>
                  <a:pt x="1298448" y="228600"/>
                  <a:pt x="1298448" y="228600"/>
                </a:cubicBezTo>
                <a:moveTo>
                  <a:pt x="1609344" y="338328"/>
                </a:moveTo>
                <a:cubicBezTo>
                  <a:pt x="1618488" y="329184"/>
                  <a:pt x="1636776" y="329184"/>
                  <a:pt x="1655064" y="320040"/>
                </a:cubicBezTo>
                <a:cubicBezTo>
                  <a:pt x="1673352" y="310896"/>
                  <a:pt x="1691640" y="301752"/>
                  <a:pt x="1709928" y="283464"/>
                </a:cubicBezTo>
                <a:cubicBezTo>
                  <a:pt x="1709928" y="274320"/>
                  <a:pt x="1700784" y="265176"/>
                  <a:pt x="1691640" y="256032"/>
                </a:cubicBezTo>
                <a:cubicBezTo>
                  <a:pt x="1673352" y="256032"/>
                  <a:pt x="1655064" y="265176"/>
                  <a:pt x="1636776" y="265176"/>
                </a:cubicBezTo>
                <a:cubicBezTo>
                  <a:pt x="1627632" y="265176"/>
                  <a:pt x="1627632" y="265176"/>
                  <a:pt x="1627632" y="274320"/>
                </a:cubicBezTo>
                <a:cubicBezTo>
                  <a:pt x="1618488" y="274320"/>
                  <a:pt x="1609344" y="274320"/>
                  <a:pt x="1600200" y="283464"/>
                </a:cubicBezTo>
                <a:cubicBezTo>
                  <a:pt x="1591056" y="283464"/>
                  <a:pt x="1581912" y="292608"/>
                  <a:pt x="1563624" y="292608"/>
                </a:cubicBezTo>
                <a:cubicBezTo>
                  <a:pt x="1536192" y="320040"/>
                  <a:pt x="1572768" y="365760"/>
                  <a:pt x="1609344" y="338328"/>
                </a:cubicBezTo>
                <a:moveTo>
                  <a:pt x="2039112" y="292608"/>
                </a:moveTo>
                <a:cubicBezTo>
                  <a:pt x="2011680" y="301752"/>
                  <a:pt x="1984248" y="301752"/>
                  <a:pt x="1947672" y="310896"/>
                </a:cubicBezTo>
                <a:cubicBezTo>
                  <a:pt x="1911096" y="310896"/>
                  <a:pt x="1911096" y="246888"/>
                  <a:pt x="1947672" y="246888"/>
                </a:cubicBezTo>
                <a:cubicBezTo>
                  <a:pt x="1956816" y="246888"/>
                  <a:pt x="1975104" y="246888"/>
                  <a:pt x="1984248" y="246888"/>
                </a:cubicBezTo>
                <a:cubicBezTo>
                  <a:pt x="1993392" y="246888"/>
                  <a:pt x="2011680" y="246888"/>
                  <a:pt x="2020824" y="246888"/>
                </a:cubicBezTo>
                <a:lnTo>
                  <a:pt x="2057400" y="246888"/>
                </a:lnTo>
                <a:cubicBezTo>
                  <a:pt x="2057400" y="246888"/>
                  <a:pt x="2075688" y="246888"/>
                  <a:pt x="2066544" y="256032"/>
                </a:cubicBezTo>
                <a:cubicBezTo>
                  <a:pt x="2075688" y="246888"/>
                  <a:pt x="2093976" y="256032"/>
                  <a:pt x="2093976" y="274320"/>
                </a:cubicBezTo>
                <a:cubicBezTo>
                  <a:pt x="2084832" y="292608"/>
                  <a:pt x="2066544" y="292608"/>
                  <a:pt x="2048256" y="292608"/>
                </a:cubicBezTo>
                <a:cubicBezTo>
                  <a:pt x="2048256" y="292608"/>
                  <a:pt x="2048256" y="292608"/>
                  <a:pt x="2039112" y="292608"/>
                </a:cubicBezTo>
                <a:moveTo>
                  <a:pt x="2249424" y="411480"/>
                </a:moveTo>
                <a:cubicBezTo>
                  <a:pt x="2231136" y="402336"/>
                  <a:pt x="2203704" y="402336"/>
                  <a:pt x="2185416" y="402336"/>
                </a:cubicBezTo>
                <a:lnTo>
                  <a:pt x="2148840" y="402336"/>
                </a:lnTo>
                <a:lnTo>
                  <a:pt x="2139696" y="402336"/>
                </a:lnTo>
                <a:cubicBezTo>
                  <a:pt x="2130552" y="402336"/>
                  <a:pt x="2130552" y="402336"/>
                  <a:pt x="2130552" y="393192"/>
                </a:cubicBezTo>
                <a:cubicBezTo>
                  <a:pt x="2130552" y="393192"/>
                  <a:pt x="2121408" y="393192"/>
                  <a:pt x="2121408" y="393192"/>
                </a:cubicBezTo>
                <a:cubicBezTo>
                  <a:pt x="2103120" y="393192"/>
                  <a:pt x="2075688" y="420624"/>
                  <a:pt x="2093976" y="438912"/>
                </a:cubicBezTo>
                <a:cubicBezTo>
                  <a:pt x="2112264" y="466344"/>
                  <a:pt x="2148840" y="457200"/>
                  <a:pt x="2176272" y="448056"/>
                </a:cubicBezTo>
                <a:cubicBezTo>
                  <a:pt x="2185416" y="448056"/>
                  <a:pt x="2185416" y="448056"/>
                  <a:pt x="2194560" y="448056"/>
                </a:cubicBezTo>
                <a:cubicBezTo>
                  <a:pt x="2203704" y="448056"/>
                  <a:pt x="2267712" y="429768"/>
                  <a:pt x="2249424" y="411480"/>
                </a:cubicBezTo>
                <a:moveTo>
                  <a:pt x="1892808" y="448056"/>
                </a:moveTo>
                <a:cubicBezTo>
                  <a:pt x="1901952" y="448056"/>
                  <a:pt x="1911096" y="448056"/>
                  <a:pt x="1911096" y="457200"/>
                </a:cubicBezTo>
                <a:cubicBezTo>
                  <a:pt x="1911096" y="475488"/>
                  <a:pt x="1892808" y="475488"/>
                  <a:pt x="1874520" y="484632"/>
                </a:cubicBezTo>
                <a:lnTo>
                  <a:pt x="1874520" y="484632"/>
                </a:lnTo>
                <a:lnTo>
                  <a:pt x="1874520" y="484632"/>
                </a:lnTo>
                <a:lnTo>
                  <a:pt x="1874520" y="484632"/>
                </a:lnTo>
                <a:cubicBezTo>
                  <a:pt x="1874520" y="484632"/>
                  <a:pt x="1865376" y="484632"/>
                  <a:pt x="1865376" y="484632"/>
                </a:cubicBezTo>
                <a:cubicBezTo>
                  <a:pt x="1847088" y="493776"/>
                  <a:pt x="1828800" y="493776"/>
                  <a:pt x="1810512" y="502920"/>
                </a:cubicBezTo>
                <a:cubicBezTo>
                  <a:pt x="1810512" y="502920"/>
                  <a:pt x="1801368" y="502920"/>
                  <a:pt x="1792224" y="512064"/>
                </a:cubicBezTo>
                <a:cubicBezTo>
                  <a:pt x="1783080" y="512064"/>
                  <a:pt x="1773936" y="512064"/>
                  <a:pt x="1773936" y="512064"/>
                </a:cubicBezTo>
                <a:cubicBezTo>
                  <a:pt x="1737360" y="521208"/>
                  <a:pt x="1728216" y="475488"/>
                  <a:pt x="1755648" y="466344"/>
                </a:cubicBezTo>
                <a:cubicBezTo>
                  <a:pt x="1783080" y="457200"/>
                  <a:pt x="1810512" y="448056"/>
                  <a:pt x="1837944" y="448056"/>
                </a:cubicBezTo>
                <a:cubicBezTo>
                  <a:pt x="1847088" y="448056"/>
                  <a:pt x="1865376" y="448056"/>
                  <a:pt x="1874520" y="448056"/>
                </a:cubicBezTo>
                <a:lnTo>
                  <a:pt x="1892808" y="448056"/>
                </a:lnTo>
                <a:moveTo>
                  <a:pt x="2084832" y="621792"/>
                </a:moveTo>
                <a:cubicBezTo>
                  <a:pt x="2066544" y="621792"/>
                  <a:pt x="2048256" y="621792"/>
                  <a:pt x="2029968" y="621792"/>
                </a:cubicBezTo>
                <a:cubicBezTo>
                  <a:pt x="2020824" y="621792"/>
                  <a:pt x="2011680" y="621792"/>
                  <a:pt x="2002536" y="621792"/>
                </a:cubicBezTo>
                <a:cubicBezTo>
                  <a:pt x="1993392" y="621792"/>
                  <a:pt x="1993392" y="621792"/>
                  <a:pt x="1984248" y="621792"/>
                </a:cubicBezTo>
                <a:cubicBezTo>
                  <a:pt x="1956816" y="621792"/>
                  <a:pt x="1956816" y="658368"/>
                  <a:pt x="1975104" y="667512"/>
                </a:cubicBezTo>
                <a:cubicBezTo>
                  <a:pt x="1993392" y="676656"/>
                  <a:pt x="2011680" y="676656"/>
                  <a:pt x="2029968" y="667512"/>
                </a:cubicBezTo>
                <a:cubicBezTo>
                  <a:pt x="2029968" y="667512"/>
                  <a:pt x="2039112" y="667512"/>
                  <a:pt x="2039112" y="667512"/>
                </a:cubicBezTo>
                <a:cubicBezTo>
                  <a:pt x="2039112" y="658368"/>
                  <a:pt x="2048256" y="658368"/>
                  <a:pt x="2057400" y="658368"/>
                </a:cubicBezTo>
                <a:cubicBezTo>
                  <a:pt x="2066544" y="649224"/>
                  <a:pt x="2084832" y="649224"/>
                  <a:pt x="2093976" y="630936"/>
                </a:cubicBezTo>
                <a:cubicBezTo>
                  <a:pt x="2103120" y="630936"/>
                  <a:pt x="2093976" y="621792"/>
                  <a:pt x="2084832" y="621792"/>
                </a:cubicBezTo>
                <a:moveTo>
                  <a:pt x="2496312" y="521208"/>
                </a:moveTo>
                <a:cubicBezTo>
                  <a:pt x="2523744" y="512064"/>
                  <a:pt x="2532888" y="512064"/>
                  <a:pt x="2560320" y="512064"/>
                </a:cubicBezTo>
                <a:cubicBezTo>
                  <a:pt x="2560320" y="512064"/>
                  <a:pt x="2569464" y="521208"/>
                  <a:pt x="2560320" y="530352"/>
                </a:cubicBezTo>
                <a:cubicBezTo>
                  <a:pt x="2551176" y="539496"/>
                  <a:pt x="2542032" y="548640"/>
                  <a:pt x="2523744" y="548640"/>
                </a:cubicBezTo>
                <a:cubicBezTo>
                  <a:pt x="2523744" y="557784"/>
                  <a:pt x="2514600" y="557784"/>
                  <a:pt x="2505456" y="557784"/>
                </a:cubicBezTo>
                <a:cubicBezTo>
                  <a:pt x="2505456" y="557784"/>
                  <a:pt x="2505456" y="566928"/>
                  <a:pt x="2505456" y="566928"/>
                </a:cubicBezTo>
                <a:lnTo>
                  <a:pt x="2505456" y="566928"/>
                </a:lnTo>
                <a:cubicBezTo>
                  <a:pt x="2487168" y="566928"/>
                  <a:pt x="2459736" y="576072"/>
                  <a:pt x="2441448" y="566928"/>
                </a:cubicBezTo>
                <a:cubicBezTo>
                  <a:pt x="2423160" y="548640"/>
                  <a:pt x="2432304" y="521208"/>
                  <a:pt x="2450592" y="521208"/>
                </a:cubicBezTo>
                <a:cubicBezTo>
                  <a:pt x="2459736" y="521208"/>
                  <a:pt x="2468880" y="521208"/>
                  <a:pt x="2468880" y="521208"/>
                </a:cubicBezTo>
                <a:cubicBezTo>
                  <a:pt x="2478024" y="521208"/>
                  <a:pt x="2487168" y="521208"/>
                  <a:pt x="2496312" y="521208"/>
                </a:cubicBezTo>
                <a:moveTo>
                  <a:pt x="978408" y="804672"/>
                </a:moveTo>
                <a:lnTo>
                  <a:pt x="978408" y="804672"/>
                </a:lnTo>
                <a:cubicBezTo>
                  <a:pt x="950976" y="795528"/>
                  <a:pt x="932688" y="795528"/>
                  <a:pt x="905256" y="795528"/>
                </a:cubicBezTo>
                <a:cubicBezTo>
                  <a:pt x="896112" y="795528"/>
                  <a:pt x="886968" y="795528"/>
                  <a:pt x="877824" y="795528"/>
                </a:cubicBezTo>
                <a:lnTo>
                  <a:pt x="877824" y="795528"/>
                </a:lnTo>
                <a:cubicBezTo>
                  <a:pt x="859536" y="795528"/>
                  <a:pt x="841248" y="786384"/>
                  <a:pt x="822960" y="804672"/>
                </a:cubicBezTo>
                <a:cubicBezTo>
                  <a:pt x="813816" y="813816"/>
                  <a:pt x="813816" y="822960"/>
                  <a:pt x="822960" y="832104"/>
                </a:cubicBezTo>
                <a:cubicBezTo>
                  <a:pt x="841248" y="850392"/>
                  <a:pt x="877824" y="850392"/>
                  <a:pt x="905256" y="841248"/>
                </a:cubicBezTo>
                <a:lnTo>
                  <a:pt x="905256" y="841248"/>
                </a:lnTo>
                <a:lnTo>
                  <a:pt x="905256" y="841248"/>
                </a:lnTo>
                <a:cubicBezTo>
                  <a:pt x="905256" y="841248"/>
                  <a:pt x="914400" y="841248"/>
                  <a:pt x="914400" y="841248"/>
                </a:cubicBezTo>
                <a:cubicBezTo>
                  <a:pt x="923544" y="841248"/>
                  <a:pt x="932688" y="841248"/>
                  <a:pt x="941832" y="841248"/>
                </a:cubicBezTo>
                <a:cubicBezTo>
                  <a:pt x="960120" y="841248"/>
                  <a:pt x="978408" y="841248"/>
                  <a:pt x="987552" y="832104"/>
                </a:cubicBezTo>
                <a:cubicBezTo>
                  <a:pt x="1005840" y="822960"/>
                  <a:pt x="996696" y="804672"/>
                  <a:pt x="987552" y="804672"/>
                </a:cubicBezTo>
                <a:lnTo>
                  <a:pt x="978408" y="804672"/>
                </a:lnTo>
                <a:moveTo>
                  <a:pt x="667512" y="630936"/>
                </a:moveTo>
                <a:cubicBezTo>
                  <a:pt x="676656" y="640080"/>
                  <a:pt x="694944" y="640080"/>
                  <a:pt x="704088" y="640080"/>
                </a:cubicBezTo>
                <a:cubicBezTo>
                  <a:pt x="713232" y="640080"/>
                  <a:pt x="740664" y="649224"/>
                  <a:pt x="740664" y="667512"/>
                </a:cubicBezTo>
                <a:cubicBezTo>
                  <a:pt x="740664" y="676656"/>
                  <a:pt x="731520" y="676656"/>
                  <a:pt x="731520" y="676656"/>
                </a:cubicBezTo>
                <a:cubicBezTo>
                  <a:pt x="722376" y="667512"/>
                  <a:pt x="713232" y="676656"/>
                  <a:pt x="704088" y="676656"/>
                </a:cubicBezTo>
                <a:cubicBezTo>
                  <a:pt x="694944" y="676656"/>
                  <a:pt x="685800" y="676656"/>
                  <a:pt x="685800" y="676656"/>
                </a:cubicBezTo>
                <a:cubicBezTo>
                  <a:pt x="649224" y="676656"/>
                  <a:pt x="621792" y="676656"/>
                  <a:pt x="585216" y="676656"/>
                </a:cubicBezTo>
                <a:cubicBezTo>
                  <a:pt x="557784" y="667512"/>
                  <a:pt x="566928" y="612648"/>
                  <a:pt x="603504" y="621792"/>
                </a:cubicBezTo>
                <a:cubicBezTo>
                  <a:pt x="621792" y="630936"/>
                  <a:pt x="649224" y="630936"/>
                  <a:pt x="667512" y="630936"/>
                </a:cubicBezTo>
                <a:moveTo>
                  <a:pt x="740664" y="365760"/>
                </a:moveTo>
                <a:cubicBezTo>
                  <a:pt x="713232" y="347472"/>
                  <a:pt x="694944" y="338328"/>
                  <a:pt x="667512" y="329184"/>
                </a:cubicBezTo>
                <a:cubicBezTo>
                  <a:pt x="658368" y="329184"/>
                  <a:pt x="658368" y="329184"/>
                  <a:pt x="658368" y="329184"/>
                </a:cubicBezTo>
                <a:lnTo>
                  <a:pt x="658368" y="329184"/>
                </a:lnTo>
                <a:lnTo>
                  <a:pt x="658368" y="329184"/>
                </a:lnTo>
                <a:lnTo>
                  <a:pt x="658368" y="329184"/>
                </a:lnTo>
                <a:lnTo>
                  <a:pt x="658368" y="329184"/>
                </a:lnTo>
                <a:lnTo>
                  <a:pt x="658368" y="329184"/>
                </a:lnTo>
                <a:cubicBezTo>
                  <a:pt x="640080" y="320040"/>
                  <a:pt x="621792" y="320040"/>
                  <a:pt x="603504" y="320040"/>
                </a:cubicBezTo>
                <a:cubicBezTo>
                  <a:pt x="576072" y="320040"/>
                  <a:pt x="557784" y="338328"/>
                  <a:pt x="576072" y="365760"/>
                </a:cubicBezTo>
                <a:cubicBezTo>
                  <a:pt x="585216" y="374904"/>
                  <a:pt x="612648" y="384048"/>
                  <a:pt x="630936" y="384048"/>
                </a:cubicBezTo>
                <a:cubicBezTo>
                  <a:pt x="640080" y="384048"/>
                  <a:pt x="640080" y="384048"/>
                  <a:pt x="649224" y="384048"/>
                </a:cubicBezTo>
                <a:cubicBezTo>
                  <a:pt x="658368" y="384048"/>
                  <a:pt x="667512" y="384048"/>
                  <a:pt x="667512" y="384048"/>
                </a:cubicBezTo>
                <a:lnTo>
                  <a:pt x="667512" y="384048"/>
                </a:lnTo>
                <a:cubicBezTo>
                  <a:pt x="694944" y="393192"/>
                  <a:pt x="722376" y="393192"/>
                  <a:pt x="731520" y="393192"/>
                </a:cubicBezTo>
                <a:cubicBezTo>
                  <a:pt x="749808" y="384048"/>
                  <a:pt x="749808" y="365760"/>
                  <a:pt x="740664" y="365760"/>
                </a:cubicBezTo>
                <a:moveTo>
                  <a:pt x="2203704" y="91440"/>
                </a:moveTo>
                <a:cubicBezTo>
                  <a:pt x="2221992" y="91440"/>
                  <a:pt x="2240280" y="91440"/>
                  <a:pt x="2258568" y="82296"/>
                </a:cubicBezTo>
                <a:cubicBezTo>
                  <a:pt x="2313432" y="64008"/>
                  <a:pt x="2267712" y="-9144"/>
                  <a:pt x="2231136" y="27432"/>
                </a:cubicBezTo>
                <a:cubicBezTo>
                  <a:pt x="2221992" y="36576"/>
                  <a:pt x="2203704" y="36576"/>
                  <a:pt x="2194560" y="45720"/>
                </a:cubicBezTo>
                <a:cubicBezTo>
                  <a:pt x="2185416" y="45720"/>
                  <a:pt x="2185416" y="45720"/>
                  <a:pt x="2176272" y="45720"/>
                </a:cubicBezTo>
                <a:cubicBezTo>
                  <a:pt x="2176272" y="45720"/>
                  <a:pt x="2167128" y="45720"/>
                  <a:pt x="2167128" y="45720"/>
                </a:cubicBezTo>
                <a:cubicBezTo>
                  <a:pt x="2157984" y="45720"/>
                  <a:pt x="2157984" y="54864"/>
                  <a:pt x="2157984" y="54864"/>
                </a:cubicBezTo>
                <a:lnTo>
                  <a:pt x="2157984" y="54864"/>
                </a:lnTo>
                <a:cubicBezTo>
                  <a:pt x="2148840" y="54864"/>
                  <a:pt x="2148840" y="54864"/>
                  <a:pt x="2139696" y="54864"/>
                </a:cubicBezTo>
                <a:cubicBezTo>
                  <a:pt x="2121408" y="64008"/>
                  <a:pt x="2121408" y="82296"/>
                  <a:pt x="2139696" y="91440"/>
                </a:cubicBezTo>
                <a:cubicBezTo>
                  <a:pt x="2148840" y="100584"/>
                  <a:pt x="2167128" y="100584"/>
                  <a:pt x="2185416" y="91440"/>
                </a:cubicBezTo>
                <a:cubicBezTo>
                  <a:pt x="2194560" y="91440"/>
                  <a:pt x="2194560" y="91440"/>
                  <a:pt x="2203704" y="91440"/>
                </a:cubicBezTo>
                <a:moveTo>
                  <a:pt x="2276856" y="685800"/>
                </a:moveTo>
                <a:lnTo>
                  <a:pt x="2276856" y="685800"/>
                </a:lnTo>
                <a:lnTo>
                  <a:pt x="2276856" y="685800"/>
                </a:lnTo>
                <a:lnTo>
                  <a:pt x="2276856" y="685800"/>
                </a:lnTo>
                <a:cubicBezTo>
                  <a:pt x="2276856" y="685800"/>
                  <a:pt x="2276856" y="685800"/>
                  <a:pt x="2286000" y="685800"/>
                </a:cubicBezTo>
                <a:cubicBezTo>
                  <a:pt x="2304288" y="694944"/>
                  <a:pt x="2304288" y="722376"/>
                  <a:pt x="2295144" y="731520"/>
                </a:cubicBezTo>
                <a:cubicBezTo>
                  <a:pt x="2286000" y="740664"/>
                  <a:pt x="2267712" y="740664"/>
                  <a:pt x="2258568" y="740664"/>
                </a:cubicBezTo>
                <a:cubicBezTo>
                  <a:pt x="2249424" y="749808"/>
                  <a:pt x="2249424" y="749808"/>
                  <a:pt x="2240280" y="749808"/>
                </a:cubicBezTo>
                <a:cubicBezTo>
                  <a:pt x="2231136" y="749808"/>
                  <a:pt x="2212848" y="749808"/>
                  <a:pt x="2203704" y="749808"/>
                </a:cubicBezTo>
                <a:cubicBezTo>
                  <a:pt x="2194560" y="758952"/>
                  <a:pt x="2185416" y="758952"/>
                  <a:pt x="2176272" y="758952"/>
                </a:cubicBezTo>
                <a:cubicBezTo>
                  <a:pt x="2130552" y="768096"/>
                  <a:pt x="2121408" y="694944"/>
                  <a:pt x="2157984" y="685800"/>
                </a:cubicBezTo>
                <a:cubicBezTo>
                  <a:pt x="2167128" y="685800"/>
                  <a:pt x="2167128" y="685800"/>
                  <a:pt x="2167128" y="685800"/>
                </a:cubicBezTo>
                <a:cubicBezTo>
                  <a:pt x="2194560" y="685800"/>
                  <a:pt x="2203704" y="676656"/>
                  <a:pt x="2231136" y="676656"/>
                </a:cubicBezTo>
                <a:cubicBezTo>
                  <a:pt x="2240280" y="676656"/>
                  <a:pt x="2258568" y="685800"/>
                  <a:pt x="2276856" y="685800"/>
                </a:cubicBezTo>
                <a:lnTo>
                  <a:pt x="2276856" y="685800"/>
                </a:lnTo>
                <a:moveTo>
                  <a:pt x="2011680" y="905256"/>
                </a:moveTo>
                <a:lnTo>
                  <a:pt x="1956816" y="896112"/>
                </a:lnTo>
                <a:cubicBezTo>
                  <a:pt x="1947672" y="896112"/>
                  <a:pt x="1920240" y="896112"/>
                  <a:pt x="1911096" y="886968"/>
                </a:cubicBezTo>
                <a:cubicBezTo>
                  <a:pt x="1865376" y="877824"/>
                  <a:pt x="1847088" y="950976"/>
                  <a:pt x="1892808" y="950976"/>
                </a:cubicBezTo>
                <a:cubicBezTo>
                  <a:pt x="1901952" y="960120"/>
                  <a:pt x="1911096" y="960120"/>
                  <a:pt x="1911096" y="960120"/>
                </a:cubicBezTo>
                <a:cubicBezTo>
                  <a:pt x="1920240" y="960120"/>
                  <a:pt x="1920240" y="950976"/>
                  <a:pt x="1920240" y="950976"/>
                </a:cubicBezTo>
                <a:lnTo>
                  <a:pt x="1956816" y="950976"/>
                </a:lnTo>
                <a:cubicBezTo>
                  <a:pt x="1965960" y="950976"/>
                  <a:pt x="1965960" y="950976"/>
                  <a:pt x="1965960" y="950976"/>
                </a:cubicBezTo>
                <a:cubicBezTo>
                  <a:pt x="1993392" y="950976"/>
                  <a:pt x="2002536" y="950976"/>
                  <a:pt x="2020824" y="932688"/>
                </a:cubicBezTo>
                <a:cubicBezTo>
                  <a:pt x="2029968" y="923544"/>
                  <a:pt x="2029968" y="905256"/>
                  <a:pt x="2011680" y="905256"/>
                </a:cubicBezTo>
                <a:moveTo>
                  <a:pt x="1426464" y="475488"/>
                </a:moveTo>
                <a:cubicBezTo>
                  <a:pt x="1453896" y="475488"/>
                  <a:pt x="1481328" y="475488"/>
                  <a:pt x="1508760" y="475488"/>
                </a:cubicBezTo>
                <a:cubicBezTo>
                  <a:pt x="1527048" y="484632"/>
                  <a:pt x="1527048" y="502920"/>
                  <a:pt x="1517904" y="512064"/>
                </a:cubicBezTo>
                <a:cubicBezTo>
                  <a:pt x="1499616" y="521208"/>
                  <a:pt x="1481328" y="521208"/>
                  <a:pt x="1472184" y="521208"/>
                </a:cubicBezTo>
                <a:cubicBezTo>
                  <a:pt x="1463040" y="521208"/>
                  <a:pt x="1453896" y="521208"/>
                  <a:pt x="1444752" y="521208"/>
                </a:cubicBezTo>
                <a:cubicBezTo>
                  <a:pt x="1435608" y="521208"/>
                  <a:pt x="1435608" y="521208"/>
                  <a:pt x="1426464" y="530352"/>
                </a:cubicBezTo>
                <a:cubicBezTo>
                  <a:pt x="1417320" y="530352"/>
                  <a:pt x="1408176" y="530352"/>
                  <a:pt x="1399032" y="530352"/>
                </a:cubicBezTo>
                <a:cubicBezTo>
                  <a:pt x="1399032" y="530352"/>
                  <a:pt x="1389888" y="530352"/>
                  <a:pt x="1389888" y="530352"/>
                </a:cubicBezTo>
                <a:cubicBezTo>
                  <a:pt x="1389888" y="530352"/>
                  <a:pt x="1380744" y="530352"/>
                  <a:pt x="1380744" y="530352"/>
                </a:cubicBezTo>
                <a:cubicBezTo>
                  <a:pt x="1353312" y="548640"/>
                  <a:pt x="1325880" y="502920"/>
                  <a:pt x="1353312" y="484632"/>
                </a:cubicBezTo>
                <a:cubicBezTo>
                  <a:pt x="1371600" y="484632"/>
                  <a:pt x="1389888" y="475488"/>
                  <a:pt x="1408176" y="475488"/>
                </a:cubicBezTo>
                <a:cubicBezTo>
                  <a:pt x="1417320" y="475488"/>
                  <a:pt x="1417320" y="475488"/>
                  <a:pt x="1426464" y="475488"/>
                </a:cubicBezTo>
                <a:moveTo>
                  <a:pt x="1773936" y="685800"/>
                </a:moveTo>
                <a:cubicBezTo>
                  <a:pt x="1773936" y="685800"/>
                  <a:pt x="1764792" y="685800"/>
                  <a:pt x="1764792" y="685800"/>
                </a:cubicBezTo>
                <a:cubicBezTo>
                  <a:pt x="1755648" y="685800"/>
                  <a:pt x="1755648" y="685800"/>
                  <a:pt x="1746504" y="694944"/>
                </a:cubicBezTo>
                <a:cubicBezTo>
                  <a:pt x="1737360" y="694944"/>
                  <a:pt x="1728216" y="694944"/>
                  <a:pt x="1719072" y="704088"/>
                </a:cubicBezTo>
                <a:cubicBezTo>
                  <a:pt x="1709928" y="704088"/>
                  <a:pt x="1700784" y="704088"/>
                  <a:pt x="1691640" y="704088"/>
                </a:cubicBezTo>
                <a:cubicBezTo>
                  <a:pt x="1682496" y="713232"/>
                  <a:pt x="1673352" y="713232"/>
                  <a:pt x="1655064" y="713232"/>
                </a:cubicBezTo>
                <a:cubicBezTo>
                  <a:pt x="1627632" y="731520"/>
                  <a:pt x="1636776" y="777240"/>
                  <a:pt x="1673352" y="768096"/>
                </a:cubicBezTo>
                <a:cubicBezTo>
                  <a:pt x="1700784" y="758952"/>
                  <a:pt x="1728216" y="749808"/>
                  <a:pt x="1755648" y="740664"/>
                </a:cubicBezTo>
                <a:cubicBezTo>
                  <a:pt x="1755648" y="731520"/>
                  <a:pt x="1755648" y="731520"/>
                  <a:pt x="1764792" y="731520"/>
                </a:cubicBezTo>
                <a:cubicBezTo>
                  <a:pt x="1773936" y="722376"/>
                  <a:pt x="1792224" y="713232"/>
                  <a:pt x="1792224" y="694944"/>
                </a:cubicBezTo>
                <a:cubicBezTo>
                  <a:pt x="1792224" y="685800"/>
                  <a:pt x="1783080" y="676656"/>
                  <a:pt x="1773936" y="685800"/>
                </a:cubicBezTo>
                <a:moveTo>
                  <a:pt x="923544" y="182880"/>
                </a:moveTo>
                <a:cubicBezTo>
                  <a:pt x="914400" y="192024"/>
                  <a:pt x="914400" y="192024"/>
                  <a:pt x="905256" y="192024"/>
                </a:cubicBezTo>
                <a:cubicBezTo>
                  <a:pt x="868680" y="201168"/>
                  <a:pt x="868680" y="137160"/>
                  <a:pt x="905256" y="137160"/>
                </a:cubicBezTo>
                <a:lnTo>
                  <a:pt x="950976" y="137160"/>
                </a:lnTo>
                <a:cubicBezTo>
                  <a:pt x="969264" y="137160"/>
                  <a:pt x="987552" y="137160"/>
                  <a:pt x="996696" y="146304"/>
                </a:cubicBezTo>
                <a:cubicBezTo>
                  <a:pt x="1014984" y="146304"/>
                  <a:pt x="1005840" y="173736"/>
                  <a:pt x="987552" y="173736"/>
                </a:cubicBezTo>
                <a:cubicBezTo>
                  <a:pt x="978408" y="173736"/>
                  <a:pt x="969264" y="173736"/>
                  <a:pt x="960120" y="182880"/>
                </a:cubicBezTo>
                <a:cubicBezTo>
                  <a:pt x="950976" y="182880"/>
                  <a:pt x="950976" y="182880"/>
                  <a:pt x="950976" y="182880"/>
                </a:cubicBezTo>
                <a:cubicBezTo>
                  <a:pt x="941832" y="182880"/>
                  <a:pt x="932688" y="182880"/>
                  <a:pt x="923544" y="182880"/>
                </a:cubicBezTo>
                <a:moveTo>
                  <a:pt x="347472" y="164592"/>
                </a:moveTo>
                <a:cubicBezTo>
                  <a:pt x="374904" y="155448"/>
                  <a:pt x="402336" y="155448"/>
                  <a:pt x="420624" y="155448"/>
                </a:cubicBezTo>
                <a:cubicBezTo>
                  <a:pt x="429768" y="155448"/>
                  <a:pt x="448056" y="137160"/>
                  <a:pt x="438912" y="137160"/>
                </a:cubicBezTo>
                <a:cubicBezTo>
                  <a:pt x="429768" y="109728"/>
                  <a:pt x="402336" y="109728"/>
                  <a:pt x="384048" y="109728"/>
                </a:cubicBezTo>
                <a:cubicBezTo>
                  <a:pt x="374904" y="109728"/>
                  <a:pt x="365760" y="109728"/>
                  <a:pt x="365760" y="109728"/>
                </a:cubicBezTo>
                <a:cubicBezTo>
                  <a:pt x="356616" y="109728"/>
                  <a:pt x="347472" y="109728"/>
                  <a:pt x="338328" y="100584"/>
                </a:cubicBezTo>
                <a:lnTo>
                  <a:pt x="329184" y="100584"/>
                </a:lnTo>
                <a:cubicBezTo>
                  <a:pt x="329184" y="100584"/>
                  <a:pt x="310896" y="100584"/>
                  <a:pt x="310896" y="100584"/>
                </a:cubicBezTo>
                <a:cubicBezTo>
                  <a:pt x="292608" y="91440"/>
                  <a:pt x="274320" y="109728"/>
                  <a:pt x="274320" y="137160"/>
                </a:cubicBezTo>
                <a:lnTo>
                  <a:pt x="274320" y="137160"/>
                </a:lnTo>
                <a:cubicBezTo>
                  <a:pt x="274320" y="146304"/>
                  <a:pt x="283464" y="164592"/>
                  <a:pt x="292608" y="164592"/>
                </a:cubicBezTo>
                <a:cubicBezTo>
                  <a:pt x="310896" y="173736"/>
                  <a:pt x="329184" y="164592"/>
                  <a:pt x="347472" y="164592"/>
                </a:cubicBezTo>
                <a:lnTo>
                  <a:pt x="347472" y="164592"/>
                </a:lnTo>
                <a:cubicBezTo>
                  <a:pt x="347472" y="164592"/>
                  <a:pt x="347472" y="164592"/>
                  <a:pt x="347472" y="164592"/>
                </a:cubicBezTo>
                <a:moveTo>
                  <a:pt x="365760" y="438912"/>
                </a:moveTo>
                <a:cubicBezTo>
                  <a:pt x="374904" y="448056"/>
                  <a:pt x="384048" y="448056"/>
                  <a:pt x="393192" y="448056"/>
                </a:cubicBezTo>
                <a:cubicBezTo>
                  <a:pt x="402336" y="448056"/>
                  <a:pt x="402336" y="448056"/>
                  <a:pt x="411480" y="448056"/>
                </a:cubicBezTo>
                <a:lnTo>
                  <a:pt x="411480" y="448056"/>
                </a:lnTo>
                <a:lnTo>
                  <a:pt x="411480" y="448056"/>
                </a:lnTo>
                <a:cubicBezTo>
                  <a:pt x="429768" y="448056"/>
                  <a:pt x="457200" y="448056"/>
                  <a:pt x="466344" y="475488"/>
                </a:cubicBezTo>
                <a:cubicBezTo>
                  <a:pt x="475488" y="484632"/>
                  <a:pt x="466344" y="502920"/>
                  <a:pt x="457200" y="502920"/>
                </a:cubicBezTo>
                <a:cubicBezTo>
                  <a:pt x="429768" y="502920"/>
                  <a:pt x="402336" y="502920"/>
                  <a:pt x="384048" y="502920"/>
                </a:cubicBezTo>
                <a:lnTo>
                  <a:pt x="374904" y="502920"/>
                </a:lnTo>
                <a:cubicBezTo>
                  <a:pt x="356616" y="512064"/>
                  <a:pt x="347472" y="512064"/>
                  <a:pt x="329184" y="502920"/>
                </a:cubicBezTo>
                <a:cubicBezTo>
                  <a:pt x="310896" y="502920"/>
                  <a:pt x="301752" y="484632"/>
                  <a:pt x="301752" y="475488"/>
                </a:cubicBezTo>
                <a:lnTo>
                  <a:pt x="301752" y="475488"/>
                </a:lnTo>
                <a:cubicBezTo>
                  <a:pt x="301752" y="448056"/>
                  <a:pt x="329184" y="429768"/>
                  <a:pt x="347472" y="438912"/>
                </a:cubicBezTo>
                <a:cubicBezTo>
                  <a:pt x="347472" y="438912"/>
                  <a:pt x="356616" y="438912"/>
                  <a:pt x="365760" y="438912"/>
                </a:cubicBezTo>
                <a:lnTo>
                  <a:pt x="365760" y="438912"/>
                </a:lnTo>
                <a:moveTo>
                  <a:pt x="91440" y="283464"/>
                </a:moveTo>
                <a:cubicBezTo>
                  <a:pt x="82296" y="283464"/>
                  <a:pt x="73152" y="283464"/>
                  <a:pt x="64008" y="274320"/>
                </a:cubicBezTo>
                <a:lnTo>
                  <a:pt x="54864" y="274320"/>
                </a:lnTo>
                <a:cubicBezTo>
                  <a:pt x="54864" y="274320"/>
                  <a:pt x="36576" y="274320"/>
                  <a:pt x="36576" y="274320"/>
                </a:cubicBezTo>
                <a:cubicBezTo>
                  <a:pt x="18288" y="274320"/>
                  <a:pt x="0" y="283464"/>
                  <a:pt x="0" y="310896"/>
                </a:cubicBezTo>
                <a:lnTo>
                  <a:pt x="0" y="310896"/>
                </a:lnTo>
                <a:cubicBezTo>
                  <a:pt x="0" y="329184"/>
                  <a:pt x="9144" y="338328"/>
                  <a:pt x="18288" y="338328"/>
                </a:cubicBezTo>
                <a:cubicBezTo>
                  <a:pt x="36576" y="347472"/>
                  <a:pt x="54864" y="347472"/>
                  <a:pt x="73152" y="347472"/>
                </a:cubicBezTo>
                <a:lnTo>
                  <a:pt x="73152" y="338328"/>
                </a:lnTo>
                <a:cubicBezTo>
                  <a:pt x="100584" y="338328"/>
                  <a:pt x="128016" y="338328"/>
                  <a:pt x="146304" y="338328"/>
                </a:cubicBezTo>
                <a:lnTo>
                  <a:pt x="146304" y="338328"/>
                </a:lnTo>
                <a:cubicBezTo>
                  <a:pt x="155448" y="338328"/>
                  <a:pt x="173736" y="320040"/>
                  <a:pt x="164592" y="310896"/>
                </a:cubicBezTo>
                <a:cubicBezTo>
                  <a:pt x="155448" y="283464"/>
                  <a:pt x="128016" y="283464"/>
                  <a:pt x="100584" y="283464"/>
                </a:cubicBezTo>
                <a:cubicBezTo>
                  <a:pt x="100584" y="283464"/>
                  <a:pt x="91440" y="283464"/>
                  <a:pt x="91440" y="283464"/>
                </a:cubicBezTo>
                <a:moveTo>
                  <a:pt x="2386584" y="283464"/>
                </a:moveTo>
                <a:cubicBezTo>
                  <a:pt x="2395728" y="283464"/>
                  <a:pt x="2404872" y="274320"/>
                  <a:pt x="2414016" y="274320"/>
                </a:cubicBezTo>
                <a:cubicBezTo>
                  <a:pt x="2423160" y="274320"/>
                  <a:pt x="2441448" y="283464"/>
                  <a:pt x="2432304" y="301752"/>
                </a:cubicBezTo>
                <a:cubicBezTo>
                  <a:pt x="2432304" y="329184"/>
                  <a:pt x="2404872" y="338328"/>
                  <a:pt x="2377440" y="338328"/>
                </a:cubicBezTo>
                <a:cubicBezTo>
                  <a:pt x="2350008" y="338328"/>
                  <a:pt x="2322576" y="338328"/>
                  <a:pt x="2295144" y="338328"/>
                </a:cubicBezTo>
                <a:cubicBezTo>
                  <a:pt x="2286000" y="329184"/>
                  <a:pt x="2286000" y="310896"/>
                  <a:pt x="2295144" y="310896"/>
                </a:cubicBezTo>
                <a:cubicBezTo>
                  <a:pt x="2304288" y="301752"/>
                  <a:pt x="2313432" y="301752"/>
                  <a:pt x="2313432" y="301752"/>
                </a:cubicBezTo>
                <a:cubicBezTo>
                  <a:pt x="2322576" y="301752"/>
                  <a:pt x="2322576" y="301752"/>
                  <a:pt x="2331720" y="292608"/>
                </a:cubicBezTo>
                <a:cubicBezTo>
                  <a:pt x="2340864" y="292608"/>
                  <a:pt x="2350008" y="292608"/>
                  <a:pt x="2359152" y="292608"/>
                </a:cubicBezTo>
                <a:cubicBezTo>
                  <a:pt x="2368296" y="292608"/>
                  <a:pt x="2368296" y="292608"/>
                  <a:pt x="2368296" y="292608"/>
                </a:cubicBezTo>
                <a:cubicBezTo>
                  <a:pt x="2377440" y="292608"/>
                  <a:pt x="2377440" y="292608"/>
                  <a:pt x="2386584" y="283464"/>
                </a:cubicBezTo>
              </a:path>
            </a:pathLst>
          </a:custGeom>
          <a:solidFill>
            <a:schemeClr val="accent3">
              <a:lumMod val="60000"/>
              <a:lumOff val="40000"/>
              <a:alpha val="50000"/>
            </a:schemeClr>
          </a:solidFill>
        </p:spPr>
      </p:sp>
      <p:sp>
        <p:nvSpPr>
          <p:cNvPr id="11" name="Vector (Stroke)_#color-2096&amp;3064"/>
          <p:cNvSpPr/>
          <p:nvPr userDrawn="1">
            <p:custDataLst>
              <p:tags r:id="rId4"/>
            </p:custDataLst>
          </p:nvPr>
        </p:nvSpPr>
        <p:spPr>
          <a:xfrm>
            <a:off x="246888" y="5678424"/>
            <a:ext cx="5980176" cy="1179576"/>
          </a:xfrm>
          <a:custGeom>
            <a:avLst/>
            <a:gdLst/>
            <a:ahLst/>
            <a:cxnLst/>
            <a:rect l="l" t="t" r="r" b="b"/>
            <a:pathLst>
              <a:path w="5980176" h="1179576">
                <a:moveTo>
                  <a:pt x="100584" y="1179576"/>
                </a:moveTo>
                <a:lnTo>
                  <a:pt x="0" y="1179576"/>
                </a:lnTo>
                <a:cubicBezTo>
                  <a:pt x="1207008" y="466344"/>
                  <a:pt x="2258568" y="228600"/>
                  <a:pt x="2898648" y="128016"/>
                </a:cubicBezTo>
                <a:cubicBezTo>
                  <a:pt x="3319272" y="64008"/>
                  <a:pt x="3913632" y="-18288"/>
                  <a:pt x="4471416" y="9144"/>
                </a:cubicBezTo>
                <a:cubicBezTo>
                  <a:pt x="5029200" y="36576"/>
                  <a:pt x="5550408" y="173736"/>
                  <a:pt x="5806440" y="585216"/>
                </a:cubicBezTo>
                <a:lnTo>
                  <a:pt x="5806440" y="585216"/>
                </a:lnTo>
                <a:cubicBezTo>
                  <a:pt x="5925312" y="768096"/>
                  <a:pt x="5971032" y="978408"/>
                  <a:pt x="5980176" y="1179576"/>
                </a:cubicBezTo>
                <a:lnTo>
                  <a:pt x="5925312" y="1179576"/>
                </a:lnTo>
                <a:cubicBezTo>
                  <a:pt x="5925312" y="978408"/>
                  <a:pt x="5879592" y="786384"/>
                  <a:pt x="5769864" y="612648"/>
                </a:cubicBezTo>
                <a:cubicBezTo>
                  <a:pt x="5522976" y="228600"/>
                  <a:pt x="5020056" y="82296"/>
                  <a:pt x="4471416" y="54864"/>
                </a:cubicBezTo>
                <a:cubicBezTo>
                  <a:pt x="3922776" y="27432"/>
                  <a:pt x="3328416" y="118872"/>
                  <a:pt x="2907792" y="182880"/>
                </a:cubicBezTo>
                <a:cubicBezTo>
                  <a:pt x="2276856" y="274320"/>
                  <a:pt x="1271016" y="502920"/>
                  <a:pt x="100584" y="1179576"/>
                </a:cubicBezTo>
              </a:path>
            </a:pathLst>
          </a:custGeom>
          <a:solidFill>
            <a:schemeClr val="bg1">
              <a:alpha val="30000"/>
            </a:schemeClr>
          </a:solidFill>
        </p:spPr>
      </p:sp>
      <p:sp>
        <p:nvSpPr>
          <p:cNvPr id="12" name="Vector (Stroke)_#color-2096&amp;3067"/>
          <p:cNvSpPr/>
          <p:nvPr userDrawn="1">
            <p:custDataLst>
              <p:tags r:id="rId5"/>
            </p:custDataLst>
          </p:nvPr>
        </p:nvSpPr>
        <p:spPr>
          <a:xfrm>
            <a:off x="7754112" y="0"/>
            <a:ext cx="3072384" cy="6858000"/>
          </a:xfrm>
          <a:custGeom>
            <a:avLst/>
            <a:gdLst/>
            <a:ahLst/>
            <a:cxnLst/>
            <a:rect l="l" t="t" r="r" b="b"/>
            <a:pathLst>
              <a:path w="3072384" h="6858000">
                <a:moveTo>
                  <a:pt x="219456" y="0"/>
                </a:moveTo>
                <a:cubicBezTo>
                  <a:pt x="-36576" y="448056"/>
                  <a:pt x="-36576" y="731520"/>
                  <a:pt x="54864" y="932688"/>
                </a:cubicBezTo>
                <a:cubicBezTo>
                  <a:pt x="118872" y="1078992"/>
                  <a:pt x="246888" y="1170432"/>
                  <a:pt x="402336" y="1234440"/>
                </a:cubicBezTo>
                <a:cubicBezTo>
                  <a:pt x="548640" y="1289304"/>
                  <a:pt x="722376" y="1325880"/>
                  <a:pt x="914400" y="1362456"/>
                </a:cubicBezTo>
                <a:cubicBezTo>
                  <a:pt x="923544" y="1362456"/>
                  <a:pt x="932688" y="1362456"/>
                  <a:pt x="950976" y="1362456"/>
                </a:cubicBezTo>
                <a:cubicBezTo>
                  <a:pt x="1353312" y="1444752"/>
                  <a:pt x="1828800" y="1536192"/>
                  <a:pt x="2231136" y="1901952"/>
                </a:cubicBezTo>
                <a:cubicBezTo>
                  <a:pt x="2569464" y="2212848"/>
                  <a:pt x="2825496" y="2660904"/>
                  <a:pt x="2944368" y="3136392"/>
                </a:cubicBezTo>
                <a:cubicBezTo>
                  <a:pt x="3063240" y="3621024"/>
                  <a:pt x="3054096" y="4114800"/>
                  <a:pt x="2862072" y="4526280"/>
                </a:cubicBezTo>
                <a:cubicBezTo>
                  <a:pt x="2606040" y="5084064"/>
                  <a:pt x="2066544" y="5303520"/>
                  <a:pt x="1536192" y="5504688"/>
                </a:cubicBezTo>
                <a:cubicBezTo>
                  <a:pt x="1517904" y="5504688"/>
                  <a:pt x="1508760" y="5513832"/>
                  <a:pt x="1490472" y="5513832"/>
                </a:cubicBezTo>
                <a:lnTo>
                  <a:pt x="1490472" y="5522976"/>
                </a:lnTo>
                <a:lnTo>
                  <a:pt x="1490472" y="5522976"/>
                </a:lnTo>
                <a:cubicBezTo>
                  <a:pt x="1243584" y="5614416"/>
                  <a:pt x="996696" y="5705856"/>
                  <a:pt x="786384" y="5833872"/>
                </a:cubicBezTo>
                <a:cubicBezTo>
                  <a:pt x="566928" y="5961888"/>
                  <a:pt x="384048" y="6135624"/>
                  <a:pt x="292608" y="6391656"/>
                </a:cubicBezTo>
                <a:cubicBezTo>
                  <a:pt x="237744" y="6519672"/>
                  <a:pt x="210312" y="6675120"/>
                  <a:pt x="219456" y="6858000"/>
                </a:cubicBezTo>
                <a:lnTo>
                  <a:pt x="265176" y="6858000"/>
                </a:lnTo>
                <a:cubicBezTo>
                  <a:pt x="256032" y="6675120"/>
                  <a:pt x="292608" y="6528816"/>
                  <a:pt x="338328" y="6409944"/>
                </a:cubicBezTo>
                <a:cubicBezTo>
                  <a:pt x="429768" y="6172200"/>
                  <a:pt x="603504" y="5998464"/>
                  <a:pt x="813816" y="5870448"/>
                </a:cubicBezTo>
                <a:cubicBezTo>
                  <a:pt x="1014984" y="5751576"/>
                  <a:pt x="1261872" y="5660136"/>
                  <a:pt x="1508760" y="5568696"/>
                </a:cubicBezTo>
                <a:lnTo>
                  <a:pt x="1508760" y="5568696"/>
                </a:lnTo>
                <a:cubicBezTo>
                  <a:pt x="1527048" y="5559552"/>
                  <a:pt x="1536192" y="5559552"/>
                  <a:pt x="1554480" y="5550408"/>
                </a:cubicBezTo>
                <a:cubicBezTo>
                  <a:pt x="2075688" y="5349240"/>
                  <a:pt x="2633472" y="5129784"/>
                  <a:pt x="2907792" y="4544568"/>
                </a:cubicBezTo>
                <a:cubicBezTo>
                  <a:pt x="3108960" y="4123944"/>
                  <a:pt x="3118104" y="3611880"/>
                  <a:pt x="2990088" y="3127248"/>
                </a:cubicBezTo>
                <a:cubicBezTo>
                  <a:pt x="2871216" y="2642616"/>
                  <a:pt x="2615184" y="2176272"/>
                  <a:pt x="2267712" y="1865376"/>
                </a:cubicBezTo>
                <a:cubicBezTo>
                  <a:pt x="1847088" y="1490472"/>
                  <a:pt x="1362456" y="1389888"/>
                  <a:pt x="960120" y="1316736"/>
                </a:cubicBezTo>
                <a:cubicBezTo>
                  <a:pt x="950976" y="1316736"/>
                  <a:pt x="932688" y="1316736"/>
                  <a:pt x="923544" y="1307592"/>
                </a:cubicBezTo>
                <a:cubicBezTo>
                  <a:pt x="731520" y="1280160"/>
                  <a:pt x="566928" y="1243584"/>
                  <a:pt x="420624" y="1188720"/>
                </a:cubicBezTo>
                <a:cubicBezTo>
                  <a:pt x="274320" y="1133856"/>
                  <a:pt x="164592" y="1042416"/>
                  <a:pt x="100584" y="905256"/>
                </a:cubicBezTo>
                <a:cubicBezTo>
                  <a:pt x="18288" y="731520"/>
                  <a:pt x="9144" y="457200"/>
                  <a:pt x="274320" y="0"/>
                </a:cubicBezTo>
                <a:lnTo>
                  <a:pt x="219456" y="0"/>
                </a:lnTo>
              </a:path>
            </a:pathLst>
          </a:custGeom>
          <a:solidFill>
            <a:schemeClr val="bg1">
              <a:alpha val="30000"/>
            </a:schemeClr>
          </a:solidFill>
        </p:spPr>
      </p:sp>
      <p:sp>
        <p:nvSpPr>
          <p:cNvPr id="13" name="Vector_#color-2096&amp;2101"/>
          <p:cNvSpPr/>
          <p:nvPr userDrawn="1">
            <p:custDataLst>
              <p:tags r:id="rId6"/>
            </p:custDataLst>
          </p:nvPr>
        </p:nvSpPr>
        <p:spPr>
          <a:xfrm>
            <a:off x="2029968" y="1755648"/>
            <a:ext cx="2130552" cy="1865376"/>
          </a:xfrm>
          <a:custGeom>
            <a:avLst/>
            <a:gdLst/>
            <a:ahLst/>
            <a:cxnLst/>
            <a:rect l="l" t="t" r="r" b="b"/>
            <a:pathLst>
              <a:path w="2130552" h="1865376">
                <a:moveTo>
                  <a:pt x="109728" y="539496"/>
                </a:moveTo>
                <a:cubicBezTo>
                  <a:pt x="-9144" y="749808"/>
                  <a:pt x="-45720" y="1051560"/>
                  <a:pt x="73152" y="1298448"/>
                </a:cubicBezTo>
                <a:cubicBezTo>
                  <a:pt x="356616" y="1883664"/>
                  <a:pt x="1463040" y="2103120"/>
                  <a:pt x="1920240" y="1554480"/>
                </a:cubicBezTo>
                <a:cubicBezTo>
                  <a:pt x="2194560" y="1225296"/>
                  <a:pt x="2203704" y="658368"/>
                  <a:pt x="1938528" y="329184"/>
                </a:cubicBezTo>
                <a:cubicBezTo>
                  <a:pt x="1499616" y="-219456"/>
                  <a:pt x="438912" y="-36576"/>
                  <a:pt x="109728" y="539496"/>
                </a:cubicBezTo>
                <a:lnTo>
                  <a:pt x="109728" y="539496"/>
                </a:lnTo>
              </a:path>
            </a:pathLst>
          </a:custGeom>
          <a:solidFill>
            <a:schemeClr val="accent4"/>
          </a:solidFill>
        </p:spPr>
      </p:sp>
      <p:sp>
        <p:nvSpPr>
          <p:cNvPr id="2" name="标题 1"/>
          <p:cNvSpPr>
            <a:spLocks noGrp="1"/>
          </p:cNvSpPr>
          <p:nvPr>
            <p:ph type="title" hasCustomPrompt="1"/>
            <p:custDataLst>
              <p:tags r:id="rId7"/>
            </p:custDataLst>
          </p:nvPr>
        </p:nvSpPr>
        <p:spPr>
          <a:xfrm>
            <a:off x="2024380" y="4012399"/>
            <a:ext cx="6979920" cy="1364273"/>
          </a:xfrm>
        </p:spPr>
        <p:txBody>
          <a:bodyPr wrap="square" anchor="t">
            <a:normAutofit/>
          </a:bodyPr>
          <a:lstStyle>
            <a:lvl1pPr algn="l">
              <a:defRPr sz="5000">
                <a:latin typeface="+mj-ea"/>
                <a:ea typeface="+mj-ea"/>
                <a:cs typeface="+mj-ea"/>
              </a:defRPr>
            </a:lvl1pPr>
          </a:lstStyle>
          <a:p>
            <a:r>
              <a:rPr lang="zh-CN" altLang="en-US" dirty="0"/>
              <a:t>编辑母版标题</a:t>
            </a:r>
            <a:r>
              <a:rPr lang="en-US" altLang="zh-CN">
                <a:sym typeface="+mn-ea"/>
              </a:rPr>
              <a:t>78kckyk</a:t>
            </a:r>
            <a:endParaRPr lang="zh-CN" altLang="en-US" dirty="0"/>
          </a:p>
        </p:txBody>
      </p:sp>
      <p:sp>
        <p:nvSpPr>
          <p:cNvPr id="8" name="节编号 3"/>
          <p:cNvSpPr>
            <a:spLocks noGrp="1"/>
          </p:cNvSpPr>
          <p:nvPr>
            <p:ph type="body" sz="quarter" idx="13" hasCustomPrompt="1"/>
            <p:custDataLst>
              <p:tags r:id="rId8"/>
            </p:custDataLst>
          </p:nvPr>
        </p:nvSpPr>
        <p:spPr>
          <a:xfrm>
            <a:off x="2024380" y="1755648"/>
            <a:ext cx="2224532" cy="1865376"/>
          </a:xfrm>
        </p:spPr>
        <p:txBody>
          <a:bodyPr wrap="square" anchor="ctr">
            <a:normAutofit/>
          </a:bodyPr>
          <a:lstStyle>
            <a:lvl1pPr marL="0" indent="0" algn="ctr">
              <a:buNone/>
              <a:defRPr sz="5400" b="1">
                <a:solidFill>
                  <a:schemeClr val="lt1">
                    <a:lumMod val="100000"/>
                  </a:schemeClr>
                </a:solidFill>
                <a:latin typeface="+mn-ea"/>
                <a:ea typeface="+mn-ea"/>
                <a:cs typeface="+mj-ea"/>
              </a:defRPr>
            </a:lvl1pPr>
          </a:lstStyle>
          <a:p>
            <a:pPr lvl="0"/>
            <a:r>
              <a:rPr lang="zh-CN" altLang="en-US" dirty="0"/>
              <a:t>编号</a:t>
            </a:r>
          </a:p>
        </p:txBody>
      </p:sp>
      <p:sp>
        <p:nvSpPr>
          <p:cNvPr id="4" name="日期占位符 4"/>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t>2024/6/17</a:t>
            </a:fld>
            <a:endParaRPr lang="zh-CN" altLang="en-US"/>
          </a:p>
        </p:txBody>
      </p:sp>
      <p:sp>
        <p:nvSpPr>
          <p:cNvPr id="5" name="页脚占位符 5"/>
          <p:cNvSpPr>
            <a:spLocks noGrp="1"/>
          </p:cNvSpPr>
          <p:nvPr>
            <p:ph type="ftr" sz="quarter" idx="11"/>
            <p:custDataLst>
              <p:tags r:id="rId10"/>
            </p:custDataLst>
          </p:nvPr>
        </p:nvSpPr>
        <p:spPr/>
        <p:txBody>
          <a:bodyPr/>
          <a:lstStyle/>
          <a:p>
            <a:endParaRPr lang="zh-CN" altLang="en-US"/>
          </a:p>
        </p:txBody>
      </p:sp>
      <p:sp>
        <p:nvSpPr>
          <p:cNvPr id="6" name="灯片编号占位符 6"/>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0" y="0"/>
            <a:ext cx="12188190" cy="6858000"/>
          </a:xfrm>
          <a:prstGeom prst="rect">
            <a:avLst/>
          </a:prstGeom>
          <a:solidFill>
            <a:schemeClr val="accent1">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Vector_#color-2096&amp;3076"/>
          <p:cNvSpPr/>
          <p:nvPr userDrawn="1">
            <p:custDataLst>
              <p:tags r:id="rId2"/>
            </p:custDataLst>
          </p:nvPr>
        </p:nvSpPr>
        <p:spPr>
          <a:xfrm>
            <a:off x="0" y="0"/>
            <a:ext cx="7955280" cy="3986784"/>
          </a:xfrm>
          <a:custGeom>
            <a:avLst/>
            <a:gdLst/>
            <a:ahLst/>
            <a:cxnLst/>
            <a:rect l="l" t="t" r="r" b="b"/>
            <a:pathLst>
              <a:path w="7955280" h="3986784">
                <a:moveTo>
                  <a:pt x="7845552" y="0"/>
                </a:moveTo>
                <a:lnTo>
                  <a:pt x="0" y="0"/>
                </a:lnTo>
                <a:lnTo>
                  <a:pt x="0" y="3392424"/>
                </a:lnTo>
                <a:cubicBezTo>
                  <a:pt x="219456" y="3602736"/>
                  <a:pt x="475488" y="3767328"/>
                  <a:pt x="749808" y="3867912"/>
                </a:cubicBezTo>
                <a:cubicBezTo>
                  <a:pt x="1554480" y="4151376"/>
                  <a:pt x="2679192" y="3922776"/>
                  <a:pt x="3054096" y="3282696"/>
                </a:cubicBezTo>
                <a:cubicBezTo>
                  <a:pt x="3236976" y="2962656"/>
                  <a:pt x="3172968" y="2642616"/>
                  <a:pt x="3118104" y="2331720"/>
                </a:cubicBezTo>
                <a:cubicBezTo>
                  <a:pt x="3063240" y="1984248"/>
                  <a:pt x="2999232" y="1645920"/>
                  <a:pt x="3236976" y="1307592"/>
                </a:cubicBezTo>
                <a:cubicBezTo>
                  <a:pt x="3520440" y="914400"/>
                  <a:pt x="4087368" y="685800"/>
                  <a:pt x="4544568" y="777240"/>
                </a:cubicBezTo>
                <a:cubicBezTo>
                  <a:pt x="4846320" y="832104"/>
                  <a:pt x="5001768" y="1005840"/>
                  <a:pt x="5157216" y="1188720"/>
                </a:cubicBezTo>
                <a:cubicBezTo>
                  <a:pt x="5312664" y="1362456"/>
                  <a:pt x="5468112" y="1545336"/>
                  <a:pt x="5760720" y="1664208"/>
                </a:cubicBezTo>
                <a:cubicBezTo>
                  <a:pt x="6391656" y="1938528"/>
                  <a:pt x="7278624" y="1828800"/>
                  <a:pt x="7644384" y="1325880"/>
                </a:cubicBezTo>
                <a:cubicBezTo>
                  <a:pt x="8010144" y="832104"/>
                  <a:pt x="8019288" y="393192"/>
                  <a:pt x="7845552" y="0"/>
                </a:cubicBezTo>
              </a:path>
            </a:pathLst>
          </a:custGeom>
          <a:solidFill>
            <a:schemeClr val="accent3"/>
          </a:solidFill>
        </p:spPr>
      </p:sp>
      <p:sp>
        <p:nvSpPr>
          <p:cNvPr id="9" name="Union1_#color-2096&amp;1988"/>
          <p:cNvSpPr/>
          <p:nvPr userDrawn="1">
            <p:custDataLst>
              <p:tags r:id="rId3"/>
            </p:custDataLst>
          </p:nvPr>
        </p:nvSpPr>
        <p:spPr>
          <a:xfrm rot="16200000">
            <a:off x="2650490" y="1910715"/>
            <a:ext cx="1147445" cy="1888490"/>
          </a:xfrm>
          <a:custGeom>
            <a:avLst/>
            <a:gdLst/>
            <a:ahLst/>
            <a:cxnLst/>
            <a:rect l="l" t="t" r="r" b="b"/>
            <a:pathLst>
              <a:path w="1289304" h="2121408">
                <a:moveTo>
                  <a:pt x="36576" y="201168"/>
                </a:moveTo>
                <a:cubicBezTo>
                  <a:pt x="64008" y="182880"/>
                  <a:pt x="64008" y="128016"/>
                  <a:pt x="64008" y="100584"/>
                </a:cubicBezTo>
                <a:cubicBezTo>
                  <a:pt x="64008" y="91440"/>
                  <a:pt x="64008" y="82296"/>
                  <a:pt x="64008" y="73152"/>
                </a:cubicBezTo>
                <a:lnTo>
                  <a:pt x="64008" y="73152"/>
                </a:lnTo>
                <a:cubicBezTo>
                  <a:pt x="73152" y="54864"/>
                  <a:pt x="73152" y="45720"/>
                  <a:pt x="64008" y="27432"/>
                </a:cubicBezTo>
                <a:cubicBezTo>
                  <a:pt x="54864" y="-18288"/>
                  <a:pt x="-18288" y="0"/>
                  <a:pt x="0" y="36576"/>
                </a:cubicBezTo>
                <a:cubicBezTo>
                  <a:pt x="9144" y="45720"/>
                  <a:pt x="9144" y="64008"/>
                  <a:pt x="0" y="82296"/>
                </a:cubicBezTo>
                <a:cubicBezTo>
                  <a:pt x="0" y="82296"/>
                  <a:pt x="0" y="91440"/>
                  <a:pt x="0" y="100584"/>
                </a:cubicBezTo>
                <a:cubicBezTo>
                  <a:pt x="0" y="109728"/>
                  <a:pt x="9144" y="128016"/>
                  <a:pt x="9144" y="137160"/>
                </a:cubicBezTo>
                <a:cubicBezTo>
                  <a:pt x="9144" y="155448"/>
                  <a:pt x="18288" y="173736"/>
                  <a:pt x="18288" y="192024"/>
                </a:cubicBezTo>
                <a:cubicBezTo>
                  <a:pt x="18288" y="201168"/>
                  <a:pt x="27432" y="210312"/>
                  <a:pt x="36576" y="201168"/>
                </a:cubicBezTo>
                <a:moveTo>
                  <a:pt x="868680" y="146304"/>
                </a:moveTo>
                <a:cubicBezTo>
                  <a:pt x="868680" y="173736"/>
                  <a:pt x="868680" y="228600"/>
                  <a:pt x="841248" y="256032"/>
                </a:cubicBezTo>
                <a:cubicBezTo>
                  <a:pt x="832104" y="265176"/>
                  <a:pt x="822960" y="256032"/>
                  <a:pt x="813816" y="237744"/>
                </a:cubicBezTo>
                <a:cubicBezTo>
                  <a:pt x="813816" y="228600"/>
                  <a:pt x="813816" y="210312"/>
                  <a:pt x="804672" y="192024"/>
                </a:cubicBezTo>
                <a:cubicBezTo>
                  <a:pt x="804672" y="173736"/>
                  <a:pt x="804672" y="164592"/>
                  <a:pt x="804672" y="146304"/>
                </a:cubicBezTo>
                <a:cubicBezTo>
                  <a:pt x="804672" y="146304"/>
                  <a:pt x="804672" y="137160"/>
                  <a:pt x="804672" y="128016"/>
                </a:cubicBezTo>
                <a:cubicBezTo>
                  <a:pt x="804672" y="118872"/>
                  <a:pt x="804672" y="100584"/>
                  <a:pt x="804672" y="82296"/>
                </a:cubicBezTo>
                <a:cubicBezTo>
                  <a:pt x="786384" y="45720"/>
                  <a:pt x="859536" y="36576"/>
                  <a:pt x="868680" y="73152"/>
                </a:cubicBezTo>
                <a:cubicBezTo>
                  <a:pt x="868680" y="91440"/>
                  <a:pt x="868680" y="109728"/>
                  <a:pt x="868680" y="118872"/>
                </a:cubicBezTo>
                <a:cubicBezTo>
                  <a:pt x="868680" y="128016"/>
                  <a:pt x="868680" y="137160"/>
                  <a:pt x="868680" y="146304"/>
                </a:cubicBezTo>
                <a:moveTo>
                  <a:pt x="283464" y="329184"/>
                </a:moveTo>
                <a:cubicBezTo>
                  <a:pt x="292608" y="329184"/>
                  <a:pt x="301752" y="320040"/>
                  <a:pt x="310896" y="310896"/>
                </a:cubicBezTo>
                <a:cubicBezTo>
                  <a:pt x="310896" y="301752"/>
                  <a:pt x="320040" y="283464"/>
                  <a:pt x="320040" y="265176"/>
                </a:cubicBezTo>
                <a:cubicBezTo>
                  <a:pt x="320040" y="256032"/>
                  <a:pt x="320040" y="246888"/>
                  <a:pt x="320040" y="237744"/>
                </a:cubicBezTo>
                <a:cubicBezTo>
                  <a:pt x="320040" y="228600"/>
                  <a:pt x="320040" y="228600"/>
                  <a:pt x="320040" y="219456"/>
                </a:cubicBezTo>
                <a:cubicBezTo>
                  <a:pt x="320040" y="201168"/>
                  <a:pt x="320040" y="192024"/>
                  <a:pt x="320040" y="173736"/>
                </a:cubicBezTo>
                <a:cubicBezTo>
                  <a:pt x="329184" y="128016"/>
                  <a:pt x="256032" y="100584"/>
                  <a:pt x="246888" y="146304"/>
                </a:cubicBezTo>
                <a:cubicBezTo>
                  <a:pt x="237744" y="173736"/>
                  <a:pt x="237744" y="201168"/>
                  <a:pt x="237744" y="219456"/>
                </a:cubicBezTo>
                <a:lnTo>
                  <a:pt x="237744" y="219456"/>
                </a:lnTo>
                <a:lnTo>
                  <a:pt x="237744" y="219456"/>
                </a:lnTo>
                <a:lnTo>
                  <a:pt x="237744" y="219456"/>
                </a:lnTo>
                <a:cubicBezTo>
                  <a:pt x="246888" y="228600"/>
                  <a:pt x="246888" y="246888"/>
                  <a:pt x="246888" y="256032"/>
                </a:cubicBezTo>
                <a:cubicBezTo>
                  <a:pt x="246888" y="274320"/>
                  <a:pt x="246888" y="320040"/>
                  <a:pt x="283464" y="329184"/>
                </a:cubicBezTo>
                <a:moveTo>
                  <a:pt x="658368" y="402336"/>
                </a:moveTo>
                <a:cubicBezTo>
                  <a:pt x="658368" y="429768"/>
                  <a:pt x="658368" y="448056"/>
                  <a:pt x="649224" y="466344"/>
                </a:cubicBezTo>
                <a:cubicBezTo>
                  <a:pt x="640080" y="484632"/>
                  <a:pt x="603504" y="484632"/>
                  <a:pt x="603504" y="457200"/>
                </a:cubicBezTo>
                <a:lnTo>
                  <a:pt x="603504" y="420624"/>
                </a:lnTo>
                <a:lnTo>
                  <a:pt x="603504" y="365760"/>
                </a:lnTo>
                <a:cubicBezTo>
                  <a:pt x="603504" y="356616"/>
                  <a:pt x="594360" y="338328"/>
                  <a:pt x="594360" y="320040"/>
                </a:cubicBezTo>
                <a:cubicBezTo>
                  <a:pt x="585216" y="310896"/>
                  <a:pt x="585216" y="310896"/>
                  <a:pt x="585216" y="301752"/>
                </a:cubicBezTo>
                <a:cubicBezTo>
                  <a:pt x="585216" y="292608"/>
                  <a:pt x="585216" y="274320"/>
                  <a:pt x="585216" y="265176"/>
                </a:cubicBezTo>
                <a:cubicBezTo>
                  <a:pt x="603504" y="210312"/>
                  <a:pt x="676656" y="237744"/>
                  <a:pt x="667512" y="283464"/>
                </a:cubicBezTo>
                <a:cubicBezTo>
                  <a:pt x="667512" y="283464"/>
                  <a:pt x="667512" y="301752"/>
                  <a:pt x="667512" y="301752"/>
                </a:cubicBezTo>
                <a:lnTo>
                  <a:pt x="667512" y="329184"/>
                </a:lnTo>
                <a:lnTo>
                  <a:pt x="667512" y="374904"/>
                </a:lnTo>
                <a:cubicBezTo>
                  <a:pt x="658368" y="384048"/>
                  <a:pt x="658368" y="393192"/>
                  <a:pt x="658368" y="402336"/>
                </a:cubicBezTo>
                <a:lnTo>
                  <a:pt x="658368" y="402336"/>
                </a:lnTo>
                <a:moveTo>
                  <a:pt x="219456" y="603504"/>
                </a:moveTo>
                <a:cubicBezTo>
                  <a:pt x="219456" y="630936"/>
                  <a:pt x="210312" y="658368"/>
                  <a:pt x="192024" y="685800"/>
                </a:cubicBezTo>
                <a:cubicBezTo>
                  <a:pt x="182880" y="694944"/>
                  <a:pt x="164592" y="694944"/>
                  <a:pt x="164592" y="685800"/>
                </a:cubicBezTo>
                <a:cubicBezTo>
                  <a:pt x="164592" y="667512"/>
                  <a:pt x="164592" y="649224"/>
                  <a:pt x="164592" y="630936"/>
                </a:cubicBezTo>
                <a:lnTo>
                  <a:pt x="164592" y="630936"/>
                </a:lnTo>
                <a:cubicBezTo>
                  <a:pt x="155448" y="612648"/>
                  <a:pt x="155448" y="594360"/>
                  <a:pt x="155448" y="585216"/>
                </a:cubicBezTo>
                <a:cubicBezTo>
                  <a:pt x="155448" y="576072"/>
                  <a:pt x="155448" y="566928"/>
                  <a:pt x="146304" y="557784"/>
                </a:cubicBezTo>
                <a:cubicBezTo>
                  <a:pt x="146304" y="548640"/>
                  <a:pt x="146304" y="539496"/>
                  <a:pt x="146304" y="530352"/>
                </a:cubicBezTo>
                <a:cubicBezTo>
                  <a:pt x="146304" y="530352"/>
                  <a:pt x="146304" y="530352"/>
                  <a:pt x="146304" y="530352"/>
                </a:cubicBezTo>
                <a:cubicBezTo>
                  <a:pt x="137160" y="512064"/>
                  <a:pt x="137160" y="493776"/>
                  <a:pt x="146304" y="484632"/>
                </a:cubicBezTo>
                <a:cubicBezTo>
                  <a:pt x="155448" y="448056"/>
                  <a:pt x="219456" y="466344"/>
                  <a:pt x="219456" y="502920"/>
                </a:cubicBezTo>
                <a:lnTo>
                  <a:pt x="219456" y="539496"/>
                </a:lnTo>
                <a:cubicBezTo>
                  <a:pt x="219456" y="557784"/>
                  <a:pt x="219456" y="576072"/>
                  <a:pt x="219456" y="585216"/>
                </a:cubicBezTo>
                <a:cubicBezTo>
                  <a:pt x="219456" y="594360"/>
                  <a:pt x="219456" y="603504"/>
                  <a:pt x="219456" y="603504"/>
                </a:cubicBezTo>
                <a:moveTo>
                  <a:pt x="1133856" y="201168"/>
                </a:moveTo>
                <a:cubicBezTo>
                  <a:pt x="1133856" y="237744"/>
                  <a:pt x="1124712" y="274320"/>
                  <a:pt x="1124712" y="301752"/>
                </a:cubicBezTo>
                <a:cubicBezTo>
                  <a:pt x="1115568" y="329184"/>
                  <a:pt x="1088136" y="310896"/>
                  <a:pt x="1078992" y="292608"/>
                </a:cubicBezTo>
                <a:cubicBezTo>
                  <a:pt x="1078992" y="265176"/>
                  <a:pt x="1069848" y="246888"/>
                  <a:pt x="1069848" y="228600"/>
                </a:cubicBezTo>
                <a:lnTo>
                  <a:pt x="1069848" y="164592"/>
                </a:lnTo>
                <a:cubicBezTo>
                  <a:pt x="1069848" y="146304"/>
                  <a:pt x="1078992" y="128016"/>
                  <a:pt x="1097280" y="128016"/>
                </a:cubicBezTo>
                <a:cubicBezTo>
                  <a:pt x="1115568" y="128016"/>
                  <a:pt x="1133856" y="146304"/>
                  <a:pt x="1133856" y="164592"/>
                </a:cubicBezTo>
                <a:cubicBezTo>
                  <a:pt x="1133856" y="173736"/>
                  <a:pt x="1133856" y="192024"/>
                  <a:pt x="1133856" y="201168"/>
                </a:cubicBezTo>
                <a:moveTo>
                  <a:pt x="1271016" y="621792"/>
                </a:moveTo>
                <a:cubicBezTo>
                  <a:pt x="1271016" y="603504"/>
                  <a:pt x="1271016" y="585216"/>
                  <a:pt x="1271016" y="566928"/>
                </a:cubicBezTo>
                <a:cubicBezTo>
                  <a:pt x="1271016" y="521208"/>
                  <a:pt x="1271016" y="475488"/>
                  <a:pt x="1271016" y="438912"/>
                </a:cubicBezTo>
                <a:cubicBezTo>
                  <a:pt x="1271016" y="384048"/>
                  <a:pt x="1188720" y="402336"/>
                  <a:pt x="1197864" y="457200"/>
                </a:cubicBezTo>
                <a:cubicBezTo>
                  <a:pt x="1197864" y="466344"/>
                  <a:pt x="1197864" y="466344"/>
                  <a:pt x="1207008" y="475488"/>
                </a:cubicBezTo>
                <a:lnTo>
                  <a:pt x="1207008" y="475488"/>
                </a:lnTo>
                <a:cubicBezTo>
                  <a:pt x="1207008" y="475488"/>
                  <a:pt x="1207008" y="484632"/>
                  <a:pt x="1207008" y="493776"/>
                </a:cubicBezTo>
                <a:cubicBezTo>
                  <a:pt x="1207008" y="502920"/>
                  <a:pt x="1207008" y="512064"/>
                  <a:pt x="1207008" y="521208"/>
                </a:cubicBezTo>
                <a:lnTo>
                  <a:pt x="1207008" y="521208"/>
                </a:lnTo>
                <a:lnTo>
                  <a:pt x="1207008" y="521208"/>
                </a:lnTo>
                <a:cubicBezTo>
                  <a:pt x="1207008" y="530352"/>
                  <a:pt x="1207008" y="539496"/>
                  <a:pt x="1207008" y="539496"/>
                </a:cubicBezTo>
                <a:cubicBezTo>
                  <a:pt x="1216152" y="576072"/>
                  <a:pt x="1225296" y="612648"/>
                  <a:pt x="1243584" y="630936"/>
                </a:cubicBezTo>
                <a:cubicBezTo>
                  <a:pt x="1261872" y="640080"/>
                  <a:pt x="1271016" y="630936"/>
                  <a:pt x="1271016" y="621792"/>
                </a:cubicBezTo>
                <a:moveTo>
                  <a:pt x="1042416" y="877824"/>
                </a:moveTo>
                <a:cubicBezTo>
                  <a:pt x="1042416" y="905256"/>
                  <a:pt x="1042416" y="932688"/>
                  <a:pt x="1033272" y="950976"/>
                </a:cubicBezTo>
                <a:cubicBezTo>
                  <a:pt x="1024128" y="960120"/>
                  <a:pt x="996696" y="969264"/>
                  <a:pt x="996696" y="960120"/>
                </a:cubicBezTo>
                <a:cubicBezTo>
                  <a:pt x="969264" y="941832"/>
                  <a:pt x="969264" y="914400"/>
                  <a:pt x="978408" y="886968"/>
                </a:cubicBezTo>
                <a:cubicBezTo>
                  <a:pt x="978408" y="859536"/>
                  <a:pt x="978408" y="841248"/>
                  <a:pt x="969264" y="822960"/>
                </a:cubicBezTo>
                <a:cubicBezTo>
                  <a:pt x="950976" y="777240"/>
                  <a:pt x="1014984" y="749808"/>
                  <a:pt x="1033272" y="795528"/>
                </a:cubicBezTo>
                <a:cubicBezTo>
                  <a:pt x="1042416" y="822960"/>
                  <a:pt x="1042416" y="841248"/>
                  <a:pt x="1042416" y="877824"/>
                </a:cubicBezTo>
                <a:cubicBezTo>
                  <a:pt x="1042416" y="877824"/>
                  <a:pt x="1042416" y="877824"/>
                  <a:pt x="1042416" y="877824"/>
                </a:cubicBezTo>
                <a:moveTo>
                  <a:pt x="932688" y="1371600"/>
                </a:moveTo>
                <a:cubicBezTo>
                  <a:pt x="932688" y="1371600"/>
                  <a:pt x="932688" y="1362456"/>
                  <a:pt x="932688" y="1353312"/>
                </a:cubicBezTo>
                <a:cubicBezTo>
                  <a:pt x="932688" y="1344168"/>
                  <a:pt x="932688" y="1344168"/>
                  <a:pt x="932688" y="1344168"/>
                </a:cubicBezTo>
                <a:cubicBezTo>
                  <a:pt x="923544" y="1335024"/>
                  <a:pt x="923544" y="1325880"/>
                  <a:pt x="923544" y="1316736"/>
                </a:cubicBezTo>
                <a:lnTo>
                  <a:pt x="923544" y="1316736"/>
                </a:lnTo>
                <a:lnTo>
                  <a:pt x="923544" y="1316736"/>
                </a:lnTo>
                <a:lnTo>
                  <a:pt x="923544" y="1316736"/>
                </a:lnTo>
                <a:cubicBezTo>
                  <a:pt x="923544" y="1316736"/>
                  <a:pt x="914400" y="1307592"/>
                  <a:pt x="914400" y="1307592"/>
                </a:cubicBezTo>
                <a:cubicBezTo>
                  <a:pt x="914400" y="1280160"/>
                  <a:pt x="905256" y="1261872"/>
                  <a:pt x="905256" y="1234440"/>
                </a:cubicBezTo>
                <a:cubicBezTo>
                  <a:pt x="905256" y="1234440"/>
                  <a:pt x="905256" y="1234440"/>
                  <a:pt x="905256" y="1225296"/>
                </a:cubicBezTo>
                <a:cubicBezTo>
                  <a:pt x="896112" y="1188720"/>
                  <a:pt x="822960" y="1207008"/>
                  <a:pt x="841248" y="1243584"/>
                </a:cubicBezTo>
                <a:cubicBezTo>
                  <a:pt x="850392" y="1271016"/>
                  <a:pt x="859536" y="1298448"/>
                  <a:pt x="877824" y="1335024"/>
                </a:cubicBezTo>
                <a:cubicBezTo>
                  <a:pt x="877824" y="1335024"/>
                  <a:pt x="877824" y="1344168"/>
                  <a:pt x="877824" y="1344168"/>
                </a:cubicBezTo>
                <a:cubicBezTo>
                  <a:pt x="877824" y="1344168"/>
                  <a:pt x="877824" y="1353312"/>
                  <a:pt x="877824" y="1353312"/>
                </a:cubicBezTo>
                <a:cubicBezTo>
                  <a:pt x="886968" y="1371600"/>
                  <a:pt x="896112" y="1389888"/>
                  <a:pt x="914400" y="1399032"/>
                </a:cubicBezTo>
                <a:cubicBezTo>
                  <a:pt x="923544" y="1399032"/>
                  <a:pt x="932688" y="1380744"/>
                  <a:pt x="932688" y="1371600"/>
                </a:cubicBezTo>
                <a:moveTo>
                  <a:pt x="685800" y="1472184"/>
                </a:moveTo>
                <a:cubicBezTo>
                  <a:pt x="685800" y="1490472"/>
                  <a:pt x="685800" y="1508760"/>
                  <a:pt x="676656" y="1517904"/>
                </a:cubicBezTo>
                <a:cubicBezTo>
                  <a:pt x="649224" y="1536192"/>
                  <a:pt x="649224" y="1490472"/>
                  <a:pt x="640080" y="1472184"/>
                </a:cubicBezTo>
                <a:lnTo>
                  <a:pt x="640080" y="1472184"/>
                </a:lnTo>
                <a:lnTo>
                  <a:pt x="640080" y="1472184"/>
                </a:lnTo>
                <a:lnTo>
                  <a:pt x="640080" y="1472184"/>
                </a:lnTo>
                <a:cubicBezTo>
                  <a:pt x="640080" y="1463040"/>
                  <a:pt x="640080" y="1463040"/>
                  <a:pt x="640080" y="1453896"/>
                </a:cubicBezTo>
                <a:cubicBezTo>
                  <a:pt x="640080" y="1444752"/>
                  <a:pt x="630936" y="1435608"/>
                  <a:pt x="630936" y="1417320"/>
                </a:cubicBezTo>
                <a:cubicBezTo>
                  <a:pt x="621792" y="1380744"/>
                  <a:pt x="621792" y="1344168"/>
                  <a:pt x="649224" y="1335024"/>
                </a:cubicBezTo>
                <a:cubicBezTo>
                  <a:pt x="676656" y="1316736"/>
                  <a:pt x="704088" y="1344168"/>
                  <a:pt x="704088" y="1371600"/>
                </a:cubicBezTo>
                <a:cubicBezTo>
                  <a:pt x="704088" y="1371600"/>
                  <a:pt x="694944" y="1380744"/>
                  <a:pt x="694944" y="1380744"/>
                </a:cubicBezTo>
                <a:cubicBezTo>
                  <a:pt x="694944" y="1389888"/>
                  <a:pt x="685800" y="1389888"/>
                  <a:pt x="685800" y="1399032"/>
                </a:cubicBezTo>
                <a:cubicBezTo>
                  <a:pt x="694944" y="1380744"/>
                  <a:pt x="704088" y="1408176"/>
                  <a:pt x="704088" y="1408176"/>
                </a:cubicBezTo>
                <a:cubicBezTo>
                  <a:pt x="704088" y="1417320"/>
                  <a:pt x="694944" y="1426464"/>
                  <a:pt x="694944" y="1426464"/>
                </a:cubicBezTo>
                <a:cubicBezTo>
                  <a:pt x="694944" y="1435608"/>
                  <a:pt x="685800" y="1435608"/>
                  <a:pt x="685800" y="1444752"/>
                </a:cubicBezTo>
                <a:cubicBezTo>
                  <a:pt x="685800" y="1453896"/>
                  <a:pt x="685800" y="1463040"/>
                  <a:pt x="685800" y="1472184"/>
                </a:cubicBezTo>
                <a:lnTo>
                  <a:pt x="685800" y="1472184"/>
                </a:lnTo>
                <a:moveTo>
                  <a:pt x="329184" y="1837944"/>
                </a:moveTo>
                <a:cubicBezTo>
                  <a:pt x="347472" y="1828800"/>
                  <a:pt x="347472" y="1801368"/>
                  <a:pt x="347472" y="1783080"/>
                </a:cubicBezTo>
                <a:cubicBezTo>
                  <a:pt x="347472" y="1773936"/>
                  <a:pt x="347472" y="1764792"/>
                  <a:pt x="347472" y="1764792"/>
                </a:cubicBezTo>
                <a:cubicBezTo>
                  <a:pt x="347472" y="1755648"/>
                  <a:pt x="347472" y="1755648"/>
                  <a:pt x="347472" y="1746504"/>
                </a:cubicBezTo>
                <a:cubicBezTo>
                  <a:pt x="356616" y="1737360"/>
                  <a:pt x="356616" y="1737360"/>
                  <a:pt x="356616" y="1728216"/>
                </a:cubicBezTo>
                <a:cubicBezTo>
                  <a:pt x="356616" y="1728216"/>
                  <a:pt x="347472" y="1691640"/>
                  <a:pt x="347472" y="1709928"/>
                </a:cubicBezTo>
                <a:cubicBezTo>
                  <a:pt x="347472" y="1709928"/>
                  <a:pt x="347472" y="1700784"/>
                  <a:pt x="347472" y="1700784"/>
                </a:cubicBezTo>
                <a:cubicBezTo>
                  <a:pt x="356616" y="1691640"/>
                  <a:pt x="356616" y="1691640"/>
                  <a:pt x="356616" y="1682496"/>
                </a:cubicBezTo>
                <a:cubicBezTo>
                  <a:pt x="365760" y="1664208"/>
                  <a:pt x="329184" y="1636776"/>
                  <a:pt x="310896" y="1645920"/>
                </a:cubicBezTo>
                <a:cubicBezTo>
                  <a:pt x="274320" y="1664208"/>
                  <a:pt x="283464" y="1700784"/>
                  <a:pt x="292608" y="1737360"/>
                </a:cubicBezTo>
                <a:cubicBezTo>
                  <a:pt x="292608" y="1746504"/>
                  <a:pt x="292608" y="1764792"/>
                  <a:pt x="292608" y="1773936"/>
                </a:cubicBezTo>
                <a:cubicBezTo>
                  <a:pt x="292608" y="1773936"/>
                  <a:pt x="292608" y="1783080"/>
                  <a:pt x="301752" y="1792224"/>
                </a:cubicBezTo>
                <a:cubicBezTo>
                  <a:pt x="301752" y="1810512"/>
                  <a:pt x="310896" y="1856232"/>
                  <a:pt x="329184" y="1837944"/>
                </a:cubicBezTo>
                <a:moveTo>
                  <a:pt x="740664" y="1088136"/>
                </a:moveTo>
                <a:lnTo>
                  <a:pt x="740664" y="1106424"/>
                </a:lnTo>
                <a:cubicBezTo>
                  <a:pt x="740664" y="1115568"/>
                  <a:pt x="722376" y="1124712"/>
                  <a:pt x="713232" y="1115568"/>
                </a:cubicBezTo>
                <a:cubicBezTo>
                  <a:pt x="694944" y="1106424"/>
                  <a:pt x="694944" y="1088136"/>
                  <a:pt x="704088" y="1069848"/>
                </a:cubicBezTo>
                <a:cubicBezTo>
                  <a:pt x="704088" y="1060704"/>
                  <a:pt x="704088" y="1060704"/>
                  <a:pt x="704088" y="1051560"/>
                </a:cubicBezTo>
                <a:lnTo>
                  <a:pt x="704088" y="987552"/>
                </a:lnTo>
                <a:cubicBezTo>
                  <a:pt x="704088" y="978408"/>
                  <a:pt x="704088" y="978408"/>
                  <a:pt x="704088" y="969264"/>
                </a:cubicBezTo>
                <a:cubicBezTo>
                  <a:pt x="704088" y="960120"/>
                  <a:pt x="694944" y="950976"/>
                  <a:pt x="704088" y="941832"/>
                </a:cubicBezTo>
                <a:cubicBezTo>
                  <a:pt x="704088" y="896112"/>
                  <a:pt x="758952" y="896112"/>
                  <a:pt x="768096" y="941832"/>
                </a:cubicBezTo>
                <a:cubicBezTo>
                  <a:pt x="768096" y="969264"/>
                  <a:pt x="758952" y="1014984"/>
                  <a:pt x="749808" y="1042416"/>
                </a:cubicBezTo>
                <a:cubicBezTo>
                  <a:pt x="749808" y="1042416"/>
                  <a:pt x="749808" y="1042416"/>
                  <a:pt x="749808" y="1051560"/>
                </a:cubicBezTo>
                <a:cubicBezTo>
                  <a:pt x="749808" y="1060704"/>
                  <a:pt x="740664" y="1078992"/>
                  <a:pt x="740664" y="1088136"/>
                </a:cubicBezTo>
                <a:moveTo>
                  <a:pt x="475488" y="1252728"/>
                </a:moveTo>
                <a:cubicBezTo>
                  <a:pt x="475488" y="1243584"/>
                  <a:pt x="475488" y="1225296"/>
                  <a:pt x="475488" y="1216152"/>
                </a:cubicBezTo>
                <a:cubicBezTo>
                  <a:pt x="475488" y="1207008"/>
                  <a:pt x="475488" y="1197864"/>
                  <a:pt x="475488" y="1188720"/>
                </a:cubicBezTo>
                <a:cubicBezTo>
                  <a:pt x="475488" y="1179576"/>
                  <a:pt x="475488" y="1170432"/>
                  <a:pt x="475488" y="1170432"/>
                </a:cubicBezTo>
                <a:cubicBezTo>
                  <a:pt x="484632" y="1161288"/>
                  <a:pt x="484632" y="1152144"/>
                  <a:pt x="484632" y="1143000"/>
                </a:cubicBezTo>
                <a:cubicBezTo>
                  <a:pt x="484632" y="1115568"/>
                  <a:pt x="457200" y="1097280"/>
                  <a:pt x="438912" y="1115568"/>
                </a:cubicBezTo>
                <a:cubicBezTo>
                  <a:pt x="420624" y="1133856"/>
                  <a:pt x="420624" y="1161288"/>
                  <a:pt x="429768" y="1179576"/>
                </a:cubicBezTo>
                <a:lnTo>
                  <a:pt x="429768" y="1179576"/>
                </a:lnTo>
                <a:lnTo>
                  <a:pt x="429768" y="1179576"/>
                </a:lnTo>
                <a:lnTo>
                  <a:pt x="429768" y="1179576"/>
                </a:lnTo>
                <a:lnTo>
                  <a:pt x="429768" y="1179576"/>
                </a:lnTo>
                <a:cubicBezTo>
                  <a:pt x="429768" y="1179576"/>
                  <a:pt x="429768" y="1188720"/>
                  <a:pt x="438912" y="1188720"/>
                </a:cubicBezTo>
                <a:cubicBezTo>
                  <a:pt x="438912" y="1197864"/>
                  <a:pt x="438912" y="1216152"/>
                  <a:pt x="438912" y="1225296"/>
                </a:cubicBezTo>
                <a:cubicBezTo>
                  <a:pt x="438912" y="1234440"/>
                  <a:pt x="438912" y="1252728"/>
                  <a:pt x="448056" y="1271016"/>
                </a:cubicBezTo>
                <a:cubicBezTo>
                  <a:pt x="457200" y="1271016"/>
                  <a:pt x="475488" y="1261872"/>
                  <a:pt x="475488" y="1252728"/>
                </a:cubicBezTo>
                <a:moveTo>
                  <a:pt x="1225296" y="896112"/>
                </a:moveTo>
                <a:cubicBezTo>
                  <a:pt x="1225296" y="886968"/>
                  <a:pt x="1225296" y="868680"/>
                  <a:pt x="1234440" y="859536"/>
                </a:cubicBezTo>
                <a:cubicBezTo>
                  <a:pt x="1243584" y="850392"/>
                  <a:pt x="1252728" y="859536"/>
                  <a:pt x="1261872" y="877824"/>
                </a:cubicBezTo>
                <a:cubicBezTo>
                  <a:pt x="1271016" y="886968"/>
                  <a:pt x="1271016" y="914400"/>
                  <a:pt x="1271016" y="932688"/>
                </a:cubicBezTo>
                <a:cubicBezTo>
                  <a:pt x="1271016" y="941832"/>
                  <a:pt x="1271016" y="950976"/>
                  <a:pt x="1271016" y="960120"/>
                </a:cubicBezTo>
                <a:cubicBezTo>
                  <a:pt x="1271016" y="978408"/>
                  <a:pt x="1280160" y="978408"/>
                  <a:pt x="1280160" y="987552"/>
                </a:cubicBezTo>
                <a:cubicBezTo>
                  <a:pt x="1280160" y="987552"/>
                  <a:pt x="1280160" y="996696"/>
                  <a:pt x="1289304" y="996696"/>
                </a:cubicBezTo>
                <a:cubicBezTo>
                  <a:pt x="1289304" y="1014984"/>
                  <a:pt x="1289304" y="1024128"/>
                  <a:pt x="1289304" y="1042416"/>
                </a:cubicBezTo>
                <a:cubicBezTo>
                  <a:pt x="1271016" y="1069848"/>
                  <a:pt x="1216152" y="1078992"/>
                  <a:pt x="1207008" y="1042416"/>
                </a:cubicBezTo>
                <a:cubicBezTo>
                  <a:pt x="1207008" y="1005840"/>
                  <a:pt x="1207008" y="978408"/>
                  <a:pt x="1207008" y="950976"/>
                </a:cubicBezTo>
                <a:cubicBezTo>
                  <a:pt x="1207008" y="941832"/>
                  <a:pt x="1216152" y="932688"/>
                  <a:pt x="1216152" y="923544"/>
                </a:cubicBezTo>
                <a:lnTo>
                  <a:pt x="1216152" y="923544"/>
                </a:lnTo>
                <a:cubicBezTo>
                  <a:pt x="1216152" y="914400"/>
                  <a:pt x="1216152" y="905256"/>
                  <a:pt x="1225296" y="896112"/>
                </a:cubicBezTo>
                <a:moveTo>
                  <a:pt x="1197864" y="1179576"/>
                </a:moveTo>
                <a:cubicBezTo>
                  <a:pt x="1179576" y="1188720"/>
                  <a:pt x="1179576" y="1207008"/>
                  <a:pt x="1179576" y="1225296"/>
                </a:cubicBezTo>
                <a:cubicBezTo>
                  <a:pt x="1170432" y="1225296"/>
                  <a:pt x="1170432" y="1234440"/>
                  <a:pt x="1170432" y="1243584"/>
                </a:cubicBezTo>
                <a:cubicBezTo>
                  <a:pt x="1161288" y="1271016"/>
                  <a:pt x="1161288" y="1298448"/>
                  <a:pt x="1161288" y="1335024"/>
                </a:cubicBezTo>
                <a:cubicBezTo>
                  <a:pt x="1161288" y="1380744"/>
                  <a:pt x="1243584" y="1380744"/>
                  <a:pt x="1234440" y="1335024"/>
                </a:cubicBezTo>
                <a:cubicBezTo>
                  <a:pt x="1234440" y="1316736"/>
                  <a:pt x="1234440" y="1307592"/>
                  <a:pt x="1225296" y="1298448"/>
                </a:cubicBezTo>
                <a:cubicBezTo>
                  <a:pt x="1225296" y="1280160"/>
                  <a:pt x="1225296" y="1261872"/>
                  <a:pt x="1225296" y="1243584"/>
                </a:cubicBezTo>
                <a:cubicBezTo>
                  <a:pt x="1225296" y="1243584"/>
                  <a:pt x="1225296" y="1234440"/>
                  <a:pt x="1225296" y="1234440"/>
                </a:cubicBezTo>
                <a:lnTo>
                  <a:pt x="1225296" y="1234440"/>
                </a:lnTo>
                <a:cubicBezTo>
                  <a:pt x="1225296" y="1216152"/>
                  <a:pt x="1225296" y="1188720"/>
                  <a:pt x="1207008" y="1179576"/>
                </a:cubicBezTo>
                <a:cubicBezTo>
                  <a:pt x="1207008" y="1179576"/>
                  <a:pt x="1197864" y="1179576"/>
                  <a:pt x="1197864" y="1179576"/>
                </a:cubicBezTo>
                <a:moveTo>
                  <a:pt x="1005840" y="1591056"/>
                </a:moveTo>
                <a:cubicBezTo>
                  <a:pt x="1005840" y="1572768"/>
                  <a:pt x="1005840" y="1545336"/>
                  <a:pt x="1014984" y="1517904"/>
                </a:cubicBezTo>
                <a:cubicBezTo>
                  <a:pt x="1033272" y="1508760"/>
                  <a:pt x="1051560" y="1508760"/>
                  <a:pt x="1060704" y="1517904"/>
                </a:cubicBezTo>
                <a:cubicBezTo>
                  <a:pt x="1060704" y="1527048"/>
                  <a:pt x="1060704" y="1536192"/>
                  <a:pt x="1060704" y="1536192"/>
                </a:cubicBezTo>
                <a:lnTo>
                  <a:pt x="1060704" y="1536192"/>
                </a:lnTo>
                <a:cubicBezTo>
                  <a:pt x="1069848" y="1545336"/>
                  <a:pt x="1069848" y="1554480"/>
                  <a:pt x="1069848" y="1563624"/>
                </a:cubicBezTo>
                <a:lnTo>
                  <a:pt x="1069848" y="1581912"/>
                </a:lnTo>
                <a:cubicBezTo>
                  <a:pt x="1069848" y="1600200"/>
                  <a:pt x="1078992" y="1618488"/>
                  <a:pt x="1097280" y="1636776"/>
                </a:cubicBezTo>
                <a:lnTo>
                  <a:pt x="1097280" y="1636776"/>
                </a:lnTo>
                <a:lnTo>
                  <a:pt x="1097280" y="1636776"/>
                </a:lnTo>
                <a:lnTo>
                  <a:pt x="1097280" y="1636776"/>
                </a:lnTo>
                <a:lnTo>
                  <a:pt x="1097280" y="1636776"/>
                </a:lnTo>
                <a:cubicBezTo>
                  <a:pt x="1124712" y="1691640"/>
                  <a:pt x="1024128" y="1737360"/>
                  <a:pt x="1005840" y="1673352"/>
                </a:cubicBezTo>
                <a:cubicBezTo>
                  <a:pt x="1005840" y="1655064"/>
                  <a:pt x="1005840" y="1627632"/>
                  <a:pt x="1005840" y="1600200"/>
                </a:cubicBezTo>
                <a:cubicBezTo>
                  <a:pt x="1005840" y="1600200"/>
                  <a:pt x="1005840" y="1591056"/>
                  <a:pt x="1005840" y="1591056"/>
                </a:cubicBezTo>
                <a:lnTo>
                  <a:pt x="1005840" y="1591056"/>
                </a:lnTo>
                <a:moveTo>
                  <a:pt x="329184" y="1435608"/>
                </a:moveTo>
                <a:lnTo>
                  <a:pt x="329184" y="1435608"/>
                </a:lnTo>
                <a:cubicBezTo>
                  <a:pt x="338328" y="1417320"/>
                  <a:pt x="347472" y="1399032"/>
                  <a:pt x="347472" y="1380744"/>
                </a:cubicBezTo>
                <a:cubicBezTo>
                  <a:pt x="347472" y="1362456"/>
                  <a:pt x="347472" y="1344168"/>
                  <a:pt x="347472" y="1335024"/>
                </a:cubicBezTo>
                <a:cubicBezTo>
                  <a:pt x="347472" y="1325880"/>
                  <a:pt x="347472" y="1316736"/>
                  <a:pt x="347472" y="1307592"/>
                </a:cubicBezTo>
                <a:cubicBezTo>
                  <a:pt x="347472" y="1252728"/>
                  <a:pt x="256032" y="1243584"/>
                  <a:pt x="256032" y="1307592"/>
                </a:cubicBezTo>
                <a:lnTo>
                  <a:pt x="256032" y="1380744"/>
                </a:lnTo>
                <a:cubicBezTo>
                  <a:pt x="256032" y="1380744"/>
                  <a:pt x="256032" y="1389888"/>
                  <a:pt x="256032" y="1389888"/>
                </a:cubicBezTo>
                <a:cubicBezTo>
                  <a:pt x="256032" y="1408176"/>
                  <a:pt x="256032" y="1435608"/>
                  <a:pt x="265176" y="1453896"/>
                </a:cubicBezTo>
                <a:cubicBezTo>
                  <a:pt x="283464" y="1481328"/>
                  <a:pt x="310896" y="1481328"/>
                  <a:pt x="320040" y="1453896"/>
                </a:cubicBezTo>
                <a:cubicBezTo>
                  <a:pt x="320040" y="1453896"/>
                  <a:pt x="329184" y="1444752"/>
                  <a:pt x="329184" y="1435608"/>
                </a:cubicBezTo>
                <a:moveTo>
                  <a:pt x="219456" y="1033272"/>
                </a:moveTo>
                <a:cubicBezTo>
                  <a:pt x="219456" y="1033272"/>
                  <a:pt x="219456" y="1042416"/>
                  <a:pt x="219456" y="1051560"/>
                </a:cubicBezTo>
                <a:cubicBezTo>
                  <a:pt x="219456" y="1069848"/>
                  <a:pt x="192024" y="1088136"/>
                  <a:pt x="182880" y="1078992"/>
                </a:cubicBezTo>
                <a:cubicBezTo>
                  <a:pt x="155448" y="1060704"/>
                  <a:pt x="155448" y="1033272"/>
                  <a:pt x="146304" y="1014984"/>
                </a:cubicBezTo>
                <a:lnTo>
                  <a:pt x="146304" y="1014984"/>
                </a:lnTo>
                <a:lnTo>
                  <a:pt x="146304" y="1014984"/>
                </a:lnTo>
                <a:lnTo>
                  <a:pt x="146304" y="1014984"/>
                </a:lnTo>
                <a:lnTo>
                  <a:pt x="146304" y="1014984"/>
                </a:lnTo>
                <a:cubicBezTo>
                  <a:pt x="146304" y="1005840"/>
                  <a:pt x="146304" y="1005840"/>
                  <a:pt x="146304" y="996696"/>
                </a:cubicBezTo>
                <a:cubicBezTo>
                  <a:pt x="137160" y="996696"/>
                  <a:pt x="137160" y="987552"/>
                  <a:pt x="137160" y="978408"/>
                </a:cubicBezTo>
                <a:cubicBezTo>
                  <a:pt x="146304" y="969264"/>
                  <a:pt x="146304" y="969264"/>
                  <a:pt x="146304" y="960120"/>
                </a:cubicBezTo>
                <a:cubicBezTo>
                  <a:pt x="137160" y="960120"/>
                  <a:pt x="137160" y="960120"/>
                  <a:pt x="137160" y="950976"/>
                </a:cubicBezTo>
                <a:cubicBezTo>
                  <a:pt x="137160" y="941832"/>
                  <a:pt x="128016" y="932688"/>
                  <a:pt x="128016" y="923544"/>
                </a:cubicBezTo>
                <a:cubicBezTo>
                  <a:pt x="128016" y="868680"/>
                  <a:pt x="228600" y="868680"/>
                  <a:pt x="219456" y="923544"/>
                </a:cubicBezTo>
                <a:cubicBezTo>
                  <a:pt x="219456" y="932688"/>
                  <a:pt x="219456" y="950976"/>
                  <a:pt x="219456" y="969264"/>
                </a:cubicBezTo>
                <a:cubicBezTo>
                  <a:pt x="219456" y="969264"/>
                  <a:pt x="219456" y="978408"/>
                  <a:pt x="219456" y="987552"/>
                </a:cubicBezTo>
                <a:cubicBezTo>
                  <a:pt x="219456" y="996696"/>
                  <a:pt x="219456" y="1014984"/>
                  <a:pt x="219456" y="1033272"/>
                </a:cubicBezTo>
                <a:moveTo>
                  <a:pt x="868680" y="658368"/>
                </a:moveTo>
                <a:cubicBezTo>
                  <a:pt x="877824" y="621792"/>
                  <a:pt x="877824" y="585216"/>
                  <a:pt x="877824" y="557784"/>
                </a:cubicBezTo>
                <a:cubicBezTo>
                  <a:pt x="877824" y="530352"/>
                  <a:pt x="877824" y="493776"/>
                  <a:pt x="868680" y="466344"/>
                </a:cubicBezTo>
                <a:cubicBezTo>
                  <a:pt x="850392" y="429768"/>
                  <a:pt x="795528" y="457200"/>
                  <a:pt x="813816" y="493776"/>
                </a:cubicBezTo>
                <a:cubicBezTo>
                  <a:pt x="813816" y="493776"/>
                  <a:pt x="813816" y="502920"/>
                  <a:pt x="813816" y="512064"/>
                </a:cubicBezTo>
                <a:cubicBezTo>
                  <a:pt x="813816" y="512064"/>
                  <a:pt x="813816" y="512064"/>
                  <a:pt x="813816" y="521208"/>
                </a:cubicBezTo>
                <a:cubicBezTo>
                  <a:pt x="813816" y="530352"/>
                  <a:pt x="822960" y="530352"/>
                  <a:pt x="822960" y="539496"/>
                </a:cubicBezTo>
                <a:cubicBezTo>
                  <a:pt x="822960" y="548640"/>
                  <a:pt x="832104" y="557784"/>
                  <a:pt x="832104" y="566928"/>
                </a:cubicBezTo>
                <a:cubicBezTo>
                  <a:pt x="832104" y="576072"/>
                  <a:pt x="822960" y="585216"/>
                  <a:pt x="822960" y="603504"/>
                </a:cubicBezTo>
                <a:lnTo>
                  <a:pt x="822960" y="603504"/>
                </a:lnTo>
                <a:cubicBezTo>
                  <a:pt x="822960" y="621792"/>
                  <a:pt x="822960" y="640080"/>
                  <a:pt x="832104" y="658368"/>
                </a:cubicBezTo>
                <a:cubicBezTo>
                  <a:pt x="832104" y="676656"/>
                  <a:pt x="859536" y="676656"/>
                  <a:pt x="868680" y="658368"/>
                </a:cubicBezTo>
                <a:moveTo>
                  <a:pt x="512064" y="859536"/>
                </a:moveTo>
                <a:cubicBezTo>
                  <a:pt x="512064" y="859536"/>
                  <a:pt x="512064" y="868680"/>
                  <a:pt x="512064" y="877824"/>
                </a:cubicBezTo>
                <a:cubicBezTo>
                  <a:pt x="512064" y="886968"/>
                  <a:pt x="493776" y="905256"/>
                  <a:pt x="484632" y="896112"/>
                </a:cubicBezTo>
                <a:cubicBezTo>
                  <a:pt x="466344" y="896112"/>
                  <a:pt x="466344" y="868680"/>
                  <a:pt x="466344" y="850392"/>
                </a:cubicBezTo>
                <a:cubicBezTo>
                  <a:pt x="466344" y="841248"/>
                  <a:pt x="466344" y="832104"/>
                  <a:pt x="457200" y="822960"/>
                </a:cubicBezTo>
                <a:cubicBezTo>
                  <a:pt x="448056" y="786384"/>
                  <a:pt x="448056" y="758952"/>
                  <a:pt x="448056" y="722376"/>
                </a:cubicBezTo>
                <a:cubicBezTo>
                  <a:pt x="448056" y="676656"/>
                  <a:pt x="502920" y="685800"/>
                  <a:pt x="512064" y="731520"/>
                </a:cubicBezTo>
                <a:lnTo>
                  <a:pt x="512064" y="813816"/>
                </a:lnTo>
                <a:cubicBezTo>
                  <a:pt x="512064" y="813816"/>
                  <a:pt x="512064" y="832104"/>
                  <a:pt x="512064" y="841248"/>
                </a:cubicBezTo>
                <a:cubicBezTo>
                  <a:pt x="512064" y="841248"/>
                  <a:pt x="512064" y="841248"/>
                  <a:pt x="512064" y="850392"/>
                </a:cubicBezTo>
                <a:cubicBezTo>
                  <a:pt x="512064" y="850392"/>
                  <a:pt x="512064" y="859536"/>
                  <a:pt x="512064" y="859536"/>
                </a:cubicBezTo>
                <a:moveTo>
                  <a:pt x="685800" y="1609344"/>
                </a:moveTo>
                <a:cubicBezTo>
                  <a:pt x="676656" y="1636776"/>
                  <a:pt x="667512" y="1673352"/>
                  <a:pt x="667512" y="1700784"/>
                </a:cubicBezTo>
                <a:cubicBezTo>
                  <a:pt x="658368" y="1728216"/>
                  <a:pt x="667512" y="1764792"/>
                  <a:pt x="704088" y="1773936"/>
                </a:cubicBezTo>
                <a:cubicBezTo>
                  <a:pt x="722376" y="1783080"/>
                  <a:pt x="731520" y="1764792"/>
                  <a:pt x="740664" y="1746504"/>
                </a:cubicBezTo>
                <a:cubicBezTo>
                  <a:pt x="740664" y="1737360"/>
                  <a:pt x="740664" y="1719072"/>
                  <a:pt x="740664" y="1709928"/>
                </a:cubicBezTo>
                <a:cubicBezTo>
                  <a:pt x="740664" y="1709928"/>
                  <a:pt x="740664" y="1709928"/>
                  <a:pt x="731520" y="1709928"/>
                </a:cubicBezTo>
                <a:lnTo>
                  <a:pt x="731520" y="1709928"/>
                </a:lnTo>
                <a:cubicBezTo>
                  <a:pt x="731520" y="1700784"/>
                  <a:pt x="731520" y="1691640"/>
                  <a:pt x="722376" y="1682496"/>
                </a:cubicBezTo>
                <a:lnTo>
                  <a:pt x="722376" y="1664208"/>
                </a:lnTo>
                <a:cubicBezTo>
                  <a:pt x="722376" y="1655064"/>
                  <a:pt x="731520" y="1655064"/>
                  <a:pt x="731520" y="1645920"/>
                </a:cubicBezTo>
                <a:lnTo>
                  <a:pt x="731520" y="1645920"/>
                </a:lnTo>
                <a:cubicBezTo>
                  <a:pt x="731520" y="1636776"/>
                  <a:pt x="731520" y="1618488"/>
                  <a:pt x="722376" y="1609344"/>
                </a:cubicBezTo>
                <a:cubicBezTo>
                  <a:pt x="722376" y="1591056"/>
                  <a:pt x="694944" y="1591056"/>
                  <a:pt x="685800" y="1609344"/>
                </a:cubicBezTo>
                <a:moveTo>
                  <a:pt x="539496" y="2039112"/>
                </a:moveTo>
                <a:cubicBezTo>
                  <a:pt x="539496" y="2011680"/>
                  <a:pt x="548640" y="1975104"/>
                  <a:pt x="557784" y="1956816"/>
                </a:cubicBezTo>
                <a:cubicBezTo>
                  <a:pt x="576072" y="1938528"/>
                  <a:pt x="594360" y="1929384"/>
                  <a:pt x="603504" y="1956816"/>
                </a:cubicBezTo>
                <a:cubicBezTo>
                  <a:pt x="603504" y="1965960"/>
                  <a:pt x="603504" y="1975104"/>
                  <a:pt x="603504" y="1993392"/>
                </a:cubicBezTo>
                <a:cubicBezTo>
                  <a:pt x="603504" y="1993392"/>
                  <a:pt x="603504" y="2002536"/>
                  <a:pt x="603504" y="2002536"/>
                </a:cubicBezTo>
                <a:lnTo>
                  <a:pt x="603504" y="2029968"/>
                </a:lnTo>
                <a:cubicBezTo>
                  <a:pt x="603504" y="2029968"/>
                  <a:pt x="603504" y="2039112"/>
                  <a:pt x="603504" y="2039112"/>
                </a:cubicBezTo>
                <a:cubicBezTo>
                  <a:pt x="603504" y="2057400"/>
                  <a:pt x="612648" y="2066544"/>
                  <a:pt x="612648" y="2066544"/>
                </a:cubicBezTo>
                <a:cubicBezTo>
                  <a:pt x="612648" y="2075688"/>
                  <a:pt x="612648" y="2075688"/>
                  <a:pt x="612648" y="2093976"/>
                </a:cubicBezTo>
                <a:cubicBezTo>
                  <a:pt x="612648" y="2103120"/>
                  <a:pt x="594360" y="2121408"/>
                  <a:pt x="576072" y="2121408"/>
                </a:cubicBezTo>
                <a:cubicBezTo>
                  <a:pt x="539496" y="2112264"/>
                  <a:pt x="530352" y="2075688"/>
                  <a:pt x="539496" y="2039112"/>
                </a:cubicBezTo>
              </a:path>
            </a:pathLst>
          </a:custGeom>
          <a:solidFill>
            <a:schemeClr val="accent3">
              <a:lumMod val="60000"/>
              <a:lumOff val="40000"/>
              <a:alpha val="4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11" name="Vector_#color-2096&amp;2143"/>
          <p:cNvSpPr/>
          <p:nvPr userDrawn="1">
            <p:custDataLst>
              <p:tags r:id="rId4"/>
            </p:custDataLst>
          </p:nvPr>
        </p:nvSpPr>
        <p:spPr>
          <a:xfrm>
            <a:off x="1774063" y="4343654"/>
            <a:ext cx="1965960" cy="1984248"/>
          </a:xfrm>
          <a:custGeom>
            <a:avLst/>
            <a:gdLst/>
            <a:ahLst/>
            <a:cxnLst/>
            <a:rect l="l" t="t" r="r" b="b"/>
            <a:pathLst>
              <a:path w="1965960" h="1984248">
                <a:moveTo>
                  <a:pt x="749808" y="18288"/>
                </a:moveTo>
                <a:cubicBezTo>
                  <a:pt x="256032" y="128016"/>
                  <a:pt x="-137160" y="722376"/>
                  <a:pt x="45720" y="1289304"/>
                </a:cubicBezTo>
                <a:cubicBezTo>
                  <a:pt x="219456" y="1837944"/>
                  <a:pt x="822960" y="2103120"/>
                  <a:pt x="1316736" y="1938528"/>
                </a:cubicBezTo>
                <a:cubicBezTo>
                  <a:pt x="1664208" y="1819656"/>
                  <a:pt x="1929384" y="1490472"/>
                  <a:pt x="1956816" y="1143000"/>
                </a:cubicBezTo>
                <a:cubicBezTo>
                  <a:pt x="2020824" y="521208"/>
                  <a:pt x="1362456" y="-118872"/>
                  <a:pt x="749808" y="18288"/>
                </a:cubicBezTo>
                <a:lnTo>
                  <a:pt x="749808" y="18288"/>
                </a:lnTo>
              </a:path>
            </a:pathLst>
          </a:custGeom>
          <a:solidFill>
            <a:schemeClr val="accent5"/>
          </a:solidFill>
        </p:spPr>
      </p:sp>
      <p:sp>
        <p:nvSpPr>
          <p:cNvPr id="12" name="Vector_#color-2096&amp;3079"/>
          <p:cNvSpPr/>
          <p:nvPr userDrawn="1">
            <p:custDataLst>
              <p:tags r:id="rId5"/>
            </p:custDataLst>
          </p:nvPr>
        </p:nvSpPr>
        <p:spPr>
          <a:xfrm>
            <a:off x="0" y="4864608"/>
            <a:ext cx="1527048" cy="1993392"/>
          </a:xfrm>
          <a:custGeom>
            <a:avLst/>
            <a:gdLst/>
            <a:ahLst/>
            <a:cxnLst/>
            <a:rect l="l" t="t" r="r" b="b"/>
            <a:pathLst>
              <a:path w="1527048" h="1993392">
                <a:moveTo>
                  <a:pt x="1527048" y="1993392"/>
                </a:moveTo>
                <a:lnTo>
                  <a:pt x="0" y="1993392"/>
                </a:lnTo>
                <a:lnTo>
                  <a:pt x="0" y="0"/>
                </a:lnTo>
                <a:cubicBezTo>
                  <a:pt x="402336" y="118872"/>
                  <a:pt x="822960" y="484632"/>
                  <a:pt x="1060704" y="795528"/>
                </a:cubicBezTo>
                <a:cubicBezTo>
                  <a:pt x="1307592" y="1133856"/>
                  <a:pt x="1472184" y="1563624"/>
                  <a:pt x="1527048" y="1993392"/>
                </a:cubicBezTo>
              </a:path>
            </a:pathLst>
          </a:custGeom>
          <a:solidFill>
            <a:schemeClr val="accent6"/>
          </a:solidFill>
        </p:spPr>
      </p:sp>
      <p:sp>
        <p:nvSpPr>
          <p:cNvPr id="13" name="Vector_#color-2096&amp;3082"/>
          <p:cNvSpPr/>
          <p:nvPr userDrawn="1">
            <p:custDataLst>
              <p:tags r:id="rId6"/>
            </p:custDataLst>
          </p:nvPr>
        </p:nvSpPr>
        <p:spPr>
          <a:xfrm>
            <a:off x="10920984" y="5394960"/>
            <a:ext cx="1271016" cy="1463040"/>
          </a:xfrm>
          <a:custGeom>
            <a:avLst/>
            <a:gdLst/>
            <a:ahLst/>
            <a:cxnLst/>
            <a:rect l="l" t="t" r="r" b="b"/>
            <a:pathLst>
              <a:path w="1271016" h="1463040">
                <a:moveTo>
                  <a:pt x="1271016" y="45720"/>
                </a:moveTo>
                <a:lnTo>
                  <a:pt x="1271016" y="1463040"/>
                </a:lnTo>
                <a:lnTo>
                  <a:pt x="109728" y="1463040"/>
                </a:lnTo>
                <a:cubicBezTo>
                  <a:pt x="82296" y="1417320"/>
                  <a:pt x="64008" y="1371600"/>
                  <a:pt x="45720" y="1316736"/>
                </a:cubicBezTo>
                <a:cubicBezTo>
                  <a:pt x="-118872" y="822960"/>
                  <a:pt x="146304" y="219456"/>
                  <a:pt x="694944" y="45720"/>
                </a:cubicBezTo>
                <a:cubicBezTo>
                  <a:pt x="886968" y="-18288"/>
                  <a:pt x="1088136" y="-9144"/>
                  <a:pt x="1271016" y="45720"/>
                </a:cubicBezTo>
              </a:path>
            </a:pathLst>
          </a:custGeom>
          <a:solidFill>
            <a:schemeClr val="accent3"/>
          </a:solidFill>
        </p:spPr>
      </p:sp>
      <p:sp>
        <p:nvSpPr>
          <p:cNvPr id="15" name="Vector (Stroke)_#color-2096&amp;3085"/>
          <p:cNvSpPr/>
          <p:nvPr userDrawn="1">
            <p:custDataLst>
              <p:tags r:id="rId7"/>
            </p:custDataLst>
          </p:nvPr>
        </p:nvSpPr>
        <p:spPr>
          <a:xfrm>
            <a:off x="9400032" y="0"/>
            <a:ext cx="2788920" cy="3630168"/>
          </a:xfrm>
          <a:custGeom>
            <a:avLst/>
            <a:gdLst/>
            <a:ahLst/>
            <a:cxnLst/>
            <a:rect l="l" t="t" r="r" b="b"/>
            <a:pathLst>
              <a:path w="2788920" h="3630168">
                <a:moveTo>
                  <a:pt x="27432" y="0"/>
                </a:moveTo>
                <a:cubicBezTo>
                  <a:pt x="-45720" y="512064"/>
                  <a:pt x="36576" y="1014984"/>
                  <a:pt x="301752" y="1408176"/>
                </a:cubicBezTo>
                <a:lnTo>
                  <a:pt x="301752" y="1408176"/>
                </a:lnTo>
                <a:cubicBezTo>
                  <a:pt x="630936" y="1901952"/>
                  <a:pt x="1179576" y="2157984"/>
                  <a:pt x="1755648" y="2240280"/>
                </a:cubicBezTo>
                <a:cubicBezTo>
                  <a:pt x="1746504" y="2423160"/>
                  <a:pt x="1773936" y="2596896"/>
                  <a:pt x="1837944" y="2770632"/>
                </a:cubicBezTo>
                <a:lnTo>
                  <a:pt x="1837944" y="2770632"/>
                </a:lnTo>
                <a:cubicBezTo>
                  <a:pt x="1993392" y="3154680"/>
                  <a:pt x="2340864" y="3456432"/>
                  <a:pt x="2788920" y="3630168"/>
                </a:cubicBezTo>
                <a:lnTo>
                  <a:pt x="2788920" y="3575304"/>
                </a:lnTo>
                <a:cubicBezTo>
                  <a:pt x="2359152" y="3410712"/>
                  <a:pt x="2029968" y="3108960"/>
                  <a:pt x="1892808" y="2752344"/>
                </a:cubicBezTo>
                <a:cubicBezTo>
                  <a:pt x="1819656" y="2587752"/>
                  <a:pt x="1801368" y="2414016"/>
                  <a:pt x="1810512" y="2249424"/>
                </a:cubicBezTo>
                <a:cubicBezTo>
                  <a:pt x="1965960" y="2267712"/>
                  <a:pt x="2121408" y="2276856"/>
                  <a:pt x="2276856" y="2267712"/>
                </a:cubicBezTo>
                <a:cubicBezTo>
                  <a:pt x="2459736" y="2267712"/>
                  <a:pt x="2624328" y="2249424"/>
                  <a:pt x="2788920" y="2221992"/>
                </a:cubicBezTo>
                <a:lnTo>
                  <a:pt x="2788920" y="2167128"/>
                </a:lnTo>
                <a:cubicBezTo>
                  <a:pt x="2624328" y="2194560"/>
                  <a:pt x="2459736" y="2212848"/>
                  <a:pt x="2276856" y="2221992"/>
                </a:cubicBezTo>
                <a:cubicBezTo>
                  <a:pt x="2121408" y="2221992"/>
                  <a:pt x="1965960" y="2212848"/>
                  <a:pt x="1810512" y="2194560"/>
                </a:cubicBezTo>
                <a:cubicBezTo>
                  <a:pt x="1847088" y="1801368"/>
                  <a:pt x="2048256" y="1408176"/>
                  <a:pt x="2304288" y="1088136"/>
                </a:cubicBezTo>
                <a:cubicBezTo>
                  <a:pt x="2459736" y="905256"/>
                  <a:pt x="2624328" y="749808"/>
                  <a:pt x="2788920" y="630936"/>
                </a:cubicBezTo>
                <a:lnTo>
                  <a:pt x="2788920" y="566928"/>
                </a:lnTo>
                <a:cubicBezTo>
                  <a:pt x="2606040" y="694944"/>
                  <a:pt x="2432304" y="859536"/>
                  <a:pt x="2267712" y="1060704"/>
                </a:cubicBezTo>
                <a:cubicBezTo>
                  <a:pt x="2002536" y="1380744"/>
                  <a:pt x="1801368" y="1783080"/>
                  <a:pt x="1764792" y="2185416"/>
                </a:cubicBezTo>
                <a:cubicBezTo>
                  <a:pt x="1197864" y="2103120"/>
                  <a:pt x="658368" y="1856232"/>
                  <a:pt x="347472" y="1380744"/>
                </a:cubicBezTo>
                <a:cubicBezTo>
                  <a:pt x="91440" y="996696"/>
                  <a:pt x="0" y="512064"/>
                  <a:pt x="73152" y="0"/>
                </a:cubicBezTo>
                <a:lnTo>
                  <a:pt x="27432" y="0"/>
                </a:lnTo>
              </a:path>
            </a:pathLst>
          </a:custGeom>
          <a:solidFill>
            <a:schemeClr val="bg1">
              <a:alpha val="6000"/>
            </a:schemeClr>
          </a:solidFill>
        </p:spPr>
      </p:sp>
      <p:sp>
        <p:nvSpPr>
          <p:cNvPr id="16" name="Vector (Stroke)_#color-2096&amp;3088"/>
          <p:cNvSpPr/>
          <p:nvPr userDrawn="1">
            <p:custDataLst>
              <p:tags r:id="rId8"/>
            </p:custDataLst>
          </p:nvPr>
        </p:nvSpPr>
        <p:spPr>
          <a:xfrm>
            <a:off x="9787128" y="6464808"/>
            <a:ext cx="2404872" cy="393192"/>
          </a:xfrm>
          <a:custGeom>
            <a:avLst/>
            <a:gdLst/>
            <a:ahLst/>
            <a:cxnLst/>
            <a:rect l="l" t="t" r="r" b="b"/>
            <a:pathLst>
              <a:path w="2404872" h="393192">
                <a:moveTo>
                  <a:pt x="109728" y="393192"/>
                </a:moveTo>
                <a:lnTo>
                  <a:pt x="0" y="393192"/>
                </a:lnTo>
                <a:cubicBezTo>
                  <a:pt x="164592" y="310896"/>
                  <a:pt x="338328" y="228600"/>
                  <a:pt x="530352" y="164592"/>
                </a:cubicBezTo>
                <a:cubicBezTo>
                  <a:pt x="1133856" y="-27432"/>
                  <a:pt x="1783080" y="-45720"/>
                  <a:pt x="2404872" y="82296"/>
                </a:cubicBezTo>
                <a:lnTo>
                  <a:pt x="2404872" y="137160"/>
                </a:lnTo>
                <a:cubicBezTo>
                  <a:pt x="1783080" y="0"/>
                  <a:pt x="1143000" y="18288"/>
                  <a:pt x="548640" y="219456"/>
                </a:cubicBezTo>
                <a:cubicBezTo>
                  <a:pt x="393192" y="265176"/>
                  <a:pt x="246888" y="329184"/>
                  <a:pt x="109728" y="393192"/>
                </a:cubicBezTo>
              </a:path>
            </a:pathLst>
          </a:custGeom>
          <a:solidFill>
            <a:schemeClr val="bg1">
              <a:alpha val="30000"/>
            </a:schemeClr>
          </a:solidFill>
        </p:spPr>
      </p:sp>
      <p:sp>
        <p:nvSpPr>
          <p:cNvPr id="17" name="Vector 2 (Stroke)_#color-2096&amp;3091"/>
          <p:cNvSpPr/>
          <p:nvPr userDrawn="1">
            <p:custDataLst>
              <p:tags r:id="rId9"/>
            </p:custDataLst>
          </p:nvPr>
        </p:nvSpPr>
        <p:spPr>
          <a:xfrm>
            <a:off x="0" y="0"/>
            <a:ext cx="6428232" cy="6858000"/>
          </a:xfrm>
          <a:custGeom>
            <a:avLst/>
            <a:gdLst/>
            <a:ahLst/>
            <a:cxnLst/>
            <a:rect l="l" t="t" r="r" b="b"/>
            <a:pathLst>
              <a:path w="6428232" h="6858000">
                <a:moveTo>
                  <a:pt x="6336792" y="0"/>
                </a:moveTo>
                <a:cubicBezTo>
                  <a:pt x="6382512" y="310896"/>
                  <a:pt x="6400800" y="731520"/>
                  <a:pt x="6327648" y="1124712"/>
                </a:cubicBezTo>
                <a:cubicBezTo>
                  <a:pt x="6236208" y="1600200"/>
                  <a:pt x="6016752" y="2029968"/>
                  <a:pt x="5550408" y="2212848"/>
                </a:cubicBezTo>
                <a:cubicBezTo>
                  <a:pt x="5266944" y="2322576"/>
                  <a:pt x="4937760" y="2286000"/>
                  <a:pt x="4599432" y="2185416"/>
                </a:cubicBezTo>
                <a:cubicBezTo>
                  <a:pt x="4352544" y="2121408"/>
                  <a:pt x="4096512" y="2011680"/>
                  <a:pt x="3840480" y="1911096"/>
                </a:cubicBezTo>
                <a:lnTo>
                  <a:pt x="3840480" y="1911096"/>
                </a:lnTo>
                <a:lnTo>
                  <a:pt x="3840480" y="1911096"/>
                </a:lnTo>
                <a:cubicBezTo>
                  <a:pt x="3739896" y="1865376"/>
                  <a:pt x="3639312" y="1828800"/>
                  <a:pt x="3538728" y="1783080"/>
                </a:cubicBezTo>
                <a:cubicBezTo>
                  <a:pt x="3182112" y="1645920"/>
                  <a:pt x="2834640" y="1536192"/>
                  <a:pt x="2514600" y="1536192"/>
                </a:cubicBezTo>
                <a:cubicBezTo>
                  <a:pt x="2185416" y="1536192"/>
                  <a:pt x="1883664" y="1655064"/>
                  <a:pt x="1645920" y="1975104"/>
                </a:cubicBezTo>
                <a:cubicBezTo>
                  <a:pt x="1362456" y="2359152"/>
                  <a:pt x="1289304" y="2697480"/>
                  <a:pt x="1353312" y="3017520"/>
                </a:cubicBezTo>
                <a:cubicBezTo>
                  <a:pt x="1408176" y="3337560"/>
                  <a:pt x="1600200" y="3621024"/>
                  <a:pt x="1828800" y="3895344"/>
                </a:cubicBezTo>
                <a:cubicBezTo>
                  <a:pt x="1938528" y="4023360"/>
                  <a:pt x="2066544" y="4160520"/>
                  <a:pt x="2185416" y="4279392"/>
                </a:cubicBezTo>
                <a:cubicBezTo>
                  <a:pt x="2212848" y="4306824"/>
                  <a:pt x="2240280" y="4334256"/>
                  <a:pt x="2267712" y="4361688"/>
                </a:cubicBezTo>
                <a:lnTo>
                  <a:pt x="2267712" y="4361688"/>
                </a:lnTo>
                <a:cubicBezTo>
                  <a:pt x="2359152" y="4462272"/>
                  <a:pt x="2450592" y="4553712"/>
                  <a:pt x="2542032" y="4654296"/>
                </a:cubicBezTo>
                <a:cubicBezTo>
                  <a:pt x="2761488" y="4892040"/>
                  <a:pt x="2926080" y="5120640"/>
                  <a:pt x="2962656" y="5340096"/>
                </a:cubicBezTo>
                <a:cubicBezTo>
                  <a:pt x="3063240" y="5907024"/>
                  <a:pt x="2871216" y="6327648"/>
                  <a:pt x="2578608" y="6601968"/>
                </a:cubicBezTo>
                <a:cubicBezTo>
                  <a:pt x="2478024" y="6711696"/>
                  <a:pt x="2359152" y="6793992"/>
                  <a:pt x="2240280" y="6858000"/>
                </a:cubicBezTo>
                <a:lnTo>
                  <a:pt x="2340864" y="6858000"/>
                </a:lnTo>
                <a:cubicBezTo>
                  <a:pt x="2441448" y="6793992"/>
                  <a:pt x="2532888" y="6720840"/>
                  <a:pt x="2615184" y="6638544"/>
                </a:cubicBezTo>
                <a:cubicBezTo>
                  <a:pt x="2916936" y="6345936"/>
                  <a:pt x="3118104" y="5916168"/>
                  <a:pt x="3017520" y="5330952"/>
                </a:cubicBezTo>
                <a:cubicBezTo>
                  <a:pt x="2971800" y="5093208"/>
                  <a:pt x="2798064" y="4855464"/>
                  <a:pt x="2578608" y="4617720"/>
                </a:cubicBezTo>
                <a:cubicBezTo>
                  <a:pt x="2487168" y="4517136"/>
                  <a:pt x="2395728" y="4425696"/>
                  <a:pt x="2304288" y="4325112"/>
                </a:cubicBezTo>
                <a:cubicBezTo>
                  <a:pt x="2276856" y="4297680"/>
                  <a:pt x="2249424" y="4270248"/>
                  <a:pt x="2221992" y="4242816"/>
                </a:cubicBezTo>
                <a:cubicBezTo>
                  <a:pt x="2103120" y="4123944"/>
                  <a:pt x="1975104" y="3995928"/>
                  <a:pt x="1865376" y="3858768"/>
                </a:cubicBezTo>
                <a:cubicBezTo>
                  <a:pt x="1645920" y="3593592"/>
                  <a:pt x="1463040" y="3310128"/>
                  <a:pt x="1399032" y="3008376"/>
                </a:cubicBezTo>
                <a:cubicBezTo>
                  <a:pt x="1344168" y="2706624"/>
                  <a:pt x="1408176" y="2377440"/>
                  <a:pt x="1682496" y="2011680"/>
                </a:cubicBezTo>
                <a:cubicBezTo>
                  <a:pt x="1920240" y="1700784"/>
                  <a:pt x="2203704" y="1581912"/>
                  <a:pt x="2514600" y="1581912"/>
                </a:cubicBezTo>
                <a:cubicBezTo>
                  <a:pt x="2825496" y="1581912"/>
                  <a:pt x="3163824" y="1691640"/>
                  <a:pt x="3520440" y="1837944"/>
                </a:cubicBezTo>
                <a:cubicBezTo>
                  <a:pt x="3621024" y="1874520"/>
                  <a:pt x="3721608" y="1911096"/>
                  <a:pt x="3822192" y="1956816"/>
                </a:cubicBezTo>
                <a:cubicBezTo>
                  <a:pt x="4078224" y="2057400"/>
                  <a:pt x="4334256" y="2167128"/>
                  <a:pt x="4581144" y="2240280"/>
                </a:cubicBezTo>
                <a:cubicBezTo>
                  <a:pt x="4928616" y="2340864"/>
                  <a:pt x="5266944" y="2377440"/>
                  <a:pt x="5568696" y="2258568"/>
                </a:cubicBezTo>
                <a:cubicBezTo>
                  <a:pt x="6053328" y="2066544"/>
                  <a:pt x="6281928" y="1618488"/>
                  <a:pt x="6373368" y="1133856"/>
                </a:cubicBezTo>
                <a:cubicBezTo>
                  <a:pt x="6455664" y="740664"/>
                  <a:pt x="6437376" y="320040"/>
                  <a:pt x="6391656" y="0"/>
                </a:cubicBezTo>
                <a:lnTo>
                  <a:pt x="6336792" y="0"/>
                </a:lnTo>
                <a:moveTo>
                  <a:pt x="320040" y="6858000"/>
                </a:moveTo>
                <a:lnTo>
                  <a:pt x="457200" y="6858000"/>
                </a:lnTo>
                <a:cubicBezTo>
                  <a:pt x="301752" y="6793992"/>
                  <a:pt x="146304" y="6720840"/>
                  <a:pt x="0" y="6620256"/>
                </a:cubicBezTo>
                <a:lnTo>
                  <a:pt x="0" y="6684264"/>
                </a:lnTo>
                <a:cubicBezTo>
                  <a:pt x="109728" y="6748272"/>
                  <a:pt x="219456" y="6812280"/>
                  <a:pt x="320040" y="6858000"/>
                </a:cubicBezTo>
              </a:path>
            </a:pathLst>
          </a:custGeom>
          <a:solidFill>
            <a:schemeClr val="bg1">
              <a:alpha val="15000"/>
            </a:schemeClr>
          </a:solidFill>
        </p:spPr>
      </p:sp>
      <p:sp>
        <p:nvSpPr>
          <p:cNvPr id="19" name="Union_#color-2096&amp;2175"/>
          <p:cNvSpPr/>
          <p:nvPr userDrawn="1">
            <p:custDataLst>
              <p:tags r:id="rId10"/>
            </p:custDataLst>
          </p:nvPr>
        </p:nvSpPr>
        <p:spPr>
          <a:xfrm>
            <a:off x="9985248" y="886968"/>
            <a:ext cx="1536192" cy="2084832"/>
          </a:xfrm>
          <a:custGeom>
            <a:avLst/>
            <a:gdLst/>
            <a:ahLst/>
            <a:cxnLst/>
            <a:rect l="l" t="t" r="r" b="b"/>
            <a:pathLst>
              <a:path w="1536192" h="2084832">
                <a:moveTo>
                  <a:pt x="621792" y="73152"/>
                </a:moveTo>
                <a:cubicBezTo>
                  <a:pt x="603504" y="73152"/>
                  <a:pt x="585216" y="64008"/>
                  <a:pt x="566928" y="45720"/>
                </a:cubicBezTo>
                <a:cubicBezTo>
                  <a:pt x="548640" y="36576"/>
                  <a:pt x="557784" y="9144"/>
                  <a:pt x="576072" y="0"/>
                </a:cubicBezTo>
                <a:cubicBezTo>
                  <a:pt x="594360" y="0"/>
                  <a:pt x="603504" y="0"/>
                  <a:pt x="612648" y="9144"/>
                </a:cubicBezTo>
                <a:cubicBezTo>
                  <a:pt x="621792" y="9144"/>
                  <a:pt x="630936" y="9144"/>
                  <a:pt x="630936" y="9144"/>
                </a:cubicBezTo>
                <a:cubicBezTo>
                  <a:pt x="640080" y="9144"/>
                  <a:pt x="658368" y="9144"/>
                  <a:pt x="667512" y="18288"/>
                </a:cubicBezTo>
                <a:cubicBezTo>
                  <a:pt x="676656" y="18288"/>
                  <a:pt x="685800" y="18288"/>
                  <a:pt x="694944" y="18288"/>
                </a:cubicBezTo>
                <a:cubicBezTo>
                  <a:pt x="749808" y="27432"/>
                  <a:pt x="731520" y="109728"/>
                  <a:pt x="685800" y="91440"/>
                </a:cubicBezTo>
                <a:cubicBezTo>
                  <a:pt x="676656" y="91440"/>
                  <a:pt x="667512" y="91440"/>
                  <a:pt x="649224" y="82296"/>
                </a:cubicBezTo>
                <a:cubicBezTo>
                  <a:pt x="640080" y="82296"/>
                  <a:pt x="630936" y="82296"/>
                  <a:pt x="621792" y="73152"/>
                </a:cubicBezTo>
                <a:moveTo>
                  <a:pt x="1362456" y="210312"/>
                </a:moveTo>
                <a:lnTo>
                  <a:pt x="1362456" y="210312"/>
                </a:lnTo>
                <a:cubicBezTo>
                  <a:pt x="1371600" y="219456"/>
                  <a:pt x="1371600" y="219456"/>
                  <a:pt x="1371600" y="228600"/>
                </a:cubicBezTo>
                <a:cubicBezTo>
                  <a:pt x="1389888" y="246888"/>
                  <a:pt x="1435608" y="237744"/>
                  <a:pt x="1435608" y="201168"/>
                </a:cubicBezTo>
                <a:cubicBezTo>
                  <a:pt x="1426464" y="192024"/>
                  <a:pt x="1426464" y="182880"/>
                  <a:pt x="1417320" y="182880"/>
                </a:cubicBezTo>
                <a:cubicBezTo>
                  <a:pt x="1417320" y="173736"/>
                  <a:pt x="1408176" y="173736"/>
                  <a:pt x="1408176" y="173736"/>
                </a:cubicBezTo>
                <a:cubicBezTo>
                  <a:pt x="1408176" y="164592"/>
                  <a:pt x="1399032" y="164592"/>
                  <a:pt x="1399032" y="155448"/>
                </a:cubicBezTo>
                <a:cubicBezTo>
                  <a:pt x="1389888" y="155448"/>
                  <a:pt x="1389888" y="146304"/>
                  <a:pt x="1380744" y="146304"/>
                </a:cubicBezTo>
                <a:cubicBezTo>
                  <a:pt x="1371600" y="137160"/>
                  <a:pt x="1362456" y="128016"/>
                  <a:pt x="1362456" y="118872"/>
                </a:cubicBezTo>
                <a:lnTo>
                  <a:pt x="1362456" y="118872"/>
                </a:lnTo>
                <a:lnTo>
                  <a:pt x="1362456" y="118872"/>
                </a:lnTo>
                <a:lnTo>
                  <a:pt x="1362456" y="118872"/>
                </a:lnTo>
                <a:cubicBezTo>
                  <a:pt x="1344168" y="109728"/>
                  <a:pt x="1335024" y="91440"/>
                  <a:pt x="1325880" y="82296"/>
                </a:cubicBezTo>
                <a:cubicBezTo>
                  <a:pt x="1316736" y="73152"/>
                  <a:pt x="1298448" y="73152"/>
                  <a:pt x="1298448" y="82296"/>
                </a:cubicBezTo>
                <a:cubicBezTo>
                  <a:pt x="1298448" y="100584"/>
                  <a:pt x="1307592" y="128016"/>
                  <a:pt x="1316736" y="146304"/>
                </a:cubicBezTo>
                <a:lnTo>
                  <a:pt x="1316736" y="146304"/>
                </a:lnTo>
                <a:lnTo>
                  <a:pt x="1316736" y="146304"/>
                </a:lnTo>
                <a:cubicBezTo>
                  <a:pt x="1325880" y="146304"/>
                  <a:pt x="1325880" y="155448"/>
                  <a:pt x="1325880" y="155448"/>
                </a:cubicBezTo>
                <a:cubicBezTo>
                  <a:pt x="1335024" y="164592"/>
                  <a:pt x="1335024" y="173736"/>
                  <a:pt x="1344168" y="173736"/>
                </a:cubicBezTo>
                <a:lnTo>
                  <a:pt x="1344168" y="173736"/>
                </a:lnTo>
                <a:lnTo>
                  <a:pt x="1344168" y="173736"/>
                </a:lnTo>
                <a:cubicBezTo>
                  <a:pt x="1344168" y="182880"/>
                  <a:pt x="1353312" y="192024"/>
                  <a:pt x="1353312" y="201168"/>
                </a:cubicBezTo>
                <a:cubicBezTo>
                  <a:pt x="1353312" y="201168"/>
                  <a:pt x="1362456" y="210312"/>
                  <a:pt x="1362456" y="210312"/>
                </a:cubicBezTo>
                <a:moveTo>
                  <a:pt x="1261872" y="420624"/>
                </a:moveTo>
                <a:cubicBezTo>
                  <a:pt x="1252728" y="420624"/>
                  <a:pt x="1252728" y="411480"/>
                  <a:pt x="1252728" y="411480"/>
                </a:cubicBezTo>
                <a:cubicBezTo>
                  <a:pt x="1243584" y="402336"/>
                  <a:pt x="1243584" y="393192"/>
                  <a:pt x="1234440" y="384048"/>
                </a:cubicBezTo>
                <a:lnTo>
                  <a:pt x="1234440" y="384048"/>
                </a:lnTo>
                <a:cubicBezTo>
                  <a:pt x="1234440" y="384048"/>
                  <a:pt x="1225296" y="374904"/>
                  <a:pt x="1225296" y="365760"/>
                </a:cubicBezTo>
                <a:cubicBezTo>
                  <a:pt x="1216152" y="365760"/>
                  <a:pt x="1216152" y="356616"/>
                  <a:pt x="1216152" y="356616"/>
                </a:cubicBezTo>
                <a:lnTo>
                  <a:pt x="1216152" y="356616"/>
                </a:lnTo>
                <a:lnTo>
                  <a:pt x="1216152" y="356616"/>
                </a:lnTo>
                <a:cubicBezTo>
                  <a:pt x="1207008" y="338328"/>
                  <a:pt x="1188720" y="310896"/>
                  <a:pt x="1188720" y="292608"/>
                </a:cubicBezTo>
                <a:cubicBezTo>
                  <a:pt x="1197864" y="283464"/>
                  <a:pt x="1216152" y="283464"/>
                  <a:pt x="1216152" y="292608"/>
                </a:cubicBezTo>
                <a:cubicBezTo>
                  <a:pt x="1225296" y="301752"/>
                  <a:pt x="1243584" y="320040"/>
                  <a:pt x="1252728" y="329184"/>
                </a:cubicBezTo>
                <a:cubicBezTo>
                  <a:pt x="1261872" y="338328"/>
                  <a:pt x="1271016" y="347472"/>
                  <a:pt x="1280160" y="356616"/>
                </a:cubicBezTo>
                <a:cubicBezTo>
                  <a:pt x="1280160" y="356616"/>
                  <a:pt x="1289304" y="365760"/>
                  <a:pt x="1289304" y="365760"/>
                </a:cubicBezTo>
                <a:cubicBezTo>
                  <a:pt x="1298448" y="374904"/>
                  <a:pt x="1298448" y="374904"/>
                  <a:pt x="1307592" y="384048"/>
                </a:cubicBezTo>
                <a:cubicBezTo>
                  <a:pt x="1307592" y="384048"/>
                  <a:pt x="1307592" y="384048"/>
                  <a:pt x="1307592" y="393192"/>
                </a:cubicBezTo>
                <a:cubicBezTo>
                  <a:pt x="1316736" y="393192"/>
                  <a:pt x="1325880" y="402336"/>
                  <a:pt x="1325880" y="411480"/>
                </a:cubicBezTo>
                <a:cubicBezTo>
                  <a:pt x="1335024" y="448056"/>
                  <a:pt x="1289304" y="457200"/>
                  <a:pt x="1271016" y="438912"/>
                </a:cubicBezTo>
                <a:cubicBezTo>
                  <a:pt x="1271016" y="429768"/>
                  <a:pt x="1261872" y="429768"/>
                  <a:pt x="1261872" y="420624"/>
                </a:cubicBezTo>
                <a:lnTo>
                  <a:pt x="1261872" y="420624"/>
                </a:lnTo>
                <a:moveTo>
                  <a:pt x="1252728" y="850392"/>
                </a:moveTo>
                <a:cubicBezTo>
                  <a:pt x="1261872" y="896112"/>
                  <a:pt x="1197864" y="914400"/>
                  <a:pt x="1188720" y="859536"/>
                </a:cubicBezTo>
                <a:cubicBezTo>
                  <a:pt x="1188720" y="877824"/>
                  <a:pt x="1170432" y="850392"/>
                  <a:pt x="1170432" y="850392"/>
                </a:cubicBezTo>
                <a:cubicBezTo>
                  <a:pt x="1170432" y="850392"/>
                  <a:pt x="1161288" y="841248"/>
                  <a:pt x="1161288" y="841248"/>
                </a:cubicBezTo>
                <a:cubicBezTo>
                  <a:pt x="1161288" y="832104"/>
                  <a:pt x="1152144" y="822960"/>
                  <a:pt x="1152144" y="813816"/>
                </a:cubicBezTo>
                <a:cubicBezTo>
                  <a:pt x="1143000" y="813816"/>
                  <a:pt x="1143000" y="804672"/>
                  <a:pt x="1143000" y="795528"/>
                </a:cubicBezTo>
                <a:cubicBezTo>
                  <a:pt x="1133856" y="795528"/>
                  <a:pt x="1133856" y="786384"/>
                  <a:pt x="1124712" y="777240"/>
                </a:cubicBezTo>
                <a:lnTo>
                  <a:pt x="1124712" y="777240"/>
                </a:lnTo>
                <a:cubicBezTo>
                  <a:pt x="1115568" y="758952"/>
                  <a:pt x="1106424" y="749808"/>
                  <a:pt x="1106424" y="731520"/>
                </a:cubicBezTo>
                <a:cubicBezTo>
                  <a:pt x="1097280" y="704088"/>
                  <a:pt x="1133856" y="685800"/>
                  <a:pt x="1143000" y="713232"/>
                </a:cubicBezTo>
                <a:cubicBezTo>
                  <a:pt x="1152144" y="713232"/>
                  <a:pt x="1152144" y="722376"/>
                  <a:pt x="1161288" y="731520"/>
                </a:cubicBezTo>
                <a:cubicBezTo>
                  <a:pt x="1161288" y="731520"/>
                  <a:pt x="1170432" y="731520"/>
                  <a:pt x="1170432" y="740664"/>
                </a:cubicBezTo>
                <a:cubicBezTo>
                  <a:pt x="1179576" y="740664"/>
                  <a:pt x="1179576" y="749808"/>
                  <a:pt x="1188720" y="758952"/>
                </a:cubicBezTo>
                <a:cubicBezTo>
                  <a:pt x="1188720" y="768096"/>
                  <a:pt x="1197864" y="768096"/>
                  <a:pt x="1197864" y="777240"/>
                </a:cubicBezTo>
                <a:cubicBezTo>
                  <a:pt x="1207008" y="795528"/>
                  <a:pt x="1216152" y="804672"/>
                  <a:pt x="1225296" y="822960"/>
                </a:cubicBezTo>
                <a:cubicBezTo>
                  <a:pt x="1234440" y="822960"/>
                  <a:pt x="1234440" y="822960"/>
                  <a:pt x="1234440" y="832104"/>
                </a:cubicBezTo>
                <a:cubicBezTo>
                  <a:pt x="1243584" y="832104"/>
                  <a:pt x="1243584" y="841248"/>
                  <a:pt x="1252728" y="850392"/>
                </a:cubicBezTo>
                <a:moveTo>
                  <a:pt x="1399032" y="685800"/>
                </a:moveTo>
                <a:cubicBezTo>
                  <a:pt x="1408176" y="704088"/>
                  <a:pt x="1417320" y="722376"/>
                  <a:pt x="1426464" y="731520"/>
                </a:cubicBezTo>
                <a:cubicBezTo>
                  <a:pt x="1444752" y="777240"/>
                  <a:pt x="1389888" y="795528"/>
                  <a:pt x="1362456" y="758952"/>
                </a:cubicBezTo>
                <a:cubicBezTo>
                  <a:pt x="1362456" y="749808"/>
                  <a:pt x="1353312" y="740664"/>
                  <a:pt x="1344168" y="731520"/>
                </a:cubicBezTo>
                <a:cubicBezTo>
                  <a:pt x="1344168" y="722376"/>
                  <a:pt x="1335024" y="713232"/>
                  <a:pt x="1335024" y="704088"/>
                </a:cubicBezTo>
                <a:cubicBezTo>
                  <a:pt x="1325880" y="694944"/>
                  <a:pt x="1325880" y="694944"/>
                  <a:pt x="1325880" y="685800"/>
                </a:cubicBezTo>
                <a:cubicBezTo>
                  <a:pt x="1316736" y="676656"/>
                  <a:pt x="1307592" y="667512"/>
                  <a:pt x="1307592" y="649224"/>
                </a:cubicBezTo>
                <a:cubicBezTo>
                  <a:pt x="1307592" y="640080"/>
                  <a:pt x="1307592" y="630936"/>
                  <a:pt x="1316736" y="621792"/>
                </a:cubicBezTo>
                <a:lnTo>
                  <a:pt x="1316736" y="621792"/>
                </a:lnTo>
                <a:cubicBezTo>
                  <a:pt x="1344168" y="612648"/>
                  <a:pt x="1362456" y="640080"/>
                  <a:pt x="1371600" y="658368"/>
                </a:cubicBezTo>
                <a:cubicBezTo>
                  <a:pt x="1380744" y="667512"/>
                  <a:pt x="1389888" y="676656"/>
                  <a:pt x="1399032" y="685800"/>
                </a:cubicBezTo>
                <a:moveTo>
                  <a:pt x="1289304" y="1133856"/>
                </a:moveTo>
                <a:cubicBezTo>
                  <a:pt x="1280160" y="1115568"/>
                  <a:pt x="1261872" y="1097280"/>
                  <a:pt x="1243584" y="1078992"/>
                </a:cubicBezTo>
                <a:cubicBezTo>
                  <a:pt x="1234440" y="1069848"/>
                  <a:pt x="1216152" y="1069848"/>
                  <a:pt x="1216152" y="1088136"/>
                </a:cubicBezTo>
                <a:cubicBezTo>
                  <a:pt x="1207008" y="1106424"/>
                  <a:pt x="1225296" y="1124712"/>
                  <a:pt x="1234440" y="1143000"/>
                </a:cubicBezTo>
                <a:cubicBezTo>
                  <a:pt x="1234440" y="1143000"/>
                  <a:pt x="1243584" y="1152144"/>
                  <a:pt x="1243584" y="1161288"/>
                </a:cubicBezTo>
                <a:cubicBezTo>
                  <a:pt x="1243584" y="1170432"/>
                  <a:pt x="1243584" y="1170432"/>
                  <a:pt x="1252728" y="1170432"/>
                </a:cubicBezTo>
                <a:cubicBezTo>
                  <a:pt x="1261872" y="1197864"/>
                  <a:pt x="1271016" y="1216152"/>
                  <a:pt x="1289304" y="1225296"/>
                </a:cubicBezTo>
                <a:cubicBezTo>
                  <a:pt x="1316736" y="1252728"/>
                  <a:pt x="1344168" y="1207008"/>
                  <a:pt x="1325880" y="1179576"/>
                </a:cubicBezTo>
                <a:cubicBezTo>
                  <a:pt x="1316736" y="1179576"/>
                  <a:pt x="1307592" y="1161288"/>
                  <a:pt x="1298448" y="1152144"/>
                </a:cubicBezTo>
                <a:cubicBezTo>
                  <a:pt x="1298448" y="1152144"/>
                  <a:pt x="1289304" y="1143000"/>
                  <a:pt x="1289304" y="1133856"/>
                </a:cubicBezTo>
                <a:moveTo>
                  <a:pt x="1069848" y="1225296"/>
                </a:moveTo>
                <a:cubicBezTo>
                  <a:pt x="1078992" y="1225296"/>
                  <a:pt x="1078992" y="1234440"/>
                  <a:pt x="1088136" y="1234440"/>
                </a:cubicBezTo>
                <a:cubicBezTo>
                  <a:pt x="1097280" y="1252728"/>
                  <a:pt x="1115568" y="1261872"/>
                  <a:pt x="1124712" y="1280160"/>
                </a:cubicBezTo>
                <a:cubicBezTo>
                  <a:pt x="1133856" y="1298448"/>
                  <a:pt x="1133856" y="1307592"/>
                  <a:pt x="1124712" y="1325880"/>
                </a:cubicBezTo>
                <a:cubicBezTo>
                  <a:pt x="1115568" y="1325880"/>
                  <a:pt x="1097280" y="1325880"/>
                  <a:pt x="1088136" y="1316736"/>
                </a:cubicBezTo>
                <a:cubicBezTo>
                  <a:pt x="1078992" y="1307592"/>
                  <a:pt x="1060704" y="1289304"/>
                  <a:pt x="1051560" y="1280160"/>
                </a:cubicBezTo>
                <a:lnTo>
                  <a:pt x="1051560" y="1280160"/>
                </a:lnTo>
                <a:cubicBezTo>
                  <a:pt x="1033272" y="1261872"/>
                  <a:pt x="1024128" y="1243584"/>
                  <a:pt x="1005840" y="1225296"/>
                </a:cubicBezTo>
                <a:cubicBezTo>
                  <a:pt x="996696" y="1197864"/>
                  <a:pt x="1024128" y="1179576"/>
                  <a:pt x="1042416" y="1188720"/>
                </a:cubicBezTo>
                <a:cubicBezTo>
                  <a:pt x="1051560" y="1197864"/>
                  <a:pt x="1060704" y="1207008"/>
                  <a:pt x="1069848" y="1225296"/>
                </a:cubicBez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lnTo>
                  <a:pt x="1069848" y="1225296"/>
                </a:lnTo>
                <a:moveTo>
                  <a:pt x="777240" y="1152144"/>
                </a:moveTo>
                <a:cubicBezTo>
                  <a:pt x="768096" y="1143000"/>
                  <a:pt x="758952" y="1124712"/>
                  <a:pt x="749808" y="1115568"/>
                </a:cubicBezTo>
                <a:cubicBezTo>
                  <a:pt x="740664" y="1115568"/>
                  <a:pt x="740664" y="1115568"/>
                  <a:pt x="740664" y="1106424"/>
                </a:cubicBezTo>
                <a:cubicBezTo>
                  <a:pt x="722376" y="1088136"/>
                  <a:pt x="713232" y="1069848"/>
                  <a:pt x="685800" y="1069848"/>
                </a:cubicBezTo>
                <a:cubicBezTo>
                  <a:pt x="676656" y="1069848"/>
                  <a:pt x="667512" y="1088136"/>
                  <a:pt x="667512" y="1097280"/>
                </a:cubicBezTo>
                <a:cubicBezTo>
                  <a:pt x="685800" y="1115568"/>
                  <a:pt x="694944" y="1143000"/>
                  <a:pt x="713232" y="1161288"/>
                </a:cubicBezTo>
                <a:cubicBezTo>
                  <a:pt x="722376" y="1179576"/>
                  <a:pt x="740664" y="1207008"/>
                  <a:pt x="749808" y="1225296"/>
                </a:cubicBezTo>
                <a:cubicBezTo>
                  <a:pt x="777240" y="1271016"/>
                  <a:pt x="841248" y="1216152"/>
                  <a:pt x="804672" y="1179576"/>
                </a:cubicBezTo>
                <a:cubicBezTo>
                  <a:pt x="804672" y="1179576"/>
                  <a:pt x="804672" y="1179576"/>
                  <a:pt x="804672" y="1179576"/>
                </a:cubicBezTo>
                <a:cubicBezTo>
                  <a:pt x="795528" y="1170432"/>
                  <a:pt x="786384" y="1161288"/>
                  <a:pt x="777240" y="1152144"/>
                </a:cubicBezTo>
                <a:moveTo>
                  <a:pt x="630936" y="768096"/>
                </a:moveTo>
                <a:cubicBezTo>
                  <a:pt x="649224" y="786384"/>
                  <a:pt x="667512" y="795528"/>
                  <a:pt x="676656" y="795528"/>
                </a:cubicBezTo>
                <a:cubicBezTo>
                  <a:pt x="722376" y="804672"/>
                  <a:pt x="694944" y="868680"/>
                  <a:pt x="658368" y="859536"/>
                </a:cubicBezTo>
                <a:cubicBezTo>
                  <a:pt x="649224" y="850392"/>
                  <a:pt x="630936" y="841248"/>
                  <a:pt x="621792" y="832104"/>
                </a:cubicBezTo>
                <a:lnTo>
                  <a:pt x="621792" y="832104"/>
                </a:lnTo>
                <a:cubicBezTo>
                  <a:pt x="612648" y="832104"/>
                  <a:pt x="603504" y="822960"/>
                  <a:pt x="603504" y="822960"/>
                </a:cubicBezTo>
                <a:cubicBezTo>
                  <a:pt x="585216" y="813816"/>
                  <a:pt x="557784" y="795528"/>
                  <a:pt x="557784" y="768096"/>
                </a:cubicBezTo>
                <a:cubicBezTo>
                  <a:pt x="548640" y="758952"/>
                  <a:pt x="557784" y="749808"/>
                  <a:pt x="566928" y="749808"/>
                </a:cubicBezTo>
                <a:cubicBezTo>
                  <a:pt x="594360" y="740664"/>
                  <a:pt x="612648" y="758952"/>
                  <a:pt x="630936" y="768096"/>
                </a:cubicBezTo>
                <a:moveTo>
                  <a:pt x="429768" y="539496"/>
                </a:moveTo>
                <a:cubicBezTo>
                  <a:pt x="457200" y="557784"/>
                  <a:pt x="484632" y="502920"/>
                  <a:pt x="448056" y="484632"/>
                </a:cubicBezTo>
                <a:cubicBezTo>
                  <a:pt x="420624" y="475488"/>
                  <a:pt x="393192" y="466344"/>
                  <a:pt x="356616" y="457200"/>
                </a:cubicBezTo>
                <a:cubicBezTo>
                  <a:pt x="356616" y="457200"/>
                  <a:pt x="356616" y="457200"/>
                  <a:pt x="356616" y="457200"/>
                </a:cubicBezTo>
                <a:cubicBezTo>
                  <a:pt x="338328" y="448056"/>
                  <a:pt x="320040" y="448056"/>
                  <a:pt x="301752" y="457200"/>
                </a:cubicBezTo>
                <a:cubicBezTo>
                  <a:pt x="292608" y="466344"/>
                  <a:pt x="301752" y="484632"/>
                  <a:pt x="310896" y="484632"/>
                </a:cubicBezTo>
                <a:cubicBezTo>
                  <a:pt x="310896" y="484632"/>
                  <a:pt x="310896" y="484632"/>
                  <a:pt x="320040" y="484632"/>
                </a:cubicBezTo>
                <a:cubicBezTo>
                  <a:pt x="320040" y="484632"/>
                  <a:pt x="320040" y="493776"/>
                  <a:pt x="329184" y="493776"/>
                </a:cubicBezTo>
                <a:cubicBezTo>
                  <a:pt x="329184" y="493776"/>
                  <a:pt x="338328" y="493776"/>
                  <a:pt x="338328" y="493776"/>
                </a:cubicBezTo>
                <a:cubicBezTo>
                  <a:pt x="347472" y="502920"/>
                  <a:pt x="356616" y="502920"/>
                  <a:pt x="356616" y="502920"/>
                </a:cubicBezTo>
                <a:cubicBezTo>
                  <a:pt x="374904" y="512064"/>
                  <a:pt x="384048" y="512064"/>
                  <a:pt x="393192" y="521208"/>
                </a:cubicBez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lnTo>
                  <a:pt x="393192" y="521208"/>
                </a:lnTo>
                <a:cubicBezTo>
                  <a:pt x="402336" y="530352"/>
                  <a:pt x="411480" y="530352"/>
                  <a:pt x="429768" y="539496"/>
                </a:cubicBezTo>
                <a:moveTo>
                  <a:pt x="402336" y="283464"/>
                </a:moveTo>
                <a:cubicBezTo>
                  <a:pt x="393192" y="283464"/>
                  <a:pt x="393192" y="283464"/>
                  <a:pt x="384048" y="274320"/>
                </a:cubicBezTo>
                <a:cubicBezTo>
                  <a:pt x="365760" y="274320"/>
                  <a:pt x="338328" y="256032"/>
                  <a:pt x="329184" y="237744"/>
                </a:cubicBezTo>
                <a:cubicBezTo>
                  <a:pt x="320040" y="210312"/>
                  <a:pt x="384048" y="228600"/>
                  <a:pt x="393192" y="228600"/>
                </a:cubicBezTo>
                <a:cubicBezTo>
                  <a:pt x="402336" y="237744"/>
                  <a:pt x="411480" y="237744"/>
                  <a:pt x="420624" y="237744"/>
                </a:cubicBezTo>
                <a:cubicBezTo>
                  <a:pt x="457200" y="237744"/>
                  <a:pt x="484632" y="246888"/>
                  <a:pt x="493776" y="274320"/>
                </a:cubicBezTo>
                <a:cubicBezTo>
                  <a:pt x="493776" y="301752"/>
                  <a:pt x="466344" y="320040"/>
                  <a:pt x="448056" y="310896"/>
                </a:cubicBezTo>
                <a:cubicBezTo>
                  <a:pt x="448056" y="301752"/>
                  <a:pt x="448056" y="301752"/>
                  <a:pt x="438912" y="301752"/>
                </a:cubicBezTo>
                <a:cubicBezTo>
                  <a:pt x="438912" y="301752"/>
                  <a:pt x="438912" y="301752"/>
                  <a:pt x="438912" y="301752"/>
                </a:cubicBezTo>
                <a:cubicBezTo>
                  <a:pt x="429768" y="292608"/>
                  <a:pt x="420624" y="292608"/>
                  <a:pt x="420624" y="292608"/>
                </a:cubicBezTo>
                <a:cubicBezTo>
                  <a:pt x="411480" y="292608"/>
                  <a:pt x="411480" y="283464"/>
                  <a:pt x="402336" y="283464"/>
                </a:cubicBezTo>
                <a:moveTo>
                  <a:pt x="649224" y="493776"/>
                </a:moveTo>
                <a:cubicBezTo>
                  <a:pt x="649224" y="484632"/>
                  <a:pt x="649224" y="484632"/>
                  <a:pt x="640080" y="484632"/>
                </a:cubicBezTo>
                <a:cubicBezTo>
                  <a:pt x="630936" y="475488"/>
                  <a:pt x="612648" y="457200"/>
                  <a:pt x="603504" y="466344"/>
                </a:cubicBezTo>
                <a:cubicBezTo>
                  <a:pt x="594360" y="475488"/>
                  <a:pt x="594360" y="484632"/>
                  <a:pt x="603504" y="484632"/>
                </a:cubicBezTo>
                <a:cubicBezTo>
                  <a:pt x="603504" y="493776"/>
                  <a:pt x="603504" y="493776"/>
                  <a:pt x="603504" y="493776"/>
                </a:cubicBezTo>
                <a:cubicBezTo>
                  <a:pt x="603504" y="493776"/>
                  <a:pt x="603504" y="502920"/>
                  <a:pt x="612648" y="502920"/>
                </a:cubicBezTo>
                <a:cubicBezTo>
                  <a:pt x="612648" y="512064"/>
                  <a:pt x="621792" y="530352"/>
                  <a:pt x="640080" y="539496"/>
                </a:cubicBezTo>
                <a:cubicBezTo>
                  <a:pt x="658368" y="557784"/>
                  <a:pt x="676656" y="585216"/>
                  <a:pt x="694944" y="594360"/>
                </a:cubicBezTo>
                <a:cubicBezTo>
                  <a:pt x="731520" y="612648"/>
                  <a:pt x="758952" y="576072"/>
                  <a:pt x="731520" y="557784"/>
                </a:cubicBezTo>
                <a:cubicBezTo>
                  <a:pt x="722376" y="539496"/>
                  <a:pt x="704088" y="530352"/>
                  <a:pt x="694944" y="521208"/>
                </a:cubicBezTo>
                <a:cubicBezTo>
                  <a:pt x="685800" y="521208"/>
                  <a:pt x="676656" y="512064"/>
                  <a:pt x="667512" y="502920"/>
                </a:cubicBezTo>
                <a:lnTo>
                  <a:pt x="667512" y="502920"/>
                </a:lnTo>
                <a:cubicBezTo>
                  <a:pt x="667512" y="502920"/>
                  <a:pt x="658368" y="493776"/>
                  <a:pt x="649224" y="493776"/>
                </a:cubicBezTo>
                <a:moveTo>
                  <a:pt x="667512" y="228600"/>
                </a:moveTo>
                <a:cubicBezTo>
                  <a:pt x="667512" y="228600"/>
                  <a:pt x="676656" y="228600"/>
                  <a:pt x="685800" y="228600"/>
                </a:cubicBezTo>
                <a:cubicBezTo>
                  <a:pt x="704088" y="228600"/>
                  <a:pt x="731520" y="228600"/>
                  <a:pt x="749808" y="246888"/>
                </a:cubicBezTo>
                <a:cubicBezTo>
                  <a:pt x="758952" y="265176"/>
                  <a:pt x="740664" y="292608"/>
                  <a:pt x="722376" y="292608"/>
                </a:cubicBezTo>
                <a:cubicBezTo>
                  <a:pt x="713232" y="283464"/>
                  <a:pt x="704088" y="283464"/>
                  <a:pt x="694944" y="283464"/>
                </a:cubicBezTo>
                <a:cubicBezTo>
                  <a:pt x="685800" y="274320"/>
                  <a:pt x="685800" y="274320"/>
                  <a:pt x="676656" y="274320"/>
                </a:cubicBezTo>
                <a:cubicBezTo>
                  <a:pt x="658368" y="274320"/>
                  <a:pt x="640080" y="265176"/>
                  <a:pt x="621792" y="256032"/>
                </a:cubicBezTo>
                <a:cubicBezTo>
                  <a:pt x="612648" y="256032"/>
                  <a:pt x="612648" y="246888"/>
                  <a:pt x="612648" y="237744"/>
                </a:cubicBezTo>
                <a:cubicBezTo>
                  <a:pt x="630936" y="228600"/>
                  <a:pt x="649224" y="228600"/>
                  <a:pt x="667512" y="228600"/>
                </a:cubicBezTo>
                <a:moveTo>
                  <a:pt x="1517904" y="1088136"/>
                </a:moveTo>
                <a:lnTo>
                  <a:pt x="1517904" y="1088136"/>
                </a:lnTo>
                <a:cubicBezTo>
                  <a:pt x="1517904" y="1069848"/>
                  <a:pt x="1517904" y="1051560"/>
                  <a:pt x="1508760" y="1033272"/>
                </a:cubicBezTo>
                <a:cubicBezTo>
                  <a:pt x="1490472" y="1024128"/>
                  <a:pt x="1472184" y="1033272"/>
                  <a:pt x="1472184" y="1051560"/>
                </a:cubicBezTo>
                <a:cubicBezTo>
                  <a:pt x="1472184" y="1078992"/>
                  <a:pt x="1472184" y="1097280"/>
                  <a:pt x="1472184" y="1124712"/>
                </a:cubicBezTo>
                <a:cubicBezTo>
                  <a:pt x="1472184" y="1133856"/>
                  <a:pt x="1472184" y="1143000"/>
                  <a:pt x="1472184" y="1152144"/>
                </a:cubicBezTo>
                <a:cubicBezTo>
                  <a:pt x="1472184" y="1170432"/>
                  <a:pt x="1472184" y="1197864"/>
                  <a:pt x="1499616" y="1207008"/>
                </a:cubicBezTo>
                <a:cubicBezTo>
                  <a:pt x="1508760" y="1216152"/>
                  <a:pt x="1517904" y="1216152"/>
                  <a:pt x="1527048" y="1207008"/>
                </a:cubicBezTo>
                <a:cubicBezTo>
                  <a:pt x="1545336" y="1188720"/>
                  <a:pt x="1536192" y="1152144"/>
                  <a:pt x="1527048" y="1124712"/>
                </a:cubicBezTo>
                <a:cubicBezTo>
                  <a:pt x="1527048" y="1124712"/>
                  <a:pt x="1527048" y="1115568"/>
                  <a:pt x="1527048" y="1106424"/>
                </a:cubicBezTo>
                <a:cubicBezTo>
                  <a:pt x="1527048" y="1106424"/>
                  <a:pt x="1527048" y="1097280"/>
                  <a:pt x="1517904" y="1088136"/>
                </a:cubicBezTo>
                <a:moveTo>
                  <a:pt x="1444752" y="1453896"/>
                </a:moveTo>
                <a:cubicBezTo>
                  <a:pt x="1444752" y="1463040"/>
                  <a:pt x="1453896" y="1463040"/>
                  <a:pt x="1453896" y="1463040"/>
                </a:cubicBezTo>
                <a:cubicBezTo>
                  <a:pt x="1444752" y="1472184"/>
                  <a:pt x="1453896" y="1490472"/>
                  <a:pt x="1453896" y="1499616"/>
                </a:cubicBezTo>
                <a:cubicBezTo>
                  <a:pt x="1453896" y="1508760"/>
                  <a:pt x="1453896" y="1508760"/>
                  <a:pt x="1453896" y="1517904"/>
                </a:cubicBezTo>
                <a:cubicBezTo>
                  <a:pt x="1463040" y="1554480"/>
                  <a:pt x="1463040" y="1581912"/>
                  <a:pt x="1463040" y="1609344"/>
                </a:cubicBezTo>
                <a:lnTo>
                  <a:pt x="1463040" y="1609344"/>
                </a:lnTo>
                <a:cubicBezTo>
                  <a:pt x="1463040" y="1645920"/>
                  <a:pt x="1399032" y="1645920"/>
                  <a:pt x="1408176" y="1600200"/>
                </a:cubicBezTo>
                <a:cubicBezTo>
                  <a:pt x="1408176" y="1563624"/>
                  <a:pt x="1417320" y="1536192"/>
                  <a:pt x="1417320" y="1499616"/>
                </a:cubicBezTo>
                <a:lnTo>
                  <a:pt x="1417320" y="1499616"/>
                </a:lnTo>
                <a:cubicBezTo>
                  <a:pt x="1417320" y="1481328"/>
                  <a:pt x="1426464" y="1453896"/>
                  <a:pt x="1444752" y="1453896"/>
                </a:cubicBezTo>
                <a:moveTo>
                  <a:pt x="1261872" y="1527048"/>
                </a:moveTo>
                <a:cubicBezTo>
                  <a:pt x="1261872" y="1517904"/>
                  <a:pt x="1243584" y="1517904"/>
                  <a:pt x="1234440" y="1536192"/>
                </a:cubicBezTo>
                <a:cubicBezTo>
                  <a:pt x="1225296" y="1563624"/>
                  <a:pt x="1225296" y="1581912"/>
                  <a:pt x="1216152" y="1609344"/>
                </a:cubicBezTo>
                <a:cubicBezTo>
                  <a:pt x="1216152" y="1636776"/>
                  <a:pt x="1216152" y="1664208"/>
                  <a:pt x="1216152" y="1682496"/>
                </a:cubicBezTo>
                <a:cubicBezTo>
                  <a:pt x="1225296" y="1709928"/>
                  <a:pt x="1252728" y="1719072"/>
                  <a:pt x="1271016" y="1700784"/>
                </a:cubicBezTo>
                <a:cubicBezTo>
                  <a:pt x="1280160" y="1682496"/>
                  <a:pt x="1280160" y="1664208"/>
                  <a:pt x="1271016" y="1645920"/>
                </a:cubicBezTo>
                <a:cubicBezTo>
                  <a:pt x="1271016" y="1636776"/>
                  <a:pt x="1271016" y="1627632"/>
                  <a:pt x="1271016" y="1618488"/>
                </a:cubicBezTo>
                <a:cubicBezTo>
                  <a:pt x="1271016" y="1609344"/>
                  <a:pt x="1271016" y="1609344"/>
                  <a:pt x="1271016" y="1600200"/>
                </a:cubicBezTo>
                <a:cubicBezTo>
                  <a:pt x="1271016" y="1572768"/>
                  <a:pt x="1280160" y="1545336"/>
                  <a:pt x="1261872" y="1527048"/>
                </a:cubicBezTo>
                <a:moveTo>
                  <a:pt x="1033272" y="1682496"/>
                </a:moveTo>
                <a:cubicBezTo>
                  <a:pt x="1042416" y="1664208"/>
                  <a:pt x="1060704" y="1664208"/>
                  <a:pt x="1060704" y="1673352"/>
                </a:cubicBezTo>
                <a:cubicBezTo>
                  <a:pt x="1078992" y="1700784"/>
                  <a:pt x="1078992" y="1728216"/>
                  <a:pt x="1088136" y="1764792"/>
                </a:cubicBezTo>
                <a:cubicBezTo>
                  <a:pt x="1088136" y="1783080"/>
                  <a:pt x="1088136" y="1810512"/>
                  <a:pt x="1097280" y="1837944"/>
                </a:cubicBezTo>
                <a:cubicBezTo>
                  <a:pt x="1115568" y="1892808"/>
                  <a:pt x="1024128" y="1901952"/>
                  <a:pt x="1033272" y="1837944"/>
                </a:cubicBezTo>
                <a:cubicBezTo>
                  <a:pt x="1033272" y="1819656"/>
                  <a:pt x="1033272" y="1801368"/>
                  <a:pt x="1033272" y="1773936"/>
                </a:cubicBezTo>
                <a:cubicBezTo>
                  <a:pt x="1033272" y="1746504"/>
                  <a:pt x="1024128" y="1709928"/>
                  <a:pt x="1033272" y="1682496"/>
                </a:cubicBezTo>
                <a:moveTo>
                  <a:pt x="493776" y="941832"/>
                </a:moveTo>
                <a:lnTo>
                  <a:pt x="493776" y="941832"/>
                </a:lnTo>
                <a:cubicBezTo>
                  <a:pt x="475488" y="923544"/>
                  <a:pt x="466344" y="914400"/>
                  <a:pt x="457200" y="905256"/>
                </a:cubicBezTo>
                <a:cubicBezTo>
                  <a:pt x="438912" y="896112"/>
                  <a:pt x="429768" y="886968"/>
                  <a:pt x="411480" y="877824"/>
                </a:cubicBezTo>
                <a:cubicBezTo>
                  <a:pt x="402336" y="868680"/>
                  <a:pt x="402336" y="868680"/>
                  <a:pt x="393192" y="859536"/>
                </a:cubicBezTo>
                <a:cubicBezTo>
                  <a:pt x="365760" y="850392"/>
                  <a:pt x="338328" y="877824"/>
                  <a:pt x="356616" y="905256"/>
                </a:cubicBezTo>
                <a:cubicBezTo>
                  <a:pt x="365760" y="914400"/>
                  <a:pt x="365760" y="914400"/>
                  <a:pt x="374904" y="914400"/>
                </a:cubicBezTo>
                <a:cubicBezTo>
                  <a:pt x="384048" y="914400"/>
                  <a:pt x="384048" y="914400"/>
                  <a:pt x="384048" y="914400"/>
                </a:cubicBezTo>
                <a:cubicBezTo>
                  <a:pt x="384048" y="923544"/>
                  <a:pt x="384048" y="923544"/>
                  <a:pt x="393192" y="923544"/>
                </a:cubicBezTo>
                <a:cubicBezTo>
                  <a:pt x="402336" y="923544"/>
                  <a:pt x="411480" y="932688"/>
                  <a:pt x="420624" y="941832"/>
                </a:cubicBezTo>
                <a:cubicBezTo>
                  <a:pt x="420624" y="941832"/>
                  <a:pt x="429768" y="950976"/>
                  <a:pt x="438912" y="950976"/>
                </a:cubicBezTo>
                <a:cubicBezTo>
                  <a:pt x="457200" y="960120"/>
                  <a:pt x="466344" y="969264"/>
                  <a:pt x="484632" y="978408"/>
                </a:cubicBezTo>
                <a:cubicBezTo>
                  <a:pt x="493776" y="978408"/>
                  <a:pt x="502920" y="969264"/>
                  <a:pt x="502920" y="960120"/>
                </a:cubicBezTo>
                <a:cubicBezTo>
                  <a:pt x="502920" y="950976"/>
                  <a:pt x="502920" y="950976"/>
                  <a:pt x="493776" y="941832"/>
                </a:cubicBezTo>
                <a:moveTo>
                  <a:pt x="192024" y="694944"/>
                </a:moveTo>
                <a:cubicBezTo>
                  <a:pt x="219456" y="685800"/>
                  <a:pt x="246888" y="685800"/>
                  <a:pt x="274320" y="694944"/>
                </a:cubicBezTo>
                <a:cubicBezTo>
                  <a:pt x="292608" y="694944"/>
                  <a:pt x="310896" y="704088"/>
                  <a:pt x="329184" y="713232"/>
                </a:cubicBezTo>
                <a:cubicBezTo>
                  <a:pt x="329184" y="722376"/>
                  <a:pt x="329184" y="722376"/>
                  <a:pt x="329184" y="731520"/>
                </a:cubicBezTo>
                <a:cubicBezTo>
                  <a:pt x="320040" y="740664"/>
                  <a:pt x="292608" y="740664"/>
                  <a:pt x="274320" y="740664"/>
                </a:cubicBezTo>
                <a:lnTo>
                  <a:pt x="274320" y="740664"/>
                </a:lnTo>
                <a:cubicBezTo>
                  <a:pt x="246888" y="749808"/>
                  <a:pt x="219456" y="749808"/>
                  <a:pt x="192024" y="758952"/>
                </a:cubicBezTo>
                <a:cubicBezTo>
                  <a:pt x="155448" y="768096"/>
                  <a:pt x="146304" y="694944"/>
                  <a:pt x="192024" y="694944"/>
                </a:cubicBezTo>
                <a:moveTo>
                  <a:pt x="137160" y="384048"/>
                </a:moveTo>
                <a:cubicBezTo>
                  <a:pt x="128016" y="384048"/>
                  <a:pt x="109728" y="393192"/>
                  <a:pt x="91440" y="402336"/>
                </a:cubicBezTo>
                <a:lnTo>
                  <a:pt x="91440" y="402336"/>
                </a:lnTo>
                <a:cubicBezTo>
                  <a:pt x="82296" y="402336"/>
                  <a:pt x="82296" y="402336"/>
                  <a:pt x="73152" y="402336"/>
                </a:cubicBezTo>
                <a:cubicBezTo>
                  <a:pt x="54864" y="411480"/>
                  <a:pt x="36576" y="420624"/>
                  <a:pt x="18288" y="429768"/>
                </a:cubicBezTo>
                <a:cubicBezTo>
                  <a:pt x="-27432" y="466344"/>
                  <a:pt x="36576" y="530352"/>
                  <a:pt x="64008" y="484632"/>
                </a:cubicBezTo>
                <a:cubicBezTo>
                  <a:pt x="73152" y="475488"/>
                  <a:pt x="82296" y="466344"/>
                  <a:pt x="91440" y="457200"/>
                </a:cubicBezTo>
                <a:lnTo>
                  <a:pt x="91440" y="457200"/>
                </a:lnTo>
                <a:cubicBezTo>
                  <a:pt x="100584" y="457200"/>
                  <a:pt x="100584" y="457200"/>
                  <a:pt x="100584" y="457200"/>
                </a:cubicBezTo>
                <a:cubicBezTo>
                  <a:pt x="100584" y="448056"/>
                  <a:pt x="109728" y="448056"/>
                  <a:pt x="109728" y="448056"/>
                </a:cubicBezTo>
                <a:lnTo>
                  <a:pt x="109728" y="448056"/>
                </a:lnTo>
                <a:lnTo>
                  <a:pt x="109728" y="448056"/>
                </a:lnTo>
                <a:cubicBezTo>
                  <a:pt x="118872" y="448056"/>
                  <a:pt x="118872" y="438912"/>
                  <a:pt x="128016" y="438912"/>
                </a:cubicBezTo>
                <a:cubicBezTo>
                  <a:pt x="137160" y="429768"/>
                  <a:pt x="137160" y="429768"/>
                  <a:pt x="146304" y="420624"/>
                </a:cubicBezTo>
                <a:cubicBezTo>
                  <a:pt x="155448" y="411480"/>
                  <a:pt x="146304" y="393192"/>
                  <a:pt x="137160" y="384048"/>
                </a:cubicBezTo>
                <a:moveTo>
                  <a:pt x="960120" y="192024"/>
                </a:moveTo>
                <a:lnTo>
                  <a:pt x="960120" y="192024"/>
                </a:lnTo>
                <a:cubicBezTo>
                  <a:pt x="969264" y="201168"/>
                  <a:pt x="987552" y="201168"/>
                  <a:pt x="996696" y="210312"/>
                </a:cubicBezTo>
                <a:cubicBezTo>
                  <a:pt x="1033272" y="246888"/>
                  <a:pt x="1078992" y="182880"/>
                  <a:pt x="1042416" y="155448"/>
                </a:cubicBezTo>
                <a:cubicBezTo>
                  <a:pt x="1033272" y="146304"/>
                  <a:pt x="1024128" y="146304"/>
                  <a:pt x="1014984" y="137160"/>
                </a:cubicBezTo>
                <a:cubicBezTo>
                  <a:pt x="1005840" y="137160"/>
                  <a:pt x="1005840" y="137160"/>
                  <a:pt x="996696" y="137160"/>
                </a:cubicBezTo>
                <a:cubicBezTo>
                  <a:pt x="996696" y="128016"/>
                  <a:pt x="987552" y="128016"/>
                  <a:pt x="978408" y="128016"/>
                </a:cubicBezTo>
                <a:cubicBezTo>
                  <a:pt x="978408" y="118872"/>
                  <a:pt x="978408" y="118872"/>
                  <a:pt x="969264" y="118872"/>
                </a:cubicBezTo>
                <a:cubicBezTo>
                  <a:pt x="950976" y="109728"/>
                  <a:pt x="932688" y="100584"/>
                  <a:pt x="914400" y="109728"/>
                </a:cubicBezTo>
                <a:cubicBezTo>
                  <a:pt x="896112" y="118872"/>
                  <a:pt x="896112" y="137160"/>
                  <a:pt x="905256" y="146304"/>
                </a:cubicBezTo>
                <a:cubicBezTo>
                  <a:pt x="914400" y="155448"/>
                  <a:pt x="923544" y="155448"/>
                  <a:pt x="932688" y="164592"/>
                </a:cubicBezTo>
                <a:cubicBezTo>
                  <a:pt x="932688" y="173736"/>
                  <a:pt x="941832" y="173736"/>
                  <a:pt x="950976" y="182880"/>
                </a:cubicBezTo>
                <a:cubicBezTo>
                  <a:pt x="950976" y="182880"/>
                  <a:pt x="960120" y="192024"/>
                  <a:pt x="960120" y="192024"/>
                </a:cubicBezTo>
                <a:moveTo>
                  <a:pt x="978408" y="877824"/>
                </a:moveTo>
                <a:cubicBezTo>
                  <a:pt x="978408" y="877824"/>
                  <a:pt x="978408" y="877824"/>
                  <a:pt x="978408" y="877824"/>
                </a:cubicBezTo>
                <a:cubicBezTo>
                  <a:pt x="1014984" y="896112"/>
                  <a:pt x="987552" y="950976"/>
                  <a:pt x="960120" y="932688"/>
                </a:cubicBezTo>
                <a:cubicBezTo>
                  <a:pt x="941832" y="923544"/>
                  <a:pt x="923544" y="914400"/>
                  <a:pt x="914400" y="896112"/>
                </a:cubicBezTo>
                <a:cubicBezTo>
                  <a:pt x="914400" y="886968"/>
                  <a:pt x="905256" y="886968"/>
                  <a:pt x="896112" y="877824"/>
                </a:cubicBezTo>
                <a:cubicBezTo>
                  <a:pt x="877824" y="859536"/>
                  <a:pt x="859536" y="832104"/>
                  <a:pt x="850392" y="804672"/>
                </a:cubicBezTo>
                <a:cubicBezTo>
                  <a:pt x="850392" y="786384"/>
                  <a:pt x="859536" y="777240"/>
                  <a:pt x="877824" y="777240"/>
                </a:cubicBezTo>
                <a:cubicBezTo>
                  <a:pt x="896112" y="786384"/>
                  <a:pt x="905256" y="804672"/>
                  <a:pt x="923544" y="813816"/>
                </a:cubicBezTo>
                <a:cubicBezTo>
                  <a:pt x="923544" y="822960"/>
                  <a:pt x="923544" y="822960"/>
                  <a:pt x="932688" y="832104"/>
                </a:cubicBezTo>
                <a:lnTo>
                  <a:pt x="960120" y="859536"/>
                </a:lnTo>
                <a:cubicBezTo>
                  <a:pt x="969264" y="868680"/>
                  <a:pt x="969264" y="868680"/>
                  <a:pt x="978408" y="877824"/>
                </a:cubicBezTo>
                <a:lnTo>
                  <a:pt x="978408" y="877824"/>
                </a:lnTo>
                <a:moveTo>
                  <a:pt x="1014984" y="484632"/>
                </a:moveTo>
                <a:cubicBezTo>
                  <a:pt x="987552" y="466344"/>
                  <a:pt x="960120" y="448056"/>
                  <a:pt x="932688" y="438912"/>
                </a:cubicBezTo>
                <a:cubicBezTo>
                  <a:pt x="932688" y="438912"/>
                  <a:pt x="932688" y="438912"/>
                  <a:pt x="932688" y="438912"/>
                </a:cubicBezTo>
                <a:cubicBezTo>
                  <a:pt x="914400" y="429768"/>
                  <a:pt x="886968" y="420624"/>
                  <a:pt x="868680" y="429768"/>
                </a:cubicBezTo>
                <a:cubicBezTo>
                  <a:pt x="859536" y="429768"/>
                  <a:pt x="868680" y="448056"/>
                  <a:pt x="877824" y="448056"/>
                </a:cubicBezTo>
                <a:cubicBezTo>
                  <a:pt x="886968" y="457200"/>
                  <a:pt x="886968" y="457200"/>
                  <a:pt x="896112" y="466344"/>
                </a:cubicBezTo>
                <a:lnTo>
                  <a:pt x="896112" y="466344"/>
                </a:lnTo>
                <a:cubicBezTo>
                  <a:pt x="896112" y="466344"/>
                  <a:pt x="896112" y="466344"/>
                  <a:pt x="896112" y="466344"/>
                </a:cubicBezTo>
                <a:lnTo>
                  <a:pt x="923544" y="484632"/>
                </a:lnTo>
                <a:cubicBezTo>
                  <a:pt x="932688" y="493776"/>
                  <a:pt x="941832" y="502920"/>
                  <a:pt x="950976" y="512064"/>
                </a:cubicBezTo>
                <a:cubicBezTo>
                  <a:pt x="960120" y="512064"/>
                  <a:pt x="969264" y="521208"/>
                  <a:pt x="978408" y="530352"/>
                </a:cubicBezTo>
                <a:cubicBezTo>
                  <a:pt x="1005840" y="548640"/>
                  <a:pt x="1033272" y="512064"/>
                  <a:pt x="1014984" y="484632"/>
                </a:cubicBezTo>
                <a:moveTo>
                  <a:pt x="914400" y="1453896"/>
                </a:moveTo>
                <a:lnTo>
                  <a:pt x="914400" y="1453896"/>
                </a:lnTo>
                <a:cubicBezTo>
                  <a:pt x="923544" y="1453896"/>
                  <a:pt x="923544" y="1463040"/>
                  <a:pt x="923544" y="1463040"/>
                </a:cubicBezTo>
                <a:cubicBezTo>
                  <a:pt x="932688" y="1472184"/>
                  <a:pt x="932688" y="1472184"/>
                  <a:pt x="941832" y="1481328"/>
                </a:cubicBezTo>
                <a:lnTo>
                  <a:pt x="941832" y="1481328"/>
                </a:lnTo>
                <a:cubicBezTo>
                  <a:pt x="941832" y="1481328"/>
                  <a:pt x="950976" y="1490472"/>
                  <a:pt x="960120" y="1499616"/>
                </a:cubicBezTo>
                <a:cubicBezTo>
                  <a:pt x="978408" y="1527048"/>
                  <a:pt x="932688" y="1563624"/>
                  <a:pt x="914400" y="1536192"/>
                </a:cubicBezTo>
                <a:cubicBezTo>
                  <a:pt x="905256" y="1527048"/>
                  <a:pt x="905256" y="1517904"/>
                  <a:pt x="896112" y="1508760"/>
                </a:cubicBezTo>
                <a:lnTo>
                  <a:pt x="896112" y="1508760"/>
                </a:lnTo>
                <a:lnTo>
                  <a:pt x="896112" y="1508760"/>
                </a:lnTo>
                <a:cubicBezTo>
                  <a:pt x="896112" y="1499616"/>
                  <a:pt x="886968" y="1490472"/>
                  <a:pt x="886968" y="1490472"/>
                </a:cubicBezTo>
                <a:cubicBezTo>
                  <a:pt x="868680" y="1472184"/>
                  <a:pt x="859536" y="1463040"/>
                  <a:pt x="859536" y="1444752"/>
                </a:cubicBezTo>
                <a:cubicBezTo>
                  <a:pt x="859536" y="1426464"/>
                  <a:pt x="886968" y="1417320"/>
                  <a:pt x="896112" y="1435608"/>
                </a:cubicBezTo>
                <a:cubicBezTo>
                  <a:pt x="896112" y="1435608"/>
                  <a:pt x="905256" y="1444752"/>
                  <a:pt x="914400" y="1453896"/>
                </a:cubicBezTo>
                <a:moveTo>
                  <a:pt x="1252728" y="1920240"/>
                </a:moveTo>
                <a:cubicBezTo>
                  <a:pt x="1225296" y="1929384"/>
                  <a:pt x="1216152" y="1956816"/>
                  <a:pt x="1207008" y="1984248"/>
                </a:cubicBezTo>
                <a:cubicBezTo>
                  <a:pt x="1207008" y="1984248"/>
                  <a:pt x="1207008" y="1984248"/>
                  <a:pt x="1207008" y="1993392"/>
                </a:cubicBezTo>
                <a:lnTo>
                  <a:pt x="1197864" y="2020824"/>
                </a:lnTo>
                <a:lnTo>
                  <a:pt x="1197864" y="2020824"/>
                </a:lnTo>
                <a:cubicBezTo>
                  <a:pt x="1197864" y="2020824"/>
                  <a:pt x="1188720" y="2029968"/>
                  <a:pt x="1188720" y="2029968"/>
                </a:cubicBezTo>
                <a:cubicBezTo>
                  <a:pt x="1188720" y="2029968"/>
                  <a:pt x="1188720" y="2039112"/>
                  <a:pt x="1179576" y="2039112"/>
                </a:cubicBezTo>
                <a:cubicBezTo>
                  <a:pt x="1170432" y="2057400"/>
                  <a:pt x="1188720" y="2084832"/>
                  <a:pt x="1207008" y="2084832"/>
                </a:cubicBezTo>
                <a:lnTo>
                  <a:pt x="1216152" y="2084832"/>
                </a:lnTo>
                <a:cubicBezTo>
                  <a:pt x="1225296" y="2084832"/>
                  <a:pt x="1243584" y="2084832"/>
                  <a:pt x="1252728" y="2075688"/>
                </a:cubicBezTo>
                <a:cubicBezTo>
                  <a:pt x="1261872" y="2057400"/>
                  <a:pt x="1261872" y="2048256"/>
                  <a:pt x="1261872" y="2029968"/>
                </a:cubicBezTo>
                <a:cubicBezTo>
                  <a:pt x="1261872" y="2020824"/>
                  <a:pt x="1261872" y="2020824"/>
                  <a:pt x="1261872" y="2020824"/>
                </a:cubicBezTo>
                <a:cubicBezTo>
                  <a:pt x="1271016" y="1993392"/>
                  <a:pt x="1271016" y="1965960"/>
                  <a:pt x="1280160" y="1938528"/>
                </a:cubicBezTo>
                <a:cubicBezTo>
                  <a:pt x="1280160" y="1938528"/>
                  <a:pt x="1271016" y="1920240"/>
                  <a:pt x="1252728" y="1920240"/>
                </a:cubicBezTo>
                <a:moveTo>
                  <a:pt x="192024" y="201168"/>
                </a:moveTo>
                <a:cubicBezTo>
                  <a:pt x="182880" y="201168"/>
                  <a:pt x="182880" y="210312"/>
                  <a:pt x="173736" y="210312"/>
                </a:cubicBezTo>
                <a:cubicBezTo>
                  <a:pt x="155448" y="219456"/>
                  <a:pt x="137160" y="210312"/>
                  <a:pt x="137160" y="192024"/>
                </a:cubicBezTo>
                <a:cubicBezTo>
                  <a:pt x="128016" y="164592"/>
                  <a:pt x="155448" y="146304"/>
                  <a:pt x="173736" y="137160"/>
                </a:cubicBezTo>
                <a:cubicBezTo>
                  <a:pt x="201168" y="128016"/>
                  <a:pt x="228600" y="109728"/>
                  <a:pt x="256032" y="109728"/>
                </a:cubicBezTo>
                <a:cubicBezTo>
                  <a:pt x="274320" y="109728"/>
                  <a:pt x="274320" y="128016"/>
                  <a:pt x="265176" y="137160"/>
                </a:cubicBezTo>
                <a:cubicBezTo>
                  <a:pt x="265176" y="137160"/>
                  <a:pt x="265176" y="146304"/>
                  <a:pt x="256032" y="146304"/>
                </a:cubicBezTo>
                <a:cubicBezTo>
                  <a:pt x="256032" y="155448"/>
                  <a:pt x="246888" y="155448"/>
                  <a:pt x="237744" y="164592"/>
                </a:cubicBezTo>
                <a:cubicBezTo>
                  <a:pt x="228600" y="164592"/>
                  <a:pt x="228600" y="164592"/>
                  <a:pt x="219456" y="173736"/>
                </a:cubicBezTo>
                <a:cubicBezTo>
                  <a:pt x="219456" y="173736"/>
                  <a:pt x="219456" y="173736"/>
                  <a:pt x="210312" y="173736"/>
                </a:cubicBezTo>
                <a:cubicBezTo>
                  <a:pt x="210312" y="182880"/>
                  <a:pt x="210312" y="182880"/>
                  <a:pt x="210312" y="182880"/>
                </a:cubicBezTo>
                <a:cubicBezTo>
                  <a:pt x="201168" y="182880"/>
                  <a:pt x="201168" y="192024"/>
                  <a:pt x="192024" y="192024"/>
                </a:cubicBezTo>
                <a:cubicBezTo>
                  <a:pt x="192024" y="192024"/>
                  <a:pt x="192024" y="192024"/>
                  <a:pt x="192024" y="201168"/>
                </a:cubicBezTo>
              </a:path>
            </a:pathLst>
          </a:custGeom>
          <a:solidFill>
            <a:schemeClr val="accent3">
              <a:lumMod val="60000"/>
              <a:lumOff val="40000"/>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4" name="日期占位符 3"/>
          <p:cNvSpPr>
            <a:spLocks noGrp="1"/>
          </p:cNvSpPr>
          <p:nvPr>
            <p:ph type="dt" sz="half" idx="10"/>
            <p:custDataLst>
              <p:tags r:id="rId11"/>
            </p:custDataLst>
          </p:nvPr>
        </p:nvSpPr>
        <p:spPr/>
        <p:txBody>
          <a:bodyPr wrap="square">
            <a:normAutofit/>
          </a:bodyPr>
          <a:lstStyle/>
          <a:p>
            <a:fld id="{5592522B-0F24-4480-B9DD-A9474A6880D6}" type="datetimeFigureOut">
              <a:rPr lang="zh-CN" altLang="en-US" smtClean="0"/>
              <a:t>2024/6/17</a:t>
            </a:fld>
            <a:endParaRPr lang="zh-CN" altLang="en-US"/>
          </a:p>
        </p:txBody>
      </p:sp>
      <p:sp>
        <p:nvSpPr>
          <p:cNvPr id="5" name="页脚占位符 4"/>
          <p:cNvSpPr>
            <a:spLocks noGrp="1"/>
          </p:cNvSpPr>
          <p:nvPr>
            <p:ph type="ftr" sz="quarter" idx="11"/>
            <p:custDataLst>
              <p:tags r:id="rId12"/>
            </p:custDataLst>
          </p:nvPr>
        </p:nvSpPr>
        <p:spPr/>
        <p:txBody>
          <a:bodyPr/>
          <a:lstStyle/>
          <a:p>
            <a:endParaRPr lang="zh-CN" altLang="en-US"/>
          </a:p>
        </p:txBody>
      </p:sp>
      <p:sp>
        <p:nvSpPr>
          <p:cNvPr id="6" name="灯片编号占位符 5"/>
          <p:cNvSpPr>
            <a:spLocks noGrp="1"/>
          </p:cNvSpPr>
          <p:nvPr>
            <p:ph type="sldNum" sz="quarter" idx="12"/>
            <p:custDataLst>
              <p:tags r:id="rId13"/>
            </p:custDataLst>
          </p:nvPr>
        </p:nvSpPr>
        <p:spPr>
          <a:xfrm>
            <a:off x="8610600" y="6356350"/>
            <a:ext cx="2743200" cy="365125"/>
          </a:xfrm>
        </p:spPr>
        <p:txBody>
          <a:bodyPr wrap="square">
            <a:normAutofit/>
          </a:bodyPr>
          <a:lstStyle/>
          <a:p>
            <a:fld id="{BE5F26B5-172A-4DC2-B0B7-181CFC56B87C}" type="slidenum">
              <a:rPr lang="zh-CN" altLang="en-US" smtClean="0"/>
              <a:t>‹#›</a:t>
            </a:fld>
            <a:endParaRPr lang="zh-CN" altLang="en-US"/>
          </a:p>
        </p:txBody>
      </p:sp>
      <p:sp>
        <p:nvSpPr>
          <p:cNvPr id="24" name="署名占位符 10"/>
          <p:cNvSpPr>
            <a:spLocks noGrp="1"/>
          </p:cNvSpPr>
          <p:nvPr>
            <p:ph type="body" sz="quarter" idx="17" hasCustomPrompt="1"/>
            <p:custDataLst>
              <p:tags r:id="rId14"/>
            </p:custDataLst>
          </p:nvPr>
        </p:nvSpPr>
        <p:spPr>
          <a:xfrm>
            <a:off x="3977640" y="4095243"/>
            <a:ext cx="6745512" cy="1703006"/>
          </a:xfrm>
        </p:spPr>
        <p:txBody>
          <a:bodyPr wrap="square" anchor="t">
            <a:normAutofit/>
          </a:bodyPr>
          <a:lstStyle>
            <a:lvl1pPr marL="0" indent="0" algn="l">
              <a:lnSpc>
                <a:spcPct val="100000"/>
              </a:lnSpc>
              <a:buNone/>
              <a:defRPr sz="2400">
                <a:solidFill>
                  <a:schemeClr val="lt1">
                    <a:lumMod val="100000"/>
                  </a:schemeClr>
                </a:solidFill>
                <a:latin typeface="+mn-ea"/>
                <a:ea typeface="+mn-ea"/>
                <a:cs typeface="+mn-ea"/>
              </a:defRPr>
            </a:lvl1pPr>
          </a:lstStyle>
          <a:p>
            <a:pPr lvl="0"/>
            <a:r>
              <a:rPr lang="zh-CN" altLang="en-US" dirty="0"/>
              <a:t>署名</a:t>
            </a:r>
          </a:p>
        </p:txBody>
      </p:sp>
      <p:sp>
        <p:nvSpPr>
          <p:cNvPr id="2" name="标题 1"/>
          <p:cNvSpPr>
            <a:spLocks noGrp="1"/>
          </p:cNvSpPr>
          <p:nvPr>
            <p:ph type="ctrTitle" hasCustomPrompt="1"/>
            <p:custDataLst>
              <p:tags r:id="rId15"/>
            </p:custDataLst>
          </p:nvPr>
        </p:nvSpPr>
        <p:spPr>
          <a:xfrm>
            <a:off x="3977640" y="2077848"/>
            <a:ext cx="6745513" cy="1802960"/>
          </a:xfrm>
        </p:spPr>
        <p:txBody>
          <a:bodyPr wrap="square" anchor="b">
            <a:normAutofit/>
          </a:bodyPr>
          <a:lstStyle>
            <a:lvl1pPr algn="l">
              <a:lnSpc>
                <a:spcPct val="100000"/>
              </a:lnSpc>
              <a:defRPr sz="6400">
                <a:solidFill>
                  <a:schemeClr val="lt1">
                    <a:lumMod val="100000"/>
                  </a:schemeClr>
                </a:solidFill>
                <a:latin typeface="+mj-ea"/>
                <a:ea typeface="+mj-ea"/>
                <a:cs typeface="+mj-ea"/>
              </a:defRPr>
            </a:lvl1pPr>
          </a:lstStyle>
          <a:p>
            <a:r>
              <a:rPr lang="zh-CN" altLang="en-US" dirty="0"/>
              <a:t>编辑母版标题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2024/6/17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2024/6/17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2024/6/17</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13.xml"/><Relationship Id="rId16" Type="http://schemas.openxmlformats.org/officeDocument/2006/relationships/tags" Target="../tags/tag6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66.xml"/><Relationship Id="rId10" Type="http://schemas.openxmlformats.org/officeDocument/2006/relationships/slideLayout" Target="../slideLayouts/slideLayout21.xml"/><Relationship Id="rId19" Type="http://schemas.openxmlformats.org/officeDocument/2006/relationships/tags" Target="../tags/tag7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6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145.xml"/><Relationship Id="rId18" Type="http://schemas.openxmlformats.org/officeDocument/2006/relationships/tags" Target="../tags/tag15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tags" Target="../tags/tag149.xml"/><Relationship Id="rId2" Type="http://schemas.openxmlformats.org/officeDocument/2006/relationships/slideLayout" Target="../slideLayouts/slideLayout24.xml"/><Relationship Id="rId16" Type="http://schemas.openxmlformats.org/officeDocument/2006/relationships/tags" Target="../tags/tag148.xml"/><Relationship Id="rId20" Type="http://schemas.openxmlformats.org/officeDocument/2006/relationships/tags" Target="../tags/tag15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ags" Target="../tags/tag147.xml"/><Relationship Id="rId10" Type="http://schemas.openxmlformats.org/officeDocument/2006/relationships/slideLayout" Target="../slideLayouts/slideLayout32.xml"/><Relationship Id="rId19" Type="http://schemas.openxmlformats.org/officeDocument/2006/relationships/tags" Target="../tags/tag15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146.xml"/></Relationships>
</file>

<file path=ppt/slideMasters/_rels/slideMaster4.xml.rels><?xml version="1.0" encoding="UTF-8" standalone="yes"?>
<Relationships xmlns="http://schemas.openxmlformats.org/package/2006/relationships"><Relationship Id="rId8" Type="http://schemas.openxmlformats.org/officeDocument/2006/relationships/tags" Target="../tags/tag242.xml"/><Relationship Id="rId3" Type="http://schemas.openxmlformats.org/officeDocument/2006/relationships/tags" Target="../tags/tag237.xml"/><Relationship Id="rId7" Type="http://schemas.openxmlformats.org/officeDocument/2006/relationships/tags" Target="../tags/tag241.xml"/><Relationship Id="rId2" Type="http://schemas.openxmlformats.org/officeDocument/2006/relationships/theme" Target="../theme/theme4.xml"/><Relationship Id="rId1" Type="http://schemas.openxmlformats.org/officeDocument/2006/relationships/slideLayout" Target="../slideLayouts/slideLayout34.xml"/><Relationship Id="rId6" Type="http://schemas.openxmlformats.org/officeDocument/2006/relationships/tags" Target="../tags/tag240.xml"/><Relationship Id="rId5" Type="http://schemas.openxmlformats.org/officeDocument/2006/relationships/tags" Target="../tags/tag239.xml"/><Relationship Id="rId10" Type="http://schemas.openxmlformats.org/officeDocument/2006/relationships/tags" Target="../tags/tag244.xml"/><Relationship Id="rId4" Type="http://schemas.openxmlformats.org/officeDocument/2006/relationships/tags" Target="../tags/tag238.xml"/><Relationship Id="rId9" Type="http://schemas.openxmlformats.org/officeDocument/2006/relationships/tags" Target="../tags/tag243.xml"/></Relationships>
</file>

<file path=ppt/slideMasters/_rels/slideMaster5.xml.rels><?xml version="1.0" encoding="UTF-8" standalone="yes"?>
<Relationships xmlns="http://schemas.openxmlformats.org/package/2006/relationships"><Relationship Id="rId8" Type="http://schemas.openxmlformats.org/officeDocument/2006/relationships/tags" Target="../tags/tag254.xml"/><Relationship Id="rId3" Type="http://schemas.openxmlformats.org/officeDocument/2006/relationships/tags" Target="../tags/tag249.xml"/><Relationship Id="rId7" Type="http://schemas.openxmlformats.org/officeDocument/2006/relationships/tags" Target="../tags/tag253.xml"/><Relationship Id="rId2" Type="http://schemas.openxmlformats.org/officeDocument/2006/relationships/theme" Target="../theme/theme5.xml"/><Relationship Id="rId1" Type="http://schemas.openxmlformats.org/officeDocument/2006/relationships/slideLayout" Target="../slideLayouts/slideLayout35.xml"/><Relationship Id="rId6" Type="http://schemas.openxmlformats.org/officeDocument/2006/relationships/tags" Target="../tags/tag252.xml"/><Relationship Id="rId5" Type="http://schemas.openxmlformats.org/officeDocument/2006/relationships/tags" Target="../tags/tag251.xml"/><Relationship Id="rId10" Type="http://schemas.openxmlformats.org/officeDocument/2006/relationships/tags" Target="../tags/tag256.xml"/><Relationship Id="rId4" Type="http://schemas.openxmlformats.org/officeDocument/2006/relationships/tags" Target="../tags/tag250.xml"/><Relationship Id="rId9" Type="http://schemas.openxmlformats.org/officeDocument/2006/relationships/tags" Target="../tags/tag255.xml"/></Relationships>
</file>

<file path=ppt/slideMasters/_rels/slideMaster6.xml.rels><?xml version="1.0" encoding="UTF-8" standalone="yes"?>
<Relationships xmlns="http://schemas.openxmlformats.org/package/2006/relationships"><Relationship Id="rId8" Type="http://schemas.openxmlformats.org/officeDocument/2006/relationships/tags" Target="../tags/tag273.xml"/><Relationship Id="rId3" Type="http://schemas.openxmlformats.org/officeDocument/2006/relationships/tags" Target="../tags/tag268.xml"/><Relationship Id="rId7" Type="http://schemas.openxmlformats.org/officeDocument/2006/relationships/tags" Target="../tags/tag272.xml"/><Relationship Id="rId2" Type="http://schemas.openxmlformats.org/officeDocument/2006/relationships/theme" Target="../theme/theme6.xml"/><Relationship Id="rId1" Type="http://schemas.openxmlformats.org/officeDocument/2006/relationships/slideLayout" Target="../slideLayouts/slideLayout36.xml"/><Relationship Id="rId6" Type="http://schemas.openxmlformats.org/officeDocument/2006/relationships/tags" Target="../tags/tag271.xml"/><Relationship Id="rId5" Type="http://schemas.openxmlformats.org/officeDocument/2006/relationships/tags" Target="../tags/tag270.xml"/><Relationship Id="rId10" Type="http://schemas.openxmlformats.org/officeDocument/2006/relationships/tags" Target="../tags/tag275.xml"/><Relationship Id="rId4" Type="http://schemas.openxmlformats.org/officeDocument/2006/relationships/tags" Target="../tags/tag269.xml"/><Relationship Id="rId9" Type="http://schemas.openxmlformats.org/officeDocument/2006/relationships/tags" Target="../tags/tag27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1" name="Rectangle 41712_#color_$lt2_$lt1-2499&amp;2004"/>
          <p:cNvSpPr/>
          <p:nvPr userDrawn="1">
            <p:custDataLst>
              <p:tags r:id="rId13"/>
            </p:custDataLst>
          </p:nvPr>
        </p:nvSpPr>
        <p:spPr>
          <a:xfrm>
            <a:off x="1200" y="0"/>
            <a:ext cx="12189600" cy="6858000"/>
          </a:xfrm>
          <a:prstGeom prst="rect">
            <a:avLst/>
          </a:prstGeom>
          <a:gradFill>
            <a:gsLst>
              <a:gs pos="0">
                <a:schemeClr val="bg2">
                  <a:alpha val="100000"/>
                </a:schemeClr>
              </a:gs>
              <a:gs pos="100000">
                <a:schemeClr val="bg1">
                  <a:alpha val="20000"/>
                </a:schemeClr>
              </a:gs>
            </a:gsLst>
            <a:lin ang="2106835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占位符 1"/>
          <p:cNvSpPr>
            <a:spLocks noGrp="1"/>
          </p:cNvSpPr>
          <p:nvPr>
            <p:ph type="title"/>
            <p:custDataLst>
              <p:tags r:id="rId14"/>
            </p:custDataLst>
          </p:nvPr>
        </p:nvSpPr>
        <p:spPr>
          <a:xfrm>
            <a:off x="694800" y="360000"/>
            <a:ext cx="10800000" cy="720000"/>
          </a:xfrm>
          <a:prstGeom prst="rect">
            <a:avLst/>
          </a:prstGeom>
        </p:spPr>
        <p:txBody>
          <a:bodyPr vert="horz" wrap="square" lIns="0" tIns="0" rIns="0" bIns="0" rtlCol="0" anchor="b">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94799" y="1364400"/>
            <a:ext cx="10799999" cy="4813200"/>
          </a:xfrm>
          <a:prstGeom prst="rect">
            <a:avLst/>
          </a:prstGeom>
        </p:spPr>
        <p:txBody>
          <a:bodyPr vert="horz" wrap="square" lIns="0" tIns="0" rIns="0" bIns="0" rtlCol="0">
            <a:normAutofit/>
          </a:body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3"/>
          <p:cNvSpPr>
            <a:spLocks noGrp="1"/>
          </p:cNvSpPr>
          <p:nvPr>
            <p:ph type="dt" sz="half" idx="2"/>
            <p:custDataLst>
              <p:tags r:id="rId16"/>
            </p:custDataLst>
          </p:nvPr>
        </p:nvSpPr>
        <p:spPr>
          <a:xfrm>
            <a:off x="69480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t>2024/6/17</a:t>
            </a:fld>
            <a:endParaRPr lang="zh-CN" altLang="en-US" dirty="0"/>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751598"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t>‹#›</a:t>
            </a:fld>
            <a:endParaRPr lang="zh-CN" altLang="en-US"/>
          </a:p>
        </p:txBody>
      </p:sp>
      <p:sp>
        <p:nvSpPr>
          <p:cNvPr id="8" name="KSO_TEMPLATE" hidden="1"/>
          <p:cNvSpPr/>
          <p:nvPr userDrawn="1">
            <p:custDataLst>
              <p:tags r:id="rId19"/>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36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2"/>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Vector_#color-2096&amp;3070"/>
          <p:cNvSpPr/>
          <p:nvPr userDrawn="1">
            <p:custDataLst>
              <p:tags r:id="rId13"/>
            </p:custDataLst>
          </p:nvPr>
        </p:nvSpPr>
        <p:spPr>
          <a:xfrm>
            <a:off x="10546715" y="0"/>
            <a:ext cx="1642745" cy="757555"/>
          </a:xfrm>
          <a:custGeom>
            <a:avLst/>
            <a:gdLst/>
            <a:ahLst/>
            <a:cxnLst/>
            <a:rect l="l" t="t" r="r" b="b"/>
            <a:pathLst>
              <a:path w="2002536" h="923544">
                <a:moveTo>
                  <a:pt x="9144" y="0"/>
                </a:moveTo>
                <a:lnTo>
                  <a:pt x="2002536" y="0"/>
                </a:lnTo>
                <a:lnTo>
                  <a:pt x="2002536" y="713232"/>
                </a:lnTo>
                <a:cubicBezTo>
                  <a:pt x="1920240" y="822960"/>
                  <a:pt x="1783080" y="941832"/>
                  <a:pt x="1600200" y="923544"/>
                </a:cubicBezTo>
                <a:cubicBezTo>
                  <a:pt x="1417320" y="905256"/>
                  <a:pt x="1234440" y="749808"/>
                  <a:pt x="1216152" y="594360"/>
                </a:cubicBezTo>
                <a:cubicBezTo>
                  <a:pt x="1207008" y="521208"/>
                  <a:pt x="1234440" y="466344"/>
                  <a:pt x="1261872" y="411480"/>
                </a:cubicBezTo>
                <a:cubicBezTo>
                  <a:pt x="1298448" y="347472"/>
                  <a:pt x="1335024" y="283464"/>
                  <a:pt x="1316736" y="192024"/>
                </a:cubicBezTo>
                <a:cubicBezTo>
                  <a:pt x="1298448" y="109728"/>
                  <a:pt x="1243584" y="64008"/>
                  <a:pt x="1161288" y="45720"/>
                </a:cubicBezTo>
                <a:cubicBezTo>
                  <a:pt x="1088136" y="36576"/>
                  <a:pt x="1033272" y="82296"/>
                  <a:pt x="923544" y="164592"/>
                </a:cubicBezTo>
                <a:cubicBezTo>
                  <a:pt x="868680" y="210312"/>
                  <a:pt x="804672" y="265176"/>
                  <a:pt x="722376" y="320040"/>
                </a:cubicBezTo>
                <a:lnTo>
                  <a:pt x="722376" y="320040"/>
                </a:lnTo>
                <a:cubicBezTo>
                  <a:pt x="576072" y="420624"/>
                  <a:pt x="429768" y="521208"/>
                  <a:pt x="292608" y="484632"/>
                </a:cubicBezTo>
                <a:cubicBezTo>
                  <a:pt x="109728" y="438912"/>
                  <a:pt x="-36576" y="182880"/>
                  <a:pt x="9144" y="0"/>
                </a:cubicBezTo>
              </a:path>
            </a:pathLst>
          </a:custGeom>
          <a:solidFill>
            <a:schemeClr val="accent5"/>
          </a:solidFill>
        </p:spPr>
      </p:sp>
      <p:sp>
        <p:nvSpPr>
          <p:cNvPr id="11" name="Vector_#color-2096&amp;3073"/>
          <p:cNvSpPr/>
          <p:nvPr userDrawn="1">
            <p:custDataLst>
              <p:tags r:id="rId14"/>
            </p:custDataLst>
          </p:nvPr>
        </p:nvSpPr>
        <p:spPr>
          <a:xfrm>
            <a:off x="0" y="6262370"/>
            <a:ext cx="1275080" cy="595630"/>
          </a:xfrm>
          <a:custGeom>
            <a:avLst/>
            <a:gdLst/>
            <a:ahLst/>
            <a:cxnLst/>
            <a:rect l="l" t="t" r="r" b="b"/>
            <a:pathLst>
              <a:path w="1527048" h="713232">
                <a:moveTo>
                  <a:pt x="1527048" y="713232"/>
                </a:moveTo>
                <a:lnTo>
                  <a:pt x="0" y="713232"/>
                </a:lnTo>
                <a:lnTo>
                  <a:pt x="0" y="9144"/>
                </a:lnTo>
                <a:cubicBezTo>
                  <a:pt x="530352" y="-27432"/>
                  <a:pt x="1060704" y="118872"/>
                  <a:pt x="1380744" y="502920"/>
                </a:cubicBezTo>
                <a:cubicBezTo>
                  <a:pt x="1435608" y="566928"/>
                  <a:pt x="1481328" y="640080"/>
                  <a:pt x="1527048" y="713232"/>
                </a:cubicBezTo>
              </a:path>
            </a:pathLst>
          </a:custGeom>
          <a:solidFill>
            <a:schemeClr val="accent3"/>
          </a:solidFill>
        </p:spPr>
      </p:sp>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ea typeface="汉仪正圆 55简" charset="0"/>
              </a:defRPr>
            </a:lvl1pPr>
          </a:lstStyle>
          <a:p>
            <a:fld id="{5592522B-0F24-4480-B9DD-A9474A6880D6}" type="datetimeFigureOut">
              <a:rPr lang="zh-CN" altLang="en-US" smtClean="0"/>
              <a:t>2024/6/17</a:t>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ea typeface="汉仪正圆 55简" charset="0"/>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ea typeface="汉仪正圆 55简" charset="0"/>
              </a:defRPr>
            </a:lvl1pPr>
          </a:lstStyle>
          <a:p>
            <a:fld id="{BE5F26B5-172A-4DC2-B0B7-181CFC56B87C}" type="slidenum">
              <a:rPr lang="zh-CN" altLang="en-US" smtClean="0"/>
              <a:t>‹#›</a:t>
            </a:fld>
            <a:endParaRPr lang="zh-CN" altLang="en-US"/>
          </a:p>
        </p:txBody>
      </p:sp>
      <p:sp>
        <p:nvSpPr>
          <p:cNvPr id="8"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汉仪正圆 55简"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100000"/>
        </a:lnSpc>
        <a:spcBef>
          <a:spcPct val="0"/>
        </a:spcBef>
        <a:buNone/>
        <a:defRPr sz="3200" b="1" kern="1200">
          <a:solidFill>
            <a:schemeClr val="accent1">
              <a:lumMod val="75000"/>
            </a:schemeClr>
          </a:solidFill>
          <a:latin typeface="汉仪正圆-75W" charset="0"/>
          <a:ea typeface="汉仪正圆-75W" charset="0"/>
          <a:cs typeface="汉仪正圆-75W" charset="0"/>
          <a:sym typeface="汉仪正圆-75W" charset="0"/>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汉仪正圆 55简" charset="0"/>
          <a:ea typeface="汉仪正圆 55简" charset="0"/>
          <a:cs typeface="汉仪正圆 55简" charset="0"/>
          <a:sym typeface="汉仪正圆 55简" charset="0"/>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汉仪正圆 55简" charset="0"/>
          <a:ea typeface="汉仪正圆 55简" charset="0"/>
          <a:cs typeface="汉仪正圆 55简" charset="0"/>
          <a:sym typeface="汉仪正圆 55简" charset="0"/>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汉仪正圆 55简" charset="0"/>
          <a:ea typeface="汉仪正圆 55简" charset="0"/>
          <a:cs typeface="汉仪正圆 55简" charset="0"/>
          <a:sym typeface="汉仪正圆 55简" charset="0"/>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汉仪正圆 55简" charset="0"/>
          <a:ea typeface="汉仪正圆 55简" charset="0"/>
          <a:cs typeface="汉仪正圆 55简" charset="0"/>
          <a:sym typeface="汉仪正圆 55简" charset="0"/>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汉仪正圆 55简" charset="0"/>
          <a:ea typeface="汉仪正圆 55简" charset="0"/>
          <a:cs typeface="汉仪正圆 55简" charset="0"/>
          <a:sym typeface="汉仪正圆 55简"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Vector_#color-2096&amp;3070"/>
          <p:cNvSpPr/>
          <p:nvPr userDrawn="1">
            <p:custDataLst>
              <p:tags r:id="rId3"/>
            </p:custDataLst>
          </p:nvPr>
        </p:nvSpPr>
        <p:spPr>
          <a:xfrm>
            <a:off x="10546715" y="0"/>
            <a:ext cx="1642745" cy="757555"/>
          </a:xfrm>
          <a:custGeom>
            <a:avLst/>
            <a:gdLst/>
            <a:ahLst/>
            <a:cxnLst/>
            <a:rect l="l" t="t" r="r" b="b"/>
            <a:pathLst>
              <a:path w="2002536" h="923544">
                <a:moveTo>
                  <a:pt x="9144" y="0"/>
                </a:moveTo>
                <a:lnTo>
                  <a:pt x="2002536" y="0"/>
                </a:lnTo>
                <a:lnTo>
                  <a:pt x="2002536" y="713232"/>
                </a:lnTo>
                <a:cubicBezTo>
                  <a:pt x="1920240" y="822960"/>
                  <a:pt x="1783080" y="941832"/>
                  <a:pt x="1600200" y="923544"/>
                </a:cubicBezTo>
                <a:cubicBezTo>
                  <a:pt x="1417320" y="905256"/>
                  <a:pt x="1234440" y="749808"/>
                  <a:pt x="1216152" y="594360"/>
                </a:cubicBezTo>
                <a:cubicBezTo>
                  <a:pt x="1207008" y="521208"/>
                  <a:pt x="1234440" y="466344"/>
                  <a:pt x="1261872" y="411480"/>
                </a:cubicBezTo>
                <a:cubicBezTo>
                  <a:pt x="1298448" y="347472"/>
                  <a:pt x="1335024" y="283464"/>
                  <a:pt x="1316736" y="192024"/>
                </a:cubicBezTo>
                <a:cubicBezTo>
                  <a:pt x="1298448" y="109728"/>
                  <a:pt x="1243584" y="64008"/>
                  <a:pt x="1161288" y="45720"/>
                </a:cubicBezTo>
                <a:cubicBezTo>
                  <a:pt x="1088136" y="36576"/>
                  <a:pt x="1033272" y="82296"/>
                  <a:pt x="923544" y="164592"/>
                </a:cubicBezTo>
                <a:cubicBezTo>
                  <a:pt x="868680" y="210312"/>
                  <a:pt x="804672" y="265176"/>
                  <a:pt x="722376" y="320040"/>
                </a:cubicBezTo>
                <a:lnTo>
                  <a:pt x="722376" y="320040"/>
                </a:lnTo>
                <a:cubicBezTo>
                  <a:pt x="576072" y="420624"/>
                  <a:pt x="429768" y="521208"/>
                  <a:pt x="292608" y="484632"/>
                </a:cubicBezTo>
                <a:cubicBezTo>
                  <a:pt x="109728" y="438912"/>
                  <a:pt x="-36576" y="182880"/>
                  <a:pt x="9144" y="0"/>
                </a:cubicBezTo>
              </a:path>
            </a:pathLst>
          </a:custGeom>
          <a:solidFill>
            <a:schemeClr val="accent5"/>
          </a:solidFill>
        </p:spPr>
      </p:sp>
      <p:sp>
        <p:nvSpPr>
          <p:cNvPr id="11" name="Vector_#color-2096&amp;3073"/>
          <p:cNvSpPr/>
          <p:nvPr userDrawn="1">
            <p:custDataLst>
              <p:tags r:id="rId4"/>
            </p:custDataLst>
          </p:nvPr>
        </p:nvSpPr>
        <p:spPr>
          <a:xfrm>
            <a:off x="0" y="6262370"/>
            <a:ext cx="1275080" cy="595630"/>
          </a:xfrm>
          <a:custGeom>
            <a:avLst/>
            <a:gdLst/>
            <a:ahLst/>
            <a:cxnLst/>
            <a:rect l="l" t="t" r="r" b="b"/>
            <a:pathLst>
              <a:path w="1527048" h="713232">
                <a:moveTo>
                  <a:pt x="1527048" y="713232"/>
                </a:moveTo>
                <a:lnTo>
                  <a:pt x="0" y="713232"/>
                </a:lnTo>
                <a:lnTo>
                  <a:pt x="0" y="9144"/>
                </a:lnTo>
                <a:cubicBezTo>
                  <a:pt x="530352" y="-27432"/>
                  <a:pt x="1060704" y="118872"/>
                  <a:pt x="1380744" y="502920"/>
                </a:cubicBezTo>
                <a:cubicBezTo>
                  <a:pt x="1435608" y="566928"/>
                  <a:pt x="1481328" y="640080"/>
                  <a:pt x="1527048" y="713232"/>
                </a:cubicBezTo>
              </a:path>
            </a:pathLst>
          </a:custGeom>
          <a:solidFill>
            <a:schemeClr val="accent3"/>
          </a:solidFill>
        </p:spPr>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t>2024/6/17</a:t>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t>‹#›</a:t>
            </a:fld>
            <a:endParaRPr lang="zh-CN" altLang="en-US"/>
          </a:p>
        </p:txBody>
      </p:sp>
      <p:sp>
        <p:nvSpPr>
          <p:cNvPr id="8" name="KSO_TEMPLATE" hidden="1"/>
          <p:cNvSpPr/>
          <p:nvPr userDrawn="1">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5" r:id="rId1"/>
  </p:sldLayoutIdLst>
  <p:txStyles>
    <p:titleStyle>
      <a:lvl1pPr algn="l" defTabSz="914400" rtl="0" eaLnBrk="1" latinLnBrk="0" hangingPunct="1">
        <a:lnSpc>
          <a:spcPct val="100000"/>
        </a:lnSpc>
        <a:spcBef>
          <a:spcPct val="0"/>
        </a:spcBef>
        <a:buNone/>
        <a:defRPr sz="3200" b="1" kern="1200">
          <a:solidFill>
            <a:schemeClr val="accent1">
              <a:lumMod val="75000"/>
            </a:schemeClr>
          </a:solidFill>
          <a:latin typeface="+mj-ea"/>
          <a:ea typeface="+mj-ea"/>
          <a:cs typeface="+mj-ea"/>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Vector_#color-2096&amp;3070"/>
          <p:cNvSpPr/>
          <p:nvPr userDrawn="1">
            <p:custDataLst>
              <p:tags r:id="rId3"/>
            </p:custDataLst>
          </p:nvPr>
        </p:nvSpPr>
        <p:spPr>
          <a:xfrm>
            <a:off x="10546715" y="0"/>
            <a:ext cx="1642745" cy="757555"/>
          </a:xfrm>
          <a:custGeom>
            <a:avLst/>
            <a:gdLst/>
            <a:ahLst/>
            <a:cxnLst/>
            <a:rect l="l" t="t" r="r" b="b"/>
            <a:pathLst>
              <a:path w="2002536" h="923544">
                <a:moveTo>
                  <a:pt x="9144" y="0"/>
                </a:moveTo>
                <a:lnTo>
                  <a:pt x="2002536" y="0"/>
                </a:lnTo>
                <a:lnTo>
                  <a:pt x="2002536" y="713232"/>
                </a:lnTo>
                <a:cubicBezTo>
                  <a:pt x="1920240" y="822960"/>
                  <a:pt x="1783080" y="941832"/>
                  <a:pt x="1600200" y="923544"/>
                </a:cubicBezTo>
                <a:cubicBezTo>
                  <a:pt x="1417320" y="905256"/>
                  <a:pt x="1234440" y="749808"/>
                  <a:pt x="1216152" y="594360"/>
                </a:cubicBezTo>
                <a:cubicBezTo>
                  <a:pt x="1207008" y="521208"/>
                  <a:pt x="1234440" y="466344"/>
                  <a:pt x="1261872" y="411480"/>
                </a:cubicBezTo>
                <a:cubicBezTo>
                  <a:pt x="1298448" y="347472"/>
                  <a:pt x="1335024" y="283464"/>
                  <a:pt x="1316736" y="192024"/>
                </a:cubicBezTo>
                <a:cubicBezTo>
                  <a:pt x="1298448" y="109728"/>
                  <a:pt x="1243584" y="64008"/>
                  <a:pt x="1161288" y="45720"/>
                </a:cubicBezTo>
                <a:cubicBezTo>
                  <a:pt x="1088136" y="36576"/>
                  <a:pt x="1033272" y="82296"/>
                  <a:pt x="923544" y="164592"/>
                </a:cubicBezTo>
                <a:cubicBezTo>
                  <a:pt x="868680" y="210312"/>
                  <a:pt x="804672" y="265176"/>
                  <a:pt x="722376" y="320040"/>
                </a:cubicBezTo>
                <a:lnTo>
                  <a:pt x="722376" y="320040"/>
                </a:lnTo>
                <a:cubicBezTo>
                  <a:pt x="576072" y="420624"/>
                  <a:pt x="429768" y="521208"/>
                  <a:pt x="292608" y="484632"/>
                </a:cubicBezTo>
                <a:cubicBezTo>
                  <a:pt x="109728" y="438912"/>
                  <a:pt x="-36576" y="182880"/>
                  <a:pt x="9144" y="0"/>
                </a:cubicBezTo>
              </a:path>
            </a:pathLst>
          </a:custGeom>
          <a:solidFill>
            <a:schemeClr val="accent5"/>
          </a:solidFill>
        </p:spPr>
      </p:sp>
      <p:sp>
        <p:nvSpPr>
          <p:cNvPr id="11" name="Vector_#color-2096&amp;3073"/>
          <p:cNvSpPr/>
          <p:nvPr userDrawn="1">
            <p:custDataLst>
              <p:tags r:id="rId4"/>
            </p:custDataLst>
          </p:nvPr>
        </p:nvSpPr>
        <p:spPr>
          <a:xfrm>
            <a:off x="0" y="6262370"/>
            <a:ext cx="1275080" cy="595630"/>
          </a:xfrm>
          <a:custGeom>
            <a:avLst/>
            <a:gdLst/>
            <a:ahLst/>
            <a:cxnLst/>
            <a:rect l="l" t="t" r="r" b="b"/>
            <a:pathLst>
              <a:path w="1527048" h="713232">
                <a:moveTo>
                  <a:pt x="1527048" y="713232"/>
                </a:moveTo>
                <a:lnTo>
                  <a:pt x="0" y="713232"/>
                </a:lnTo>
                <a:lnTo>
                  <a:pt x="0" y="9144"/>
                </a:lnTo>
                <a:cubicBezTo>
                  <a:pt x="530352" y="-27432"/>
                  <a:pt x="1060704" y="118872"/>
                  <a:pt x="1380744" y="502920"/>
                </a:cubicBezTo>
                <a:cubicBezTo>
                  <a:pt x="1435608" y="566928"/>
                  <a:pt x="1481328" y="640080"/>
                  <a:pt x="1527048" y="713232"/>
                </a:cubicBezTo>
              </a:path>
            </a:pathLst>
          </a:custGeom>
          <a:solidFill>
            <a:schemeClr val="accent3"/>
          </a:solidFill>
        </p:spPr>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t>2024/6/17</a:t>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t>‹#›</a:t>
            </a:fld>
            <a:endParaRPr lang="zh-CN" altLang="en-US"/>
          </a:p>
        </p:txBody>
      </p:sp>
      <p:sp>
        <p:nvSpPr>
          <p:cNvPr id="8" name="KSO_TEMPLATE" hidden="1"/>
          <p:cNvSpPr/>
          <p:nvPr userDrawn="1">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100000"/>
        </a:lnSpc>
        <a:spcBef>
          <a:spcPct val="0"/>
        </a:spcBef>
        <a:buNone/>
        <a:defRPr sz="3200" b="1" kern="1200">
          <a:solidFill>
            <a:schemeClr val="accent1">
              <a:lumMod val="75000"/>
            </a:schemeClr>
          </a:solidFill>
          <a:latin typeface="+mj-ea"/>
          <a:ea typeface="+mj-ea"/>
          <a:cs typeface="+mj-ea"/>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Vector_#color-2096&amp;3070"/>
          <p:cNvSpPr/>
          <p:nvPr userDrawn="1">
            <p:custDataLst>
              <p:tags r:id="rId3"/>
            </p:custDataLst>
          </p:nvPr>
        </p:nvSpPr>
        <p:spPr>
          <a:xfrm>
            <a:off x="10546715" y="0"/>
            <a:ext cx="1642745" cy="757555"/>
          </a:xfrm>
          <a:custGeom>
            <a:avLst/>
            <a:gdLst/>
            <a:ahLst/>
            <a:cxnLst/>
            <a:rect l="l" t="t" r="r" b="b"/>
            <a:pathLst>
              <a:path w="2002536" h="923544">
                <a:moveTo>
                  <a:pt x="9144" y="0"/>
                </a:moveTo>
                <a:lnTo>
                  <a:pt x="2002536" y="0"/>
                </a:lnTo>
                <a:lnTo>
                  <a:pt x="2002536" y="713232"/>
                </a:lnTo>
                <a:cubicBezTo>
                  <a:pt x="1920240" y="822960"/>
                  <a:pt x="1783080" y="941832"/>
                  <a:pt x="1600200" y="923544"/>
                </a:cubicBezTo>
                <a:cubicBezTo>
                  <a:pt x="1417320" y="905256"/>
                  <a:pt x="1234440" y="749808"/>
                  <a:pt x="1216152" y="594360"/>
                </a:cubicBezTo>
                <a:cubicBezTo>
                  <a:pt x="1207008" y="521208"/>
                  <a:pt x="1234440" y="466344"/>
                  <a:pt x="1261872" y="411480"/>
                </a:cubicBezTo>
                <a:cubicBezTo>
                  <a:pt x="1298448" y="347472"/>
                  <a:pt x="1335024" y="283464"/>
                  <a:pt x="1316736" y="192024"/>
                </a:cubicBezTo>
                <a:cubicBezTo>
                  <a:pt x="1298448" y="109728"/>
                  <a:pt x="1243584" y="64008"/>
                  <a:pt x="1161288" y="45720"/>
                </a:cubicBezTo>
                <a:cubicBezTo>
                  <a:pt x="1088136" y="36576"/>
                  <a:pt x="1033272" y="82296"/>
                  <a:pt x="923544" y="164592"/>
                </a:cubicBezTo>
                <a:cubicBezTo>
                  <a:pt x="868680" y="210312"/>
                  <a:pt x="804672" y="265176"/>
                  <a:pt x="722376" y="320040"/>
                </a:cubicBezTo>
                <a:lnTo>
                  <a:pt x="722376" y="320040"/>
                </a:lnTo>
                <a:cubicBezTo>
                  <a:pt x="576072" y="420624"/>
                  <a:pt x="429768" y="521208"/>
                  <a:pt x="292608" y="484632"/>
                </a:cubicBezTo>
                <a:cubicBezTo>
                  <a:pt x="109728" y="438912"/>
                  <a:pt x="-36576" y="182880"/>
                  <a:pt x="9144" y="0"/>
                </a:cubicBezTo>
              </a:path>
            </a:pathLst>
          </a:custGeom>
          <a:solidFill>
            <a:schemeClr val="accent5"/>
          </a:solidFill>
        </p:spPr>
      </p:sp>
      <p:sp>
        <p:nvSpPr>
          <p:cNvPr id="11" name="Vector_#color-2096&amp;3073"/>
          <p:cNvSpPr/>
          <p:nvPr userDrawn="1">
            <p:custDataLst>
              <p:tags r:id="rId4"/>
            </p:custDataLst>
          </p:nvPr>
        </p:nvSpPr>
        <p:spPr>
          <a:xfrm>
            <a:off x="0" y="6262370"/>
            <a:ext cx="1275080" cy="595630"/>
          </a:xfrm>
          <a:custGeom>
            <a:avLst/>
            <a:gdLst/>
            <a:ahLst/>
            <a:cxnLst/>
            <a:rect l="l" t="t" r="r" b="b"/>
            <a:pathLst>
              <a:path w="1527048" h="713232">
                <a:moveTo>
                  <a:pt x="1527048" y="713232"/>
                </a:moveTo>
                <a:lnTo>
                  <a:pt x="0" y="713232"/>
                </a:lnTo>
                <a:lnTo>
                  <a:pt x="0" y="9144"/>
                </a:lnTo>
                <a:cubicBezTo>
                  <a:pt x="530352" y="-27432"/>
                  <a:pt x="1060704" y="118872"/>
                  <a:pt x="1380744" y="502920"/>
                </a:cubicBezTo>
                <a:cubicBezTo>
                  <a:pt x="1435608" y="566928"/>
                  <a:pt x="1481328" y="640080"/>
                  <a:pt x="1527048" y="713232"/>
                </a:cubicBezTo>
              </a:path>
            </a:pathLst>
          </a:custGeom>
          <a:solidFill>
            <a:schemeClr val="accent3"/>
          </a:solidFill>
        </p:spPr>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t>2024/6/17</a:t>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t>‹#›</a:t>
            </a:fld>
            <a:endParaRPr lang="zh-CN" altLang="en-US"/>
          </a:p>
        </p:txBody>
      </p:sp>
      <p:sp>
        <p:nvSpPr>
          <p:cNvPr id="8" name="KSO_TEMPLATE" hidden="1"/>
          <p:cNvSpPr/>
          <p:nvPr userDrawn="1">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9" r:id="rId1"/>
  </p:sldLayoutIdLst>
  <p:txStyles>
    <p:titleStyle>
      <a:lvl1pPr algn="l" defTabSz="914400" rtl="0" eaLnBrk="1" latinLnBrk="0" hangingPunct="1">
        <a:lnSpc>
          <a:spcPct val="100000"/>
        </a:lnSpc>
        <a:spcBef>
          <a:spcPct val="0"/>
        </a:spcBef>
        <a:buNone/>
        <a:defRPr sz="3200" b="1" kern="1200">
          <a:solidFill>
            <a:schemeClr val="accent1">
              <a:lumMod val="75000"/>
            </a:schemeClr>
          </a:solidFill>
          <a:latin typeface="+mj-ea"/>
          <a:ea typeface="+mj-ea"/>
          <a:cs typeface="+mj-ea"/>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8" Type="http://schemas.openxmlformats.org/officeDocument/2006/relationships/tags" Target="../tags/tag367.xml"/><Relationship Id="rId13" Type="http://schemas.openxmlformats.org/officeDocument/2006/relationships/image" Target="../media/image16.jpeg"/><Relationship Id="rId3" Type="http://schemas.openxmlformats.org/officeDocument/2006/relationships/tags" Target="../tags/tag362.xml"/><Relationship Id="rId7" Type="http://schemas.openxmlformats.org/officeDocument/2006/relationships/tags" Target="../tags/tag366.xml"/><Relationship Id="rId12" Type="http://schemas.openxmlformats.org/officeDocument/2006/relationships/notesSlide" Target="../notesSlides/notesSlide6.xml"/><Relationship Id="rId2" Type="http://schemas.openxmlformats.org/officeDocument/2006/relationships/tags" Target="../tags/tag361.xml"/><Relationship Id="rId1" Type="http://schemas.openxmlformats.org/officeDocument/2006/relationships/tags" Target="../tags/tag360.xml"/><Relationship Id="rId6" Type="http://schemas.openxmlformats.org/officeDocument/2006/relationships/tags" Target="../tags/tag365.xml"/><Relationship Id="rId11" Type="http://schemas.openxmlformats.org/officeDocument/2006/relationships/slideLayout" Target="../slideLayouts/slideLayout34.xml"/><Relationship Id="rId5" Type="http://schemas.openxmlformats.org/officeDocument/2006/relationships/tags" Target="../tags/tag364.xml"/><Relationship Id="rId10" Type="http://schemas.openxmlformats.org/officeDocument/2006/relationships/tags" Target="../tags/tag369.xml"/><Relationship Id="rId4" Type="http://schemas.openxmlformats.org/officeDocument/2006/relationships/tags" Target="../tags/tag363.xml"/><Relationship Id="rId9" Type="http://schemas.openxmlformats.org/officeDocument/2006/relationships/tags" Target="../tags/tag368.xml"/><Relationship Id="rId14" Type="http://schemas.openxmlformats.org/officeDocument/2006/relationships/image" Target="../media/image17.jpeg"/></Relationships>
</file>

<file path=ppt/slides/_rels/slide11.xml.rels><?xml version="1.0" encoding="UTF-8" standalone="yes"?>
<Relationships xmlns="http://schemas.openxmlformats.org/package/2006/relationships"><Relationship Id="rId8" Type="http://schemas.openxmlformats.org/officeDocument/2006/relationships/tags" Target="../tags/tag377.xml"/><Relationship Id="rId13" Type="http://schemas.openxmlformats.org/officeDocument/2006/relationships/tags" Target="../tags/tag382.xml"/><Relationship Id="rId3" Type="http://schemas.openxmlformats.org/officeDocument/2006/relationships/tags" Target="../tags/tag372.xml"/><Relationship Id="rId7" Type="http://schemas.openxmlformats.org/officeDocument/2006/relationships/tags" Target="../tags/tag376.xml"/><Relationship Id="rId12" Type="http://schemas.openxmlformats.org/officeDocument/2006/relationships/tags" Target="../tags/tag381.xml"/><Relationship Id="rId2" Type="http://schemas.openxmlformats.org/officeDocument/2006/relationships/tags" Target="../tags/tag371.xml"/><Relationship Id="rId16" Type="http://schemas.openxmlformats.org/officeDocument/2006/relationships/notesSlide" Target="../notesSlides/notesSlide7.xml"/><Relationship Id="rId1" Type="http://schemas.openxmlformats.org/officeDocument/2006/relationships/tags" Target="../tags/tag370.xml"/><Relationship Id="rId6" Type="http://schemas.openxmlformats.org/officeDocument/2006/relationships/tags" Target="../tags/tag375.xml"/><Relationship Id="rId11" Type="http://schemas.openxmlformats.org/officeDocument/2006/relationships/tags" Target="../tags/tag380.xml"/><Relationship Id="rId5" Type="http://schemas.openxmlformats.org/officeDocument/2006/relationships/tags" Target="../tags/tag374.xml"/><Relationship Id="rId15" Type="http://schemas.openxmlformats.org/officeDocument/2006/relationships/slideLayout" Target="../slideLayouts/slideLayout34.xml"/><Relationship Id="rId10" Type="http://schemas.openxmlformats.org/officeDocument/2006/relationships/tags" Target="../tags/tag379.xml"/><Relationship Id="rId4" Type="http://schemas.openxmlformats.org/officeDocument/2006/relationships/tags" Target="../tags/tag373.xml"/><Relationship Id="rId9" Type="http://schemas.openxmlformats.org/officeDocument/2006/relationships/tags" Target="../tags/tag378.xml"/><Relationship Id="rId14" Type="http://schemas.openxmlformats.org/officeDocument/2006/relationships/tags" Target="../tags/tag383.xml"/></Relationships>
</file>

<file path=ppt/slides/_rels/slide12.xml.rels><?xml version="1.0" encoding="UTF-8" standalone="yes"?>
<Relationships xmlns="http://schemas.openxmlformats.org/package/2006/relationships"><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tags" Target="../tags/tag384.xml"/><Relationship Id="rId4"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8" Type="http://schemas.openxmlformats.org/officeDocument/2006/relationships/tags" Target="../tags/tag394.xml"/><Relationship Id="rId13" Type="http://schemas.openxmlformats.org/officeDocument/2006/relationships/image" Target="../media/image18.jpeg"/><Relationship Id="rId3" Type="http://schemas.openxmlformats.org/officeDocument/2006/relationships/tags" Target="../tags/tag389.xml"/><Relationship Id="rId7" Type="http://schemas.openxmlformats.org/officeDocument/2006/relationships/tags" Target="../tags/tag393.xml"/><Relationship Id="rId12" Type="http://schemas.openxmlformats.org/officeDocument/2006/relationships/notesSlide" Target="../notesSlides/notesSlide8.xml"/><Relationship Id="rId2" Type="http://schemas.openxmlformats.org/officeDocument/2006/relationships/tags" Target="../tags/tag388.xml"/><Relationship Id="rId1" Type="http://schemas.openxmlformats.org/officeDocument/2006/relationships/tags" Target="../tags/tag387.xml"/><Relationship Id="rId6" Type="http://schemas.openxmlformats.org/officeDocument/2006/relationships/tags" Target="../tags/tag392.xml"/><Relationship Id="rId11" Type="http://schemas.openxmlformats.org/officeDocument/2006/relationships/slideLayout" Target="../slideLayouts/slideLayout34.xml"/><Relationship Id="rId5" Type="http://schemas.openxmlformats.org/officeDocument/2006/relationships/tags" Target="../tags/tag391.xml"/><Relationship Id="rId10" Type="http://schemas.openxmlformats.org/officeDocument/2006/relationships/tags" Target="../tags/tag396.xml"/><Relationship Id="rId4" Type="http://schemas.openxmlformats.org/officeDocument/2006/relationships/tags" Target="../tags/tag390.xml"/><Relationship Id="rId9" Type="http://schemas.openxmlformats.org/officeDocument/2006/relationships/tags" Target="../tags/tag395.xml"/><Relationship Id="rId14" Type="http://schemas.openxmlformats.org/officeDocument/2006/relationships/image" Target="../media/image19.jpeg"/></Relationships>
</file>

<file path=ppt/slides/_rels/slide14.xml.rels><?xml version="1.0" encoding="UTF-8" standalone="yes"?>
<Relationships xmlns="http://schemas.openxmlformats.org/package/2006/relationships"><Relationship Id="rId8" Type="http://schemas.openxmlformats.org/officeDocument/2006/relationships/tags" Target="../tags/tag404.xml"/><Relationship Id="rId13" Type="http://schemas.openxmlformats.org/officeDocument/2006/relationships/slideLayout" Target="../slideLayouts/slideLayout34.xml"/><Relationship Id="rId3" Type="http://schemas.openxmlformats.org/officeDocument/2006/relationships/tags" Target="../tags/tag399.xml"/><Relationship Id="rId7" Type="http://schemas.openxmlformats.org/officeDocument/2006/relationships/tags" Target="../tags/tag403.xml"/><Relationship Id="rId12" Type="http://schemas.openxmlformats.org/officeDocument/2006/relationships/tags" Target="../tags/tag408.xml"/><Relationship Id="rId2" Type="http://schemas.openxmlformats.org/officeDocument/2006/relationships/tags" Target="../tags/tag398.xml"/><Relationship Id="rId1" Type="http://schemas.openxmlformats.org/officeDocument/2006/relationships/tags" Target="../tags/tag397.xml"/><Relationship Id="rId6" Type="http://schemas.openxmlformats.org/officeDocument/2006/relationships/tags" Target="../tags/tag402.xml"/><Relationship Id="rId11" Type="http://schemas.openxmlformats.org/officeDocument/2006/relationships/tags" Target="../tags/tag407.xml"/><Relationship Id="rId5" Type="http://schemas.openxmlformats.org/officeDocument/2006/relationships/tags" Target="../tags/tag401.xml"/><Relationship Id="rId15" Type="http://schemas.openxmlformats.org/officeDocument/2006/relationships/image" Target="../media/image20.jpeg"/><Relationship Id="rId10" Type="http://schemas.openxmlformats.org/officeDocument/2006/relationships/tags" Target="../tags/tag406.xml"/><Relationship Id="rId4" Type="http://schemas.openxmlformats.org/officeDocument/2006/relationships/tags" Target="../tags/tag400.xml"/><Relationship Id="rId9" Type="http://schemas.openxmlformats.org/officeDocument/2006/relationships/tags" Target="../tags/tag405.xml"/><Relationship Id="rId14"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8" Type="http://schemas.openxmlformats.org/officeDocument/2006/relationships/tags" Target="../tags/tag416.xml"/><Relationship Id="rId13" Type="http://schemas.openxmlformats.org/officeDocument/2006/relationships/tags" Target="../tags/tag421.xml"/><Relationship Id="rId18" Type="http://schemas.openxmlformats.org/officeDocument/2006/relationships/slideLayout" Target="../slideLayouts/slideLayout34.xml"/><Relationship Id="rId3" Type="http://schemas.openxmlformats.org/officeDocument/2006/relationships/tags" Target="../tags/tag411.xml"/><Relationship Id="rId21" Type="http://schemas.openxmlformats.org/officeDocument/2006/relationships/image" Target="../media/image23.jpeg"/><Relationship Id="rId7" Type="http://schemas.openxmlformats.org/officeDocument/2006/relationships/tags" Target="../tags/tag415.xml"/><Relationship Id="rId12" Type="http://schemas.openxmlformats.org/officeDocument/2006/relationships/tags" Target="../tags/tag420.xml"/><Relationship Id="rId17" Type="http://schemas.openxmlformats.org/officeDocument/2006/relationships/tags" Target="../tags/tag425.xml"/><Relationship Id="rId2" Type="http://schemas.openxmlformats.org/officeDocument/2006/relationships/tags" Target="../tags/tag410.xml"/><Relationship Id="rId16" Type="http://schemas.openxmlformats.org/officeDocument/2006/relationships/tags" Target="../tags/tag424.xml"/><Relationship Id="rId20" Type="http://schemas.openxmlformats.org/officeDocument/2006/relationships/image" Target="../media/image22.jpeg"/><Relationship Id="rId1" Type="http://schemas.openxmlformats.org/officeDocument/2006/relationships/tags" Target="../tags/tag409.xml"/><Relationship Id="rId6" Type="http://schemas.openxmlformats.org/officeDocument/2006/relationships/tags" Target="../tags/tag414.xml"/><Relationship Id="rId11" Type="http://schemas.openxmlformats.org/officeDocument/2006/relationships/tags" Target="../tags/tag419.xml"/><Relationship Id="rId5" Type="http://schemas.openxmlformats.org/officeDocument/2006/relationships/tags" Target="../tags/tag413.xml"/><Relationship Id="rId15" Type="http://schemas.openxmlformats.org/officeDocument/2006/relationships/tags" Target="../tags/tag423.xml"/><Relationship Id="rId10" Type="http://schemas.openxmlformats.org/officeDocument/2006/relationships/tags" Target="../tags/tag418.xml"/><Relationship Id="rId19" Type="http://schemas.openxmlformats.org/officeDocument/2006/relationships/image" Target="../media/image21.jpeg"/><Relationship Id="rId4" Type="http://schemas.openxmlformats.org/officeDocument/2006/relationships/tags" Target="../tags/tag412.xml"/><Relationship Id="rId9" Type="http://schemas.openxmlformats.org/officeDocument/2006/relationships/tags" Target="../tags/tag417.xml"/><Relationship Id="rId14" Type="http://schemas.openxmlformats.org/officeDocument/2006/relationships/tags" Target="../tags/tag422.xml"/></Relationships>
</file>

<file path=ppt/slides/_rels/slide16.xml.rels><?xml version="1.0" encoding="UTF-8" standalone="yes"?>
<Relationships xmlns="http://schemas.openxmlformats.org/package/2006/relationships"><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tags" Target="../tags/tag426.xml"/><Relationship Id="rId4"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tags" Target="../tags/tag431.xml"/><Relationship Id="rId7" Type="http://schemas.openxmlformats.org/officeDocument/2006/relationships/tags" Target="../tags/tag435.xml"/><Relationship Id="rId2" Type="http://schemas.openxmlformats.org/officeDocument/2006/relationships/tags" Target="../tags/tag430.xml"/><Relationship Id="rId1" Type="http://schemas.openxmlformats.org/officeDocument/2006/relationships/tags" Target="../tags/tag429.xml"/><Relationship Id="rId6" Type="http://schemas.openxmlformats.org/officeDocument/2006/relationships/tags" Target="../tags/tag434.xml"/><Relationship Id="rId5" Type="http://schemas.openxmlformats.org/officeDocument/2006/relationships/tags" Target="../tags/tag433.xml"/><Relationship Id="rId10" Type="http://schemas.openxmlformats.org/officeDocument/2006/relationships/image" Target="../media/image24.jpeg"/><Relationship Id="rId4" Type="http://schemas.openxmlformats.org/officeDocument/2006/relationships/tags" Target="../tags/tag432.xml"/><Relationship Id="rId9"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8" Type="http://schemas.openxmlformats.org/officeDocument/2006/relationships/tags" Target="../tags/tag443.xml"/><Relationship Id="rId13" Type="http://schemas.openxmlformats.org/officeDocument/2006/relationships/tags" Target="../tags/tag448.xml"/><Relationship Id="rId18" Type="http://schemas.openxmlformats.org/officeDocument/2006/relationships/tags" Target="../tags/tag453.xml"/><Relationship Id="rId3" Type="http://schemas.openxmlformats.org/officeDocument/2006/relationships/tags" Target="../tags/tag438.xml"/><Relationship Id="rId21" Type="http://schemas.openxmlformats.org/officeDocument/2006/relationships/image" Target="../media/image25.jpeg"/><Relationship Id="rId7" Type="http://schemas.openxmlformats.org/officeDocument/2006/relationships/tags" Target="../tags/tag442.xml"/><Relationship Id="rId12" Type="http://schemas.openxmlformats.org/officeDocument/2006/relationships/tags" Target="../tags/tag447.xml"/><Relationship Id="rId17" Type="http://schemas.openxmlformats.org/officeDocument/2006/relationships/tags" Target="../tags/tag452.xml"/><Relationship Id="rId2" Type="http://schemas.openxmlformats.org/officeDocument/2006/relationships/tags" Target="../tags/tag437.xml"/><Relationship Id="rId16" Type="http://schemas.openxmlformats.org/officeDocument/2006/relationships/tags" Target="../tags/tag451.xml"/><Relationship Id="rId20" Type="http://schemas.openxmlformats.org/officeDocument/2006/relationships/notesSlide" Target="../notesSlides/notesSlide11.xml"/><Relationship Id="rId1" Type="http://schemas.openxmlformats.org/officeDocument/2006/relationships/tags" Target="../tags/tag436.xml"/><Relationship Id="rId6" Type="http://schemas.openxmlformats.org/officeDocument/2006/relationships/tags" Target="../tags/tag441.xml"/><Relationship Id="rId11" Type="http://schemas.openxmlformats.org/officeDocument/2006/relationships/tags" Target="../tags/tag446.xml"/><Relationship Id="rId24" Type="http://schemas.openxmlformats.org/officeDocument/2006/relationships/image" Target="../media/image28.jpeg"/><Relationship Id="rId5" Type="http://schemas.openxmlformats.org/officeDocument/2006/relationships/tags" Target="../tags/tag440.xml"/><Relationship Id="rId15" Type="http://schemas.openxmlformats.org/officeDocument/2006/relationships/tags" Target="../tags/tag450.xml"/><Relationship Id="rId23" Type="http://schemas.openxmlformats.org/officeDocument/2006/relationships/image" Target="../media/image27.jpeg"/><Relationship Id="rId10" Type="http://schemas.openxmlformats.org/officeDocument/2006/relationships/tags" Target="../tags/tag445.xml"/><Relationship Id="rId19" Type="http://schemas.openxmlformats.org/officeDocument/2006/relationships/slideLayout" Target="../slideLayouts/slideLayout34.xml"/><Relationship Id="rId4" Type="http://schemas.openxmlformats.org/officeDocument/2006/relationships/tags" Target="../tags/tag439.xml"/><Relationship Id="rId9" Type="http://schemas.openxmlformats.org/officeDocument/2006/relationships/tags" Target="../tags/tag444.xml"/><Relationship Id="rId14" Type="http://schemas.openxmlformats.org/officeDocument/2006/relationships/tags" Target="../tags/tag449.xml"/><Relationship Id="rId22" Type="http://schemas.openxmlformats.org/officeDocument/2006/relationships/image" Target="../media/image26.jpeg"/></Relationships>
</file>

<file path=ppt/slides/_rels/slide19.xml.rels><?xml version="1.0" encoding="UTF-8" standalone="yes"?>
<Relationships xmlns="http://schemas.openxmlformats.org/package/2006/relationships"><Relationship Id="rId8" Type="http://schemas.openxmlformats.org/officeDocument/2006/relationships/tags" Target="../tags/tag461.xml"/><Relationship Id="rId13" Type="http://schemas.openxmlformats.org/officeDocument/2006/relationships/slideLayout" Target="../slideLayouts/slideLayout34.xml"/><Relationship Id="rId3" Type="http://schemas.openxmlformats.org/officeDocument/2006/relationships/tags" Target="../tags/tag456.xml"/><Relationship Id="rId7" Type="http://schemas.openxmlformats.org/officeDocument/2006/relationships/tags" Target="../tags/tag460.xml"/><Relationship Id="rId12" Type="http://schemas.openxmlformats.org/officeDocument/2006/relationships/tags" Target="../tags/tag465.xml"/><Relationship Id="rId2" Type="http://schemas.openxmlformats.org/officeDocument/2006/relationships/tags" Target="../tags/tag455.xml"/><Relationship Id="rId1" Type="http://schemas.openxmlformats.org/officeDocument/2006/relationships/tags" Target="../tags/tag454.xml"/><Relationship Id="rId6" Type="http://schemas.openxmlformats.org/officeDocument/2006/relationships/tags" Target="../tags/tag459.xml"/><Relationship Id="rId11" Type="http://schemas.openxmlformats.org/officeDocument/2006/relationships/tags" Target="../tags/tag464.xml"/><Relationship Id="rId5" Type="http://schemas.openxmlformats.org/officeDocument/2006/relationships/tags" Target="../tags/tag458.xml"/><Relationship Id="rId10" Type="http://schemas.openxmlformats.org/officeDocument/2006/relationships/tags" Target="../tags/tag463.xml"/><Relationship Id="rId4" Type="http://schemas.openxmlformats.org/officeDocument/2006/relationships/tags" Target="../tags/tag457.xml"/><Relationship Id="rId9" Type="http://schemas.openxmlformats.org/officeDocument/2006/relationships/tags" Target="../tags/tag462.xml"/><Relationship Id="rId14"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tags" Target="../tags/tag292.xml"/><Relationship Id="rId1" Type="http://schemas.openxmlformats.org/officeDocument/2006/relationships/tags" Target="../tags/tag291.xml"/></Relationships>
</file>

<file path=ppt/slides/_rels/slide20.xml.rels><?xml version="1.0" encoding="UTF-8" standalone="yes"?>
<Relationships xmlns="http://schemas.openxmlformats.org/package/2006/relationships"><Relationship Id="rId3" Type="http://schemas.openxmlformats.org/officeDocument/2006/relationships/tags" Target="../tags/tag468.xml"/><Relationship Id="rId2" Type="http://schemas.openxmlformats.org/officeDocument/2006/relationships/tags" Target="../tags/tag467.xml"/><Relationship Id="rId1" Type="http://schemas.openxmlformats.org/officeDocument/2006/relationships/tags" Target="../tags/tag466.xml"/><Relationship Id="rId4"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8" Type="http://schemas.openxmlformats.org/officeDocument/2006/relationships/tags" Target="../tags/tag476.xml"/><Relationship Id="rId3" Type="http://schemas.openxmlformats.org/officeDocument/2006/relationships/tags" Target="../tags/tag471.xml"/><Relationship Id="rId7" Type="http://schemas.openxmlformats.org/officeDocument/2006/relationships/tags" Target="../tags/tag475.xml"/><Relationship Id="rId12" Type="http://schemas.openxmlformats.org/officeDocument/2006/relationships/image" Target="../media/image30.jpeg"/><Relationship Id="rId2" Type="http://schemas.openxmlformats.org/officeDocument/2006/relationships/tags" Target="../tags/tag470.xml"/><Relationship Id="rId1" Type="http://schemas.openxmlformats.org/officeDocument/2006/relationships/tags" Target="../tags/tag469.xml"/><Relationship Id="rId6" Type="http://schemas.openxmlformats.org/officeDocument/2006/relationships/tags" Target="../tags/tag474.xml"/><Relationship Id="rId11" Type="http://schemas.openxmlformats.org/officeDocument/2006/relationships/image" Target="../media/image29.jpeg"/><Relationship Id="rId5" Type="http://schemas.openxmlformats.org/officeDocument/2006/relationships/tags" Target="../tags/tag473.xml"/><Relationship Id="rId10" Type="http://schemas.openxmlformats.org/officeDocument/2006/relationships/notesSlide" Target="../notesSlides/notesSlide13.xml"/><Relationship Id="rId4" Type="http://schemas.openxmlformats.org/officeDocument/2006/relationships/tags" Target="../tags/tag472.xml"/><Relationship Id="rId9"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8" Type="http://schemas.openxmlformats.org/officeDocument/2006/relationships/tags" Target="../tags/tag484.xml"/><Relationship Id="rId13" Type="http://schemas.openxmlformats.org/officeDocument/2006/relationships/image" Target="../media/image31.jpeg"/><Relationship Id="rId3" Type="http://schemas.openxmlformats.org/officeDocument/2006/relationships/tags" Target="../tags/tag479.xml"/><Relationship Id="rId7" Type="http://schemas.openxmlformats.org/officeDocument/2006/relationships/tags" Target="../tags/tag483.xml"/><Relationship Id="rId12" Type="http://schemas.openxmlformats.org/officeDocument/2006/relationships/notesSlide" Target="../notesSlides/notesSlide14.xml"/><Relationship Id="rId2" Type="http://schemas.openxmlformats.org/officeDocument/2006/relationships/tags" Target="../tags/tag478.xml"/><Relationship Id="rId1" Type="http://schemas.openxmlformats.org/officeDocument/2006/relationships/tags" Target="../tags/tag477.xml"/><Relationship Id="rId6" Type="http://schemas.openxmlformats.org/officeDocument/2006/relationships/tags" Target="../tags/tag482.xml"/><Relationship Id="rId11" Type="http://schemas.openxmlformats.org/officeDocument/2006/relationships/slideLayout" Target="../slideLayouts/slideLayout34.xml"/><Relationship Id="rId5" Type="http://schemas.openxmlformats.org/officeDocument/2006/relationships/tags" Target="../tags/tag481.xml"/><Relationship Id="rId10" Type="http://schemas.openxmlformats.org/officeDocument/2006/relationships/tags" Target="../tags/tag486.xml"/><Relationship Id="rId4" Type="http://schemas.openxmlformats.org/officeDocument/2006/relationships/tags" Target="../tags/tag480.xml"/><Relationship Id="rId9" Type="http://schemas.openxmlformats.org/officeDocument/2006/relationships/tags" Target="../tags/tag485.xml"/></Relationships>
</file>

<file path=ppt/slides/_rels/slide23.xml.rels><?xml version="1.0" encoding="UTF-8" standalone="yes"?>
<Relationships xmlns="http://schemas.openxmlformats.org/package/2006/relationships"><Relationship Id="rId8" Type="http://schemas.openxmlformats.org/officeDocument/2006/relationships/tags" Target="../tags/tag494.xml"/><Relationship Id="rId13" Type="http://schemas.openxmlformats.org/officeDocument/2006/relationships/tags" Target="../tags/tag499.xml"/><Relationship Id="rId18" Type="http://schemas.openxmlformats.org/officeDocument/2006/relationships/image" Target="../media/image33.jpeg"/><Relationship Id="rId3" Type="http://schemas.openxmlformats.org/officeDocument/2006/relationships/tags" Target="../tags/tag489.xml"/><Relationship Id="rId7" Type="http://schemas.openxmlformats.org/officeDocument/2006/relationships/tags" Target="../tags/tag493.xml"/><Relationship Id="rId12" Type="http://schemas.openxmlformats.org/officeDocument/2006/relationships/tags" Target="../tags/tag498.xml"/><Relationship Id="rId17" Type="http://schemas.openxmlformats.org/officeDocument/2006/relationships/image" Target="../media/image32.jpeg"/><Relationship Id="rId2" Type="http://schemas.openxmlformats.org/officeDocument/2006/relationships/tags" Target="../tags/tag488.xml"/><Relationship Id="rId16" Type="http://schemas.openxmlformats.org/officeDocument/2006/relationships/notesSlide" Target="../notesSlides/notesSlide15.xml"/><Relationship Id="rId1" Type="http://schemas.openxmlformats.org/officeDocument/2006/relationships/tags" Target="../tags/tag487.xml"/><Relationship Id="rId6" Type="http://schemas.openxmlformats.org/officeDocument/2006/relationships/tags" Target="../tags/tag492.xml"/><Relationship Id="rId11" Type="http://schemas.openxmlformats.org/officeDocument/2006/relationships/tags" Target="../tags/tag497.xml"/><Relationship Id="rId5" Type="http://schemas.openxmlformats.org/officeDocument/2006/relationships/tags" Target="../tags/tag491.xml"/><Relationship Id="rId15" Type="http://schemas.openxmlformats.org/officeDocument/2006/relationships/slideLayout" Target="../slideLayouts/slideLayout34.xml"/><Relationship Id="rId10" Type="http://schemas.openxmlformats.org/officeDocument/2006/relationships/tags" Target="../tags/tag496.xml"/><Relationship Id="rId19" Type="http://schemas.openxmlformats.org/officeDocument/2006/relationships/image" Target="../media/image34.jpeg"/><Relationship Id="rId4" Type="http://schemas.openxmlformats.org/officeDocument/2006/relationships/tags" Target="../tags/tag490.xml"/><Relationship Id="rId9" Type="http://schemas.openxmlformats.org/officeDocument/2006/relationships/tags" Target="../tags/tag495.xml"/><Relationship Id="rId14" Type="http://schemas.openxmlformats.org/officeDocument/2006/relationships/tags" Target="../tags/tag500.xml"/></Relationships>
</file>

<file path=ppt/slides/_rels/slide24.xml.rels><?xml version="1.0" encoding="UTF-8" standalone="yes"?>
<Relationships xmlns="http://schemas.openxmlformats.org/package/2006/relationships"><Relationship Id="rId3" Type="http://schemas.openxmlformats.org/officeDocument/2006/relationships/tags" Target="../tags/tag503.xml"/><Relationship Id="rId2" Type="http://schemas.openxmlformats.org/officeDocument/2006/relationships/tags" Target="../tags/tag502.xml"/><Relationship Id="rId1" Type="http://schemas.openxmlformats.org/officeDocument/2006/relationships/tags" Target="../tags/tag501.xml"/><Relationship Id="rId4"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8" Type="http://schemas.openxmlformats.org/officeDocument/2006/relationships/tags" Target="../tags/tag511.xml"/><Relationship Id="rId3" Type="http://schemas.openxmlformats.org/officeDocument/2006/relationships/tags" Target="../tags/tag506.xml"/><Relationship Id="rId7" Type="http://schemas.openxmlformats.org/officeDocument/2006/relationships/tags" Target="../tags/tag510.xml"/><Relationship Id="rId2" Type="http://schemas.openxmlformats.org/officeDocument/2006/relationships/tags" Target="../tags/tag505.xml"/><Relationship Id="rId1" Type="http://schemas.openxmlformats.org/officeDocument/2006/relationships/tags" Target="../tags/tag504.xml"/><Relationship Id="rId6" Type="http://schemas.openxmlformats.org/officeDocument/2006/relationships/tags" Target="../tags/tag509.xml"/><Relationship Id="rId11" Type="http://schemas.openxmlformats.org/officeDocument/2006/relationships/image" Target="../media/image35.jpeg"/><Relationship Id="rId5" Type="http://schemas.openxmlformats.org/officeDocument/2006/relationships/tags" Target="../tags/tag508.xml"/><Relationship Id="rId10" Type="http://schemas.openxmlformats.org/officeDocument/2006/relationships/slideLayout" Target="../slideLayouts/slideLayout34.xml"/><Relationship Id="rId4" Type="http://schemas.openxmlformats.org/officeDocument/2006/relationships/tags" Target="../tags/tag507.xml"/><Relationship Id="rId9" Type="http://schemas.openxmlformats.org/officeDocument/2006/relationships/tags" Target="../tags/tag512.xml"/></Relationships>
</file>

<file path=ppt/slides/_rels/slide26.xml.rels><?xml version="1.0" encoding="UTF-8" standalone="yes"?>
<Relationships xmlns="http://schemas.openxmlformats.org/package/2006/relationships"><Relationship Id="rId8" Type="http://schemas.openxmlformats.org/officeDocument/2006/relationships/tags" Target="../tags/tag520.xml"/><Relationship Id="rId13" Type="http://schemas.openxmlformats.org/officeDocument/2006/relationships/tags" Target="../tags/tag525.xml"/><Relationship Id="rId18" Type="http://schemas.openxmlformats.org/officeDocument/2006/relationships/tags" Target="../tags/tag530.xml"/><Relationship Id="rId3" Type="http://schemas.openxmlformats.org/officeDocument/2006/relationships/tags" Target="../tags/tag515.xml"/><Relationship Id="rId21" Type="http://schemas.openxmlformats.org/officeDocument/2006/relationships/slideLayout" Target="../slideLayouts/slideLayout34.xml"/><Relationship Id="rId7" Type="http://schemas.openxmlformats.org/officeDocument/2006/relationships/tags" Target="../tags/tag519.xml"/><Relationship Id="rId12" Type="http://schemas.openxmlformats.org/officeDocument/2006/relationships/tags" Target="../tags/tag524.xml"/><Relationship Id="rId17" Type="http://schemas.openxmlformats.org/officeDocument/2006/relationships/tags" Target="../tags/tag529.xml"/><Relationship Id="rId25" Type="http://schemas.openxmlformats.org/officeDocument/2006/relationships/image" Target="../media/image38.jpeg"/><Relationship Id="rId2" Type="http://schemas.openxmlformats.org/officeDocument/2006/relationships/tags" Target="../tags/tag514.xml"/><Relationship Id="rId16" Type="http://schemas.openxmlformats.org/officeDocument/2006/relationships/tags" Target="../tags/tag528.xml"/><Relationship Id="rId20" Type="http://schemas.openxmlformats.org/officeDocument/2006/relationships/tags" Target="../tags/tag532.xml"/><Relationship Id="rId1" Type="http://schemas.openxmlformats.org/officeDocument/2006/relationships/tags" Target="../tags/tag513.xml"/><Relationship Id="rId6" Type="http://schemas.openxmlformats.org/officeDocument/2006/relationships/tags" Target="../tags/tag518.xml"/><Relationship Id="rId11" Type="http://schemas.openxmlformats.org/officeDocument/2006/relationships/tags" Target="../tags/tag523.xml"/><Relationship Id="rId24" Type="http://schemas.openxmlformats.org/officeDocument/2006/relationships/image" Target="../media/image37.jpeg"/><Relationship Id="rId5" Type="http://schemas.openxmlformats.org/officeDocument/2006/relationships/tags" Target="../tags/tag517.xml"/><Relationship Id="rId15" Type="http://schemas.openxmlformats.org/officeDocument/2006/relationships/tags" Target="../tags/tag527.xml"/><Relationship Id="rId23" Type="http://schemas.openxmlformats.org/officeDocument/2006/relationships/image" Target="../media/image36.jpeg"/><Relationship Id="rId10" Type="http://schemas.openxmlformats.org/officeDocument/2006/relationships/tags" Target="../tags/tag522.xml"/><Relationship Id="rId19" Type="http://schemas.openxmlformats.org/officeDocument/2006/relationships/tags" Target="../tags/tag531.xml"/><Relationship Id="rId4" Type="http://schemas.openxmlformats.org/officeDocument/2006/relationships/tags" Target="../tags/tag516.xml"/><Relationship Id="rId9" Type="http://schemas.openxmlformats.org/officeDocument/2006/relationships/tags" Target="../tags/tag521.xml"/><Relationship Id="rId14" Type="http://schemas.openxmlformats.org/officeDocument/2006/relationships/tags" Target="../tags/tag526.xml"/><Relationship Id="rId22" Type="http://schemas.openxmlformats.org/officeDocument/2006/relationships/notesSlide" Target="../notesSlides/notesSlide16.xml"/></Relationships>
</file>

<file path=ppt/slides/_rels/slide27.xml.rels><?xml version="1.0" encoding="UTF-8" standalone="yes"?>
<Relationships xmlns="http://schemas.openxmlformats.org/package/2006/relationships"><Relationship Id="rId8" Type="http://schemas.openxmlformats.org/officeDocument/2006/relationships/tags" Target="../tags/tag540.xml"/><Relationship Id="rId13" Type="http://schemas.openxmlformats.org/officeDocument/2006/relationships/tags" Target="../tags/tag545.xml"/><Relationship Id="rId3" Type="http://schemas.openxmlformats.org/officeDocument/2006/relationships/tags" Target="../tags/tag535.xml"/><Relationship Id="rId7" Type="http://schemas.openxmlformats.org/officeDocument/2006/relationships/tags" Target="../tags/tag539.xml"/><Relationship Id="rId12" Type="http://schemas.openxmlformats.org/officeDocument/2006/relationships/tags" Target="../tags/tag544.xml"/><Relationship Id="rId2" Type="http://schemas.openxmlformats.org/officeDocument/2006/relationships/tags" Target="../tags/tag534.xml"/><Relationship Id="rId16" Type="http://schemas.openxmlformats.org/officeDocument/2006/relationships/notesSlide" Target="../notesSlides/notesSlide17.xml"/><Relationship Id="rId1" Type="http://schemas.openxmlformats.org/officeDocument/2006/relationships/tags" Target="../tags/tag533.xml"/><Relationship Id="rId6" Type="http://schemas.openxmlformats.org/officeDocument/2006/relationships/tags" Target="../tags/tag538.xml"/><Relationship Id="rId11" Type="http://schemas.openxmlformats.org/officeDocument/2006/relationships/tags" Target="../tags/tag543.xml"/><Relationship Id="rId5" Type="http://schemas.openxmlformats.org/officeDocument/2006/relationships/tags" Target="../tags/tag537.xml"/><Relationship Id="rId15" Type="http://schemas.openxmlformats.org/officeDocument/2006/relationships/slideLayout" Target="../slideLayouts/slideLayout34.xml"/><Relationship Id="rId10" Type="http://schemas.openxmlformats.org/officeDocument/2006/relationships/tags" Target="../tags/tag542.xml"/><Relationship Id="rId4" Type="http://schemas.openxmlformats.org/officeDocument/2006/relationships/tags" Target="../tags/tag536.xml"/><Relationship Id="rId9" Type="http://schemas.openxmlformats.org/officeDocument/2006/relationships/tags" Target="../tags/tag541.xml"/><Relationship Id="rId14" Type="http://schemas.openxmlformats.org/officeDocument/2006/relationships/tags" Target="../tags/tag54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tags" Target="../tags/tag548.xml"/><Relationship Id="rId1" Type="http://schemas.openxmlformats.org/officeDocument/2006/relationships/tags" Target="../tags/tag547.xml"/></Relationships>
</file>

<file path=ppt/slides/_rels/slide3.xml.rels><?xml version="1.0" encoding="UTF-8" standalone="yes"?>
<Relationships xmlns="http://schemas.openxmlformats.org/package/2006/relationships"><Relationship Id="rId8" Type="http://schemas.openxmlformats.org/officeDocument/2006/relationships/tags" Target="../tags/tag300.xml"/><Relationship Id="rId13" Type="http://schemas.openxmlformats.org/officeDocument/2006/relationships/tags" Target="../tags/tag305.xml"/><Relationship Id="rId3" Type="http://schemas.openxmlformats.org/officeDocument/2006/relationships/tags" Target="../tags/tag295.xml"/><Relationship Id="rId7" Type="http://schemas.openxmlformats.org/officeDocument/2006/relationships/tags" Target="../tags/tag299.xml"/><Relationship Id="rId12" Type="http://schemas.openxmlformats.org/officeDocument/2006/relationships/tags" Target="../tags/tag304.xml"/><Relationship Id="rId2" Type="http://schemas.openxmlformats.org/officeDocument/2006/relationships/tags" Target="../tags/tag294.xml"/><Relationship Id="rId16" Type="http://schemas.openxmlformats.org/officeDocument/2006/relationships/notesSlide" Target="../notesSlides/notesSlide2.xml"/><Relationship Id="rId1" Type="http://schemas.openxmlformats.org/officeDocument/2006/relationships/tags" Target="../tags/tag293.xml"/><Relationship Id="rId6" Type="http://schemas.openxmlformats.org/officeDocument/2006/relationships/tags" Target="../tags/tag298.xml"/><Relationship Id="rId11" Type="http://schemas.openxmlformats.org/officeDocument/2006/relationships/tags" Target="../tags/tag303.xml"/><Relationship Id="rId5" Type="http://schemas.openxmlformats.org/officeDocument/2006/relationships/tags" Target="../tags/tag297.xml"/><Relationship Id="rId15" Type="http://schemas.openxmlformats.org/officeDocument/2006/relationships/slideLayout" Target="../slideLayouts/slideLayout25.xml"/><Relationship Id="rId10" Type="http://schemas.openxmlformats.org/officeDocument/2006/relationships/tags" Target="../tags/tag302.xml"/><Relationship Id="rId4" Type="http://schemas.openxmlformats.org/officeDocument/2006/relationships/tags" Target="../tags/tag296.xml"/><Relationship Id="rId9" Type="http://schemas.openxmlformats.org/officeDocument/2006/relationships/tags" Target="../tags/tag301.xml"/><Relationship Id="rId14" Type="http://schemas.openxmlformats.org/officeDocument/2006/relationships/tags" Target="../tags/tag306.xml"/></Relationships>
</file>

<file path=ppt/slides/_rels/slide4.xml.rels><?xml version="1.0" encoding="UTF-8" standalone="yes"?>
<Relationships xmlns="http://schemas.openxmlformats.org/package/2006/relationships"><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 Id="rId4"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8" Type="http://schemas.openxmlformats.org/officeDocument/2006/relationships/tags" Target="../tags/tag317.xml"/><Relationship Id="rId3" Type="http://schemas.openxmlformats.org/officeDocument/2006/relationships/tags" Target="../tags/tag312.xml"/><Relationship Id="rId7" Type="http://schemas.openxmlformats.org/officeDocument/2006/relationships/tags" Target="../tags/tag316.xml"/><Relationship Id="rId12" Type="http://schemas.openxmlformats.org/officeDocument/2006/relationships/image" Target="../media/image9.jpeg"/><Relationship Id="rId2" Type="http://schemas.openxmlformats.org/officeDocument/2006/relationships/tags" Target="../tags/tag311.xml"/><Relationship Id="rId1" Type="http://schemas.openxmlformats.org/officeDocument/2006/relationships/tags" Target="../tags/tag310.xml"/><Relationship Id="rId6" Type="http://schemas.openxmlformats.org/officeDocument/2006/relationships/tags" Target="../tags/tag315.xml"/><Relationship Id="rId11" Type="http://schemas.openxmlformats.org/officeDocument/2006/relationships/image" Target="../media/image8.jpeg"/><Relationship Id="rId5" Type="http://schemas.openxmlformats.org/officeDocument/2006/relationships/tags" Target="../tags/tag314.xml"/><Relationship Id="rId10" Type="http://schemas.openxmlformats.org/officeDocument/2006/relationships/notesSlide" Target="../notesSlides/notesSlide3.xml"/><Relationship Id="rId4" Type="http://schemas.openxmlformats.org/officeDocument/2006/relationships/tags" Target="../tags/tag313.xml"/><Relationship Id="rId9"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8" Type="http://schemas.openxmlformats.org/officeDocument/2006/relationships/tags" Target="../tags/tag325.xml"/><Relationship Id="rId13" Type="http://schemas.openxmlformats.org/officeDocument/2006/relationships/image" Target="../media/image10.jpeg"/><Relationship Id="rId3" Type="http://schemas.openxmlformats.org/officeDocument/2006/relationships/tags" Target="../tags/tag320.xml"/><Relationship Id="rId7" Type="http://schemas.openxmlformats.org/officeDocument/2006/relationships/tags" Target="../tags/tag324.xml"/><Relationship Id="rId12" Type="http://schemas.openxmlformats.org/officeDocument/2006/relationships/slideLayout" Target="../slideLayouts/slideLayout34.xml"/><Relationship Id="rId2" Type="http://schemas.openxmlformats.org/officeDocument/2006/relationships/tags" Target="../tags/tag319.xml"/><Relationship Id="rId1" Type="http://schemas.openxmlformats.org/officeDocument/2006/relationships/tags" Target="../tags/tag318.xml"/><Relationship Id="rId6" Type="http://schemas.openxmlformats.org/officeDocument/2006/relationships/tags" Target="../tags/tag323.xml"/><Relationship Id="rId11" Type="http://schemas.openxmlformats.org/officeDocument/2006/relationships/tags" Target="../tags/tag328.xml"/><Relationship Id="rId5" Type="http://schemas.openxmlformats.org/officeDocument/2006/relationships/tags" Target="../tags/tag322.xml"/><Relationship Id="rId10" Type="http://schemas.openxmlformats.org/officeDocument/2006/relationships/tags" Target="../tags/tag327.xml"/><Relationship Id="rId4" Type="http://schemas.openxmlformats.org/officeDocument/2006/relationships/tags" Target="../tags/tag321.xml"/><Relationship Id="rId9" Type="http://schemas.openxmlformats.org/officeDocument/2006/relationships/tags" Target="../tags/tag326.xml"/></Relationships>
</file>

<file path=ppt/slides/_rels/slide7.xml.rels><?xml version="1.0" encoding="UTF-8" standalone="yes"?>
<Relationships xmlns="http://schemas.openxmlformats.org/package/2006/relationships"><Relationship Id="rId8" Type="http://schemas.openxmlformats.org/officeDocument/2006/relationships/tags" Target="../tags/tag336.xml"/><Relationship Id="rId13" Type="http://schemas.openxmlformats.org/officeDocument/2006/relationships/tags" Target="../tags/tag341.xml"/><Relationship Id="rId18" Type="http://schemas.openxmlformats.org/officeDocument/2006/relationships/slideLayout" Target="../slideLayouts/slideLayout34.xml"/><Relationship Id="rId3" Type="http://schemas.openxmlformats.org/officeDocument/2006/relationships/tags" Target="../tags/tag331.xml"/><Relationship Id="rId21" Type="http://schemas.openxmlformats.org/officeDocument/2006/relationships/image" Target="../media/image12.jpeg"/><Relationship Id="rId7" Type="http://schemas.openxmlformats.org/officeDocument/2006/relationships/tags" Target="../tags/tag335.xml"/><Relationship Id="rId12" Type="http://schemas.openxmlformats.org/officeDocument/2006/relationships/tags" Target="../tags/tag340.xml"/><Relationship Id="rId17" Type="http://schemas.openxmlformats.org/officeDocument/2006/relationships/tags" Target="../tags/tag345.xml"/><Relationship Id="rId2" Type="http://schemas.openxmlformats.org/officeDocument/2006/relationships/tags" Target="../tags/tag330.xml"/><Relationship Id="rId16" Type="http://schemas.openxmlformats.org/officeDocument/2006/relationships/tags" Target="../tags/tag344.xml"/><Relationship Id="rId20" Type="http://schemas.openxmlformats.org/officeDocument/2006/relationships/image" Target="../media/image11.jpeg"/><Relationship Id="rId1" Type="http://schemas.openxmlformats.org/officeDocument/2006/relationships/tags" Target="../tags/tag329.xml"/><Relationship Id="rId6" Type="http://schemas.openxmlformats.org/officeDocument/2006/relationships/tags" Target="../tags/tag334.xml"/><Relationship Id="rId11" Type="http://schemas.openxmlformats.org/officeDocument/2006/relationships/tags" Target="../tags/tag339.xml"/><Relationship Id="rId5" Type="http://schemas.openxmlformats.org/officeDocument/2006/relationships/tags" Target="../tags/tag333.xml"/><Relationship Id="rId15" Type="http://schemas.openxmlformats.org/officeDocument/2006/relationships/tags" Target="../tags/tag343.xml"/><Relationship Id="rId10" Type="http://schemas.openxmlformats.org/officeDocument/2006/relationships/tags" Target="../tags/tag338.xml"/><Relationship Id="rId19" Type="http://schemas.openxmlformats.org/officeDocument/2006/relationships/notesSlide" Target="../notesSlides/notesSlide4.xml"/><Relationship Id="rId4" Type="http://schemas.openxmlformats.org/officeDocument/2006/relationships/tags" Target="../tags/tag332.xml"/><Relationship Id="rId9" Type="http://schemas.openxmlformats.org/officeDocument/2006/relationships/tags" Target="../tags/tag337.xml"/><Relationship Id="rId14" Type="http://schemas.openxmlformats.org/officeDocument/2006/relationships/tags" Target="../tags/tag342.xml"/><Relationship Id="rId22"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tags" Target="../tags/tag348.xml"/><Relationship Id="rId2" Type="http://schemas.openxmlformats.org/officeDocument/2006/relationships/tags" Target="../tags/tag347.xml"/><Relationship Id="rId1" Type="http://schemas.openxmlformats.org/officeDocument/2006/relationships/tags" Target="../tags/tag346.xml"/><Relationship Id="rId4"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8" Type="http://schemas.openxmlformats.org/officeDocument/2006/relationships/tags" Target="../tags/tag356.xml"/><Relationship Id="rId13" Type="http://schemas.openxmlformats.org/officeDocument/2006/relationships/notesSlide" Target="../notesSlides/notesSlide5.xml"/><Relationship Id="rId3" Type="http://schemas.openxmlformats.org/officeDocument/2006/relationships/tags" Target="../tags/tag351.xml"/><Relationship Id="rId7" Type="http://schemas.openxmlformats.org/officeDocument/2006/relationships/tags" Target="../tags/tag355.xml"/><Relationship Id="rId12" Type="http://schemas.openxmlformats.org/officeDocument/2006/relationships/slideLayout" Target="../slideLayouts/slideLayout34.xml"/><Relationship Id="rId2" Type="http://schemas.openxmlformats.org/officeDocument/2006/relationships/tags" Target="../tags/tag350.xml"/><Relationship Id="rId1" Type="http://schemas.openxmlformats.org/officeDocument/2006/relationships/tags" Target="../tags/tag349.xml"/><Relationship Id="rId6" Type="http://schemas.openxmlformats.org/officeDocument/2006/relationships/tags" Target="../tags/tag354.xml"/><Relationship Id="rId11" Type="http://schemas.openxmlformats.org/officeDocument/2006/relationships/tags" Target="../tags/tag359.xml"/><Relationship Id="rId5" Type="http://schemas.openxmlformats.org/officeDocument/2006/relationships/tags" Target="../tags/tag353.xml"/><Relationship Id="rId15" Type="http://schemas.openxmlformats.org/officeDocument/2006/relationships/image" Target="../media/image15.jpeg"/><Relationship Id="rId10" Type="http://schemas.openxmlformats.org/officeDocument/2006/relationships/tags" Target="../tags/tag358.xml"/><Relationship Id="rId4" Type="http://schemas.openxmlformats.org/officeDocument/2006/relationships/tags" Target="../tags/tag352.xml"/><Relationship Id="rId9" Type="http://schemas.openxmlformats.org/officeDocument/2006/relationships/tags" Target="../tags/tag357.xml"/><Relationship Id="rId1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1295467" y="-583396"/>
            <a:ext cx="353337" cy="1061156"/>
            <a:chOff x="10252442" y="603079"/>
            <a:chExt cx="385579" cy="1157988"/>
          </a:xfrm>
        </p:grpSpPr>
        <p:sp>
          <p:nvSpPr>
            <p:cNvPr id="73" name="矩形 72"/>
            <p:cNvSpPr/>
            <p:nvPr/>
          </p:nvSpPr>
          <p:spPr>
            <a:xfrm>
              <a:off x="10252445" y="1375490"/>
              <a:ext cx="385576"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72" name="矩形 71"/>
            <p:cNvSpPr/>
            <p:nvPr/>
          </p:nvSpPr>
          <p:spPr>
            <a:xfrm>
              <a:off x="10252442" y="603079"/>
              <a:ext cx="385577"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grpSp>
      <p:sp>
        <p:nvSpPr>
          <p:cNvPr id="65" name="矩形 64"/>
          <p:cNvSpPr/>
          <p:nvPr/>
        </p:nvSpPr>
        <p:spPr>
          <a:xfrm>
            <a:off x="353313" y="371196"/>
            <a:ext cx="353336" cy="353335"/>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14" name="流程图: 手动输入 13"/>
          <p:cNvSpPr/>
          <p:nvPr/>
        </p:nvSpPr>
        <p:spPr>
          <a:xfrm rot="16200000" flipV="1">
            <a:off x="699360" y="1820747"/>
            <a:ext cx="2625469" cy="40474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49" name="流程图: 手动输入 13"/>
          <p:cNvSpPr/>
          <p:nvPr/>
        </p:nvSpPr>
        <p:spPr>
          <a:xfrm rot="5400000" flipH="1" flipV="1">
            <a:off x="8977292" y="1834128"/>
            <a:ext cx="2625471" cy="40474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7" name="我图网QQF4D2CD6C74639原创"/>
          <p:cNvSpPr/>
          <p:nvPr/>
        </p:nvSpPr>
        <p:spPr>
          <a:xfrm>
            <a:off x="9597455" y="2853170"/>
            <a:ext cx="2716377" cy="2618343"/>
          </a:xfrm>
          <a:prstGeom prst="parallelogram">
            <a:avLst>
              <a:gd name="adj" fmla="val 0"/>
            </a:avLst>
          </a:prstGeom>
          <a:solidFill>
            <a:srgbClr val="37609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dirty="0"/>
          </a:p>
        </p:txBody>
      </p:sp>
      <p:grpSp>
        <p:nvGrpSpPr>
          <p:cNvPr id="6" name="组合 5"/>
          <p:cNvGrpSpPr/>
          <p:nvPr/>
        </p:nvGrpSpPr>
        <p:grpSpPr>
          <a:xfrm>
            <a:off x="674583" y="2531721"/>
            <a:ext cx="12914652" cy="2638848"/>
            <a:chOff x="1038446" y="2715765"/>
            <a:chExt cx="9685989" cy="1979136"/>
          </a:xfrm>
        </p:grpSpPr>
        <p:sp>
          <p:nvSpPr>
            <p:cNvPr id="16" name="平行四边形 15"/>
            <p:cNvSpPr/>
            <p:nvPr/>
          </p:nvSpPr>
          <p:spPr>
            <a:xfrm>
              <a:off x="1414533" y="2715765"/>
              <a:ext cx="6930335" cy="1979136"/>
            </a:xfrm>
            <a:prstGeom prst="parallelogram">
              <a:avLst/>
            </a:prstGeom>
            <a:solidFill>
              <a:srgbClr val="F2BF5D"/>
            </a:solidFill>
            <a:ln>
              <a:noFill/>
            </a:ln>
          </p:spPr>
          <p:txBody>
            <a:bodyPr/>
            <a:lstStyle/>
            <a:p>
              <a:pPr>
                <a:spcBef>
                  <a:spcPct val="0"/>
                </a:spcBef>
              </a:pPr>
              <a:endParaRPr lang="zh-CN" altLang="en-US" sz="2400" dirty="0">
                <a:solidFill>
                  <a:schemeClr val="tx1"/>
                </a:solidFill>
                <a:latin typeface="Calibri" panose="020F0502020204030204" charset="0"/>
                <a:ea typeface="宋体" panose="02010600030101010101" pitchFamily="2" charset="-122"/>
              </a:endParaRPr>
            </a:p>
          </p:txBody>
        </p:sp>
        <p:grpSp>
          <p:nvGrpSpPr>
            <p:cNvPr id="4" name="组合 3"/>
            <p:cNvGrpSpPr/>
            <p:nvPr/>
          </p:nvGrpSpPr>
          <p:grpSpPr>
            <a:xfrm>
              <a:off x="4126926" y="4166896"/>
              <a:ext cx="6597509" cy="360328"/>
              <a:chOff x="5700216" y="3780796"/>
              <a:chExt cx="6597509" cy="360328"/>
            </a:xfrm>
          </p:grpSpPr>
          <p:sp>
            <p:nvSpPr>
              <p:cNvPr id="21" name="椭圆 20"/>
              <p:cNvSpPr/>
              <p:nvPr/>
            </p:nvSpPr>
            <p:spPr>
              <a:xfrm>
                <a:off x="5700216" y="3780796"/>
                <a:ext cx="360328" cy="360328"/>
              </a:xfrm>
              <a:prstGeom prst="ellipse">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4" name="矩形1"/>
              <p:cNvSpPr>
                <a:spLocks noEditPoints="1"/>
              </p:cNvSpPr>
              <p:nvPr/>
            </p:nvSpPr>
            <p:spPr bwMode="auto">
              <a:xfrm>
                <a:off x="12166697" y="3907642"/>
                <a:ext cx="131028" cy="163785"/>
              </a:xfrm>
              <a:custGeom>
                <a:avLst/>
                <a:gdLst>
                  <a:gd name="T0" fmla="*/ 31 w 31"/>
                  <a:gd name="T1" fmla="*/ 22 h 44"/>
                  <a:gd name="T2" fmla="*/ 17 w 31"/>
                  <a:gd name="T3" fmla="*/ 37 h 44"/>
                  <a:gd name="T4" fmla="*/ 17 w 31"/>
                  <a:gd name="T5" fmla="*/ 41 h 44"/>
                  <a:gd name="T6" fmla="*/ 24 w 31"/>
                  <a:gd name="T7" fmla="*/ 41 h 44"/>
                  <a:gd name="T8" fmla="*/ 26 w 31"/>
                  <a:gd name="T9" fmla="*/ 43 h 44"/>
                  <a:gd name="T10" fmla="*/ 24 w 31"/>
                  <a:gd name="T11" fmla="*/ 44 h 44"/>
                  <a:gd name="T12" fmla="*/ 7 w 31"/>
                  <a:gd name="T13" fmla="*/ 44 h 44"/>
                  <a:gd name="T14" fmla="*/ 5 w 31"/>
                  <a:gd name="T15" fmla="*/ 43 h 44"/>
                  <a:gd name="T16" fmla="*/ 7 w 31"/>
                  <a:gd name="T17" fmla="*/ 41 h 44"/>
                  <a:gd name="T18" fmla="*/ 14 w 31"/>
                  <a:gd name="T19" fmla="*/ 41 h 44"/>
                  <a:gd name="T20" fmla="*/ 14 w 31"/>
                  <a:gd name="T21" fmla="*/ 37 h 44"/>
                  <a:gd name="T22" fmla="*/ 0 w 31"/>
                  <a:gd name="T23" fmla="*/ 22 h 44"/>
                  <a:gd name="T24" fmla="*/ 0 w 31"/>
                  <a:gd name="T25" fmla="*/ 19 h 44"/>
                  <a:gd name="T26" fmla="*/ 2 w 31"/>
                  <a:gd name="T27" fmla="*/ 17 h 44"/>
                  <a:gd name="T28" fmla="*/ 4 w 31"/>
                  <a:gd name="T29" fmla="*/ 19 h 44"/>
                  <a:gd name="T30" fmla="*/ 4 w 31"/>
                  <a:gd name="T31" fmla="*/ 22 h 44"/>
                  <a:gd name="T32" fmla="*/ 16 w 31"/>
                  <a:gd name="T33" fmla="*/ 34 h 44"/>
                  <a:gd name="T34" fmla="*/ 28 w 31"/>
                  <a:gd name="T35" fmla="*/ 22 h 44"/>
                  <a:gd name="T36" fmla="*/ 28 w 31"/>
                  <a:gd name="T37" fmla="*/ 19 h 44"/>
                  <a:gd name="T38" fmla="*/ 29 w 31"/>
                  <a:gd name="T39" fmla="*/ 17 h 44"/>
                  <a:gd name="T40" fmla="*/ 31 w 31"/>
                  <a:gd name="T41" fmla="*/ 19 h 44"/>
                  <a:gd name="T42" fmla="*/ 31 w 31"/>
                  <a:gd name="T43" fmla="*/ 22 h 44"/>
                  <a:gd name="T44" fmla="*/ 24 w 31"/>
                  <a:gd name="T45" fmla="*/ 22 h 44"/>
                  <a:gd name="T46" fmla="*/ 16 w 31"/>
                  <a:gd name="T47" fmla="*/ 31 h 44"/>
                  <a:gd name="T48" fmla="*/ 7 w 31"/>
                  <a:gd name="T49" fmla="*/ 22 h 44"/>
                  <a:gd name="T50" fmla="*/ 7 w 31"/>
                  <a:gd name="T51" fmla="*/ 8 h 44"/>
                  <a:gd name="T52" fmla="*/ 16 w 31"/>
                  <a:gd name="T53" fmla="*/ 0 h 44"/>
                  <a:gd name="T54" fmla="*/ 24 w 31"/>
                  <a:gd name="T55" fmla="*/ 8 h 44"/>
                  <a:gd name="T56" fmla="*/ 24 w 31"/>
                  <a:gd name="T57"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44">
                    <a:moveTo>
                      <a:pt x="31" y="22"/>
                    </a:moveTo>
                    <a:cubicBezTo>
                      <a:pt x="31" y="30"/>
                      <a:pt x="25" y="37"/>
                      <a:pt x="17" y="37"/>
                    </a:cubicBezTo>
                    <a:cubicBezTo>
                      <a:pt x="17" y="41"/>
                      <a:pt x="17" y="41"/>
                      <a:pt x="17" y="41"/>
                    </a:cubicBezTo>
                    <a:cubicBezTo>
                      <a:pt x="24" y="41"/>
                      <a:pt x="24" y="41"/>
                      <a:pt x="24" y="41"/>
                    </a:cubicBezTo>
                    <a:cubicBezTo>
                      <a:pt x="25" y="41"/>
                      <a:pt x="26" y="42"/>
                      <a:pt x="26" y="43"/>
                    </a:cubicBezTo>
                    <a:cubicBezTo>
                      <a:pt x="26" y="44"/>
                      <a:pt x="25" y="44"/>
                      <a:pt x="24" y="44"/>
                    </a:cubicBezTo>
                    <a:cubicBezTo>
                      <a:pt x="7" y="44"/>
                      <a:pt x="7" y="44"/>
                      <a:pt x="7" y="44"/>
                    </a:cubicBezTo>
                    <a:cubicBezTo>
                      <a:pt x="6" y="44"/>
                      <a:pt x="5" y="44"/>
                      <a:pt x="5" y="43"/>
                    </a:cubicBezTo>
                    <a:cubicBezTo>
                      <a:pt x="5" y="42"/>
                      <a:pt x="6" y="41"/>
                      <a:pt x="7" y="41"/>
                    </a:cubicBezTo>
                    <a:cubicBezTo>
                      <a:pt x="14" y="41"/>
                      <a:pt x="14" y="41"/>
                      <a:pt x="14" y="41"/>
                    </a:cubicBezTo>
                    <a:cubicBezTo>
                      <a:pt x="14" y="37"/>
                      <a:pt x="14" y="37"/>
                      <a:pt x="14" y="37"/>
                    </a:cubicBezTo>
                    <a:cubicBezTo>
                      <a:pt x="6" y="37"/>
                      <a:pt x="0" y="30"/>
                      <a:pt x="0" y="22"/>
                    </a:cubicBezTo>
                    <a:cubicBezTo>
                      <a:pt x="0" y="19"/>
                      <a:pt x="0" y="19"/>
                      <a:pt x="0" y="19"/>
                    </a:cubicBezTo>
                    <a:cubicBezTo>
                      <a:pt x="0" y="18"/>
                      <a:pt x="1" y="17"/>
                      <a:pt x="2" y="17"/>
                    </a:cubicBezTo>
                    <a:cubicBezTo>
                      <a:pt x="3" y="17"/>
                      <a:pt x="4" y="18"/>
                      <a:pt x="4" y="19"/>
                    </a:cubicBezTo>
                    <a:cubicBezTo>
                      <a:pt x="4" y="22"/>
                      <a:pt x="4" y="22"/>
                      <a:pt x="4" y="22"/>
                    </a:cubicBezTo>
                    <a:cubicBezTo>
                      <a:pt x="4" y="29"/>
                      <a:pt x="9" y="34"/>
                      <a:pt x="16" y="34"/>
                    </a:cubicBezTo>
                    <a:cubicBezTo>
                      <a:pt x="22" y="34"/>
                      <a:pt x="28" y="29"/>
                      <a:pt x="28" y="22"/>
                    </a:cubicBezTo>
                    <a:cubicBezTo>
                      <a:pt x="28" y="19"/>
                      <a:pt x="28" y="19"/>
                      <a:pt x="28" y="19"/>
                    </a:cubicBezTo>
                    <a:cubicBezTo>
                      <a:pt x="28" y="18"/>
                      <a:pt x="28" y="17"/>
                      <a:pt x="29" y="17"/>
                    </a:cubicBezTo>
                    <a:cubicBezTo>
                      <a:pt x="30" y="17"/>
                      <a:pt x="31" y="18"/>
                      <a:pt x="31" y="19"/>
                    </a:cubicBezTo>
                    <a:lnTo>
                      <a:pt x="31" y="22"/>
                    </a:lnTo>
                    <a:close/>
                    <a:moveTo>
                      <a:pt x="24" y="22"/>
                    </a:moveTo>
                    <a:cubicBezTo>
                      <a:pt x="24" y="27"/>
                      <a:pt x="20" y="31"/>
                      <a:pt x="16" y="31"/>
                    </a:cubicBezTo>
                    <a:cubicBezTo>
                      <a:pt x="11" y="31"/>
                      <a:pt x="7" y="27"/>
                      <a:pt x="7" y="22"/>
                    </a:cubicBezTo>
                    <a:cubicBezTo>
                      <a:pt x="7" y="8"/>
                      <a:pt x="7" y="8"/>
                      <a:pt x="7" y="8"/>
                    </a:cubicBezTo>
                    <a:cubicBezTo>
                      <a:pt x="7" y="4"/>
                      <a:pt x="11" y="0"/>
                      <a:pt x="16" y="0"/>
                    </a:cubicBezTo>
                    <a:cubicBezTo>
                      <a:pt x="20" y="0"/>
                      <a:pt x="24" y="4"/>
                      <a:pt x="24" y="8"/>
                    </a:cubicBezTo>
                    <a:lnTo>
                      <a:pt x="24" y="22"/>
                    </a:lnTo>
                    <a:close/>
                  </a:path>
                </a:pathLst>
              </a:custGeom>
              <a:solidFill>
                <a:schemeClr val="bg1"/>
              </a:solidFill>
              <a:ln>
                <a:noFill/>
              </a:ln>
            </p:spPr>
            <p:txBody>
              <a:bodyPr vert="horz" wrap="square" lIns="121920" tIns="60960" rIns="121920" bIns="60960" numCol="1" anchor="t" anchorCtr="0" compatLnSpc="1"/>
              <a:lstStyle/>
              <a:p>
                <a:endParaRPr lang="en-AU" sz="2400"/>
              </a:p>
            </p:txBody>
          </p:sp>
        </p:grpSp>
        <p:sp>
          <p:nvSpPr>
            <p:cNvPr id="25" name="矩形 24"/>
            <p:cNvSpPr/>
            <p:nvPr/>
          </p:nvSpPr>
          <p:spPr>
            <a:xfrm>
              <a:off x="4487254" y="4177783"/>
              <a:ext cx="1564005" cy="315278"/>
            </a:xfrm>
            <a:prstGeom prst="rect">
              <a:avLst/>
            </a:prstGeom>
          </p:spPr>
          <p:txBody>
            <a:bodyPr wrap="none">
              <a:spAutoFit/>
            </a:bodyPr>
            <a:lstStyle/>
            <a:p>
              <a:r>
                <a:rPr lang="zh-CN" altLang="en-US" sz="2135" dirty="0">
                  <a:latin typeface="微软雅黑" panose="020B0503020204020204" charset="-122"/>
                  <a:ea typeface="微软雅黑" panose="020B0503020204020204" charset="-122"/>
                </a:rPr>
                <a:t>主讲人：沈丽媛</a:t>
              </a:r>
            </a:p>
          </p:txBody>
        </p:sp>
        <p:grpSp>
          <p:nvGrpSpPr>
            <p:cNvPr id="31" name="组合 30"/>
            <p:cNvGrpSpPr/>
            <p:nvPr/>
          </p:nvGrpSpPr>
          <p:grpSpPr>
            <a:xfrm>
              <a:off x="1038446" y="2956676"/>
              <a:ext cx="8098511" cy="437674"/>
              <a:chOff x="1391685" y="2870349"/>
              <a:chExt cx="6073883" cy="328255"/>
            </a:xfrm>
          </p:grpSpPr>
          <p:sp>
            <p:nvSpPr>
              <p:cNvPr id="32" name="矩形 31"/>
              <p:cNvSpPr/>
              <p:nvPr/>
            </p:nvSpPr>
            <p:spPr>
              <a:xfrm>
                <a:off x="2303859" y="2870349"/>
                <a:ext cx="4185842" cy="328255"/>
              </a:xfrm>
              <a:prstGeom prst="rect">
                <a:avLst/>
              </a:prstGeom>
            </p:spPr>
            <p:txBody>
              <a:bodyPr wrap="square">
                <a:spAutoFit/>
              </a:bodyPr>
              <a:lstStyle/>
              <a:p>
                <a:pPr algn="ctr"/>
                <a:r>
                  <a:rPr lang="zh-CN" sz="3200" b="1" dirty="0">
                    <a:solidFill>
                      <a:schemeClr val="bg1"/>
                    </a:solidFill>
                    <a:latin typeface="微软雅黑" panose="020B0503020204020204" charset="-122"/>
                    <a:ea typeface="微软雅黑" panose="020B0503020204020204" charset="-122"/>
                  </a:rPr>
                  <a:t>《保险基础与实务》</a:t>
                </a:r>
              </a:p>
            </p:txBody>
          </p:sp>
          <p:cxnSp>
            <p:nvCxnSpPr>
              <p:cNvPr id="33" name="直接连接符 32"/>
              <p:cNvCxnSpPr/>
              <p:nvPr/>
            </p:nvCxnSpPr>
            <p:spPr>
              <a:xfrm>
                <a:off x="5924482" y="3076001"/>
                <a:ext cx="1541086" cy="0"/>
              </a:xfrm>
              <a:prstGeom prst="line">
                <a:avLst/>
              </a:prstGeom>
              <a:ln>
                <a:gradFill>
                  <a:gsLst>
                    <a:gs pos="0">
                      <a:schemeClr val="accent1">
                        <a:lumMod val="5000"/>
                        <a:lumOff val="9500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391685" y="3076000"/>
                <a:ext cx="1410708" cy="0"/>
              </a:xfrm>
              <a:prstGeom prst="line">
                <a:avLst/>
              </a:prstGeom>
              <a:ln>
                <a:gradFill>
                  <a:gsLst>
                    <a:gs pos="0">
                      <a:schemeClr val="accent1">
                        <a:lumMod val="5000"/>
                        <a:lumOff val="9500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27" name="TextBox 21"/>
          <p:cNvSpPr txBox="1"/>
          <p:nvPr/>
        </p:nvSpPr>
        <p:spPr>
          <a:xfrm>
            <a:off x="674583" y="1161155"/>
            <a:ext cx="10443886" cy="1323439"/>
          </a:xfrm>
          <a:prstGeom prst="rect">
            <a:avLst/>
          </a:prstGeom>
          <a:noFill/>
        </p:spPr>
        <p:txBody>
          <a:bodyPr wrap="none" rtlCol="0">
            <a:spAutoFit/>
          </a:bodyPr>
          <a:lstStyle/>
          <a:p>
            <a:pPr algn="r"/>
            <a:r>
              <a:rPr lang="zh-CN" altLang="en-US" sz="8000" b="1" dirty="0">
                <a:solidFill>
                  <a:srgbClr val="376092"/>
                </a:solidFill>
                <a:latin typeface="微软雅黑" panose="020B0503020204020204" charset="-122"/>
                <a:ea typeface="微软雅黑" panose="020B0503020204020204" charset="-122"/>
              </a:rPr>
              <a:t>项目五：认识保险经营</a:t>
            </a:r>
            <a:endParaRPr lang="zh-CN" sz="8000" b="1" dirty="0">
              <a:solidFill>
                <a:srgbClr val="376092"/>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6" presetClass="emph" presetSubtype="0" fill="hold" grpId="1" nodeType="withEffect">
                                  <p:stCondLst>
                                    <p:cond delay="500"/>
                                  </p:stCondLst>
                                  <p:childTnLst>
                                    <p:animEffect transition="out" filter="fade">
                                      <p:cBhvr>
                                        <p:cTn id="9" dur="500" tmFilter="0, 0; .2, .5; .8, .5; 1, 0"/>
                                        <p:tgtEl>
                                          <p:spTgt spid="17"/>
                                        </p:tgtEl>
                                      </p:cBhvr>
                                    </p:animEffect>
                                    <p:animScale>
                                      <p:cBhvr>
                                        <p:cTn id="10" dur="250" autoRev="1" fill="hold"/>
                                        <p:tgtEl>
                                          <p:spTgt spid="17"/>
                                        </p:tgtEl>
                                      </p:cBhvr>
                                      <p:by x="105000" y="105000"/>
                                    </p:animScale>
                                  </p:childTnLst>
                                </p:cTn>
                              </p:par>
                            </p:childTnLst>
                          </p:cTn>
                        </p:par>
                        <p:par>
                          <p:cTn id="11" fill="hold">
                            <p:stCondLst>
                              <p:cond delay="1000"/>
                            </p:stCondLst>
                            <p:childTnLst>
                              <p:par>
                                <p:cTn id="12" presetID="2" presetClass="entr" presetSubtype="8" decel="10000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750" fill="hold"/>
                                        <p:tgtEl>
                                          <p:spTgt spid="14"/>
                                        </p:tgtEl>
                                        <p:attrNameLst>
                                          <p:attrName>ppt_x</p:attrName>
                                        </p:attrNameLst>
                                      </p:cBhvr>
                                      <p:tavLst>
                                        <p:tav tm="0">
                                          <p:val>
                                            <p:strVal val="0-#ppt_w/2"/>
                                          </p:val>
                                        </p:tav>
                                        <p:tav tm="100000">
                                          <p:val>
                                            <p:strVal val="#ppt_x"/>
                                          </p:val>
                                        </p:tav>
                                      </p:tavLst>
                                    </p:anim>
                                    <p:anim calcmode="lin" valueType="num">
                                      <p:cBhvr additive="base">
                                        <p:cTn id="15" dur="750" fill="hold"/>
                                        <p:tgtEl>
                                          <p:spTgt spid="14"/>
                                        </p:tgtEl>
                                        <p:attrNameLst>
                                          <p:attrName>ppt_y</p:attrName>
                                        </p:attrNameLst>
                                      </p:cBhvr>
                                      <p:tavLst>
                                        <p:tav tm="0">
                                          <p:val>
                                            <p:strVal val="#ppt_y"/>
                                          </p:val>
                                        </p:tav>
                                        <p:tav tm="100000">
                                          <p:val>
                                            <p:strVal val="#ppt_y"/>
                                          </p:val>
                                        </p:tav>
                                      </p:tavLst>
                                    </p:anim>
                                  </p:childTnLst>
                                </p:cTn>
                              </p:par>
                            </p:childTnLst>
                          </p:cTn>
                        </p:par>
                        <p:par>
                          <p:cTn id="16" fill="hold">
                            <p:stCondLst>
                              <p:cond delay="1750"/>
                            </p:stCondLst>
                            <p:childTnLst>
                              <p:par>
                                <p:cTn id="17" presetID="19" presetClass="entr" presetSubtype="10" fill="hold" grpId="0" nodeType="afterEffect">
                                  <p:stCondLst>
                                    <p:cond delay="0"/>
                                  </p:stCondLst>
                                  <p:iterate type="lt">
                                    <p:tmPct val="10000"/>
                                  </p:iterate>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fmla="#ppt_w*sin(2.5*pi*$)">
                                          <p:val>
                                            <p:fltVal val="0"/>
                                          </p:val>
                                        </p:tav>
                                        <p:tav tm="100000">
                                          <p:val>
                                            <p:fltVal val="1"/>
                                          </p:val>
                                        </p:tav>
                                      </p:tavLst>
                                    </p:anim>
                                    <p:anim calcmode="lin" valueType="num">
                                      <p:cBhvr>
                                        <p:cTn id="20" dur="500" fill="hold"/>
                                        <p:tgtEl>
                                          <p:spTgt spid="27"/>
                                        </p:tgtEl>
                                        <p:attrNameLst>
                                          <p:attrName>ppt_h</p:attrName>
                                        </p:attrNameLst>
                                      </p:cBhvr>
                                      <p:tavLst>
                                        <p:tav tm="0">
                                          <p:val>
                                            <p:strVal val="#ppt_h"/>
                                          </p:val>
                                        </p:tav>
                                        <p:tav tm="100000">
                                          <p:val>
                                            <p:strVal val="#ppt_h"/>
                                          </p:val>
                                        </p:tav>
                                      </p:tavLst>
                                    </p:anim>
                                  </p:childTnLst>
                                </p:cTn>
                              </p:par>
                            </p:childTnLst>
                          </p:cTn>
                        </p:par>
                        <p:par>
                          <p:cTn id="21" fill="hold">
                            <p:stCondLst>
                              <p:cond delay="2700"/>
                            </p:stCondLst>
                            <p:childTnLst>
                              <p:par>
                                <p:cTn id="22" presetID="2" presetClass="entr" presetSubtype="8" decel="100000"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additive="base">
                                        <p:cTn id="24" dur="750" fill="hold"/>
                                        <p:tgtEl>
                                          <p:spTgt spid="49"/>
                                        </p:tgtEl>
                                        <p:attrNameLst>
                                          <p:attrName>ppt_x</p:attrName>
                                        </p:attrNameLst>
                                      </p:cBhvr>
                                      <p:tavLst>
                                        <p:tav tm="0">
                                          <p:val>
                                            <p:strVal val="0-#ppt_w/2"/>
                                          </p:val>
                                        </p:tav>
                                        <p:tav tm="100000">
                                          <p:val>
                                            <p:strVal val="#ppt_x"/>
                                          </p:val>
                                        </p:tav>
                                      </p:tavLst>
                                    </p:anim>
                                    <p:anim calcmode="lin" valueType="num">
                                      <p:cBhvr additive="base">
                                        <p:cTn id="25" dur="750" fill="hold"/>
                                        <p:tgtEl>
                                          <p:spTgt spid="49"/>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49" grpId="0" bldLvl="0" animBg="1"/>
      <p:bldP spid="17" grpId="0" bldLvl="0" animBg="1"/>
      <p:bldP spid="17" grpId="1" bldLvl="0" animBg="1"/>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2"/>
            </p:custDataLst>
          </p:nvPr>
        </p:nvSpPr>
        <p:spPr/>
        <p:txBody>
          <a:bodyPr/>
          <a:lstStyle/>
          <a:p>
            <a:r>
              <a:rPr lang="zh-CN" altLang="en-US"/>
              <a:t>保险公司经营的目标与策略</a:t>
            </a:r>
          </a:p>
        </p:txBody>
      </p:sp>
      <p:sp>
        <p:nvSpPr>
          <p:cNvPr id="2" name="Union_#color_$accent1_$accent2-804&amp;11218"/>
          <p:cNvSpPr/>
          <p:nvPr>
            <p:custDataLst>
              <p:tags r:id="rId3"/>
            </p:custDataLst>
          </p:nvPr>
        </p:nvSpPr>
        <p:spPr>
          <a:xfrm>
            <a:off x="1226185" y="1888490"/>
            <a:ext cx="4572000" cy="2532888"/>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1">
                  <a:lumMod val="75000"/>
                </a:schemeClr>
              </a:gs>
              <a:gs pos="100000">
                <a:schemeClr val="accent1"/>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lstStyle/>
          <a:p>
            <a:pPr algn="just">
              <a:lnSpc>
                <a:spcPct val="150000"/>
              </a:lnSpc>
            </a:pPr>
            <a:r>
              <a:rPr lang="zh-CN" altLang="en-US" sz="1600">
                <a:solidFill>
                  <a:srgbClr val="FFFFFF"/>
                </a:solidFill>
                <a:latin typeface="+mn-ea"/>
                <a:cs typeface="+mn-ea"/>
                <a:sym typeface="+mn-ea"/>
              </a:rPr>
              <a:t>保险公司经营的目标是为客户提供优质的保险产品和服务，同时实现公司的盈利和可持续发展。</a:t>
            </a:r>
          </a:p>
        </p:txBody>
      </p:sp>
      <p:sp>
        <p:nvSpPr>
          <p:cNvPr id="4" name="“_#color-824&amp;2665"/>
          <p:cNvSpPr/>
          <p:nvPr>
            <p:custDataLst>
              <p:tags r:id="rId4"/>
            </p:custDataLst>
          </p:nvPr>
        </p:nvSpPr>
        <p:spPr>
          <a:xfrm>
            <a:off x="4892675" y="3598545"/>
            <a:ext cx="448056" cy="384048"/>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lstStyle/>
          <a:p>
            <a:endParaRPr lang="zh-CN" altLang="en-US"/>
          </a:p>
        </p:txBody>
      </p:sp>
      <p:sp>
        <p:nvSpPr>
          <p:cNvPr id="7" name="Union_#color_$accent1_$accent2-824&amp;2655"/>
          <p:cNvSpPr/>
          <p:nvPr>
            <p:custDataLst>
              <p:tags r:id="rId5"/>
            </p:custDataLst>
          </p:nvPr>
        </p:nvSpPr>
        <p:spPr>
          <a:xfrm>
            <a:off x="6393815" y="1888490"/>
            <a:ext cx="4572000" cy="2532888"/>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1">
                  <a:lumMod val="75000"/>
                </a:schemeClr>
              </a:gs>
              <a:gs pos="100000">
                <a:schemeClr val="accent1"/>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lstStyle/>
          <a:p>
            <a:pPr algn="just">
              <a:lnSpc>
                <a:spcPct val="150000"/>
              </a:lnSpc>
            </a:pPr>
            <a:r>
              <a:rPr lang="zh-CN" altLang="en-US" sz="1600">
                <a:solidFill>
                  <a:srgbClr val="FFFFFF"/>
                </a:solidFill>
                <a:latin typeface="+mn-ea"/>
                <a:cs typeface="+mn-ea"/>
                <a:sym typeface="+mn-ea"/>
              </a:rPr>
              <a:t>保险公司经营的策略包括市场定位、产品创新、客户服务、风险管理等方面，以实现公司的经营目标。</a:t>
            </a:r>
          </a:p>
        </p:txBody>
      </p:sp>
      <p:pic>
        <p:nvPicPr>
          <p:cNvPr id="8" name="图片 7" descr="/data/temp/69697a9a-2c4a-11ef-a400-8e863232aedc.jpg@base@tag=imgScale&amp;m=1&amp;w=247&amp;h=247&amp;q=9569697a9a-2c4a-11ef-a400-8e863232aedc"/>
          <p:cNvPicPr>
            <a:picLocks noChangeAspect="1"/>
          </p:cNvPicPr>
          <p:nvPr>
            <p:custDataLst>
              <p:tags r:id="rId6"/>
            </p:custDataLst>
          </p:nvPr>
        </p:nvPicPr>
        <p:blipFill>
          <a:blip r:embed="rId13"/>
          <a:srcRect l="16712" r="16712"/>
          <a:stretch>
            <a:fillRect/>
          </a:stretch>
        </p:blipFill>
        <p:spPr>
          <a:xfrm>
            <a:off x="1708785" y="4637405"/>
            <a:ext cx="889000" cy="889000"/>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ln w="9525" cap="flat" cmpd="sng" algn="ctr">
            <a:solidFill>
              <a:schemeClr val="dk1">
                <a:lumMod val="40000"/>
                <a:lumOff val="60000"/>
                <a:alpha val="20000"/>
              </a:schemeClr>
            </a:solidFill>
            <a:prstDash val="solid"/>
            <a:round/>
            <a:headEnd type="none" w="med" len="med"/>
            <a:tailEnd type="none" w="med" len="med"/>
          </a:ln>
        </p:spPr>
      </p:pic>
      <p:sp>
        <p:nvSpPr>
          <p:cNvPr id="9" name="矩形 8"/>
          <p:cNvSpPr/>
          <p:nvPr>
            <p:custDataLst>
              <p:tags r:id="rId7"/>
            </p:custDataLst>
          </p:nvPr>
        </p:nvSpPr>
        <p:spPr>
          <a:xfrm>
            <a:off x="2826385" y="4703445"/>
            <a:ext cx="2876268" cy="756338"/>
          </a:xfrm>
          <a:prstGeom prst="rect">
            <a:avLst/>
          </a:prstGeom>
          <a:noFill/>
        </p:spPr>
        <p:txBody>
          <a:bodyPr wrap="square" lIns="0" tIns="0" rIns="0" bIns="0" rtlCol="0" anchor="ctr" anchorCtr="0">
            <a:noAutofit/>
          </a:bodyPr>
          <a:lstStyle/>
          <a:p>
            <a:pPr>
              <a:spcBef>
                <a:spcPct val="0"/>
              </a:spcBef>
              <a:spcAft>
                <a:spcPct val="0"/>
              </a:spcAft>
            </a:pPr>
            <a:r>
              <a:rPr lang="zh-CN" altLang="en-US" sz="2400" b="1">
                <a:solidFill>
                  <a:schemeClr val="tx1">
                    <a:lumMod val="100000"/>
                  </a:schemeClr>
                </a:solidFill>
                <a:latin typeface="+mn-ea"/>
                <a:cs typeface="+mn-ea"/>
                <a:sym typeface="+mn-ea"/>
              </a:rPr>
              <a:t>保险公司经营的目标</a:t>
            </a:r>
          </a:p>
        </p:txBody>
      </p:sp>
      <p:sp>
        <p:nvSpPr>
          <p:cNvPr id="10" name="“_#color-824&amp;2668"/>
          <p:cNvSpPr/>
          <p:nvPr>
            <p:custDataLst>
              <p:tags r:id="rId8"/>
            </p:custDataLst>
          </p:nvPr>
        </p:nvSpPr>
        <p:spPr>
          <a:xfrm>
            <a:off x="10060941" y="3598545"/>
            <a:ext cx="448056" cy="384048"/>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noAutofit/>
          </a:bodyPr>
          <a:lstStyle/>
          <a:p>
            <a:endParaRPr lang="zh-CN" altLang="en-US"/>
          </a:p>
        </p:txBody>
      </p:sp>
      <p:sp>
        <p:nvSpPr>
          <p:cNvPr id="11" name="矩形 10"/>
          <p:cNvSpPr/>
          <p:nvPr>
            <p:custDataLst>
              <p:tags r:id="rId9"/>
            </p:custDataLst>
          </p:nvPr>
        </p:nvSpPr>
        <p:spPr>
          <a:xfrm>
            <a:off x="7994016" y="4703445"/>
            <a:ext cx="2876268" cy="756338"/>
          </a:xfrm>
          <a:prstGeom prst="rect">
            <a:avLst/>
          </a:prstGeom>
          <a:noFill/>
        </p:spPr>
        <p:txBody>
          <a:bodyPr wrap="square" lIns="0" tIns="0" rIns="0" bIns="0" rtlCol="0" anchor="ctr" anchorCtr="0">
            <a:noAutofit/>
          </a:bodyPr>
          <a:lstStyle/>
          <a:p>
            <a:pPr>
              <a:spcBef>
                <a:spcPct val="0"/>
              </a:spcBef>
              <a:spcAft>
                <a:spcPct val="0"/>
              </a:spcAft>
            </a:pPr>
            <a:r>
              <a:rPr lang="zh-CN" altLang="en-US" sz="2400" b="1">
                <a:solidFill>
                  <a:schemeClr val="tx1">
                    <a:lumMod val="100000"/>
                  </a:schemeClr>
                </a:solidFill>
                <a:latin typeface="+mn-ea"/>
                <a:cs typeface="+mn-ea"/>
                <a:sym typeface="+mn-ea"/>
              </a:rPr>
              <a:t>保险公司经营的策略</a:t>
            </a:r>
          </a:p>
        </p:txBody>
      </p:sp>
      <p:pic>
        <p:nvPicPr>
          <p:cNvPr id="12" name="图片 11" descr="/data/temp/69698112-2c4a-11ef-a400-8e863232aedc.jpg@base@tag=imgScale&amp;m=1&amp;w=247&amp;h=247&amp;q=9569698112-2c4a-11ef-a400-8e863232aedc"/>
          <p:cNvPicPr>
            <a:picLocks noChangeAspect="1"/>
          </p:cNvPicPr>
          <p:nvPr>
            <p:custDataLst>
              <p:tags r:id="rId10"/>
            </p:custDataLst>
          </p:nvPr>
        </p:nvPicPr>
        <p:blipFill>
          <a:blip r:embed="rId14"/>
          <a:srcRect l="16712" r="16712"/>
          <a:stretch>
            <a:fillRect/>
          </a:stretch>
        </p:blipFill>
        <p:spPr>
          <a:xfrm>
            <a:off x="6908801" y="4638040"/>
            <a:ext cx="888365" cy="888365"/>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ln w="9525" cap="flat" cmpd="sng" algn="ctr">
            <a:solidFill>
              <a:schemeClr val="dk1">
                <a:lumMod val="40000"/>
                <a:lumOff val="60000"/>
                <a:alpha val="20000"/>
              </a:schemeClr>
            </a:solidFill>
            <a:prstDash val="solid"/>
            <a:round/>
            <a:headEnd type="none" w="med" len="med"/>
            <a:tailEnd type="none" w="med" len="med"/>
          </a:ln>
        </p:spPr>
      </p:pic>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696000" y="394405"/>
            <a:ext cx="10800000" cy="792000"/>
          </a:xfrm>
        </p:spPr>
        <p:txBody>
          <a:bodyPr lIns="0" tIns="0" rIns="0" bIns="0" anchor="b" anchorCtr="0">
            <a:normAutofit/>
          </a:bodyPr>
          <a:lstStyle/>
          <a:p>
            <a:r>
              <a:rPr lang="zh-CN" altLang="en-US" sz="3400" dirty="0">
                <a:solidFill>
                  <a:schemeClr val="tx1"/>
                </a:solidFill>
              </a:rPr>
              <a:t>保险公司经营的风险管理</a:t>
            </a:r>
          </a:p>
        </p:txBody>
      </p:sp>
      <p:sp>
        <p:nvSpPr>
          <p:cNvPr id="5" name="Rectangle 14_#color-804&amp;11266"/>
          <p:cNvSpPr/>
          <p:nvPr>
            <p:custDataLst>
              <p:tags r:id="rId3"/>
            </p:custDataLst>
          </p:nvPr>
        </p:nvSpPr>
        <p:spPr>
          <a:xfrm>
            <a:off x="697116" y="2179320"/>
            <a:ext cx="3348000" cy="3374136"/>
          </a:xfrm>
          <a:prstGeom prst="roundRect">
            <a:avLst>
              <a:gd name="adj" fmla="val 9483"/>
            </a:avLst>
          </a:prstGeom>
          <a:solidFill>
            <a:schemeClr val="lt1"/>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a:lstStyle/>
          <a:p>
            <a:endParaRPr lang="zh-CN" altLang="en-US"/>
          </a:p>
        </p:txBody>
      </p:sp>
      <p:sp>
        <p:nvSpPr>
          <p:cNvPr id="6" name="Rectangle 14_#color-804&amp;11267"/>
          <p:cNvSpPr/>
          <p:nvPr>
            <p:custDataLst>
              <p:tags r:id="rId4"/>
            </p:custDataLst>
          </p:nvPr>
        </p:nvSpPr>
        <p:spPr>
          <a:xfrm>
            <a:off x="8148206" y="2188210"/>
            <a:ext cx="3348000" cy="3355848"/>
          </a:xfrm>
          <a:prstGeom prst="roundRect">
            <a:avLst>
              <a:gd name="adj" fmla="val 9483"/>
            </a:avLst>
          </a:prstGeom>
          <a:solidFill>
            <a:schemeClr val="lt1"/>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a:lstStyle/>
          <a:p>
            <a:endParaRPr lang="zh-CN" altLang="en-US"/>
          </a:p>
        </p:txBody>
      </p:sp>
      <p:sp>
        <p:nvSpPr>
          <p:cNvPr id="13" name="Rectangle 14_#color_$accent1_$accent2-804&amp;11259"/>
          <p:cNvSpPr/>
          <p:nvPr>
            <p:custDataLst>
              <p:tags r:id="rId5"/>
            </p:custDataLst>
          </p:nvPr>
        </p:nvSpPr>
        <p:spPr>
          <a:xfrm>
            <a:off x="4422661" y="1950085"/>
            <a:ext cx="3347720" cy="3831590"/>
          </a:xfrm>
          <a:prstGeom prst="roundRect">
            <a:avLst>
              <a:gd name="adj" fmla="val 9484"/>
            </a:avLst>
          </a:prstGeom>
          <a:gradFill>
            <a:gsLst>
              <a:gs pos="0">
                <a:schemeClr val="accent1">
                  <a:lumMod val="75000"/>
                </a:schemeClr>
              </a:gs>
              <a:gs pos="100000">
                <a:schemeClr val="accent1"/>
              </a:gs>
            </a:gsLst>
            <a:lin ang="21206433" scaled="0"/>
          </a:gradFill>
          <a:ln w="3175" cap="flat" cmpd="sng" algn="ctr">
            <a:solidFill>
              <a:schemeClr val="accent1">
                <a:lumMod val="75000"/>
                <a:alpha val="20000"/>
              </a:schemeClr>
            </a:solidFill>
            <a:prstDash val="solid"/>
            <a:miter lim="800000"/>
            <a:headEnd type="none" w="med" len="med"/>
            <a:tailEnd type="none" w="med" len="med"/>
          </a:ln>
          <a:effectLst>
            <a:outerShdw blurRad="508000" dist="101600" dir="5399998" algn="ctr"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p>
        </p:txBody>
      </p:sp>
      <p:sp>
        <p:nvSpPr>
          <p:cNvPr id="14" name="Rectangle 41749_#color_$accent1_$accent2-804&amp;11269"/>
          <p:cNvSpPr/>
          <p:nvPr>
            <p:custDataLst>
              <p:tags r:id="rId6"/>
            </p:custDataLst>
          </p:nvPr>
        </p:nvSpPr>
        <p:spPr>
          <a:xfrm>
            <a:off x="8625091" y="2988310"/>
            <a:ext cx="2871216" cy="630936"/>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gradFill>
            <a:gsLst>
              <a:gs pos="0">
                <a:schemeClr val="accent1">
                  <a:lumMod val="75000"/>
                </a:schemeClr>
              </a:gs>
              <a:gs pos="100000">
                <a:schemeClr val="accent1"/>
              </a:gs>
            </a:gsLst>
            <a:lin ang="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32400" tIns="108000" rIns="525600" bIns="0">
            <a:noAutofit/>
          </a:bodyPr>
          <a:lstStyle/>
          <a:p>
            <a:pPr algn="ctr"/>
            <a:r>
              <a:rPr lang="zh-CN" altLang="zh-CN" sz="2400" b="1">
                <a:solidFill>
                  <a:srgbClr val="FFFFFF"/>
                </a:solidFill>
                <a:latin typeface="+mn-ea"/>
                <a:cs typeface="+mn-ea"/>
                <a:sym typeface="+mn-ea"/>
              </a:rPr>
              <a:t>风险转移</a:t>
            </a:r>
          </a:p>
        </p:txBody>
      </p:sp>
      <p:sp>
        <p:nvSpPr>
          <p:cNvPr id="15" name="Rectangle 41748_#color_$accent1_$accent2-804&amp;11268"/>
          <p:cNvSpPr/>
          <p:nvPr>
            <p:custDataLst>
              <p:tags r:id="rId7"/>
            </p:custDataLst>
          </p:nvPr>
        </p:nvSpPr>
        <p:spPr>
          <a:xfrm>
            <a:off x="1174001" y="2988945"/>
            <a:ext cx="2871216" cy="630936"/>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gradFill>
            <a:gsLst>
              <a:gs pos="0">
                <a:schemeClr val="accent1">
                  <a:lumMod val="75000"/>
                </a:schemeClr>
              </a:gs>
              <a:gs pos="100000">
                <a:schemeClr val="accent1"/>
              </a:gs>
            </a:gsLst>
            <a:lin ang="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32400" tIns="108000" rIns="525600" bIns="0">
            <a:noAutofit/>
          </a:bodyPr>
          <a:lstStyle/>
          <a:p>
            <a:pPr algn="ctr"/>
            <a:r>
              <a:rPr lang="zh-CN" altLang="zh-CN" sz="2400" b="1">
                <a:solidFill>
                  <a:srgbClr val="FFFFFF"/>
                </a:solidFill>
                <a:latin typeface="+mn-ea"/>
                <a:cs typeface="+mn-ea"/>
                <a:sym typeface="+mn-ea"/>
              </a:rPr>
              <a:t>风险识别</a:t>
            </a:r>
          </a:p>
        </p:txBody>
      </p:sp>
      <p:sp>
        <p:nvSpPr>
          <p:cNvPr id="16" name="矩形 15"/>
          <p:cNvSpPr/>
          <p:nvPr>
            <p:custDataLst>
              <p:tags r:id="rId8"/>
            </p:custDataLst>
          </p:nvPr>
        </p:nvSpPr>
        <p:spPr>
          <a:xfrm>
            <a:off x="2125866" y="2383790"/>
            <a:ext cx="490220" cy="450000"/>
          </a:xfrm>
          <a:prstGeom prst="rect">
            <a:avLst/>
          </a:prstGeom>
          <a:noFill/>
        </p:spPr>
        <p:txBody>
          <a:bodyPr wrap="none" lIns="0" tIns="0" rIns="0" bIns="0" rtlCol="0" anchor="ctr">
            <a:noAutofit/>
          </a:bodyPr>
          <a:lstStyle/>
          <a:p>
            <a:pPr algn="ctr">
              <a:spcBef>
                <a:spcPct val="0"/>
              </a:spcBef>
              <a:spcAft>
                <a:spcPct val="0"/>
              </a:spcAft>
            </a:pPr>
            <a:r>
              <a:rPr lang="en-US" altLang="zh-CN" sz="2400" b="1" dirty="0">
                <a:solidFill>
                  <a:schemeClr val="accent1">
                    <a:lumMod val="40000"/>
                    <a:lumOff val="60000"/>
                  </a:schemeClr>
                </a:solidFill>
                <a:latin typeface="+mn-ea"/>
                <a:cs typeface="+mn-ea"/>
                <a:sym typeface="+mn-ea"/>
              </a:rPr>
              <a:t>01</a:t>
            </a:r>
          </a:p>
        </p:txBody>
      </p:sp>
      <p:sp>
        <p:nvSpPr>
          <p:cNvPr id="17" name="矩形 16"/>
          <p:cNvSpPr/>
          <p:nvPr>
            <p:custDataLst>
              <p:tags r:id="rId9"/>
            </p:custDataLst>
          </p:nvPr>
        </p:nvSpPr>
        <p:spPr>
          <a:xfrm>
            <a:off x="9577591" y="2383790"/>
            <a:ext cx="490220" cy="450000"/>
          </a:xfrm>
          <a:prstGeom prst="rect">
            <a:avLst/>
          </a:prstGeom>
          <a:noFill/>
        </p:spPr>
        <p:txBody>
          <a:bodyPr wrap="none" lIns="0" tIns="0" rIns="0" bIns="0" rtlCol="0" anchor="ctr">
            <a:noAutofit/>
          </a:bodyPr>
          <a:lstStyle/>
          <a:p>
            <a:pPr algn="ctr">
              <a:spcBef>
                <a:spcPct val="0"/>
              </a:spcBef>
              <a:spcAft>
                <a:spcPct val="0"/>
              </a:spcAft>
            </a:pPr>
            <a:r>
              <a:rPr lang="en-US" altLang="zh-CN" sz="2400" b="1">
                <a:solidFill>
                  <a:schemeClr val="accent1">
                    <a:lumMod val="40000"/>
                    <a:lumOff val="60000"/>
                  </a:schemeClr>
                </a:solidFill>
                <a:latin typeface="+mn-ea"/>
                <a:cs typeface="+mn-ea"/>
                <a:sym typeface="+mn-ea"/>
              </a:rPr>
              <a:t>03</a:t>
            </a:r>
          </a:p>
        </p:txBody>
      </p:sp>
      <p:sp>
        <p:nvSpPr>
          <p:cNvPr id="18" name="矩形 17"/>
          <p:cNvSpPr/>
          <p:nvPr>
            <p:custDataLst>
              <p:tags r:id="rId10"/>
            </p:custDataLst>
          </p:nvPr>
        </p:nvSpPr>
        <p:spPr>
          <a:xfrm>
            <a:off x="8494281" y="3881755"/>
            <a:ext cx="2656703" cy="1310635"/>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400">
                <a:solidFill>
                  <a:schemeClr val="dk1">
                    <a:lumMod val="85000"/>
                    <a:lumOff val="15000"/>
                  </a:schemeClr>
                </a:solidFill>
                <a:latin typeface="+mn-ea"/>
                <a:cs typeface="+mn-ea"/>
                <a:sym typeface="+mn-ea"/>
              </a:rPr>
              <a:t>保险公司可以通过购买保险、建立风险准备金等方式，将部分风险转移给其他机构或个人。</a:t>
            </a:r>
          </a:p>
        </p:txBody>
      </p:sp>
      <p:sp>
        <p:nvSpPr>
          <p:cNvPr id="19" name="矩形 18"/>
          <p:cNvSpPr/>
          <p:nvPr>
            <p:custDataLst>
              <p:tags r:id="rId11"/>
            </p:custDataLst>
          </p:nvPr>
        </p:nvSpPr>
        <p:spPr>
          <a:xfrm>
            <a:off x="1042556" y="3881755"/>
            <a:ext cx="2656702" cy="1310635"/>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400">
                <a:solidFill>
                  <a:schemeClr val="dk1">
                    <a:lumMod val="85000"/>
                    <a:lumOff val="15000"/>
                  </a:schemeClr>
                </a:solidFill>
                <a:latin typeface="+mn-ea"/>
                <a:cs typeface="+mn-ea"/>
                <a:sym typeface="+mn-ea"/>
              </a:rPr>
              <a:t>保险公司需要识别和评估各种潜在的风险，如市场风险、信用风险、操作风险等。</a:t>
            </a:r>
          </a:p>
        </p:txBody>
      </p:sp>
      <p:sp>
        <p:nvSpPr>
          <p:cNvPr id="22" name="矩形 21"/>
          <p:cNvSpPr/>
          <p:nvPr>
            <p:custDataLst>
              <p:tags r:id="rId12"/>
            </p:custDataLst>
          </p:nvPr>
        </p:nvSpPr>
        <p:spPr>
          <a:xfrm>
            <a:off x="5851411" y="2383790"/>
            <a:ext cx="490220" cy="450215"/>
          </a:xfrm>
          <a:prstGeom prst="rect">
            <a:avLst/>
          </a:prstGeom>
          <a:noFill/>
        </p:spPr>
        <p:txBody>
          <a:bodyPr wrap="none" lIns="0" tIns="0" rIns="0" bIns="0" rtlCol="0" anchor="ctr">
            <a:noAutofit/>
          </a:bodyPr>
          <a:lstStyle/>
          <a:p>
            <a:pPr algn="ctr">
              <a:spcBef>
                <a:spcPct val="0"/>
              </a:spcBef>
              <a:spcAft>
                <a:spcPct val="0"/>
              </a:spcAft>
            </a:pPr>
            <a:r>
              <a:rPr lang="en-US" altLang="zh-CN" sz="2400" b="1">
                <a:solidFill>
                  <a:schemeClr val="accent1">
                    <a:lumMod val="40000"/>
                    <a:lumOff val="60000"/>
                  </a:schemeClr>
                </a:solidFill>
                <a:latin typeface="+mn-ea"/>
                <a:cs typeface="+mn-ea"/>
                <a:sym typeface="+mn-ea"/>
              </a:rPr>
              <a:t>02</a:t>
            </a:r>
          </a:p>
        </p:txBody>
      </p:sp>
      <p:sp>
        <p:nvSpPr>
          <p:cNvPr id="24" name="矩形 23"/>
          <p:cNvSpPr/>
          <p:nvPr>
            <p:custDataLst>
              <p:tags r:id="rId13"/>
            </p:custDataLst>
          </p:nvPr>
        </p:nvSpPr>
        <p:spPr>
          <a:xfrm>
            <a:off x="4768101" y="3881755"/>
            <a:ext cx="2656702" cy="1310635"/>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400" dirty="0">
                <a:solidFill>
                  <a:schemeClr val="lt1">
                    <a:lumMod val="100000"/>
                  </a:schemeClr>
                </a:solidFill>
                <a:latin typeface="+mn-ea"/>
                <a:cs typeface="+mn-ea"/>
                <a:sym typeface="+mn-ea"/>
              </a:rPr>
              <a:t>保险公司需要采取有效的措施来控制和管理风险，如建立风险管理机制、制定风险应对策略等。</a:t>
            </a:r>
          </a:p>
        </p:txBody>
      </p:sp>
      <p:sp>
        <p:nvSpPr>
          <p:cNvPr id="26" name="Rectangle 41747_#color-804&amp;11260"/>
          <p:cNvSpPr/>
          <p:nvPr>
            <p:custDataLst>
              <p:tags r:id="rId14"/>
            </p:custDataLst>
          </p:nvPr>
        </p:nvSpPr>
        <p:spPr>
          <a:xfrm>
            <a:off x="4898911" y="2988310"/>
            <a:ext cx="2871216" cy="630936"/>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solidFill>
            <a:schemeClr val="lt1"/>
          </a:solidFill>
        </p:spPr>
        <p:txBody>
          <a:bodyPr wrap="square" lIns="32400" tIns="108000" rIns="551688" bIns="0">
            <a:noAutofit/>
          </a:bodyPr>
          <a:lstStyle/>
          <a:p>
            <a:pPr algn="ctr"/>
            <a:r>
              <a:rPr lang="zh-CN" altLang="zh-CN" sz="2400" b="1" dirty="0">
                <a:solidFill>
                  <a:schemeClr val="accent1"/>
                </a:solidFill>
                <a:latin typeface="+mn-ea"/>
                <a:cs typeface="+mn-ea"/>
                <a:sym typeface="+mn-ea"/>
              </a:rPr>
              <a:t>风险控制</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2024380" y="4012399"/>
            <a:ext cx="6979920" cy="1364273"/>
          </a:xfrm>
        </p:spPr>
        <p:txBody>
          <a:bodyPr wrap="square">
            <a:normAutofit/>
          </a:bodyPr>
          <a:lstStyle/>
          <a:p>
            <a:r>
              <a:rPr lang="zh-CN" altLang="en-US" dirty="0"/>
              <a:t>保险承保与核保</a:t>
            </a:r>
          </a:p>
        </p:txBody>
      </p:sp>
      <p:sp>
        <p:nvSpPr>
          <p:cNvPr id="6" name="节编号"/>
          <p:cNvSpPr>
            <a:spLocks noGrp="1"/>
          </p:cNvSpPr>
          <p:nvPr>
            <p:ph type="body" sz="quarter" idx="13"/>
            <p:custDataLst>
              <p:tags r:id="rId3"/>
            </p:custDataLst>
          </p:nvPr>
        </p:nvSpPr>
        <p:spPr>
          <a:xfrm>
            <a:off x="2024380" y="1755648"/>
            <a:ext cx="2224532" cy="1865376"/>
          </a:xfrm>
        </p:spPr>
        <p:txBody>
          <a:bodyPr wrap="square">
            <a:normAutofit/>
          </a:bodyPr>
          <a:lstStyle/>
          <a:p>
            <a:r>
              <a:rPr lang="en-US" altLang="zh-CN" dirty="0"/>
              <a:t>03</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a:xfrm>
            <a:off x="696000" y="394405"/>
            <a:ext cx="10800000" cy="792000"/>
          </a:xfrm>
        </p:spPr>
        <p:txBody>
          <a:bodyPr lIns="0" tIns="0" rIns="0" bIns="0">
            <a:noAutofit/>
          </a:bodyPr>
          <a:lstStyle/>
          <a:p>
            <a:r>
              <a:rPr lang="zh-CN" altLang="en-US" dirty="0">
                <a:sym typeface="+mn-ea"/>
              </a:rPr>
              <a:t>保险承保的概念与流程</a:t>
            </a:r>
          </a:p>
        </p:txBody>
      </p:sp>
      <p:sp>
        <p:nvSpPr>
          <p:cNvPr id="5" name="矩形: 圆角 2"/>
          <p:cNvSpPr/>
          <p:nvPr>
            <p:custDataLst>
              <p:tags r:id="rId3"/>
            </p:custDataLst>
          </p:nvPr>
        </p:nvSpPr>
        <p:spPr>
          <a:xfrm>
            <a:off x="1576280" y="2862135"/>
            <a:ext cx="3734896" cy="2371615"/>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custDataLst>
              <p:tags r:id="rId4"/>
            </p:custDataLst>
          </p:nvPr>
        </p:nvSpPr>
        <p:spPr>
          <a:xfrm>
            <a:off x="1576280" y="5407097"/>
            <a:ext cx="3734261" cy="1127708"/>
          </a:xfrm>
          <a:prstGeom prst="rect">
            <a:avLst/>
          </a:prstGeom>
        </p:spPr>
        <p:txBody>
          <a:bodyPr wrap="square" lIns="0" tIns="0" rIns="0" bIns="0">
            <a:noAutofit/>
          </a:bodyPr>
          <a:lstStyle/>
          <a:p>
            <a:pPr algn="ctr">
              <a:lnSpc>
                <a:spcPct val="150000"/>
              </a:lnSpc>
              <a:spcBef>
                <a:spcPct val="0"/>
              </a:spcBef>
              <a:spcAft>
                <a:spcPct val="0"/>
              </a:spcAft>
            </a:pPr>
            <a:r>
              <a:rPr lang="zh-CN" altLang="en-US" sz="1500">
                <a:ln>
                  <a:noFill/>
                  <a:prstDash val="sysDot"/>
                </a:ln>
                <a:solidFill>
                  <a:schemeClr val="tx1">
                    <a:lumMod val="85000"/>
                    <a:lumOff val="15000"/>
                  </a:schemeClr>
                </a:solidFill>
                <a:latin typeface="+mn-ea"/>
                <a:cs typeface="+mn-ea"/>
              </a:rPr>
              <a:t>承保是指保险公司接受投保人的投保申请，并承诺在保险事故发生时承担赔偿责任的行为。</a:t>
            </a:r>
          </a:p>
        </p:txBody>
      </p:sp>
      <p:sp>
        <p:nvSpPr>
          <p:cNvPr id="15" name="矩形 14"/>
          <p:cNvSpPr/>
          <p:nvPr>
            <p:custDataLst>
              <p:tags r:id="rId5"/>
            </p:custDataLst>
          </p:nvPr>
        </p:nvSpPr>
        <p:spPr>
          <a:xfrm>
            <a:off x="6882093" y="5407097"/>
            <a:ext cx="3734261" cy="1127708"/>
          </a:xfrm>
          <a:prstGeom prst="rect">
            <a:avLst/>
          </a:prstGeom>
        </p:spPr>
        <p:txBody>
          <a:bodyPr wrap="square" lIns="0" tIns="0" rIns="0" bIns="0">
            <a:noAutofit/>
          </a:bodyPr>
          <a:lstStyle/>
          <a:p>
            <a:pPr algn="ctr">
              <a:lnSpc>
                <a:spcPct val="150000"/>
              </a:lnSpc>
              <a:spcBef>
                <a:spcPct val="0"/>
              </a:spcBef>
              <a:spcAft>
                <a:spcPct val="0"/>
              </a:spcAft>
            </a:pPr>
            <a:r>
              <a:rPr lang="zh-CN" altLang="en-US" sz="1500">
                <a:ln>
                  <a:noFill/>
                  <a:prstDash val="sysDot"/>
                </a:ln>
                <a:solidFill>
                  <a:schemeClr val="tx1">
                    <a:lumMod val="85000"/>
                    <a:lumOff val="15000"/>
                  </a:schemeClr>
                </a:solidFill>
                <a:latin typeface="+mn-ea"/>
                <a:cs typeface="+mn-ea"/>
              </a:rPr>
              <a:t>1. 投保人提交投保申请，包括保险标的、保险金额、保险期限等信息。</a:t>
            </a:r>
          </a:p>
        </p:txBody>
      </p:sp>
      <p:pic>
        <p:nvPicPr>
          <p:cNvPr id="16" name="图片 15" descr="/data/temp/6a42bd46-2c4a-11ef-9d1c-c2dc5416c273.jpg@base@tag=imgScale&amp;m=1&amp;w=723&amp;h=652&amp;q=956a42bd46-2c4a-11ef-9d1c-c2dc5416c273"/>
          <p:cNvPicPr>
            <a:picLocks noChangeAspect="1"/>
          </p:cNvPicPr>
          <p:nvPr>
            <p:custDataLst>
              <p:tags r:id="rId6"/>
            </p:custDataLst>
          </p:nvPr>
        </p:nvPicPr>
        <p:blipFill rotWithShape="1">
          <a:blip r:embed="rId13"/>
          <a:srcRect l="13080" r="13080"/>
          <a:stretch>
            <a:fillRect/>
          </a:stretch>
        </p:blipFill>
        <p:spPr>
          <a:xfrm>
            <a:off x="2142039" y="1703949"/>
            <a:ext cx="2603335" cy="2350436"/>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
        <p:nvSpPr>
          <p:cNvPr id="18" name="矩形 17"/>
          <p:cNvSpPr/>
          <p:nvPr>
            <p:custDataLst>
              <p:tags r:id="rId7"/>
            </p:custDataLst>
          </p:nvPr>
        </p:nvSpPr>
        <p:spPr>
          <a:xfrm>
            <a:off x="1541357" y="4140965"/>
            <a:ext cx="3803473" cy="962615"/>
          </a:xfrm>
          <a:prstGeom prst="rect">
            <a:avLst/>
          </a:prstGeom>
          <a:noFill/>
        </p:spPr>
        <p:txBody>
          <a:bodyPr wrap="square" lIns="0" tIns="0" rIns="0" bIns="0" rtlCol="0" anchor="ctr">
            <a:noAutofit/>
          </a:bodyPr>
          <a:lstStyle/>
          <a:p>
            <a:pPr algn="ctr">
              <a:spcBef>
                <a:spcPct val="0"/>
              </a:spcBef>
              <a:spcAft>
                <a:spcPct val="0"/>
              </a:spcAft>
            </a:pPr>
            <a:r>
              <a:rPr kumimoji="1" lang="zh-CN" altLang="en-US" sz="2400" b="1" dirty="0">
                <a:solidFill>
                  <a:srgbClr val="FFFFFF"/>
                </a:solidFill>
                <a:latin typeface="+mn-ea"/>
                <a:cs typeface="+mn-ea"/>
              </a:rPr>
              <a:t>承保的概念</a:t>
            </a:r>
          </a:p>
        </p:txBody>
      </p:sp>
      <p:sp>
        <p:nvSpPr>
          <p:cNvPr id="19" name="矩形: 圆角 1"/>
          <p:cNvSpPr/>
          <p:nvPr>
            <p:custDataLst>
              <p:tags r:id="rId8"/>
            </p:custDataLst>
          </p:nvPr>
        </p:nvSpPr>
        <p:spPr>
          <a:xfrm>
            <a:off x="6881458" y="2862135"/>
            <a:ext cx="3734896" cy="2371615"/>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data/temp/6a42bd04-2c4a-11ef-9d1c-c2dc5416c273.jpg@base@tag=imgScale&amp;m=1&amp;w=723&amp;h=652&amp;q=956a42bd04-2c4a-11ef-9d1c-c2dc5416c273"/>
          <p:cNvPicPr>
            <a:picLocks noChangeAspect="1"/>
          </p:cNvPicPr>
          <p:nvPr>
            <p:custDataLst>
              <p:tags r:id="rId9"/>
            </p:custDataLst>
          </p:nvPr>
        </p:nvPicPr>
        <p:blipFill>
          <a:blip r:embed="rId14"/>
          <a:srcRect t="4857" b="4857"/>
          <a:stretch>
            <a:fillRect/>
          </a:stretch>
        </p:blipFill>
        <p:spPr>
          <a:xfrm>
            <a:off x="7447217" y="1703949"/>
            <a:ext cx="2603335" cy="2350436"/>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
        <p:nvSpPr>
          <p:cNvPr id="22" name="矩形 21"/>
          <p:cNvSpPr/>
          <p:nvPr>
            <p:custDataLst>
              <p:tags r:id="rId10"/>
            </p:custDataLst>
          </p:nvPr>
        </p:nvSpPr>
        <p:spPr>
          <a:xfrm>
            <a:off x="6847170" y="4140965"/>
            <a:ext cx="3803473" cy="962615"/>
          </a:xfrm>
          <a:prstGeom prst="rect">
            <a:avLst/>
          </a:prstGeom>
          <a:noFill/>
        </p:spPr>
        <p:txBody>
          <a:bodyPr wrap="square" lIns="0" tIns="0" rIns="0" bIns="0" rtlCol="0" anchor="ctr">
            <a:noAutofit/>
          </a:bodyPr>
          <a:lstStyle/>
          <a:p>
            <a:pPr algn="ctr">
              <a:spcBef>
                <a:spcPct val="0"/>
              </a:spcBef>
              <a:spcAft>
                <a:spcPct val="0"/>
              </a:spcAft>
            </a:pPr>
            <a:r>
              <a:rPr kumimoji="1" lang="zh-CN" altLang="en-US" sz="2400" b="1">
                <a:solidFill>
                  <a:srgbClr val="FFFFFF"/>
                </a:solidFill>
                <a:latin typeface="+mn-ea"/>
                <a:cs typeface="+mn-ea"/>
              </a:rPr>
              <a:t>承保的流程</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2"/>
            </p:custDataLst>
          </p:nvPr>
        </p:nvSpPr>
        <p:spPr>
          <a:xfrm>
            <a:off x="695325" y="360000"/>
            <a:ext cx="6465329" cy="720000"/>
          </a:xfrm>
        </p:spPr>
        <p:txBody>
          <a:bodyPr lIns="0" tIns="0" rIns="0" bIns="0" anchor="b" anchorCtr="0"/>
          <a:lstStyle/>
          <a:p>
            <a:pPr algn="l"/>
            <a:r>
              <a:rPr lang="zh-CN" altLang="en-US" dirty="0"/>
              <a:t>财产保险的核保要点</a:t>
            </a:r>
          </a:p>
        </p:txBody>
      </p:sp>
      <p:pic>
        <p:nvPicPr>
          <p:cNvPr id="9" name="http://photo-static-api.fotomore.com/creative/vcg/veer/400/new/VCG41N531480994.jpg?uid=386&amp;timestamp=1685070879&amp;sign=638fe59e20d56783b78d4e80af2eb419" descr="/data/temp/6a639852-2c4a-11ef-921a-1e0cdc0de88a.jpg@base@tag=imgScale&amp;m=1&amp;w=1309&amp;h=1904&amp;q=956a639852-2c4a-11ef-921a-1e0cdc0de88a"/>
          <p:cNvPicPr>
            <a:picLocks noChangeAspect="1"/>
          </p:cNvPicPr>
          <p:nvPr>
            <p:custDataLst>
              <p:tags r:id="rId3"/>
            </p:custDataLst>
          </p:nvPr>
        </p:nvPicPr>
        <p:blipFill>
          <a:blip r:embed="rId15"/>
          <a:srcRect b="3059"/>
          <a:stretch>
            <a:fillRect/>
          </a:stretch>
        </p:blipFill>
        <p:spPr>
          <a:xfrm>
            <a:off x="7502167" y="0"/>
            <a:ext cx="4714875" cy="6858000"/>
          </a:xfrm>
          <a:custGeom>
            <a:avLst/>
            <a:gdLst/>
            <a:ahLst/>
            <a:cxnLst>
              <a:cxn ang="3">
                <a:pos x="hc" y="t"/>
              </a:cxn>
              <a:cxn ang="cd2">
                <a:pos x="l" y="vc"/>
              </a:cxn>
              <a:cxn ang="cd4">
                <a:pos x="hc" y="b"/>
              </a:cxn>
              <a:cxn ang="0">
                <a:pos x="r" y="vc"/>
              </a:cxn>
            </a:cxnLst>
            <a:rect l="l" t="t" r="r" b="b"/>
            <a:pathLst>
              <a:path w="7425" h="10800">
                <a:moveTo>
                  <a:pt x="2" y="5375"/>
                </a:moveTo>
                <a:cubicBezTo>
                  <a:pt x="-52" y="3149"/>
                  <a:pt x="1257" y="1045"/>
                  <a:pt x="2815" y="0"/>
                </a:cubicBezTo>
                <a:lnTo>
                  <a:pt x="7425" y="0"/>
                </a:lnTo>
                <a:lnTo>
                  <a:pt x="7425" y="10800"/>
                </a:lnTo>
                <a:lnTo>
                  <a:pt x="2888" y="10800"/>
                </a:lnTo>
                <a:cubicBezTo>
                  <a:pt x="1119" y="9677"/>
                  <a:pt x="-33" y="7429"/>
                  <a:pt x="2" y="5375"/>
                </a:cubicBezTo>
                <a:close/>
              </a:path>
            </a:pathLst>
          </a:custGeom>
          <a:ln w="9525" cap="flat" cmpd="sng" algn="ctr">
            <a:solidFill>
              <a:schemeClr val="dk1">
                <a:lumMod val="40000"/>
                <a:lumOff val="60000"/>
                <a:alpha val="50000"/>
              </a:schemeClr>
            </a:solidFill>
            <a:prstDash val="solid"/>
            <a:round/>
            <a:headEnd type="none" w="med" len="med"/>
            <a:tailEnd type="none" w="med" len="med"/>
          </a:ln>
        </p:spPr>
      </p:pic>
      <p:sp>
        <p:nvSpPr>
          <p:cNvPr id="2" name="矩形 1"/>
          <p:cNvSpPr/>
          <p:nvPr>
            <p:custDataLst>
              <p:tags r:id="rId4"/>
            </p:custDataLst>
          </p:nvPr>
        </p:nvSpPr>
        <p:spPr>
          <a:xfrm>
            <a:off x="1626694" y="2085859"/>
            <a:ext cx="4316462" cy="986796"/>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400">
                <a:solidFill>
                  <a:schemeClr val="tx1">
                    <a:lumMod val="85000"/>
                    <a:lumOff val="15000"/>
                  </a:schemeClr>
                </a:solidFill>
                <a:latin typeface="+mn-ea"/>
                <a:cs typeface="+mn-ea"/>
                <a:sym typeface="+mn-ea"/>
              </a:rPr>
              <a:t>财产保险的核保要点主要包括对被保险人的财产进行评估，确定保险金额和保险费率。</a:t>
            </a:r>
          </a:p>
        </p:txBody>
      </p:sp>
      <p:sp>
        <p:nvSpPr>
          <p:cNvPr id="3" name="矩形 2"/>
          <p:cNvSpPr/>
          <p:nvPr>
            <p:custDataLst>
              <p:tags r:id="rId5"/>
            </p:custDataLst>
          </p:nvPr>
        </p:nvSpPr>
        <p:spPr>
          <a:xfrm>
            <a:off x="1626694" y="1713116"/>
            <a:ext cx="4316462" cy="325265"/>
          </a:xfrm>
          <a:prstGeom prst="rect">
            <a:avLst/>
          </a:prstGeom>
          <a:noFill/>
        </p:spPr>
        <p:txBody>
          <a:bodyPr wrap="square" lIns="0" tIns="0" rIns="0" bIns="0" rtlCol="0" anchor="b">
            <a:noAutofit/>
          </a:bodyPr>
          <a:lstStyle/>
          <a:p>
            <a:pPr algn="just">
              <a:spcBef>
                <a:spcPct val="0"/>
              </a:spcBef>
              <a:spcAft>
                <a:spcPct val="0"/>
              </a:spcAft>
            </a:pPr>
            <a:r>
              <a:rPr lang="zh-CN" altLang="en-US" sz="2000" b="1">
                <a:solidFill>
                  <a:schemeClr val="accent1"/>
                </a:solidFill>
                <a:latin typeface="+mn-ea"/>
                <a:cs typeface="+mn-ea"/>
                <a:sym typeface="+mn-ea"/>
              </a:rPr>
              <a:t>财产保险的核保要点</a:t>
            </a:r>
          </a:p>
        </p:txBody>
      </p:sp>
      <p:sp>
        <p:nvSpPr>
          <p:cNvPr id="4" name="椭圆 3"/>
          <p:cNvSpPr/>
          <p:nvPr>
            <p:custDataLst>
              <p:tags r:id="rId6"/>
            </p:custDataLst>
          </p:nvPr>
        </p:nvSpPr>
        <p:spPr>
          <a:xfrm>
            <a:off x="695154" y="1734071"/>
            <a:ext cx="668668" cy="66866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spcBef>
                <a:spcPct val="0"/>
              </a:spcBef>
              <a:spcAft>
                <a:spcPct val="0"/>
              </a:spcAft>
            </a:pPr>
            <a:r>
              <a:rPr lang="en-US" altLang="zh-CN" sz="2000" b="1">
                <a:solidFill>
                  <a:schemeClr val="lt1">
                    <a:lumMod val="100000"/>
                  </a:schemeClr>
                </a:solidFill>
                <a:latin typeface="+mn-ea"/>
                <a:cs typeface="+mn-ea"/>
                <a:sym typeface="+mn-ea"/>
              </a:rPr>
              <a:t>01</a:t>
            </a:r>
            <a:endParaRPr lang="zh-CN" altLang="en-US" sz="2000" b="1">
              <a:solidFill>
                <a:schemeClr val="lt1">
                  <a:lumMod val="100000"/>
                </a:schemeClr>
              </a:solidFill>
              <a:latin typeface="+mn-ea"/>
              <a:cs typeface="+mn-ea"/>
              <a:sym typeface="+mn-ea"/>
            </a:endParaRPr>
          </a:p>
        </p:txBody>
      </p:sp>
      <p:sp>
        <p:nvSpPr>
          <p:cNvPr id="5" name="矩形 4"/>
          <p:cNvSpPr/>
          <p:nvPr>
            <p:custDataLst>
              <p:tags r:id="rId7"/>
            </p:custDataLst>
          </p:nvPr>
        </p:nvSpPr>
        <p:spPr>
          <a:xfrm>
            <a:off x="1627329" y="3723515"/>
            <a:ext cx="4316462" cy="986796"/>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400">
                <a:solidFill>
                  <a:schemeClr val="tx1">
                    <a:lumMod val="85000"/>
                    <a:lumOff val="15000"/>
                  </a:schemeClr>
                </a:solidFill>
                <a:latin typeface="+mn-ea"/>
                <a:cs typeface="+mn-ea"/>
                <a:sym typeface="+mn-ea"/>
              </a:rPr>
              <a:t>财产保险的核保要点还包括对被保险人的财产进行风险评估，确定保险责任和保险责任范围。</a:t>
            </a:r>
          </a:p>
        </p:txBody>
      </p:sp>
      <p:sp>
        <p:nvSpPr>
          <p:cNvPr id="7" name="矩形 6"/>
          <p:cNvSpPr/>
          <p:nvPr>
            <p:custDataLst>
              <p:tags r:id="rId8"/>
            </p:custDataLst>
          </p:nvPr>
        </p:nvSpPr>
        <p:spPr>
          <a:xfrm>
            <a:off x="1627329" y="3350772"/>
            <a:ext cx="4316462" cy="325265"/>
          </a:xfrm>
          <a:prstGeom prst="rect">
            <a:avLst/>
          </a:prstGeom>
          <a:noFill/>
        </p:spPr>
        <p:txBody>
          <a:bodyPr wrap="square" lIns="0" tIns="0" rIns="0" bIns="0" rtlCol="0" anchor="b">
            <a:noAutofit/>
          </a:bodyPr>
          <a:lstStyle/>
          <a:p>
            <a:pPr algn="just">
              <a:spcBef>
                <a:spcPct val="0"/>
              </a:spcBef>
              <a:spcAft>
                <a:spcPct val="0"/>
              </a:spcAft>
            </a:pPr>
            <a:r>
              <a:rPr lang="zh-CN" altLang="en-US" sz="2000" b="1">
                <a:solidFill>
                  <a:schemeClr val="accent1"/>
                </a:solidFill>
                <a:latin typeface="+mn-ea"/>
                <a:cs typeface="+mn-ea"/>
                <a:sym typeface="+mn-ea"/>
              </a:rPr>
              <a:t>财产保险的核保要点</a:t>
            </a:r>
          </a:p>
        </p:txBody>
      </p:sp>
      <p:sp>
        <p:nvSpPr>
          <p:cNvPr id="8" name="椭圆 7"/>
          <p:cNvSpPr/>
          <p:nvPr>
            <p:custDataLst>
              <p:tags r:id="rId9"/>
            </p:custDataLst>
          </p:nvPr>
        </p:nvSpPr>
        <p:spPr>
          <a:xfrm>
            <a:off x="696424" y="3371727"/>
            <a:ext cx="668668" cy="66866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spcBef>
                <a:spcPct val="0"/>
              </a:spcBef>
              <a:spcAft>
                <a:spcPct val="0"/>
              </a:spcAft>
            </a:pPr>
            <a:r>
              <a:rPr lang="en-US" altLang="zh-CN" sz="2000" b="1">
                <a:solidFill>
                  <a:schemeClr val="lt1">
                    <a:lumMod val="100000"/>
                  </a:schemeClr>
                </a:solidFill>
                <a:latin typeface="+mn-ea"/>
                <a:cs typeface="+mn-ea"/>
                <a:sym typeface="+mn-ea"/>
              </a:rPr>
              <a:t>02</a:t>
            </a:r>
            <a:endParaRPr lang="zh-CN" altLang="en-US" sz="2000" b="1">
              <a:solidFill>
                <a:schemeClr val="lt1">
                  <a:lumMod val="100000"/>
                </a:schemeClr>
              </a:solidFill>
              <a:latin typeface="+mn-ea"/>
              <a:cs typeface="+mn-ea"/>
              <a:sym typeface="+mn-ea"/>
            </a:endParaRPr>
          </a:p>
        </p:txBody>
      </p:sp>
      <p:sp>
        <p:nvSpPr>
          <p:cNvPr id="10" name="矩形 9"/>
          <p:cNvSpPr/>
          <p:nvPr>
            <p:custDataLst>
              <p:tags r:id="rId10"/>
            </p:custDataLst>
          </p:nvPr>
        </p:nvSpPr>
        <p:spPr>
          <a:xfrm>
            <a:off x="1627329" y="5361171"/>
            <a:ext cx="4316462" cy="986796"/>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400">
                <a:solidFill>
                  <a:schemeClr val="tx1">
                    <a:lumMod val="85000"/>
                    <a:lumOff val="15000"/>
                  </a:schemeClr>
                </a:solidFill>
                <a:latin typeface="+mn-ea"/>
                <a:cs typeface="+mn-ea"/>
                <a:sym typeface="+mn-ea"/>
              </a:rPr>
              <a:t>财产保险的核保要点还包括对被保险人的财产进行风险管理，制定风险控制措施和保险理赔方案。</a:t>
            </a:r>
          </a:p>
        </p:txBody>
      </p:sp>
      <p:sp>
        <p:nvSpPr>
          <p:cNvPr id="11" name="矩形 10"/>
          <p:cNvSpPr/>
          <p:nvPr>
            <p:custDataLst>
              <p:tags r:id="rId11"/>
            </p:custDataLst>
          </p:nvPr>
        </p:nvSpPr>
        <p:spPr>
          <a:xfrm>
            <a:off x="1627329" y="4988428"/>
            <a:ext cx="4316462" cy="325265"/>
          </a:xfrm>
          <a:prstGeom prst="rect">
            <a:avLst/>
          </a:prstGeom>
          <a:noFill/>
        </p:spPr>
        <p:txBody>
          <a:bodyPr wrap="square" lIns="0" tIns="0" rIns="0" bIns="0" rtlCol="0" anchor="b">
            <a:noAutofit/>
          </a:bodyPr>
          <a:lstStyle/>
          <a:p>
            <a:pPr algn="just">
              <a:spcBef>
                <a:spcPct val="0"/>
              </a:spcBef>
              <a:spcAft>
                <a:spcPct val="0"/>
              </a:spcAft>
            </a:pPr>
            <a:r>
              <a:rPr lang="zh-CN" altLang="en-US" sz="2000" b="1">
                <a:solidFill>
                  <a:schemeClr val="accent1"/>
                </a:solidFill>
                <a:latin typeface="+mn-ea"/>
                <a:cs typeface="+mn-ea"/>
                <a:sym typeface="+mn-ea"/>
              </a:rPr>
              <a:t>财产保险的核保要点</a:t>
            </a:r>
          </a:p>
        </p:txBody>
      </p:sp>
      <p:sp>
        <p:nvSpPr>
          <p:cNvPr id="12" name="椭圆 11"/>
          <p:cNvSpPr/>
          <p:nvPr>
            <p:custDataLst>
              <p:tags r:id="rId12"/>
            </p:custDataLst>
          </p:nvPr>
        </p:nvSpPr>
        <p:spPr>
          <a:xfrm>
            <a:off x="696424" y="5009383"/>
            <a:ext cx="668668" cy="66866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spcBef>
                <a:spcPct val="0"/>
              </a:spcBef>
              <a:spcAft>
                <a:spcPct val="0"/>
              </a:spcAft>
            </a:pPr>
            <a:r>
              <a:rPr lang="en-US" altLang="zh-CN" sz="2000" b="1">
                <a:solidFill>
                  <a:schemeClr val="lt1">
                    <a:lumMod val="100000"/>
                  </a:schemeClr>
                </a:solidFill>
                <a:latin typeface="+mn-ea"/>
                <a:cs typeface="+mn-ea"/>
                <a:sym typeface="+mn-ea"/>
              </a:rPr>
              <a:t>03</a:t>
            </a:r>
            <a:endParaRPr lang="zh-CN" altLang="en-US" sz="2000" b="1">
              <a:solidFill>
                <a:schemeClr val="lt1">
                  <a:lumMod val="100000"/>
                </a:schemeClr>
              </a:solidFill>
              <a:latin typeface="+mn-ea"/>
              <a:cs typeface="+mn-ea"/>
              <a:sym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t>人身保险的核保要求</a:t>
            </a:r>
          </a:p>
        </p:txBody>
      </p:sp>
      <p:sp>
        <p:nvSpPr>
          <p:cNvPr id="8" name="矩形 7"/>
          <p:cNvSpPr/>
          <p:nvPr>
            <p:custDataLst>
              <p:tags r:id="rId3"/>
            </p:custDataLst>
          </p:nvPr>
        </p:nvSpPr>
        <p:spPr>
          <a:xfrm>
            <a:off x="901097" y="3690218"/>
            <a:ext cx="2880446" cy="876095"/>
          </a:xfrm>
          <a:prstGeom prst="rect">
            <a:avLst/>
          </a:prstGeom>
          <a:ln>
            <a:noFill/>
            <a:prstDash val="sysDash"/>
          </a:ln>
        </p:spPr>
        <p:txBody>
          <a:bodyPr vert="horz" wrap="square" lIns="0" tIns="0" rIns="0" bIns="0" rtlCol="0">
            <a:noAutofit/>
          </a:bodyPr>
          <a:lstStyle/>
          <a:p>
            <a:pPr algn="just">
              <a:lnSpc>
                <a:spcPct val="150000"/>
              </a:lnSpc>
              <a:spcBef>
                <a:spcPct val="0"/>
              </a:spcBef>
              <a:spcAft>
                <a:spcPct val="0"/>
              </a:spcAft>
            </a:pPr>
            <a:r>
              <a:rPr lang="zh-CN" altLang="en-US" sz="1200" kern="0">
                <a:ln>
                  <a:noFill/>
                  <a:prstDash val="sysDot"/>
                </a:ln>
                <a:solidFill>
                  <a:schemeClr val="tx1">
                    <a:lumMod val="85000"/>
                    <a:lumOff val="15000"/>
                  </a:schemeClr>
                </a:solidFill>
                <a:latin typeface="+mn-ea"/>
                <a:cs typeface="+mn-ea"/>
              </a:rPr>
              <a:t>在投保人身保险时，投保人需要如实告知自己的健康状况，包括既往病史、家族病史等。</a:t>
            </a:r>
          </a:p>
        </p:txBody>
      </p:sp>
      <p:sp>
        <p:nvSpPr>
          <p:cNvPr id="9" name="矩形 8"/>
          <p:cNvSpPr/>
          <p:nvPr>
            <p:custDataLst>
              <p:tags r:id="rId4"/>
            </p:custDataLst>
          </p:nvPr>
        </p:nvSpPr>
        <p:spPr>
          <a:xfrm>
            <a:off x="901097" y="3009392"/>
            <a:ext cx="2880444" cy="591205"/>
          </a:xfrm>
          <a:prstGeom prst="rect">
            <a:avLst/>
          </a:prstGeom>
          <a:noFill/>
        </p:spPr>
        <p:txBody>
          <a:bodyPr wrap="square" lIns="0" tIns="0" rIns="0" bIns="0" rtlCol="0" anchor="b">
            <a:noAutofit/>
          </a:bodyPr>
          <a:lstStyle/>
          <a:p>
            <a:pPr>
              <a:spcBef>
                <a:spcPct val="0"/>
              </a:spcBef>
              <a:spcAft>
                <a:spcPct val="0"/>
              </a:spcAft>
            </a:pPr>
            <a:r>
              <a:rPr lang="zh-CN" altLang="en-US" sz="1700" b="1" kern="0">
                <a:solidFill>
                  <a:schemeClr val="tx1"/>
                </a:solidFill>
                <a:latin typeface="+mn-ea"/>
                <a:cs typeface="+mn-ea"/>
              </a:rPr>
              <a:t>健康告知</a:t>
            </a:r>
          </a:p>
        </p:txBody>
      </p:sp>
      <p:sp>
        <p:nvSpPr>
          <p:cNvPr id="13" name="矩形 12"/>
          <p:cNvSpPr/>
          <p:nvPr>
            <p:custDataLst>
              <p:tags r:id="rId5"/>
            </p:custDataLst>
          </p:nvPr>
        </p:nvSpPr>
        <p:spPr>
          <a:xfrm>
            <a:off x="901097" y="1811595"/>
            <a:ext cx="1325415" cy="991788"/>
          </a:xfrm>
          <a:prstGeom prst="rect">
            <a:avLst/>
          </a:prstGeom>
          <a:noFill/>
        </p:spPr>
        <p:txBody>
          <a:bodyPr wrap="none" lIns="0" tIns="0" rIns="0" bIns="0" rtlCol="0" anchor="ctr">
            <a:noAutofit/>
          </a:bodyPr>
          <a:lstStyle/>
          <a:p>
            <a:pPr>
              <a:spcBef>
                <a:spcPct val="0"/>
              </a:spcBef>
              <a:spcAft>
                <a:spcPct val="0"/>
              </a:spcAft>
            </a:pPr>
            <a:r>
              <a:rPr lang="en-US" altLang="zh-CN" sz="7200" b="1" kern="0" dirty="0">
                <a:solidFill>
                  <a:schemeClr val="accent1"/>
                </a:solidFill>
                <a:latin typeface="+mn-ea"/>
                <a:cs typeface="+mn-ea"/>
              </a:rPr>
              <a:t>01</a:t>
            </a:r>
            <a:endParaRPr lang="zh-CN" altLang="en-US" sz="7200" b="1" kern="0" dirty="0">
              <a:solidFill>
                <a:schemeClr val="accent1"/>
              </a:solidFill>
              <a:latin typeface="+mn-ea"/>
              <a:cs typeface="+mn-ea"/>
            </a:endParaRPr>
          </a:p>
        </p:txBody>
      </p:sp>
      <p:pic>
        <p:nvPicPr>
          <p:cNvPr id="16" name="图片 15" descr="/data/temp/6dd14dcc-2c4a-11ef-b27a-ae8e03db617c.jpg@base@tag=imgScale&amp;m=1&amp;w=799&amp;h=422&amp;q=956dd14dcc-2c4a-11ef-b27a-ae8e03db617c"/>
          <p:cNvPicPr>
            <a:picLocks noChangeAspect="1"/>
          </p:cNvPicPr>
          <p:nvPr>
            <p:custDataLst>
              <p:tags r:id="rId6"/>
            </p:custDataLst>
          </p:nvPr>
        </p:nvPicPr>
        <p:blipFill rotWithShape="1">
          <a:blip r:embed="rId19"/>
          <a:srcRect t="10423" b="10423"/>
          <a:stretch>
            <a:fillRect/>
          </a:stretch>
        </p:blipFill>
        <p:spPr>
          <a:xfrm>
            <a:off x="901097" y="4680972"/>
            <a:ext cx="2880449" cy="1520002"/>
          </a:xfrm>
          <a:prstGeom prst="rect">
            <a:avLst/>
          </a:prstGeom>
          <a:ln>
            <a:solidFill>
              <a:schemeClr val="tx1">
                <a:lumMod val="40000"/>
                <a:lumOff val="60000"/>
                <a:alpha val="20000"/>
              </a:schemeClr>
            </a:solidFill>
          </a:ln>
        </p:spPr>
      </p:pic>
      <p:sp>
        <p:nvSpPr>
          <p:cNvPr id="17" name="矩形 16"/>
          <p:cNvSpPr/>
          <p:nvPr>
            <p:custDataLst>
              <p:tags r:id="rId7"/>
            </p:custDataLst>
          </p:nvPr>
        </p:nvSpPr>
        <p:spPr>
          <a:xfrm>
            <a:off x="4759324" y="3690218"/>
            <a:ext cx="2880446" cy="876095"/>
          </a:xfrm>
          <a:prstGeom prst="rect">
            <a:avLst/>
          </a:prstGeom>
          <a:ln>
            <a:noFill/>
            <a:prstDash val="sysDash"/>
          </a:ln>
        </p:spPr>
        <p:txBody>
          <a:bodyPr vert="horz" wrap="square" lIns="0" tIns="0" rIns="0" bIns="0" rtlCol="0">
            <a:noAutofit/>
          </a:bodyPr>
          <a:lstStyle/>
          <a:p>
            <a:pPr algn="just">
              <a:lnSpc>
                <a:spcPct val="150000"/>
              </a:lnSpc>
              <a:spcBef>
                <a:spcPct val="0"/>
              </a:spcBef>
              <a:spcAft>
                <a:spcPct val="0"/>
              </a:spcAft>
            </a:pPr>
            <a:r>
              <a:rPr lang="zh-CN" altLang="en-US" sz="1200" kern="0">
                <a:ln>
                  <a:noFill/>
                  <a:prstDash val="sysDot"/>
                </a:ln>
                <a:solidFill>
                  <a:schemeClr val="tx1">
                    <a:lumMod val="85000"/>
                    <a:lumOff val="15000"/>
                  </a:schemeClr>
                </a:solidFill>
                <a:latin typeface="+mn-ea"/>
                <a:cs typeface="+mn-ea"/>
              </a:rPr>
              <a:t>投保人身保险时，保险公司会评估投保人的财务状况，以确保其有能力支付保费。</a:t>
            </a:r>
          </a:p>
        </p:txBody>
      </p:sp>
      <p:sp>
        <p:nvSpPr>
          <p:cNvPr id="18" name="矩形 17"/>
          <p:cNvSpPr/>
          <p:nvPr>
            <p:custDataLst>
              <p:tags r:id="rId8"/>
            </p:custDataLst>
          </p:nvPr>
        </p:nvSpPr>
        <p:spPr>
          <a:xfrm>
            <a:off x="4759324" y="3009392"/>
            <a:ext cx="2880444" cy="591205"/>
          </a:xfrm>
          <a:prstGeom prst="rect">
            <a:avLst/>
          </a:prstGeom>
          <a:noFill/>
        </p:spPr>
        <p:txBody>
          <a:bodyPr wrap="square" lIns="0" tIns="0" rIns="0" bIns="0" rtlCol="0" anchor="b">
            <a:noAutofit/>
          </a:bodyPr>
          <a:lstStyle/>
          <a:p>
            <a:pPr>
              <a:spcBef>
                <a:spcPct val="0"/>
              </a:spcBef>
              <a:spcAft>
                <a:spcPct val="0"/>
              </a:spcAft>
            </a:pPr>
            <a:r>
              <a:rPr lang="zh-CN" altLang="en-US" sz="1700" b="1" kern="0">
                <a:solidFill>
                  <a:schemeClr val="tx1"/>
                </a:solidFill>
                <a:latin typeface="+mn-ea"/>
                <a:cs typeface="+mn-ea"/>
              </a:rPr>
              <a:t>财务状况</a:t>
            </a:r>
          </a:p>
        </p:txBody>
      </p:sp>
      <p:sp>
        <p:nvSpPr>
          <p:cNvPr id="20" name="矩形 19"/>
          <p:cNvSpPr/>
          <p:nvPr>
            <p:custDataLst>
              <p:tags r:id="rId9"/>
            </p:custDataLst>
          </p:nvPr>
        </p:nvSpPr>
        <p:spPr>
          <a:xfrm>
            <a:off x="4759324" y="1811595"/>
            <a:ext cx="1325415" cy="991788"/>
          </a:xfrm>
          <a:prstGeom prst="rect">
            <a:avLst/>
          </a:prstGeom>
          <a:noFill/>
        </p:spPr>
        <p:txBody>
          <a:bodyPr wrap="none" lIns="0" tIns="0" rIns="0" bIns="0" rtlCol="0" anchor="ctr">
            <a:noAutofit/>
          </a:bodyPr>
          <a:lstStyle/>
          <a:p>
            <a:pPr>
              <a:spcBef>
                <a:spcPct val="0"/>
              </a:spcBef>
              <a:spcAft>
                <a:spcPct val="0"/>
              </a:spcAft>
            </a:pPr>
            <a:r>
              <a:rPr lang="en-US" altLang="zh-CN" sz="7200" b="1" kern="0">
                <a:solidFill>
                  <a:schemeClr val="accent1"/>
                </a:solidFill>
                <a:latin typeface="+mn-ea"/>
                <a:cs typeface="+mn-ea"/>
              </a:rPr>
              <a:t>02</a:t>
            </a:r>
            <a:endParaRPr lang="zh-CN" altLang="en-US" sz="7200" b="1" kern="0">
              <a:solidFill>
                <a:schemeClr val="accent1"/>
              </a:solidFill>
              <a:latin typeface="+mn-ea"/>
              <a:cs typeface="+mn-ea"/>
            </a:endParaRPr>
          </a:p>
        </p:txBody>
      </p:sp>
      <p:pic>
        <p:nvPicPr>
          <p:cNvPr id="21" name="图片 20" descr="/data/temp/6dd14e1b-2c4a-11ef-b27a-ae8e03db617c.jpg@base@tag=imgScale&amp;m=1&amp;w=799&amp;h=422&amp;q=956dd14e1b-2c4a-11ef-b27a-ae8e03db617c"/>
          <p:cNvPicPr>
            <a:picLocks noChangeAspect="1"/>
          </p:cNvPicPr>
          <p:nvPr>
            <p:custDataLst>
              <p:tags r:id="rId10"/>
            </p:custDataLst>
          </p:nvPr>
        </p:nvPicPr>
        <p:blipFill rotWithShape="1">
          <a:blip r:embed="rId20"/>
          <a:srcRect b="20846"/>
          <a:stretch>
            <a:fillRect/>
          </a:stretch>
        </p:blipFill>
        <p:spPr>
          <a:xfrm>
            <a:off x="4759324" y="4680972"/>
            <a:ext cx="2880449" cy="1520002"/>
          </a:xfrm>
          <a:prstGeom prst="rect">
            <a:avLst/>
          </a:prstGeom>
          <a:ln>
            <a:solidFill>
              <a:schemeClr val="tx1">
                <a:lumMod val="40000"/>
                <a:lumOff val="60000"/>
                <a:alpha val="20000"/>
              </a:schemeClr>
            </a:solidFill>
          </a:ln>
        </p:spPr>
      </p:pic>
      <p:sp>
        <p:nvSpPr>
          <p:cNvPr id="22" name="矩形 21"/>
          <p:cNvSpPr/>
          <p:nvPr>
            <p:custDataLst>
              <p:tags r:id="rId11"/>
            </p:custDataLst>
          </p:nvPr>
        </p:nvSpPr>
        <p:spPr>
          <a:xfrm>
            <a:off x="8617551" y="3690218"/>
            <a:ext cx="2880446" cy="876095"/>
          </a:xfrm>
          <a:prstGeom prst="rect">
            <a:avLst/>
          </a:prstGeom>
          <a:ln>
            <a:noFill/>
            <a:prstDash val="sysDash"/>
          </a:ln>
        </p:spPr>
        <p:txBody>
          <a:bodyPr vert="horz" wrap="square" lIns="0" tIns="0" rIns="0" bIns="0" rtlCol="0">
            <a:noAutofit/>
          </a:bodyPr>
          <a:lstStyle/>
          <a:p>
            <a:pPr algn="just">
              <a:lnSpc>
                <a:spcPct val="150000"/>
              </a:lnSpc>
              <a:spcBef>
                <a:spcPct val="0"/>
              </a:spcBef>
              <a:spcAft>
                <a:spcPct val="0"/>
              </a:spcAft>
            </a:pPr>
            <a:r>
              <a:rPr lang="zh-CN" altLang="en-US" sz="1200" kern="0">
                <a:ln>
                  <a:noFill/>
                  <a:prstDash val="sysDot"/>
                </a:ln>
                <a:solidFill>
                  <a:schemeClr val="tx1">
                    <a:lumMod val="85000"/>
                    <a:lumOff val="15000"/>
                  </a:schemeClr>
                </a:solidFill>
                <a:latin typeface="+mn-ea"/>
                <a:cs typeface="+mn-ea"/>
              </a:rPr>
              <a:t>保险公司会根据投保人的职业风险进行评估，以确定是否承保以及保费的收取。</a:t>
            </a:r>
          </a:p>
        </p:txBody>
      </p:sp>
      <p:sp>
        <p:nvSpPr>
          <p:cNvPr id="24" name="矩形 23"/>
          <p:cNvSpPr/>
          <p:nvPr>
            <p:custDataLst>
              <p:tags r:id="rId12"/>
            </p:custDataLst>
          </p:nvPr>
        </p:nvSpPr>
        <p:spPr>
          <a:xfrm>
            <a:off x="8617551" y="3009392"/>
            <a:ext cx="2880443" cy="591205"/>
          </a:xfrm>
          <a:prstGeom prst="rect">
            <a:avLst/>
          </a:prstGeom>
          <a:noFill/>
        </p:spPr>
        <p:txBody>
          <a:bodyPr wrap="square" lIns="0" tIns="0" rIns="0" bIns="0" rtlCol="0" anchor="b">
            <a:noAutofit/>
          </a:bodyPr>
          <a:lstStyle/>
          <a:p>
            <a:pPr>
              <a:spcBef>
                <a:spcPct val="0"/>
              </a:spcBef>
              <a:spcAft>
                <a:spcPct val="0"/>
              </a:spcAft>
            </a:pPr>
            <a:r>
              <a:rPr lang="zh-CN" altLang="en-US" sz="1700" b="1" kern="0">
                <a:solidFill>
                  <a:schemeClr val="tx1"/>
                </a:solidFill>
                <a:latin typeface="+mn-ea"/>
                <a:cs typeface="+mn-ea"/>
              </a:rPr>
              <a:t>职业风险</a:t>
            </a:r>
          </a:p>
        </p:txBody>
      </p:sp>
      <p:sp>
        <p:nvSpPr>
          <p:cNvPr id="25" name="矩形 24"/>
          <p:cNvSpPr/>
          <p:nvPr>
            <p:custDataLst>
              <p:tags r:id="rId13"/>
            </p:custDataLst>
          </p:nvPr>
        </p:nvSpPr>
        <p:spPr>
          <a:xfrm>
            <a:off x="8617551" y="1811595"/>
            <a:ext cx="1325415" cy="991788"/>
          </a:xfrm>
          <a:prstGeom prst="rect">
            <a:avLst/>
          </a:prstGeom>
          <a:noFill/>
        </p:spPr>
        <p:txBody>
          <a:bodyPr wrap="none" lIns="0" tIns="0" rIns="0" bIns="0" rtlCol="0" anchor="ctr">
            <a:noAutofit/>
          </a:bodyPr>
          <a:lstStyle/>
          <a:p>
            <a:pPr>
              <a:spcBef>
                <a:spcPct val="0"/>
              </a:spcBef>
              <a:spcAft>
                <a:spcPct val="0"/>
              </a:spcAft>
            </a:pPr>
            <a:r>
              <a:rPr lang="en-US" altLang="zh-CN" sz="7200" b="1" kern="0">
                <a:solidFill>
                  <a:schemeClr val="accent1"/>
                </a:solidFill>
                <a:latin typeface="+mn-ea"/>
                <a:cs typeface="+mn-ea"/>
              </a:rPr>
              <a:t>03</a:t>
            </a:r>
            <a:endParaRPr lang="zh-CN" altLang="en-US" sz="7200" b="1" kern="0">
              <a:solidFill>
                <a:schemeClr val="accent1"/>
              </a:solidFill>
              <a:latin typeface="+mn-ea"/>
              <a:cs typeface="+mn-ea"/>
            </a:endParaRPr>
          </a:p>
        </p:txBody>
      </p:sp>
      <p:pic>
        <p:nvPicPr>
          <p:cNvPr id="26" name="图片 25" descr="/data/temp/6dd1577a-2c4a-11ef-b27a-ae8e03db617c.jpg@base@tag=imgScale&amp;m=1&amp;w=799&amp;h=422&amp;q=956dd1577a-2c4a-11ef-b27a-ae8e03db617c"/>
          <p:cNvPicPr>
            <a:picLocks noChangeAspect="1"/>
          </p:cNvPicPr>
          <p:nvPr>
            <p:custDataLst>
              <p:tags r:id="rId14"/>
            </p:custDataLst>
          </p:nvPr>
        </p:nvPicPr>
        <p:blipFill rotWithShape="1">
          <a:blip r:embed="rId21"/>
          <a:srcRect t="10423" b="10423"/>
          <a:stretch>
            <a:fillRect/>
          </a:stretch>
        </p:blipFill>
        <p:spPr>
          <a:xfrm>
            <a:off x="8617551" y="4680972"/>
            <a:ext cx="2880449" cy="1520002"/>
          </a:xfrm>
          <a:prstGeom prst="rect">
            <a:avLst/>
          </a:prstGeom>
          <a:ln>
            <a:solidFill>
              <a:schemeClr val="tx1">
                <a:lumMod val="40000"/>
                <a:lumOff val="60000"/>
                <a:alpha val="20000"/>
              </a:schemeClr>
            </a:solidFill>
          </a:ln>
        </p:spPr>
      </p:pic>
      <p:cxnSp>
        <p:nvCxnSpPr>
          <p:cNvPr id="35" name="直接连接符 34"/>
          <p:cNvCxnSpPr/>
          <p:nvPr>
            <p:custDataLst>
              <p:tags r:id="rId15"/>
            </p:custDataLst>
          </p:nvPr>
        </p:nvCxnSpPr>
        <p:spPr>
          <a:xfrm>
            <a:off x="695960"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16"/>
            </p:custDataLst>
          </p:nvPr>
        </p:nvCxnSpPr>
        <p:spPr>
          <a:xfrm>
            <a:off x="4544025"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17"/>
            </p:custDataLst>
          </p:nvPr>
        </p:nvCxnSpPr>
        <p:spPr>
          <a:xfrm>
            <a:off x="8400347"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2024380" y="4012399"/>
            <a:ext cx="6979920" cy="1364273"/>
          </a:xfrm>
        </p:spPr>
        <p:txBody>
          <a:bodyPr wrap="square">
            <a:normAutofit/>
          </a:bodyPr>
          <a:lstStyle/>
          <a:p>
            <a:r>
              <a:rPr lang="zh-CN" altLang="en-US" dirty="0"/>
              <a:t>保险理赔流程与原则</a:t>
            </a:r>
          </a:p>
        </p:txBody>
      </p:sp>
      <p:sp>
        <p:nvSpPr>
          <p:cNvPr id="6" name="节编号"/>
          <p:cNvSpPr>
            <a:spLocks noGrp="1"/>
          </p:cNvSpPr>
          <p:nvPr>
            <p:ph type="body" sz="quarter" idx="13"/>
            <p:custDataLst>
              <p:tags r:id="rId3"/>
            </p:custDataLst>
          </p:nvPr>
        </p:nvSpPr>
        <p:spPr>
          <a:xfrm>
            <a:off x="2024380" y="1755648"/>
            <a:ext cx="2224532" cy="1865376"/>
          </a:xfrm>
        </p:spPr>
        <p:txBody>
          <a:bodyPr wrap="square">
            <a:normAutofit/>
          </a:bodyPr>
          <a:lstStyle/>
          <a:p>
            <a:r>
              <a:rPr lang="en-US" altLang="zh-CN" dirty="0"/>
              <a:t>04</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a:xfrm>
            <a:off x="694800" y="360000"/>
            <a:ext cx="5105707" cy="720000"/>
          </a:xfrm>
        </p:spPr>
        <p:txBody>
          <a:bodyPr lIns="0" tIns="0" rIns="0" bIns="0" anchor="b">
            <a:normAutofit/>
          </a:bodyPr>
          <a:lstStyle/>
          <a:p>
            <a:pPr algn="l"/>
            <a:r>
              <a:rPr lang="zh-CN" altLang="en-US" dirty="0"/>
              <a:t>保险理赔的概念及时效</a:t>
            </a:r>
          </a:p>
        </p:txBody>
      </p:sp>
      <p:pic>
        <p:nvPicPr>
          <p:cNvPr id="2" name="图片 1" descr="/data/temp/6b3a9cb5-2c4a-11ef-a6ef-22e8f0521748.jpg@base@tag=imgScale&amp;m=1&amp;w=1469&amp;h=1436&amp;q=956b3a9cb5-2c4a-11ef-a6ef-22e8f0521748"/>
          <p:cNvPicPr>
            <a:picLocks noChangeAspect="1"/>
          </p:cNvPicPr>
          <p:nvPr>
            <p:custDataLst>
              <p:tags r:id="rId3"/>
            </p:custDataLst>
          </p:nvPr>
        </p:nvPicPr>
        <p:blipFill>
          <a:blip r:embed="rId10"/>
          <a:srcRect l="15871" r="15871"/>
          <a:stretch>
            <a:fillRect/>
          </a:stretch>
        </p:blipFill>
        <p:spPr>
          <a:xfrm>
            <a:off x="6205775" y="990575"/>
            <a:ext cx="5290980" cy="5175300"/>
          </a:xfrm>
          <a:custGeom>
            <a:avLst/>
            <a:gdLst/>
            <a:ahLst/>
            <a:cxnLst>
              <a:cxn ang="3">
                <a:pos x="hc" y="t"/>
              </a:cxn>
              <a:cxn ang="cd2">
                <a:pos x="l" y="vc"/>
              </a:cxn>
              <a:cxn ang="cd4">
                <a:pos x="hc" y="b"/>
              </a:cxn>
              <a:cxn ang="0">
                <a:pos x="r" y="vc"/>
              </a:cxn>
            </a:cxnLst>
            <a:rect l="l" t="t" r="r" b="b"/>
            <a:pathLst>
              <a:path w="8332" h="8150">
                <a:moveTo>
                  <a:pt x="4232" y="780"/>
                </a:moveTo>
                <a:lnTo>
                  <a:pt x="6216" y="780"/>
                </a:lnTo>
                <a:lnTo>
                  <a:pt x="6216" y="8150"/>
                </a:lnTo>
                <a:lnTo>
                  <a:pt x="4232" y="8150"/>
                </a:lnTo>
                <a:lnTo>
                  <a:pt x="4232" y="780"/>
                </a:lnTo>
                <a:close/>
                <a:moveTo>
                  <a:pt x="0" y="780"/>
                </a:moveTo>
                <a:lnTo>
                  <a:pt x="1984" y="780"/>
                </a:lnTo>
                <a:lnTo>
                  <a:pt x="1984" y="8150"/>
                </a:lnTo>
                <a:lnTo>
                  <a:pt x="0" y="8150"/>
                </a:lnTo>
                <a:lnTo>
                  <a:pt x="0" y="780"/>
                </a:lnTo>
                <a:close/>
                <a:moveTo>
                  <a:pt x="6348" y="0"/>
                </a:moveTo>
                <a:lnTo>
                  <a:pt x="8332" y="0"/>
                </a:lnTo>
                <a:lnTo>
                  <a:pt x="8332" y="7370"/>
                </a:lnTo>
                <a:lnTo>
                  <a:pt x="6348" y="7370"/>
                </a:lnTo>
                <a:lnTo>
                  <a:pt x="6348" y="0"/>
                </a:lnTo>
                <a:close/>
                <a:moveTo>
                  <a:pt x="2116" y="0"/>
                </a:moveTo>
                <a:lnTo>
                  <a:pt x="4100" y="0"/>
                </a:lnTo>
                <a:lnTo>
                  <a:pt x="4100" y="7370"/>
                </a:lnTo>
                <a:lnTo>
                  <a:pt x="2116" y="7370"/>
                </a:lnTo>
                <a:lnTo>
                  <a:pt x="2116" y="0"/>
                </a:lnTo>
                <a:close/>
              </a:path>
            </a:pathLst>
          </a:custGeom>
          <a:ln w="9525"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4"/>
            </p:custDataLst>
          </p:nvPr>
        </p:nvSpPr>
        <p:spPr>
          <a:xfrm>
            <a:off x="691834" y="2067592"/>
            <a:ext cx="3391534" cy="1512726"/>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保险理赔是指保险公司在保险事故发生后，根据保险合同的约定，对被保险人或受益人进行赔偿或给付保险金的行为。</a:t>
            </a:r>
          </a:p>
        </p:txBody>
      </p:sp>
      <p:sp>
        <p:nvSpPr>
          <p:cNvPr id="8" name="矩形 7"/>
          <p:cNvSpPr/>
          <p:nvPr>
            <p:custDataLst>
              <p:tags r:id="rId5"/>
            </p:custDataLst>
          </p:nvPr>
        </p:nvSpPr>
        <p:spPr>
          <a:xfrm>
            <a:off x="691198" y="4191114"/>
            <a:ext cx="3391534" cy="1560155"/>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400">
                <a:solidFill>
                  <a:schemeClr val="tx1">
                    <a:lumMod val="85000"/>
                    <a:lumOff val="15000"/>
                  </a:schemeClr>
                </a:solidFill>
                <a:latin typeface="+mn-ea"/>
                <a:cs typeface="+mn-ea"/>
              </a:rPr>
              <a:t>保险理赔的时效是指保险公司在收到被保险人或受益人的理赔申请后，必须在规定的时间内完成理赔处理，包括调查、审核、支付等环节。</a:t>
            </a:r>
          </a:p>
        </p:txBody>
      </p:sp>
      <p:sp>
        <p:nvSpPr>
          <p:cNvPr id="9" name="矩形 8"/>
          <p:cNvSpPr/>
          <p:nvPr>
            <p:custDataLst>
              <p:tags r:id="rId6"/>
            </p:custDataLst>
          </p:nvPr>
        </p:nvSpPr>
        <p:spPr>
          <a:xfrm>
            <a:off x="691198" y="1709116"/>
            <a:ext cx="3392168" cy="299016"/>
          </a:xfrm>
          <a:prstGeom prst="rect">
            <a:avLst/>
          </a:prstGeom>
          <a:noFill/>
        </p:spPr>
        <p:txBody>
          <a:bodyPr wrap="square" lIns="0" tIns="0" rIns="0" bIns="0" rtlCol="0" anchor="b" anchorCtr="0">
            <a:noAutofit/>
          </a:bodyPr>
          <a:lstStyle/>
          <a:p>
            <a:pPr>
              <a:spcBef>
                <a:spcPct val="0"/>
              </a:spcBef>
              <a:spcAft>
                <a:spcPct val="0"/>
              </a:spcAft>
            </a:pPr>
            <a:r>
              <a:rPr lang="zh-CN" altLang="en-US" sz="2000" b="1">
                <a:solidFill>
                  <a:schemeClr val="accent1"/>
                </a:solidFill>
                <a:latin typeface="+mn-ea"/>
                <a:cs typeface="+mn-ea"/>
              </a:rPr>
              <a:t>保险理赔的概念</a:t>
            </a:r>
          </a:p>
        </p:txBody>
      </p:sp>
      <p:sp>
        <p:nvSpPr>
          <p:cNvPr id="4" name="矩形 3"/>
          <p:cNvSpPr/>
          <p:nvPr>
            <p:custDataLst>
              <p:tags r:id="rId7"/>
            </p:custDataLst>
          </p:nvPr>
        </p:nvSpPr>
        <p:spPr>
          <a:xfrm>
            <a:off x="690563" y="3820562"/>
            <a:ext cx="3392168" cy="299016"/>
          </a:xfrm>
          <a:prstGeom prst="rect">
            <a:avLst/>
          </a:prstGeom>
          <a:noFill/>
        </p:spPr>
        <p:txBody>
          <a:bodyPr wrap="square" lIns="0" tIns="0" rIns="0" bIns="0" rtlCol="0" anchor="b" anchorCtr="0">
            <a:noAutofit/>
          </a:bodyPr>
          <a:lstStyle/>
          <a:p>
            <a:pPr>
              <a:spcBef>
                <a:spcPct val="0"/>
              </a:spcBef>
              <a:spcAft>
                <a:spcPct val="0"/>
              </a:spcAft>
            </a:pPr>
            <a:r>
              <a:rPr lang="zh-CN" altLang="en-US" sz="2000" b="1">
                <a:solidFill>
                  <a:schemeClr val="accent1"/>
                </a:solidFill>
                <a:latin typeface="+mn-ea"/>
                <a:cs typeface="+mn-ea"/>
              </a:rPr>
              <a:t>保险理赔的时效</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2"/>
            </p:custDataLst>
          </p:nvPr>
        </p:nvSpPr>
        <p:spPr/>
        <p:txBody>
          <a:bodyPr/>
          <a:lstStyle/>
          <a:p>
            <a:r>
              <a:rPr lang="zh-CN" altLang="en-US" dirty="0"/>
              <a:t>保险理赔的程序与资料要求</a:t>
            </a:r>
          </a:p>
        </p:txBody>
      </p:sp>
      <p:pic>
        <p:nvPicPr>
          <p:cNvPr id="8" name="图片 7" descr="/data/temp/6b813078-2c4a-11ef-83cf-8e72b8c8a2a6.jpg@base@tag=imgScale&amp;m=1&amp;w=448&amp;h=405&amp;q=956b813078-2c4a-11ef-83cf-8e72b8c8a2a6"/>
          <p:cNvPicPr/>
          <p:nvPr>
            <p:custDataLst>
              <p:tags r:id="rId3"/>
            </p:custDataLst>
          </p:nvPr>
        </p:nvPicPr>
        <p:blipFill rotWithShape="1">
          <a:blip r:embed="rId21"/>
          <a:srcRect l="32215" b="7901"/>
          <a:stretch>
            <a:fillRect/>
          </a:stretch>
        </p:blipFill>
        <p:spPr>
          <a:xfrm>
            <a:off x="6022750" y="1486412"/>
            <a:ext cx="1699897" cy="1538493"/>
          </a:xfrm>
          <a:custGeom>
            <a:avLst/>
            <a:gdLst>
              <a:gd name="connsiteX0" fmla="*/ 523564 w 1612801"/>
              <a:gd name="connsiteY0" fmla="*/ 0 h 1459667"/>
              <a:gd name="connsiteX1" fmla="*/ 1089218 w 1612801"/>
              <a:gd name="connsiteY1" fmla="*/ 0 h 1459667"/>
              <a:gd name="connsiteX2" fmla="*/ 1297027 w 1612801"/>
              <a:gd name="connsiteY2" fmla="*/ 119965 h 1459667"/>
              <a:gd name="connsiteX3" fmla="*/ 1579857 w 1612801"/>
              <a:gd name="connsiteY3" fmla="*/ 609835 h 1459667"/>
              <a:gd name="connsiteX4" fmla="*/ 1579877 w 1612801"/>
              <a:gd name="connsiteY4" fmla="*/ 849799 h 1459667"/>
              <a:gd name="connsiteX5" fmla="*/ 1297045 w 1612801"/>
              <a:gd name="connsiteY5" fmla="*/ 1339668 h 1459667"/>
              <a:gd name="connsiteX6" fmla="*/ 1089239 w 1612801"/>
              <a:gd name="connsiteY6" fmla="*/ 1459667 h 1459667"/>
              <a:gd name="connsiteX7" fmla="*/ 523584 w 1612801"/>
              <a:gd name="connsiteY7" fmla="*/ 1459667 h 1459667"/>
              <a:gd name="connsiteX8" fmla="*/ 315776 w 1612801"/>
              <a:gd name="connsiteY8" fmla="*/ 1339702 h 1459667"/>
              <a:gd name="connsiteX9" fmla="*/ 32944 w 1612801"/>
              <a:gd name="connsiteY9" fmla="*/ 849833 h 1459667"/>
              <a:gd name="connsiteX10" fmla="*/ 32925 w 1612801"/>
              <a:gd name="connsiteY10" fmla="*/ 609869 h 1459667"/>
              <a:gd name="connsiteX11" fmla="*/ 315756 w 1612801"/>
              <a:gd name="connsiteY11" fmla="*/ 119999 h 1459667"/>
              <a:gd name="connsiteX12" fmla="*/ 523564 w 1612801"/>
              <a:gd name="connsiteY12" fmla="*/ 0 h 1459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2801" h="1459667">
                <a:moveTo>
                  <a:pt x="523564" y="0"/>
                </a:moveTo>
                <a:cubicBezTo>
                  <a:pt x="611386" y="1"/>
                  <a:pt x="1001395" y="1"/>
                  <a:pt x="1089218" y="0"/>
                </a:cubicBezTo>
                <a:cubicBezTo>
                  <a:pt x="1177042" y="1"/>
                  <a:pt x="1253114" y="43909"/>
                  <a:pt x="1297027" y="119965"/>
                </a:cubicBezTo>
                <a:cubicBezTo>
                  <a:pt x="1340938" y="196023"/>
                  <a:pt x="1535945" y="533779"/>
                  <a:pt x="1579857" y="609835"/>
                </a:cubicBezTo>
                <a:cubicBezTo>
                  <a:pt x="1623769" y="685893"/>
                  <a:pt x="1623789" y="773744"/>
                  <a:pt x="1579877" y="849799"/>
                </a:cubicBezTo>
                <a:cubicBezTo>
                  <a:pt x="1535964" y="925857"/>
                  <a:pt x="1340957" y="1263613"/>
                  <a:pt x="1297045" y="1339668"/>
                </a:cubicBezTo>
                <a:cubicBezTo>
                  <a:pt x="1253134" y="1415727"/>
                  <a:pt x="1177061" y="1459668"/>
                  <a:pt x="1089239" y="1459667"/>
                </a:cubicBezTo>
                <a:cubicBezTo>
                  <a:pt x="1001416" y="1459668"/>
                  <a:pt x="611407" y="1459668"/>
                  <a:pt x="523584" y="1459667"/>
                </a:cubicBezTo>
                <a:cubicBezTo>
                  <a:pt x="435760" y="1459668"/>
                  <a:pt x="359687" y="1415759"/>
                  <a:pt x="315776" y="1339702"/>
                </a:cubicBezTo>
                <a:cubicBezTo>
                  <a:pt x="271864" y="1263646"/>
                  <a:pt x="76857" y="925890"/>
                  <a:pt x="32944" y="849833"/>
                </a:cubicBezTo>
                <a:cubicBezTo>
                  <a:pt x="-10968" y="773776"/>
                  <a:pt x="-10987" y="685925"/>
                  <a:pt x="32925" y="609869"/>
                </a:cubicBezTo>
                <a:cubicBezTo>
                  <a:pt x="76837" y="533812"/>
                  <a:pt x="271844" y="196057"/>
                  <a:pt x="315756" y="119999"/>
                </a:cubicBezTo>
                <a:cubicBezTo>
                  <a:pt x="359669" y="43943"/>
                  <a:pt x="435740" y="1"/>
                  <a:pt x="523564" y="0"/>
                </a:cubicBezTo>
                <a:close/>
              </a:path>
            </a:pathLst>
          </a:custGeom>
          <a:ln w="76200">
            <a:solidFill>
              <a:schemeClr val="accent1">
                <a:alpha val="65000"/>
              </a:schemeClr>
            </a:solidFill>
          </a:ln>
        </p:spPr>
      </p:pic>
      <p:pic>
        <p:nvPicPr>
          <p:cNvPr id="12" name="图片 11" descr="/data/temp/6b813167-2c4a-11ef-83cf-8e72b8c8a2a6.jpg@base@tag=imgScale&amp;m=1&amp;w=448&amp;h=405&amp;q=956b813167-2c4a-11ef-83cf-8e72b8c8a2a6"/>
          <p:cNvPicPr/>
          <p:nvPr>
            <p:custDataLst>
              <p:tags r:id="rId4"/>
            </p:custDataLst>
          </p:nvPr>
        </p:nvPicPr>
        <p:blipFill rotWithShape="1">
          <a:blip r:embed="rId22"/>
          <a:srcRect l="13200" r="13200"/>
          <a:stretch>
            <a:fillRect/>
          </a:stretch>
        </p:blipFill>
        <p:spPr>
          <a:xfrm>
            <a:off x="4425152" y="2454209"/>
            <a:ext cx="1699897" cy="1538493"/>
          </a:xfrm>
          <a:custGeom>
            <a:avLst/>
            <a:gdLst>
              <a:gd name="connsiteX0" fmla="*/ 523564 w 1612801"/>
              <a:gd name="connsiteY0" fmla="*/ 0 h 1459667"/>
              <a:gd name="connsiteX1" fmla="*/ 1089218 w 1612801"/>
              <a:gd name="connsiteY1" fmla="*/ 0 h 1459667"/>
              <a:gd name="connsiteX2" fmla="*/ 1297027 w 1612801"/>
              <a:gd name="connsiteY2" fmla="*/ 119965 h 1459667"/>
              <a:gd name="connsiteX3" fmla="*/ 1579857 w 1612801"/>
              <a:gd name="connsiteY3" fmla="*/ 609835 h 1459667"/>
              <a:gd name="connsiteX4" fmla="*/ 1579877 w 1612801"/>
              <a:gd name="connsiteY4" fmla="*/ 849799 h 1459667"/>
              <a:gd name="connsiteX5" fmla="*/ 1297045 w 1612801"/>
              <a:gd name="connsiteY5" fmla="*/ 1339668 h 1459667"/>
              <a:gd name="connsiteX6" fmla="*/ 1089239 w 1612801"/>
              <a:gd name="connsiteY6" fmla="*/ 1459667 h 1459667"/>
              <a:gd name="connsiteX7" fmla="*/ 523584 w 1612801"/>
              <a:gd name="connsiteY7" fmla="*/ 1459667 h 1459667"/>
              <a:gd name="connsiteX8" fmla="*/ 315776 w 1612801"/>
              <a:gd name="connsiteY8" fmla="*/ 1339702 h 1459667"/>
              <a:gd name="connsiteX9" fmla="*/ 32944 w 1612801"/>
              <a:gd name="connsiteY9" fmla="*/ 849833 h 1459667"/>
              <a:gd name="connsiteX10" fmla="*/ 32925 w 1612801"/>
              <a:gd name="connsiteY10" fmla="*/ 609869 h 1459667"/>
              <a:gd name="connsiteX11" fmla="*/ 315756 w 1612801"/>
              <a:gd name="connsiteY11" fmla="*/ 119999 h 1459667"/>
              <a:gd name="connsiteX12" fmla="*/ 523564 w 1612801"/>
              <a:gd name="connsiteY12" fmla="*/ 0 h 1459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2801" h="1459667">
                <a:moveTo>
                  <a:pt x="523564" y="0"/>
                </a:moveTo>
                <a:cubicBezTo>
                  <a:pt x="611386" y="1"/>
                  <a:pt x="1001395" y="1"/>
                  <a:pt x="1089218" y="0"/>
                </a:cubicBezTo>
                <a:cubicBezTo>
                  <a:pt x="1177042" y="1"/>
                  <a:pt x="1253114" y="43910"/>
                  <a:pt x="1297027" y="119965"/>
                </a:cubicBezTo>
                <a:cubicBezTo>
                  <a:pt x="1340938" y="196023"/>
                  <a:pt x="1535945" y="533779"/>
                  <a:pt x="1579857" y="609835"/>
                </a:cubicBezTo>
                <a:cubicBezTo>
                  <a:pt x="1623769" y="685893"/>
                  <a:pt x="1623789" y="773744"/>
                  <a:pt x="1579877" y="849799"/>
                </a:cubicBezTo>
                <a:cubicBezTo>
                  <a:pt x="1535964" y="925857"/>
                  <a:pt x="1340957" y="1263613"/>
                  <a:pt x="1297045" y="1339668"/>
                </a:cubicBezTo>
                <a:cubicBezTo>
                  <a:pt x="1253134" y="1415727"/>
                  <a:pt x="1177061" y="1459668"/>
                  <a:pt x="1089239" y="1459667"/>
                </a:cubicBezTo>
                <a:cubicBezTo>
                  <a:pt x="1001416" y="1459668"/>
                  <a:pt x="611407" y="1459668"/>
                  <a:pt x="523584" y="1459667"/>
                </a:cubicBezTo>
                <a:cubicBezTo>
                  <a:pt x="435760" y="1459668"/>
                  <a:pt x="359687" y="1415759"/>
                  <a:pt x="315776" y="1339702"/>
                </a:cubicBezTo>
                <a:cubicBezTo>
                  <a:pt x="271864" y="1263646"/>
                  <a:pt x="76857" y="925890"/>
                  <a:pt x="32944" y="849833"/>
                </a:cubicBezTo>
                <a:cubicBezTo>
                  <a:pt x="-10968" y="773776"/>
                  <a:pt x="-10987" y="685925"/>
                  <a:pt x="32925" y="609869"/>
                </a:cubicBezTo>
                <a:cubicBezTo>
                  <a:pt x="76837" y="533812"/>
                  <a:pt x="271844" y="196057"/>
                  <a:pt x="315756" y="119999"/>
                </a:cubicBezTo>
                <a:cubicBezTo>
                  <a:pt x="359669" y="43943"/>
                  <a:pt x="435740" y="1"/>
                  <a:pt x="523564" y="0"/>
                </a:cubicBezTo>
                <a:close/>
              </a:path>
            </a:pathLst>
          </a:custGeom>
          <a:ln w="76200">
            <a:solidFill>
              <a:schemeClr val="accent1">
                <a:alpha val="65000"/>
              </a:schemeClr>
            </a:solidFill>
          </a:ln>
        </p:spPr>
      </p:pic>
      <p:pic>
        <p:nvPicPr>
          <p:cNvPr id="13" name="图片 12" descr="/data/temp/6b8135de-2c4a-11ef-83cf-8e72b8c8a2a6.jpg@base@tag=imgScale&amp;m=1&amp;w=448&amp;h=405&amp;q=956b8135de-2c4a-11ef-83cf-8e72b8c8a2a6"/>
          <p:cNvPicPr/>
          <p:nvPr>
            <p:custDataLst>
              <p:tags r:id="rId5"/>
            </p:custDataLst>
          </p:nvPr>
        </p:nvPicPr>
        <p:blipFill rotWithShape="1">
          <a:blip r:embed="rId23"/>
          <a:srcRect l="13200" r="13200"/>
          <a:stretch>
            <a:fillRect/>
          </a:stretch>
        </p:blipFill>
        <p:spPr>
          <a:xfrm>
            <a:off x="6058892" y="3352398"/>
            <a:ext cx="1699897" cy="1538493"/>
          </a:xfrm>
          <a:custGeom>
            <a:avLst/>
            <a:gdLst>
              <a:gd name="connsiteX0" fmla="*/ 523564 w 1612801"/>
              <a:gd name="connsiteY0" fmla="*/ 0 h 1459667"/>
              <a:gd name="connsiteX1" fmla="*/ 1089218 w 1612801"/>
              <a:gd name="connsiteY1" fmla="*/ 0 h 1459667"/>
              <a:gd name="connsiteX2" fmla="*/ 1297027 w 1612801"/>
              <a:gd name="connsiteY2" fmla="*/ 119965 h 1459667"/>
              <a:gd name="connsiteX3" fmla="*/ 1579857 w 1612801"/>
              <a:gd name="connsiteY3" fmla="*/ 609835 h 1459667"/>
              <a:gd name="connsiteX4" fmla="*/ 1579877 w 1612801"/>
              <a:gd name="connsiteY4" fmla="*/ 849799 h 1459667"/>
              <a:gd name="connsiteX5" fmla="*/ 1297045 w 1612801"/>
              <a:gd name="connsiteY5" fmla="*/ 1339668 h 1459667"/>
              <a:gd name="connsiteX6" fmla="*/ 1089239 w 1612801"/>
              <a:gd name="connsiteY6" fmla="*/ 1459667 h 1459667"/>
              <a:gd name="connsiteX7" fmla="*/ 523584 w 1612801"/>
              <a:gd name="connsiteY7" fmla="*/ 1459667 h 1459667"/>
              <a:gd name="connsiteX8" fmla="*/ 315776 w 1612801"/>
              <a:gd name="connsiteY8" fmla="*/ 1339702 h 1459667"/>
              <a:gd name="connsiteX9" fmla="*/ 32944 w 1612801"/>
              <a:gd name="connsiteY9" fmla="*/ 849833 h 1459667"/>
              <a:gd name="connsiteX10" fmla="*/ 32925 w 1612801"/>
              <a:gd name="connsiteY10" fmla="*/ 609869 h 1459667"/>
              <a:gd name="connsiteX11" fmla="*/ 315756 w 1612801"/>
              <a:gd name="connsiteY11" fmla="*/ 119999 h 1459667"/>
              <a:gd name="connsiteX12" fmla="*/ 523564 w 1612801"/>
              <a:gd name="connsiteY12" fmla="*/ 0 h 1459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2801" h="1459667">
                <a:moveTo>
                  <a:pt x="523564" y="0"/>
                </a:moveTo>
                <a:cubicBezTo>
                  <a:pt x="611386" y="1"/>
                  <a:pt x="1001395" y="1"/>
                  <a:pt x="1089218" y="0"/>
                </a:cubicBezTo>
                <a:cubicBezTo>
                  <a:pt x="1177042" y="1"/>
                  <a:pt x="1253114" y="43910"/>
                  <a:pt x="1297027" y="119965"/>
                </a:cubicBezTo>
                <a:cubicBezTo>
                  <a:pt x="1340938" y="196023"/>
                  <a:pt x="1535945" y="533779"/>
                  <a:pt x="1579857" y="609835"/>
                </a:cubicBezTo>
                <a:cubicBezTo>
                  <a:pt x="1623769" y="685893"/>
                  <a:pt x="1623789" y="773744"/>
                  <a:pt x="1579877" y="849799"/>
                </a:cubicBezTo>
                <a:cubicBezTo>
                  <a:pt x="1535964" y="925857"/>
                  <a:pt x="1340957" y="1263613"/>
                  <a:pt x="1297045" y="1339668"/>
                </a:cubicBezTo>
                <a:cubicBezTo>
                  <a:pt x="1253134" y="1415727"/>
                  <a:pt x="1177061" y="1459668"/>
                  <a:pt x="1089239" y="1459667"/>
                </a:cubicBezTo>
                <a:cubicBezTo>
                  <a:pt x="1001416" y="1459668"/>
                  <a:pt x="611407" y="1459668"/>
                  <a:pt x="523584" y="1459667"/>
                </a:cubicBezTo>
                <a:cubicBezTo>
                  <a:pt x="435760" y="1459668"/>
                  <a:pt x="359687" y="1415759"/>
                  <a:pt x="315776" y="1339702"/>
                </a:cubicBezTo>
                <a:cubicBezTo>
                  <a:pt x="271864" y="1263646"/>
                  <a:pt x="76857" y="925890"/>
                  <a:pt x="32944" y="849833"/>
                </a:cubicBezTo>
                <a:cubicBezTo>
                  <a:pt x="-10968" y="773776"/>
                  <a:pt x="-10987" y="685925"/>
                  <a:pt x="32925" y="609869"/>
                </a:cubicBezTo>
                <a:cubicBezTo>
                  <a:pt x="76837" y="533812"/>
                  <a:pt x="271844" y="196057"/>
                  <a:pt x="315756" y="119999"/>
                </a:cubicBezTo>
                <a:cubicBezTo>
                  <a:pt x="359669" y="43943"/>
                  <a:pt x="435740" y="1"/>
                  <a:pt x="523564" y="0"/>
                </a:cubicBezTo>
                <a:close/>
              </a:path>
            </a:pathLst>
          </a:custGeom>
          <a:ln w="76200">
            <a:solidFill>
              <a:schemeClr val="accent1">
                <a:alpha val="65000"/>
              </a:schemeClr>
            </a:solidFill>
          </a:ln>
        </p:spPr>
      </p:pic>
      <p:pic>
        <p:nvPicPr>
          <p:cNvPr id="15" name="图片 14" descr="/data/temp/6b8137d0-2c4a-11ef-83cf-8e72b8c8a2a6.jpg@base@tag=imgScale&amp;m=1&amp;w=448&amp;h=405&amp;q=956b8137d0-2c4a-11ef-83cf-8e72b8c8a2a6"/>
          <p:cNvPicPr>
            <a:picLocks noChangeAspect="1"/>
          </p:cNvPicPr>
          <p:nvPr>
            <p:custDataLst>
              <p:tags r:id="rId6"/>
            </p:custDataLst>
          </p:nvPr>
        </p:nvPicPr>
        <p:blipFill rotWithShape="1">
          <a:blip r:embed="rId24"/>
          <a:srcRect l="13200" r="13200"/>
          <a:stretch>
            <a:fillRect/>
          </a:stretch>
        </p:blipFill>
        <p:spPr>
          <a:xfrm>
            <a:off x="4453931" y="4305470"/>
            <a:ext cx="1699897" cy="1538493"/>
          </a:xfrm>
          <a:custGeom>
            <a:avLst/>
            <a:gdLst>
              <a:gd name="connsiteX0" fmla="*/ 523564 w 1612801"/>
              <a:gd name="connsiteY0" fmla="*/ 0 h 1459667"/>
              <a:gd name="connsiteX1" fmla="*/ 1089218 w 1612801"/>
              <a:gd name="connsiteY1" fmla="*/ 0 h 1459667"/>
              <a:gd name="connsiteX2" fmla="*/ 1297027 w 1612801"/>
              <a:gd name="connsiteY2" fmla="*/ 119965 h 1459667"/>
              <a:gd name="connsiteX3" fmla="*/ 1579857 w 1612801"/>
              <a:gd name="connsiteY3" fmla="*/ 609835 h 1459667"/>
              <a:gd name="connsiteX4" fmla="*/ 1579877 w 1612801"/>
              <a:gd name="connsiteY4" fmla="*/ 849799 h 1459667"/>
              <a:gd name="connsiteX5" fmla="*/ 1297045 w 1612801"/>
              <a:gd name="connsiteY5" fmla="*/ 1339668 h 1459667"/>
              <a:gd name="connsiteX6" fmla="*/ 1089239 w 1612801"/>
              <a:gd name="connsiteY6" fmla="*/ 1459667 h 1459667"/>
              <a:gd name="connsiteX7" fmla="*/ 523584 w 1612801"/>
              <a:gd name="connsiteY7" fmla="*/ 1459667 h 1459667"/>
              <a:gd name="connsiteX8" fmla="*/ 315776 w 1612801"/>
              <a:gd name="connsiteY8" fmla="*/ 1339702 h 1459667"/>
              <a:gd name="connsiteX9" fmla="*/ 32944 w 1612801"/>
              <a:gd name="connsiteY9" fmla="*/ 849833 h 1459667"/>
              <a:gd name="connsiteX10" fmla="*/ 32925 w 1612801"/>
              <a:gd name="connsiteY10" fmla="*/ 609869 h 1459667"/>
              <a:gd name="connsiteX11" fmla="*/ 315756 w 1612801"/>
              <a:gd name="connsiteY11" fmla="*/ 119999 h 1459667"/>
              <a:gd name="connsiteX12" fmla="*/ 523564 w 1612801"/>
              <a:gd name="connsiteY12" fmla="*/ 0 h 1459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2801" h="1459667">
                <a:moveTo>
                  <a:pt x="523564" y="0"/>
                </a:moveTo>
                <a:cubicBezTo>
                  <a:pt x="611386" y="1"/>
                  <a:pt x="1001395" y="1"/>
                  <a:pt x="1089218" y="0"/>
                </a:cubicBezTo>
                <a:cubicBezTo>
                  <a:pt x="1177042" y="1"/>
                  <a:pt x="1253114" y="43910"/>
                  <a:pt x="1297027" y="119965"/>
                </a:cubicBezTo>
                <a:cubicBezTo>
                  <a:pt x="1340938" y="196023"/>
                  <a:pt x="1535945" y="533779"/>
                  <a:pt x="1579857" y="609835"/>
                </a:cubicBezTo>
                <a:cubicBezTo>
                  <a:pt x="1623769" y="685893"/>
                  <a:pt x="1623789" y="773744"/>
                  <a:pt x="1579877" y="849799"/>
                </a:cubicBezTo>
                <a:cubicBezTo>
                  <a:pt x="1535964" y="925857"/>
                  <a:pt x="1340957" y="1263613"/>
                  <a:pt x="1297045" y="1339668"/>
                </a:cubicBezTo>
                <a:cubicBezTo>
                  <a:pt x="1253134" y="1415727"/>
                  <a:pt x="1177061" y="1459668"/>
                  <a:pt x="1089239" y="1459667"/>
                </a:cubicBezTo>
                <a:cubicBezTo>
                  <a:pt x="1001416" y="1459668"/>
                  <a:pt x="611407" y="1459668"/>
                  <a:pt x="523584" y="1459667"/>
                </a:cubicBezTo>
                <a:cubicBezTo>
                  <a:pt x="435760" y="1459668"/>
                  <a:pt x="359687" y="1415759"/>
                  <a:pt x="315776" y="1339702"/>
                </a:cubicBezTo>
                <a:cubicBezTo>
                  <a:pt x="271864" y="1263646"/>
                  <a:pt x="76857" y="925890"/>
                  <a:pt x="32944" y="849833"/>
                </a:cubicBezTo>
                <a:cubicBezTo>
                  <a:pt x="-10968" y="773776"/>
                  <a:pt x="-10987" y="685926"/>
                  <a:pt x="32925" y="609869"/>
                </a:cubicBezTo>
                <a:cubicBezTo>
                  <a:pt x="76837" y="533812"/>
                  <a:pt x="271844" y="196057"/>
                  <a:pt x="315756" y="119999"/>
                </a:cubicBezTo>
                <a:cubicBezTo>
                  <a:pt x="359669" y="43943"/>
                  <a:pt x="435740" y="1"/>
                  <a:pt x="523564" y="0"/>
                </a:cubicBezTo>
                <a:close/>
              </a:path>
            </a:pathLst>
          </a:custGeom>
          <a:ln w="76200">
            <a:solidFill>
              <a:schemeClr val="accent1">
                <a:alpha val="65000"/>
              </a:schemeClr>
            </a:solidFill>
          </a:ln>
        </p:spPr>
      </p:pic>
      <p:sp>
        <p:nvSpPr>
          <p:cNvPr id="17" name="矩形 16"/>
          <p:cNvSpPr/>
          <p:nvPr>
            <p:custDataLst>
              <p:tags r:id="rId7"/>
            </p:custDataLst>
          </p:nvPr>
        </p:nvSpPr>
        <p:spPr>
          <a:xfrm>
            <a:off x="1024479" y="2100822"/>
            <a:ext cx="2986201" cy="45511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spcBef>
                <a:spcPct val="0"/>
              </a:spcBef>
              <a:spcAft>
                <a:spcPct val="0"/>
              </a:spcAft>
            </a:pPr>
            <a:r>
              <a:rPr lang="zh-CN" altLang="en-US" sz="1600" b="1">
                <a:solidFill>
                  <a:schemeClr val="accent1"/>
                </a:solidFill>
                <a:latin typeface="+mn-ea"/>
                <a:cs typeface="+mn-ea"/>
                <a:sym typeface="+mn-ea"/>
              </a:rPr>
              <a:t>提交理赔申请</a:t>
            </a:r>
          </a:p>
        </p:txBody>
      </p:sp>
      <p:sp>
        <p:nvSpPr>
          <p:cNvPr id="18" name="矩形 17"/>
          <p:cNvSpPr/>
          <p:nvPr>
            <p:custDataLst>
              <p:tags r:id="rId8"/>
            </p:custDataLst>
          </p:nvPr>
        </p:nvSpPr>
        <p:spPr>
          <a:xfrm>
            <a:off x="1023810" y="2608146"/>
            <a:ext cx="2985377" cy="1301102"/>
          </a:xfrm>
          <a:prstGeom prst="rect">
            <a:avLst/>
          </a:prstGeom>
          <a:ln>
            <a:noFill/>
            <a:prstDash val="sysDash"/>
          </a:ln>
        </p:spPr>
        <p:txBody>
          <a:bodyPr vert="horz" wrap="square" lIns="0" tIns="0" rIns="0" bIns="0" rtlCol="0" anchor="t" anchorCtr="0">
            <a:noAutofit/>
          </a:bodyPr>
          <a:lstStyle/>
          <a:p>
            <a:pPr indent="-228600" algn="just">
              <a:lnSpc>
                <a:spcPct val="150000"/>
              </a:lnSpc>
              <a:spcBef>
                <a:spcPct val="0"/>
              </a:spcBef>
              <a:spcAft>
                <a:spcPct val="0"/>
              </a:spcAft>
            </a:pPr>
            <a:r>
              <a:rPr lang="zh-CN" altLang="en-US" sz="1300" dirty="0">
                <a:ln>
                  <a:noFill/>
                  <a:prstDash val="sysDot"/>
                </a:ln>
                <a:solidFill>
                  <a:schemeClr val="tx1">
                    <a:lumMod val="85000"/>
                    <a:lumOff val="15000"/>
                  </a:schemeClr>
                </a:solidFill>
                <a:latin typeface="+mn-ea"/>
                <a:cs typeface="+mn-ea"/>
              </a:rPr>
              <a:t>投保人或受益人需在规定时间内向保险公司提交理赔申请，并附上相关证明材料，如医疗报告、事故证明等。</a:t>
            </a:r>
          </a:p>
        </p:txBody>
      </p:sp>
      <p:sp>
        <p:nvSpPr>
          <p:cNvPr id="19" name="矩形 18"/>
          <p:cNvSpPr/>
          <p:nvPr>
            <p:custDataLst>
              <p:tags r:id="rId9"/>
            </p:custDataLst>
          </p:nvPr>
        </p:nvSpPr>
        <p:spPr>
          <a:xfrm>
            <a:off x="1024479" y="4642124"/>
            <a:ext cx="2986201" cy="45511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spcBef>
                <a:spcPct val="0"/>
              </a:spcBef>
              <a:spcAft>
                <a:spcPct val="0"/>
              </a:spcAft>
            </a:pPr>
            <a:r>
              <a:rPr lang="zh-CN" altLang="en-US" sz="1600" b="1">
                <a:solidFill>
                  <a:schemeClr val="accent1"/>
                </a:solidFill>
                <a:latin typeface="+mn-ea"/>
                <a:cs typeface="+mn-ea"/>
                <a:sym typeface="+mn-ea"/>
              </a:rPr>
              <a:t>支付赔偿金</a:t>
            </a:r>
          </a:p>
        </p:txBody>
      </p:sp>
      <p:sp>
        <p:nvSpPr>
          <p:cNvPr id="25" name="矩形 24"/>
          <p:cNvSpPr/>
          <p:nvPr>
            <p:custDataLst>
              <p:tags r:id="rId10"/>
            </p:custDataLst>
          </p:nvPr>
        </p:nvSpPr>
        <p:spPr>
          <a:xfrm>
            <a:off x="1023810" y="5142085"/>
            <a:ext cx="2986201" cy="1301102"/>
          </a:xfrm>
          <a:prstGeom prst="rect">
            <a:avLst/>
          </a:prstGeom>
          <a:ln>
            <a:noFill/>
            <a:prstDash val="sysDash"/>
          </a:ln>
        </p:spPr>
        <p:txBody>
          <a:bodyPr vert="horz" wrap="square" lIns="0" tIns="0" rIns="0" bIns="0" rtlCol="0" anchor="t" anchorCtr="0">
            <a:noAutofit/>
          </a:bodyPr>
          <a:lstStyle/>
          <a:p>
            <a:pPr indent="-228600" algn="just">
              <a:lnSpc>
                <a:spcPct val="150000"/>
              </a:lnSpc>
              <a:spcBef>
                <a:spcPct val="0"/>
              </a:spcBef>
              <a:spcAft>
                <a:spcPct val="0"/>
              </a:spcAft>
            </a:pPr>
            <a:r>
              <a:rPr lang="zh-CN" altLang="en-US" sz="1300" dirty="0">
                <a:ln>
                  <a:noFill/>
                  <a:prstDash val="sysDot"/>
                </a:ln>
                <a:solidFill>
                  <a:schemeClr val="tx1">
                    <a:lumMod val="85000"/>
                    <a:lumOff val="15000"/>
                  </a:schemeClr>
                </a:solidFill>
                <a:latin typeface="+mn-ea"/>
                <a:cs typeface="+mn-ea"/>
              </a:rPr>
              <a:t>保险公司审核通过后，将按照保险合同约定支付赔偿金给投保人或受益人。</a:t>
            </a:r>
          </a:p>
        </p:txBody>
      </p:sp>
      <p:cxnSp>
        <p:nvCxnSpPr>
          <p:cNvPr id="26" name="直接连接符 25"/>
          <p:cNvCxnSpPr/>
          <p:nvPr>
            <p:custDataLst>
              <p:tags r:id="rId11"/>
            </p:custDataLst>
          </p:nvPr>
        </p:nvCxnSpPr>
        <p:spPr>
          <a:xfrm>
            <a:off x="1015779" y="2561295"/>
            <a:ext cx="3558486" cy="0"/>
          </a:xfrm>
          <a:prstGeom prst="line">
            <a:avLst/>
          </a:prstGeom>
          <a:ln w="9525">
            <a:solidFill>
              <a:schemeClr val="accent1">
                <a:alpha val="65000"/>
              </a:schemeClr>
            </a:solidFill>
            <a:prstDash val="dash"/>
          </a:ln>
        </p:spPr>
        <p:style>
          <a:lnRef idx="2">
            <a:schemeClr val="accent1"/>
          </a:lnRef>
          <a:fillRef idx="0">
            <a:srgbClr val="FFFFFF"/>
          </a:fillRef>
          <a:effectRef idx="0">
            <a:srgbClr val="FFFFFF"/>
          </a:effectRef>
          <a:fontRef idx="minor">
            <a:schemeClr val="tx1"/>
          </a:fontRef>
        </p:style>
      </p:cxnSp>
      <p:cxnSp>
        <p:nvCxnSpPr>
          <p:cNvPr id="27" name="直接连接符 26"/>
          <p:cNvCxnSpPr/>
          <p:nvPr>
            <p:custDataLst>
              <p:tags r:id="rId12"/>
            </p:custDataLst>
          </p:nvPr>
        </p:nvCxnSpPr>
        <p:spPr>
          <a:xfrm>
            <a:off x="1015779" y="5103935"/>
            <a:ext cx="3449379" cy="0"/>
          </a:xfrm>
          <a:prstGeom prst="line">
            <a:avLst/>
          </a:prstGeom>
          <a:ln w="9525">
            <a:solidFill>
              <a:schemeClr val="accent1">
                <a:alpha val="65000"/>
              </a:schemeClr>
            </a:solidFill>
            <a:prstDash val="dash"/>
          </a:ln>
        </p:spPr>
        <p:style>
          <a:lnRef idx="2">
            <a:schemeClr val="accent1"/>
          </a:lnRef>
          <a:fillRef idx="0">
            <a:srgbClr val="FFFFFF"/>
          </a:fillRef>
          <a:effectRef idx="0">
            <a:srgbClr val="FFFFFF"/>
          </a:effectRef>
          <a:fontRef idx="minor">
            <a:schemeClr val="tx1"/>
          </a:fontRef>
        </p:style>
      </p:cxnSp>
      <p:sp>
        <p:nvSpPr>
          <p:cNvPr id="28" name="矩形 27"/>
          <p:cNvSpPr/>
          <p:nvPr>
            <p:custDataLst>
              <p:tags r:id="rId13"/>
            </p:custDataLst>
          </p:nvPr>
        </p:nvSpPr>
        <p:spPr>
          <a:xfrm>
            <a:off x="8194604" y="1472357"/>
            <a:ext cx="2981181" cy="45511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r">
              <a:spcBef>
                <a:spcPct val="0"/>
              </a:spcBef>
              <a:spcAft>
                <a:spcPct val="0"/>
              </a:spcAft>
            </a:pPr>
            <a:r>
              <a:rPr lang="zh-CN" altLang="en-US" sz="1600" b="1">
                <a:solidFill>
                  <a:schemeClr val="accent1"/>
                </a:solidFill>
                <a:latin typeface="+mn-ea"/>
                <a:cs typeface="+mn-ea"/>
                <a:sym typeface="+mn-ea"/>
              </a:rPr>
              <a:t>报案</a:t>
            </a:r>
          </a:p>
        </p:txBody>
      </p:sp>
      <p:sp>
        <p:nvSpPr>
          <p:cNvPr id="30" name="矩形 29"/>
          <p:cNvSpPr/>
          <p:nvPr>
            <p:custDataLst>
              <p:tags r:id="rId14"/>
            </p:custDataLst>
          </p:nvPr>
        </p:nvSpPr>
        <p:spPr>
          <a:xfrm>
            <a:off x="8194604" y="1972318"/>
            <a:ext cx="2986201" cy="1301102"/>
          </a:xfrm>
          <a:prstGeom prst="rect">
            <a:avLst/>
          </a:prstGeom>
          <a:ln>
            <a:noFill/>
            <a:prstDash val="sysDash"/>
          </a:ln>
        </p:spPr>
        <p:txBody>
          <a:bodyPr vert="horz" wrap="square" lIns="0" tIns="0" rIns="0" bIns="0" rtlCol="0" anchor="t" anchorCtr="0">
            <a:noAutofit/>
          </a:bodyPr>
          <a:lstStyle/>
          <a:p>
            <a:pPr indent="-228600" algn="r">
              <a:lnSpc>
                <a:spcPct val="150000"/>
              </a:lnSpc>
              <a:spcBef>
                <a:spcPct val="0"/>
              </a:spcBef>
              <a:spcAft>
                <a:spcPct val="0"/>
              </a:spcAft>
            </a:pPr>
            <a:r>
              <a:rPr lang="zh-CN" altLang="en-US" sz="1300" dirty="0">
                <a:ln>
                  <a:noFill/>
                  <a:prstDash val="sysDot"/>
                </a:ln>
                <a:solidFill>
                  <a:schemeClr val="tx1">
                    <a:lumMod val="85000"/>
                    <a:lumOff val="15000"/>
                  </a:schemeClr>
                </a:solidFill>
                <a:latin typeface="+mn-ea"/>
                <a:cs typeface="+mn-ea"/>
              </a:rPr>
              <a:t>在发生保险事故后，投保人或受益人应及时向保险公司报案，并提供相关证明材料。</a:t>
            </a:r>
          </a:p>
        </p:txBody>
      </p:sp>
      <p:sp>
        <p:nvSpPr>
          <p:cNvPr id="31" name="矩形 30"/>
          <p:cNvSpPr/>
          <p:nvPr>
            <p:custDataLst>
              <p:tags r:id="rId15"/>
            </p:custDataLst>
          </p:nvPr>
        </p:nvSpPr>
        <p:spPr>
          <a:xfrm>
            <a:off x="8189250" y="3728540"/>
            <a:ext cx="2986201" cy="45511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r">
              <a:spcBef>
                <a:spcPct val="0"/>
              </a:spcBef>
              <a:spcAft>
                <a:spcPct val="0"/>
              </a:spcAft>
            </a:pPr>
            <a:r>
              <a:rPr lang="zh-CN" altLang="en-US" sz="1600" b="1" dirty="0">
                <a:solidFill>
                  <a:schemeClr val="accent1"/>
                </a:solidFill>
                <a:latin typeface="+mn-ea"/>
                <a:cs typeface="+mn-ea"/>
                <a:sym typeface="+mn-ea"/>
              </a:rPr>
              <a:t>保险公司审核</a:t>
            </a:r>
          </a:p>
        </p:txBody>
      </p:sp>
      <p:sp>
        <p:nvSpPr>
          <p:cNvPr id="32" name="矩形 31"/>
          <p:cNvSpPr/>
          <p:nvPr>
            <p:custDataLst>
              <p:tags r:id="rId16"/>
            </p:custDataLst>
          </p:nvPr>
        </p:nvSpPr>
        <p:spPr>
          <a:xfrm>
            <a:off x="8194604" y="4228502"/>
            <a:ext cx="2986201" cy="1301102"/>
          </a:xfrm>
          <a:prstGeom prst="rect">
            <a:avLst/>
          </a:prstGeom>
          <a:ln>
            <a:noFill/>
            <a:prstDash val="sysDash"/>
          </a:ln>
        </p:spPr>
        <p:txBody>
          <a:bodyPr vert="horz" wrap="square" lIns="0" tIns="0" rIns="0" bIns="0" rtlCol="0" anchor="t" anchorCtr="0">
            <a:noAutofit/>
          </a:bodyPr>
          <a:lstStyle/>
          <a:p>
            <a:pPr indent="-228600" algn="r">
              <a:lnSpc>
                <a:spcPct val="150000"/>
              </a:lnSpc>
              <a:spcBef>
                <a:spcPct val="0"/>
              </a:spcBef>
              <a:spcAft>
                <a:spcPct val="0"/>
              </a:spcAft>
            </a:pPr>
            <a:r>
              <a:rPr lang="zh-CN" altLang="en-US" sz="1300" dirty="0">
                <a:ln>
                  <a:noFill/>
                  <a:prstDash val="sysDot"/>
                </a:ln>
                <a:solidFill>
                  <a:schemeClr val="tx1">
                    <a:lumMod val="85000"/>
                    <a:lumOff val="15000"/>
                  </a:schemeClr>
                </a:solidFill>
                <a:latin typeface="+mn-ea"/>
                <a:cs typeface="+mn-ea"/>
              </a:rPr>
              <a:t>保险公司收到理赔申请后，会对申请材料进行审核，确认事故是否符合保险条款，并计算赔偿金额。</a:t>
            </a:r>
          </a:p>
        </p:txBody>
      </p:sp>
      <p:cxnSp>
        <p:nvCxnSpPr>
          <p:cNvPr id="33" name="直接连接符 32"/>
          <p:cNvCxnSpPr/>
          <p:nvPr>
            <p:custDataLst>
              <p:tags r:id="rId17"/>
            </p:custDataLst>
          </p:nvPr>
        </p:nvCxnSpPr>
        <p:spPr>
          <a:xfrm>
            <a:off x="7665863" y="1934838"/>
            <a:ext cx="3515015" cy="0"/>
          </a:xfrm>
          <a:prstGeom prst="line">
            <a:avLst/>
          </a:prstGeom>
          <a:ln w="9525">
            <a:solidFill>
              <a:schemeClr val="accent1">
                <a:alpha val="65000"/>
              </a:schemeClr>
            </a:solidFill>
            <a:prstDash val="dash"/>
          </a:ln>
        </p:spPr>
        <p:style>
          <a:lnRef idx="2">
            <a:schemeClr val="accent1"/>
          </a:lnRef>
          <a:fillRef idx="0">
            <a:srgbClr val="FFFFFF"/>
          </a:fillRef>
          <a:effectRef idx="0">
            <a:srgbClr val="FFFFFF"/>
          </a:effectRef>
          <a:fontRef idx="minor">
            <a:schemeClr val="tx1"/>
          </a:fontRef>
        </p:style>
      </p:cxnSp>
      <p:cxnSp>
        <p:nvCxnSpPr>
          <p:cNvPr id="34" name="直接连接符 33"/>
          <p:cNvCxnSpPr/>
          <p:nvPr>
            <p:custDataLst>
              <p:tags r:id="rId18"/>
            </p:custDataLst>
          </p:nvPr>
        </p:nvCxnSpPr>
        <p:spPr>
          <a:xfrm>
            <a:off x="7826493" y="4187005"/>
            <a:ext cx="3354157" cy="0"/>
          </a:xfrm>
          <a:prstGeom prst="line">
            <a:avLst/>
          </a:prstGeom>
          <a:ln w="9525">
            <a:solidFill>
              <a:schemeClr val="accent1">
                <a:alpha val="65000"/>
              </a:schemeClr>
            </a:solidFill>
            <a:prstDash val="dash"/>
          </a:ln>
        </p:spPr>
        <p:style>
          <a:lnRef idx="2">
            <a:schemeClr val="accent1"/>
          </a:lnRef>
          <a:fillRef idx="0">
            <a:srgbClr val="FFFFFF"/>
          </a:fillRef>
          <a:effectRef idx="0">
            <a:srgbClr val="FFFFFF"/>
          </a:effectRef>
          <a:fontRef idx="minor">
            <a:schemeClr val="tx1"/>
          </a:fontRef>
        </p:style>
      </p:cxn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custDataLst>
              <p:tags r:id="rId2"/>
            </p:custDataLst>
          </p:nvPr>
        </p:nvSpPr>
        <p:spPr/>
        <p:txBody>
          <a:bodyPr/>
          <a:lstStyle/>
          <a:p>
            <a:r>
              <a:rPr lang="zh-CN" altLang="en-US" dirty="0"/>
              <a:t>保险理赔的原则与注意事项</a:t>
            </a:r>
          </a:p>
        </p:txBody>
      </p:sp>
      <p:sp>
        <p:nvSpPr>
          <p:cNvPr id="3" name="矩形: 圆角 2"/>
          <p:cNvSpPr/>
          <p:nvPr>
            <p:custDataLst>
              <p:tags r:id="rId3"/>
            </p:custDataLst>
          </p:nvPr>
        </p:nvSpPr>
        <p:spPr>
          <a:xfrm>
            <a:off x="696595" y="2210027"/>
            <a:ext cx="5102525" cy="3612727"/>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endParaRPr lang="zh-CN" altLang="en-US" sz="1440">
              <a:solidFill>
                <a:schemeClr val="bg1"/>
              </a:solidFill>
              <a:latin typeface="+mj-ea"/>
              <a:ea typeface="+mj-ea"/>
            </a:endParaRPr>
          </a:p>
        </p:txBody>
      </p:sp>
      <p:sp>
        <p:nvSpPr>
          <p:cNvPr id="4" name="矩形 3"/>
          <p:cNvSpPr/>
          <p:nvPr>
            <p:custDataLst>
              <p:tags r:id="rId4"/>
            </p:custDataLst>
          </p:nvPr>
        </p:nvSpPr>
        <p:spPr>
          <a:xfrm>
            <a:off x="1001413" y="3443270"/>
            <a:ext cx="4493524" cy="2190879"/>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保险理赔应遵循公平、公正、公开的原则，确保理赔的公正性和透明度。</a:t>
            </a:r>
          </a:p>
        </p:txBody>
      </p:sp>
      <p:sp>
        <p:nvSpPr>
          <p:cNvPr id="10" name="圆角矩形 9"/>
          <p:cNvSpPr/>
          <p:nvPr>
            <p:custDataLst>
              <p:tags r:id="rId5"/>
            </p:custDataLst>
          </p:nvPr>
        </p:nvSpPr>
        <p:spPr>
          <a:xfrm>
            <a:off x="961406" y="1675326"/>
            <a:ext cx="793797" cy="777921"/>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lstStyle/>
          <a:p>
            <a:pPr algn="ctr">
              <a:spcBef>
                <a:spcPct val="0"/>
              </a:spcBef>
              <a:spcAft>
                <a:spcPct val="0"/>
              </a:spcAft>
            </a:pPr>
            <a:r>
              <a:rPr lang="en-US" altLang="zh-CN" sz="2400" b="1" dirty="0">
                <a:latin typeface="+mn-ea"/>
                <a:cs typeface="+mn-ea"/>
                <a:sym typeface="+mn-ea"/>
              </a:rPr>
              <a:t>01</a:t>
            </a:r>
          </a:p>
        </p:txBody>
      </p:sp>
      <p:cxnSp>
        <p:nvCxnSpPr>
          <p:cNvPr id="11" name="直接连接符 10"/>
          <p:cNvCxnSpPr/>
          <p:nvPr>
            <p:custDataLst>
              <p:tags r:id="rId6"/>
            </p:custDataLst>
          </p:nvPr>
        </p:nvCxnSpPr>
        <p:spPr>
          <a:xfrm flipV="1">
            <a:off x="916318" y="3245138"/>
            <a:ext cx="4663079"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2" name="矩形 11"/>
          <p:cNvSpPr/>
          <p:nvPr>
            <p:custDataLst>
              <p:tags r:id="rId7"/>
            </p:custDataLst>
          </p:nvPr>
        </p:nvSpPr>
        <p:spPr>
          <a:xfrm>
            <a:off x="964581" y="2649473"/>
            <a:ext cx="4492889" cy="443256"/>
          </a:xfrm>
          <a:prstGeom prst="rect">
            <a:avLst/>
          </a:prstGeom>
          <a:noFill/>
        </p:spPr>
        <p:txBody>
          <a:bodyPr wrap="square" lIns="0" tIns="0" rIns="0" bIns="0" rtlCol="0" anchor="ctr" anchorCtr="0">
            <a:noAutofit/>
          </a:bodyPr>
          <a:lstStyle/>
          <a:p>
            <a:pPr>
              <a:spcBef>
                <a:spcPct val="0"/>
              </a:spcBef>
              <a:spcAft>
                <a:spcPct val="0"/>
              </a:spcAft>
            </a:pPr>
            <a:r>
              <a:rPr lang="zh-CN" altLang="en-US" sz="2200" b="1" dirty="0">
                <a:solidFill>
                  <a:schemeClr val="accent1"/>
                </a:solidFill>
                <a:latin typeface="+mn-ea"/>
                <a:cs typeface="+mn-ea"/>
              </a:rPr>
              <a:t>保险理赔的原则</a:t>
            </a:r>
          </a:p>
        </p:txBody>
      </p:sp>
      <p:sp>
        <p:nvSpPr>
          <p:cNvPr id="13" name="矩形: 圆角 2"/>
          <p:cNvSpPr/>
          <p:nvPr>
            <p:custDataLst>
              <p:tags r:id="rId8"/>
            </p:custDataLst>
          </p:nvPr>
        </p:nvSpPr>
        <p:spPr>
          <a:xfrm>
            <a:off x="6394150" y="2210027"/>
            <a:ext cx="5102525" cy="3612727"/>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endParaRPr lang="zh-CN" altLang="en-US" sz="1440">
              <a:solidFill>
                <a:schemeClr val="bg1"/>
              </a:solidFill>
              <a:latin typeface="+mj-ea"/>
              <a:ea typeface="+mj-ea"/>
            </a:endParaRPr>
          </a:p>
        </p:txBody>
      </p:sp>
      <p:sp>
        <p:nvSpPr>
          <p:cNvPr id="14" name="矩形 13"/>
          <p:cNvSpPr/>
          <p:nvPr>
            <p:custDataLst>
              <p:tags r:id="rId9"/>
            </p:custDataLst>
          </p:nvPr>
        </p:nvSpPr>
        <p:spPr>
          <a:xfrm>
            <a:off x="6698968" y="3448350"/>
            <a:ext cx="4493524" cy="2180718"/>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600">
                <a:solidFill>
                  <a:schemeClr val="tx1">
                    <a:lumMod val="85000"/>
                    <a:lumOff val="15000"/>
                  </a:schemeClr>
                </a:solidFill>
                <a:latin typeface="+mn-ea"/>
                <a:cs typeface="+mn-ea"/>
              </a:rPr>
              <a:t>在理赔过程中，应确保提交的理赔材料真实、完整、有效，避免因材料不全或虚假而影响理赔结果。</a:t>
            </a:r>
          </a:p>
        </p:txBody>
      </p:sp>
      <p:sp>
        <p:nvSpPr>
          <p:cNvPr id="15" name="圆角矩形 14"/>
          <p:cNvSpPr/>
          <p:nvPr>
            <p:custDataLst>
              <p:tags r:id="rId10"/>
            </p:custDataLst>
          </p:nvPr>
        </p:nvSpPr>
        <p:spPr>
          <a:xfrm>
            <a:off x="6658961" y="1675326"/>
            <a:ext cx="793797" cy="777921"/>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lstStyle/>
          <a:p>
            <a:pPr algn="ctr">
              <a:spcBef>
                <a:spcPct val="0"/>
              </a:spcBef>
              <a:spcAft>
                <a:spcPct val="0"/>
              </a:spcAft>
            </a:pPr>
            <a:r>
              <a:rPr lang="en-US" altLang="zh-CN" sz="2400" b="1">
                <a:latin typeface="+mn-ea"/>
                <a:cs typeface="+mn-ea"/>
                <a:sym typeface="+mn-ea"/>
              </a:rPr>
              <a:t>02</a:t>
            </a:r>
            <a:endParaRPr lang="en-US" altLang="zh-CN" sz="2400" b="1" dirty="0">
              <a:latin typeface="+mn-ea"/>
              <a:cs typeface="+mn-ea"/>
              <a:sym typeface="+mn-ea"/>
            </a:endParaRPr>
          </a:p>
        </p:txBody>
      </p:sp>
      <p:cxnSp>
        <p:nvCxnSpPr>
          <p:cNvPr id="16" name="直接连接符 15"/>
          <p:cNvCxnSpPr/>
          <p:nvPr>
            <p:custDataLst>
              <p:tags r:id="rId11"/>
            </p:custDataLst>
          </p:nvPr>
        </p:nvCxnSpPr>
        <p:spPr>
          <a:xfrm flipV="1">
            <a:off x="6614508" y="3250853"/>
            <a:ext cx="4662444"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7" name="矩形 16"/>
          <p:cNvSpPr/>
          <p:nvPr>
            <p:custDataLst>
              <p:tags r:id="rId12"/>
            </p:custDataLst>
          </p:nvPr>
        </p:nvSpPr>
        <p:spPr>
          <a:xfrm>
            <a:off x="6664676" y="2649473"/>
            <a:ext cx="4492889" cy="443256"/>
          </a:xfrm>
          <a:prstGeom prst="rect">
            <a:avLst/>
          </a:prstGeom>
          <a:noFill/>
        </p:spPr>
        <p:txBody>
          <a:bodyPr wrap="square" lIns="0" tIns="0" rIns="0" bIns="0" rtlCol="0" anchor="ctr" anchorCtr="0">
            <a:noAutofit/>
          </a:bodyPr>
          <a:lstStyle/>
          <a:p>
            <a:pPr>
              <a:spcBef>
                <a:spcPct val="0"/>
              </a:spcBef>
              <a:spcAft>
                <a:spcPct val="0"/>
              </a:spcAft>
            </a:pPr>
            <a:r>
              <a:rPr lang="zh-CN" altLang="en-US" sz="2200" b="1">
                <a:solidFill>
                  <a:schemeClr val="accent1"/>
                </a:solidFill>
                <a:latin typeface="+mn-ea"/>
                <a:cs typeface="+mn-ea"/>
              </a:rPr>
              <a:t>保险理赔的注意事项</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2"/>
            </p:custDataLst>
          </p:nvPr>
        </p:nvSpPr>
        <p:spPr>
          <a:xfrm>
            <a:off x="4031932" y="1752600"/>
            <a:ext cx="6904291" cy="2742692"/>
          </a:xfrm>
        </p:spPr>
        <p:txBody>
          <a:bodyPr wrap="square">
            <a:normAutofit/>
          </a:bodyPr>
          <a:lstStyle/>
          <a:p>
            <a:r>
              <a:rPr lang="zh-CN" altLang="en-US" dirty="0">
                <a:sym typeface="+mn-ea"/>
              </a:rPr>
              <a:t>认识</a:t>
            </a:r>
            <a:r>
              <a:rPr lang="zh-CN" altLang="en-US" dirty="0"/>
              <a:t>保险业务经营</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2024380" y="4012399"/>
            <a:ext cx="6979920" cy="1364273"/>
          </a:xfrm>
        </p:spPr>
        <p:txBody>
          <a:bodyPr wrap="square">
            <a:normAutofit/>
          </a:bodyPr>
          <a:lstStyle/>
          <a:p>
            <a:r>
              <a:rPr lang="zh-CN" altLang="en-US" dirty="0"/>
              <a:t>保险投资的意义与渠道</a:t>
            </a:r>
          </a:p>
        </p:txBody>
      </p:sp>
      <p:sp>
        <p:nvSpPr>
          <p:cNvPr id="6" name="节编号"/>
          <p:cNvSpPr>
            <a:spLocks noGrp="1"/>
          </p:cNvSpPr>
          <p:nvPr>
            <p:ph type="body" sz="quarter" idx="13"/>
            <p:custDataLst>
              <p:tags r:id="rId3"/>
            </p:custDataLst>
          </p:nvPr>
        </p:nvSpPr>
        <p:spPr>
          <a:xfrm>
            <a:off x="2024380" y="1755648"/>
            <a:ext cx="2224532" cy="1865376"/>
          </a:xfrm>
        </p:spPr>
        <p:txBody>
          <a:bodyPr wrap="square">
            <a:normAutofit/>
          </a:bodyPr>
          <a:lstStyle/>
          <a:p>
            <a:r>
              <a:rPr lang="en-US" altLang="zh-CN" dirty="0"/>
              <a:t>05</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2"/>
            </p:custDataLst>
          </p:nvPr>
        </p:nvSpPr>
        <p:spPr>
          <a:xfrm>
            <a:off x="695324" y="1307467"/>
            <a:ext cx="3114675" cy="992115"/>
          </a:xfrm>
        </p:spPr>
        <p:txBody>
          <a:bodyPr lIns="0" tIns="0" rIns="0" bIns="0" anchor="t" anchorCtr="0">
            <a:normAutofit/>
          </a:bodyPr>
          <a:lstStyle/>
          <a:p>
            <a:pPr algn="l"/>
            <a:r>
              <a:rPr lang="zh-CN" altLang="en-US" dirty="0"/>
              <a:t>保险投资的概念与意义</a:t>
            </a:r>
          </a:p>
        </p:txBody>
      </p:sp>
      <p:pic>
        <p:nvPicPr>
          <p:cNvPr id="8" name="图片 7" descr="/data/temp/6c9dfdd3-2c4a-11ef-921a-1e0cdc0de88a.jpg@base@tag=imgScale&amp;m=1&amp;w=515&amp;h=626&amp;q=956c9dfdd3-2c4a-11ef-921a-1e0cdc0de88a"/>
          <p:cNvPicPr>
            <a:picLocks noChangeAspect="1"/>
          </p:cNvPicPr>
          <p:nvPr>
            <p:custDataLst>
              <p:tags r:id="rId3"/>
            </p:custDataLst>
          </p:nvPr>
        </p:nvPicPr>
        <p:blipFill rotWithShape="1">
          <a:blip r:embed="rId11"/>
          <a:srcRect r="33615"/>
          <a:stretch>
            <a:fillRect/>
          </a:stretch>
        </p:blipFill>
        <p:spPr>
          <a:xfrm>
            <a:off x="4307482" y="1314426"/>
            <a:ext cx="1857102" cy="225672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2" name="矩形 1"/>
          <p:cNvSpPr/>
          <p:nvPr>
            <p:custDataLst>
              <p:tags r:id="rId4"/>
            </p:custDataLst>
          </p:nvPr>
        </p:nvSpPr>
        <p:spPr>
          <a:xfrm>
            <a:off x="6415236" y="1811675"/>
            <a:ext cx="4984563" cy="1758473"/>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保险投资是指保险公司将部分资金用于购买股票、债券、基金等金融产品，以获取投资收益。</a:t>
            </a:r>
          </a:p>
        </p:txBody>
      </p:sp>
      <p:sp>
        <p:nvSpPr>
          <p:cNvPr id="3" name="矩形 2"/>
          <p:cNvSpPr/>
          <p:nvPr>
            <p:custDataLst>
              <p:tags r:id="rId5"/>
            </p:custDataLst>
          </p:nvPr>
        </p:nvSpPr>
        <p:spPr>
          <a:xfrm>
            <a:off x="6415236" y="1314426"/>
            <a:ext cx="4984349" cy="381739"/>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sz="2200" b="1">
                <a:solidFill>
                  <a:schemeClr val="accent1"/>
                </a:solidFill>
                <a:latin typeface="+mn-ea"/>
                <a:cs typeface="+mn-ea"/>
              </a:rPr>
              <a:t>保险投资的概念</a:t>
            </a:r>
          </a:p>
        </p:txBody>
      </p:sp>
      <p:sp>
        <p:nvSpPr>
          <p:cNvPr id="5" name="矩形 4"/>
          <p:cNvSpPr/>
          <p:nvPr>
            <p:custDataLst>
              <p:tags r:id="rId6"/>
            </p:custDataLst>
          </p:nvPr>
        </p:nvSpPr>
        <p:spPr>
          <a:xfrm>
            <a:off x="6415236" y="4183613"/>
            <a:ext cx="4984563" cy="1762918"/>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保险投资可以增加保险公司的收益，提高保险公司的偿付能力，保障投保人的利益。</a:t>
            </a:r>
          </a:p>
        </p:txBody>
      </p:sp>
      <p:sp>
        <p:nvSpPr>
          <p:cNvPr id="4" name="矩形 3"/>
          <p:cNvSpPr/>
          <p:nvPr>
            <p:custDataLst>
              <p:tags r:id="rId7"/>
            </p:custDataLst>
          </p:nvPr>
        </p:nvSpPr>
        <p:spPr>
          <a:xfrm>
            <a:off x="6415236" y="3686364"/>
            <a:ext cx="4984349" cy="381739"/>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sz="2200" b="1" dirty="0">
                <a:solidFill>
                  <a:schemeClr val="accent1"/>
                </a:solidFill>
                <a:latin typeface="+mn-ea"/>
                <a:cs typeface="+mn-ea"/>
              </a:rPr>
              <a:t>保险投资的意义</a:t>
            </a:r>
          </a:p>
        </p:txBody>
      </p:sp>
      <p:pic>
        <p:nvPicPr>
          <p:cNvPr id="7" name="图片 6" descr="/data/temp/6c9dfeb9-2c4a-11ef-921a-1e0cdc0de88a.jpg@base@tag=imgScale&amp;m=1&amp;w=515&amp;h=626&amp;q=956c9dfeb9-2c4a-11ef-921a-1e0cdc0de88a"/>
          <p:cNvPicPr>
            <a:picLocks noChangeAspect="1"/>
          </p:cNvPicPr>
          <p:nvPr>
            <p:custDataLst>
              <p:tags r:id="rId8"/>
            </p:custDataLst>
          </p:nvPr>
        </p:nvPicPr>
        <p:blipFill rotWithShape="1">
          <a:blip r:embed="rId12"/>
          <a:srcRect l="8552" r="8357"/>
          <a:stretch>
            <a:fillRect/>
          </a:stretch>
        </p:blipFill>
        <p:spPr>
          <a:xfrm>
            <a:off x="4307482" y="3686364"/>
            <a:ext cx="1857102" cy="225672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6bfa119c-2c4a-11ef-b25a-0ae02e4f7c39.jpg@base@tag=imgScale&amp;m=1&amp;w=3384&amp;h=952&amp;q=956bfa119c-2c4a-11ef-b25a-0ae02e4f7c39"/>
          <p:cNvPicPr>
            <a:picLocks noChangeAspect="1"/>
          </p:cNvPicPr>
          <p:nvPr>
            <p:custDataLst>
              <p:tags r:id="rId2"/>
            </p:custDataLst>
          </p:nvPr>
        </p:nvPicPr>
        <p:blipFill>
          <a:blip r:embed="rId13"/>
          <a:srcRect t="35938" b="35938"/>
          <a:stretch>
            <a:fillRect/>
          </a:stretch>
        </p:blipFill>
        <p:spPr>
          <a:xfrm>
            <a:off x="0" y="0"/>
            <a:ext cx="12192000" cy="3429000"/>
          </a:xfrm>
          <a:prstGeom prst="rect">
            <a:avLst/>
          </a:prstGeom>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29" name="标题"/>
          <p:cNvSpPr txBox="1"/>
          <p:nvPr>
            <p:custDataLst>
              <p:tags r:id="rId4"/>
            </p:custDataLst>
          </p:nvPr>
        </p:nvSpPr>
        <p:spPr>
          <a:xfrm>
            <a:off x="1527175" y="3244850"/>
            <a:ext cx="9473565" cy="779145"/>
          </a:xfrm>
          <a:prstGeom prst="rect">
            <a:avLst/>
          </a:prstGeom>
          <a:noFill/>
        </p:spPr>
        <p:txBody>
          <a:bodyPr wrap="square" lIns="0" tIns="0" rIns="0" bIns="0" rtlCol="0" anchor="b">
            <a:normAutofit/>
          </a:bodyPr>
          <a:lstStyle>
            <a:defPPr>
              <a:defRPr lang="zh-CN"/>
            </a:defPPr>
            <a:lvl1pPr>
              <a:lnSpc>
                <a:spcPct val="131000"/>
              </a:lnSpc>
              <a:defRPr sz="3400" b="1">
                <a:solidFill>
                  <a:schemeClr val="dk1"/>
                </a:solidFill>
                <a:latin typeface="+mj-ea"/>
                <a:ea typeface="+mj-ea"/>
              </a:defRPr>
            </a:lvl1pPr>
          </a:lstStyle>
          <a:p>
            <a:r>
              <a:rPr lang="zh-CN" altLang="en-US" dirty="0"/>
              <a:t>保险投资的原则与策略</a:t>
            </a:r>
          </a:p>
        </p:txBody>
      </p:sp>
      <p:sp>
        <p:nvSpPr>
          <p:cNvPr id="4" name="矩形 3"/>
          <p:cNvSpPr/>
          <p:nvPr>
            <p:custDataLst>
              <p:tags r:id="rId5"/>
            </p:custDataLst>
          </p:nvPr>
        </p:nvSpPr>
        <p:spPr>
          <a:xfrm>
            <a:off x="1487488" y="4873624"/>
            <a:ext cx="2647950" cy="1218565"/>
          </a:xfrm>
          <a:prstGeom prst="rect">
            <a:avLst/>
          </a:prstGeom>
          <a:noFill/>
        </p:spPr>
        <p:txBody>
          <a:bodyPr wrap="square" lIns="0" tIns="0" rIns="0" bIns="0" rtlCol="0" anchor="t">
            <a:noAutofit/>
          </a:bodyPr>
          <a:lstStyle/>
          <a:p>
            <a:pPr>
              <a:lnSpc>
                <a:spcPct val="150000"/>
              </a:lnSpc>
              <a:spcBef>
                <a:spcPct val="0"/>
              </a:spcBef>
              <a:spcAft>
                <a:spcPct val="0"/>
              </a:spcAft>
            </a:pPr>
            <a:r>
              <a:rPr lang="zh-CN" altLang="en-US" sz="1400" dirty="0">
                <a:solidFill>
                  <a:srgbClr val="000000"/>
                </a:solidFill>
                <a:latin typeface="+mn-ea"/>
                <a:cs typeface="+mn-ea"/>
                <a:sym typeface="+mn-ea"/>
              </a:rPr>
              <a:t>保险投资应遵循分散投资的原则，避免将所有资金投入单一产品或市场，降低风险。</a:t>
            </a:r>
          </a:p>
        </p:txBody>
      </p:sp>
      <p:sp>
        <p:nvSpPr>
          <p:cNvPr id="6" name="矩形 5"/>
          <p:cNvSpPr/>
          <p:nvPr>
            <p:custDataLst>
              <p:tags r:id="rId6"/>
            </p:custDataLst>
          </p:nvPr>
        </p:nvSpPr>
        <p:spPr>
          <a:xfrm>
            <a:off x="1487488" y="4413884"/>
            <a:ext cx="2647950" cy="349250"/>
          </a:xfrm>
          <a:prstGeom prst="rect">
            <a:avLst/>
          </a:prstGeom>
          <a:noFill/>
        </p:spPr>
        <p:txBody>
          <a:bodyPr wrap="square" lIns="0" tIns="0" rIns="0" bIns="0" rtlCol="0" anchor="b" anchorCtr="0">
            <a:noAutofit/>
          </a:bodyPr>
          <a:lstStyle/>
          <a:p>
            <a:pPr>
              <a:spcBef>
                <a:spcPct val="0"/>
              </a:spcBef>
              <a:spcAft>
                <a:spcPct val="0"/>
              </a:spcAft>
            </a:pPr>
            <a:r>
              <a:rPr lang="zh-CN" altLang="en-US" sz="2000" b="1" dirty="0">
                <a:solidFill>
                  <a:srgbClr val="000000"/>
                </a:solidFill>
                <a:latin typeface="+mn-ea"/>
                <a:cs typeface="+mn-ea"/>
                <a:sym typeface="+mn-ea"/>
              </a:rPr>
              <a:t>分散投资</a:t>
            </a:r>
          </a:p>
        </p:txBody>
      </p:sp>
      <p:sp>
        <p:nvSpPr>
          <p:cNvPr id="3" name="矩形 2"/>
          <p:cNvSpPr/>
          <p:nvPr>
            <p:custDataLst>
              <p:tags r:id="rId7"/>
            </p:custDataLst>
          </p:nvPr>
        </p:nvSpPr>
        <p:spPr>
          <a:xfrm>
            <a:off x="8313738" y="4873624"/>
            <a:ext cx="2647950" cy="1218565"/>
          </a:xfrm>
          <a:prstGeom prst="rect">
            <a:avLst/>
          </a:prstGeom>
          <a:noFill/>
        </p:spPr>
        <p:txBody>
          <a:bodyPr wrap="square" lIns="0" tIns="0" rIns="0" bIns="0" rtlCol="0" anchor="t">
            <a:noAutofit/>
          </a:bodyPr>
          <a:lstStyle/>
          <a:p>
            <a:pPr>
              <a:lnSpc>
                <a:spcPct val="150000"/>
              </a:lnSpc>
              <a:spcBef>
                <a:spcPct val="0"/>
              </a:spcBef>
              <a:spcAft>
                <a:spcPct val="0"/>
              </a:spcAft>
            </a:pPr>
            <a:r>
              <a:rPr lang="zh-CN" altLang="en-US" sz="1400">
                <a:solidFill>
                  <a:srgbClr val="000000"/>
                </a:solidFill>
                <a:latin typeface="+mn-ea"/>
                <a:cs typeface="+mn-ea"/>
                <a:sym typeface="+mn-ea"/>
              </a:rPr>
              <a:t>保险投资应注重风险控制，避免盲目追求高收益，确保投资的安全性。</a:t>
            </a:r>
          </a:p>
        </p:txBody>
      </p:sp>
      <p:sp>
        <p:nvSpPr>
          <p:cNvPr id="5" name="矩形 4"/>
          <p:cNvSpPr/>
          <p:nvPr>
            <p:custDataLst>
              <p:tags r:id="rId8"/>
            </p:custDataLst>
          </p:nvPr>
        </p:nvSpPr>
        <p:spPr>
          <a:xfrm>
            <a:off x="8313738" y="4413884"/>
            <a:ext cx="2647950" cy="349250"/>
          </a:xfrm>
          <a:prstGeom prst="rect">
            <a:avLst/>
          </a:prstGeom>
          <a:noFill/>
        </p:spPr>
        <p:txBody>
          <a:bodyPr wrap="square" lIns="0" tIns="0" rIns="0" bIns="0" rtlCol="0" anchor="b" anchorCtr="0">
            <a:noAutofit/>
          </a:bodyPr>
          <a:lstStyle/>
          <a:p>
            <a:pPr>
              <a:spcBef>
                <a:spcPct val="0"/>
              </a:spcBef>
              <a:spcAft>
                <a:spcPct val="0"/>
              </a:spcAft>
            </a:pPr>
            <a:r>
              <a:rPr lang="zh-CN" altLang="en-US" sz="2000" b="1">
                <a:solidFill>
                  <a:srgbClr val="000000"/>
                </a:solidFill>
                <a:latin typeface="+mn-ea"/>
                <a:cs typeface="+mn-ea"/>
                <a:sym typeface="+mn-ea"/>
              </a:rPr>
              <a:t>风险控制</a:t>
            </a:r>
          </a:p>
        </p:txBody>
      </p:sp>
      <p:sp>
        <p:nvSpPr>
          <p:cNvPr id="11" name="矩形 10"/>
          <p:cNvSpPr/>
          <p:nvPr>
            <p:custDataLst>
              <p:tags r:id="rId9"/>
            </p:custDataLst>
          </p:nvPr>
        </p:nvSpPr>
        <p:spPr>
          <a:xfrm>
            <a:off x="4900613" y="4873624"/>
            <a:ext cx="2647950" cy="1218565"/>
          </a:xfrm>
          <a:prstGeom prst="rect">
            <a:avLst/>
          </a:prstGeom>
          <a:noFill/>
        </p:spPr>
        <p:txBody>
          <a:bodyPr wrap="square" lIns="0" tIns="0" rIns="0" bIns="0" rtlCol="0" anchor="t">
            <a:noAutofit/>
          </a:bodyPr>
          <a:lstStyle/>
          <a:p>
            <a:pPr>
              <a:lnSpc>
                <a:spcPct val="150000"/>
              </a:lnSpc>
              <a:spcBef>
                <a:spcPct val="0"/>
              </a:spcBef>
              <a:spcAft>
                <a:spcPct val="0"/>
              </a:spcAft>
            </a:pPr>
            <a:r>
              <a:rPr lang="zh-CN" altLang="en-US" sz="1400">
                <a:solidFill>
                  <a:srgbClr val="000000"/>
                </a:solidFill>
                <a:latin typeface="+mn-ea"/>
                <a:cs typeface="+mn-ea"/>
                <a:sym typeface="+mn-ea"/>
              </a:rPr>
              <a:t>保险投资应注重长期投资，避免频繁交易，以获取稳定的投资回报。</a:t>
            </a:r>
          </a:p>
        </p:txBody>
      </p:sp>
      <p:sp>
        <p:nvSpPr>
          <p:cNvPr id="14" name="矩形 13"/>
          <p:cNvSpPr/>
          <p:nvPr>
            <p:custDataLst>
              <p:tags r:id="rId10"/>
            </p:custDataLst>
          </p:nvPr>
        </p:nvSpPr>
        <p:spPr>
          <a:xfrm>
            <a:off x="4900613" y="4413884"/>
            <a:ext cx="2647950" cy="349250"/>
          </a:xfrm>
          <a:prstGeom prst="rect">
            <a:avLst/>
          </a:prstGeom>
          <a:noFill/>
        </p:spPr>
        <p:txBody>
          <a:bodyPr wrap="square" lIns="0" tIns="0" rIns="0" bIns="0" rtlCol="0" anchor="b" anchorCtr="0">
            <a:noAutofit/>
          </a:bodyPr>
          <a:lstStyle/>
          <a:p>
            <a:pPr>
              <a:spcBef>
                <a:spcPct val="0"/>
              </a:spcBef>
              <a:spcAft>
                <a:spcPct val="0"/>
              </a:spcAft>
            </a:pPr>
            <a:r>
              <a:rPr lang="zh-CN" altLang="en-US" sz="2000" b="1">
                <a:solidFill>
                  <a:srgbClr val="000000"/>
                </a:solidFill>
                <a:latin typeface="+mn-ea"/>
                <a:cs typeface="+mn-ea"/>
                <a:sym typeface="+mn-ea"/>
              </a:rPr>
              <a:t>长期投资</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2"/>
            </p:custDataLst>
          </p:nvPr>
        </p:nvSpPr>
        <p:spPr>
          <a:xfrm>
            <a:off x="696000" y="392965"/>
            <a:ext cx="10800000" cy="705600"/>
          </a:xfrm>
        </p:spPr>
        <p:txBody>
          <a:bodyPr lIns="0" tIns="0" rIns="0" bIns="0" anchor="b" anchorCtr="0">
            <a:normAutofit/>
          </a:bodyPr>
          <a:lstStyle/>
          <a:p>
            <a:r>
              <a:rPr lang="zh-CN" altLang="en-US" sz="3600" dirty="0">
                <a:latin typeface="+mn-ea"/>
                <a:ea typeface="+mn-ea"/>
              </a:rPr>
              <a:t>保险投资的资金来源与渠道选择</a:t>
            </a:r>
          </a:p>
        </p:txBody>
      </p:sp>
      <p:sp>
        <p:nvSpPr>
          <p:cNvPr id="7" name="矩形 6"/>
          <p:cNvSpPr/>
          <p:nvPr>
            <p:custDataLst>
              <p:tags r:id="rId3"/>
            </p:custDataLst>
          </p:nvPr>
        </p:nvSpPr>
        <p:spPr>
          <a:xfrm>
            <a:off x="696000" y="2324989"/>
            <a:ext cx="3287233" cy="841490"/>
          </a:xfrm>
          <a:prstGeom prst="rect">
            <a:avLst/>
          </a:prstGeom>
          <a:noFill/>
        </p:spPr>
        <p:txBody>
          <a:bodyPr wrap="square" lIns="0" tIns="0" rIns="0" bIns="0" rtlCol="0" anchor="t" anchorCtr="0">
            <a:noAutofit/>
          </a:bodyPr>
          <a:lstStyle/>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个人投资者可以通过储蓄、工资、投资收益等方式筹集资金进行保险投资。</a:t>
            </a:r>
          </a:p>
        </p:txBody>
      </p:sp>
      <p:sp>
        <p:nvSpPr>
          <p:cNvPr id="8" name="矩形 7"/>
          <p:cNvSpPr/>
          <p:nvPr>
            <p:custDataLst>
              <p:tags r:id="rId4"/>
            </p:custDataLst>
          </p:nvPr>
        </p:nvSpPr>
        <p:spPr>
          <a:xfrm>
            <a:off x="696000" y="1668365"/>
            <a:ext cx="3287233" cy="608529"/>
          </a:xfrm>
          <a:prstGeom prst="rect">
            <a:avLst/>
          </a:prstGeom>
          <a:noFill/>
        </p:spPr>
        <p:txBody>
          <a:bodyPr wrap="square" lIns="0" tIns="0" rIns="0" bIns="0" rtlCol="0" anchor="b">
            <a:noAutofit/>
          </a:bodyPr>
          <a:lstStyle/>
          <a:p>
            <a:pPr algn="r">
              <a:spcBef>
                <a:spcPct val="0"/>
              </a:spcBef>
              <a:spcAft>
                <a:spcPct val="0"/>
              </a:spcAft>
              <a:buClr>
                <a:schemeClr val="accent1"/>
              </a:buClr>
              <a:buSzPct val="70000"/>
            </a:pPr>
            <a:r>
              <a:rPr lang="zh-CN" altLang="en-US" sz="2400" b="1">
                <a:solidFill>
                  <a:schemeClr val="accent1"/>
                </a:solidFill>
                <a:latin typeface="+mn-ea"/>
                <a:cs typeface="+mn-ea"/>
              </a:rPr>
              <a:t>个人资金来源</a:t>
            </a:r>
          </a:p>
        </p:txBody>
      </p:sp>
      <p:sp>
        <p:nvSpPr>
          <p:cNvPr id="2" name="矩形 1"/>
          <p:cNvSpPr/>
          <p:nvPr>
            <p:custDataLst>
              <p:tags r:id="rId5"/>
            </p:custDataLst>
          </p:nvPr>
        </p:nvSpPr>
        <p:spPr>
          <a:xfrm>
            <a:off x="696000" y="4625713"/>
            <a:ext cx="3287233" cy="841490"/>
          </a:xfrm>
          <a:prstGeom prst="rect">
            <a:avLst/>
          </a:prstGeom>
          <a:noFill/>
        </p:spPr>
        <p:txBody>
          <a:bodyPr wrap="square" lIns="0" tIns="0" rIns="0" bIns="0" rtlCol="0" anchor="t" anchorCtr="0">
            <a:noAutofit/>
          </a:bodyPr>
          <a:lstStyle/>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个人投资者可以选择通过保险公司、银行、证券公司等渠道进行保险投资。</a:t>
            </a:r>
          </a:p>
        </p:txBody>
      </p:sp>
      <p:sp>
        <p:nvSpPr>
          <p:cNvPr id="3" name="矩形 2"/>
          <p:cNvSpPr/>
          <p:nvPr>
            <p:custDataLst>
              <p:tags r:id="rId6"/>
            </p:custDataLst>
          </p:nvPr>
        </p:nvSpPr>
        <p:spPr>
          <a:xfrm>
            <a:off x="696000" y="3960198"/>
            <a:ext cx="3287233" cy="608529"/>
          </a:xfrm>
          <a:prstGeom prst="rect">
            <a:avLst/>
          </a:prstGeom>
          <a:noFill/>
        </p:spPr>
        <p:txBody>
          <a:bodyPr wrap="square" lIns="0" tIns="0" rIns="0" bIns="0" rtlCol="0" anchor="b">
            <a:noAutofit/>
          </a:bodyPr>
          <a:lstStyle/>
          <a:p>
            <a:pPr algn="r">
              <a:spcBef>
                <a:spcPct val="0"/>
              </a:spcBef>
              <a:spcAft>
                <a:spcPct val="0"/>
              </a:spcAft>
              <a:buClr>
                <a:schemeClr val="accent1"/>
              </a:buClr>
              <a:buSzPct val="70000"/>
            </a:pPr>
            <a:r>
              <a:rPr lang="zh-CN" altLang="en-US" sz="2400" b="1">
                <a:solidFill>
                  <a:schemeClr val="accent1"/>
                </a:solidFill>
                <a:latin typeface="+mn-ea"/>
                <a:cs typeface="+mn-ea"/>
              </a:rPr>
              <a:t>渠道选择</a:t>
            </a:r>
          </a:p>
        </p:txBody>
      </p:sp>
      <p:sp>
        <p:nvSpPr>
          <p:cNvPr id="4" name="矩形 3"/>
          <p:cNvSpPr/>
          <p:nvPr>
            <p:custDataLst>
              <p:tags r:id="rId7"/>
            </p:custDataLst>
          </p:nvPr>
        </p:nvSpPr>
        <p:spPr>
          <a:xfrm>
            <a:off x="8209072" y="3449632"/>
            <a:ext cx="3287234" cy="84149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机构投资者可以通过发行债券、股票、基金等方式筹集资金进行保险投资。</a:t>
            </a:r>
          </a:p>
        </p:txBody>
      </p:sp>
      <p:sp>
        <p:nvSpPr>
          <p:cNvPr id="5" name="矩形 4"/>
          <p:cNvSpPr/>
          <p:nvPr>
            <p:custDataLst>
              <p:tags r:id="rId8"/>
            </p:custDataLst>
          </p:nvPr>
        </p:nvSpPr>
        <p:spPr>
          <a:xfrm>
            <a:off x="8209072" y="2782213"/>
            <a:ext cx="3287234" cy="608529"/>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sz="2400" b="1">
                <a:solidFill>
                  <a:schemeClr val="accent1"/>
                </a:solidFill>
                <a:latin typeface="+mn-ea"/>
                <a:cs typeface="+mn-ea"/>
              </a:rPr>
              <a:t>机构资金来源</a:t>
            </a:r>
          </a:p>
        </p:txBody>
      </p:sp>
      <p:pic>
        <p:nvPicPr>
          <p:cNvPr id="13" name="图片 12" descr="/data/temp/6d5c352b-2c4a-11ef-8075-868efb7201f8.jpg@base@tag=imgScale&amp;m=1&amp;w=450&amp;h=450&amp;q=956d5c352b-2c4a-11ef-8075-868efb7201f8"/>
          <p:cNvPicPr>
            <a:picLocks noChangeAspect="1"/>
          </p:cNvPicPr>
          <p:nvPr>
            <p:custDataLst>
              <p:tags r:id="rId9"/>
            </p:custDataLst>
          </p:nvPr>
        </p:nvPicPr>
        <p:blipFill rotWithShape="1">
          <a:blip r:embed="rId17"/>
          <a:srcRect l="33333"/>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14" name="图片 13" descr="/data/temp/6d5c347f-2c4a-11ef-8075-868efb7201f8.jpg@base@tag=imgScale&amp;m=1&amp;w=450&amp;h=450&amp;q=956d5c347f-2c4a-11ef-8075-868efb7201f8"/>
          <p:cNvPicPr>
            <a:picLocks noChangeAspect="1"/>
          </p:cNvPicPr>
          <p:nvPr>
            <p:custDataLst>
              <p:tags r:id="rId10"/>
            </p:custDataLst>
          </p:nvPr>
        </p:nvPicPr>
        <p:blipFill rotWithShape="1">
          <a:blip r:embed="rId18"/>
          <a:srcRect l="1556" b="1556"/>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6d5c35f8-2c4a-11ef-8075-868efb7201f8.jpg@base@tag=imgScale&amp;m=1&amp;w=450&amp;h=450&amp;q=956d5c35f8-2c4a-11ef-8075-868efb7201f8"/>
          <p:cNvPicPr>
            <a:picLocks noChangeAspect="1"/>
          </p:cNvPicPr>
          <p:nvPr>
            <p:custDataLst>
              <p:tags r:id="rId11"/>
            </p:custDataLst>
          </p:nvPr>
        </p:nvPicPr>
        <p:blipFill>
          <a:blip r:embed="rId19"/>
          <a:srcRect l="16667" r="16667"/>
          <a:stretch>
            <a:fillRect/>
          </a:stretch>
        </p:blipFill>
        <p:spPr>
          <a:xfrm>
            <a:off x="4323307"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28" name="八边形 27"/>
          <p:cNvSpPr/>
          <p:nvPr>
            <p:custDataLst>
              <p:tags r:id="rId12"/>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29" name="八边形 28"/>
          <p:cNvSpPr/>
          <p:nvPr>
            <p:custDataLst>
              <p:tags r:id="rId13"/>
            </p:custDataLst>
          </p:nvPr>
        </p:nvSpPr>
        <p:spPr>
          <a:xfrm>
            <a:off x="7391785" y="3996395"/>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30" name="八边形 29"/>
          <p:cNvSpPr/>
          <p:nvPr>
            <p:custDataLst>
              <p:tags r:id="rId14"/>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2024380" y="4012399"/>
            <a:ext cx="6979920" cy="1364273"/>
          </a:xfrm>
        </p:spPr>
        <p:txBody>
          <a:bodyPr wrap="square">
            <a:normAutofit/>
          </a:bodyPr>
          <a:lstStyle/>
          <a:p>
            <a:r>
              <a:rPr lang="zh-CN" altLang="en-US" dirty="0"/>
              <a:t>保险业务经营发展趋势</a:t>
            </a:r>
          </a:p>
        </p:txBody>
      </p:sp>
      <p:sp>
        <p:nvSpPr>
          <p:cNvPr id="6" name="节编号"/>
          <p:cNvSpPr>
            <a:spLocks noGrp="1"/>
          </p:cNvSpPr>
          <p:nvPr>
            <p:ph type="body" sz="quarter" idx="13"/>
            <p:custDataLst>
              <p:tags r:id="rId3"/>
            </p:custDataLst>
          </p:nvPr>
        </p:nvSpPr>
        <p:spPr>
          <a:xfrm>
            <a:off x="2024380" y="1755648"/>
            <a:ext cx="2224532" cy="1865376"/>
          </a:xfrm>
        </p:spPr>
        <p:txBody>
          <a:bodyPr wrap="square">
            <a:normAutofit/>
          </a:bodyPr>
          <a:lstStyle/>
          <a:p>
            <a:r>
              <a:rPr lang="en-US" altLang="zh-CN" dirty="0"/>
              <a:t>06</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14"/>
          <p:cNvSpPr/>
          <p:nvPr>
            <p:custDataLst>
              <p:tags r:id="rId2"/>
            </p:custDataLst>
          </p:nvPr>
        </p:nvSpPr>
        <p:spPr>
          <a:xfrm flipH="1" flipV="1">
            <a:off x="2199562" y="2970666"/>
            <a:ext cx="3409950" cy="2887345"/>
          </a:xfrm>
          <a:custGeom>
            <a:avLst/>
            <a:gdLst>
              <a:gd name="connsiteX0" fmla="*/ 1 w 570"/>
              <a:gd name="connsiteY0" fmla="*/ 476 h 476"/>
              <a:gd name="connsiteX1" fmla="*/ 0 w 570"/>
              <a:gd name="connsiteY1" fmla="*/ 0 h 476"/>
              <a:gd name="connsiteX2" fmla="*/ 570 w 570"/>
              <a:gd name="connsiteY2" fmla="*/ 476 h 476"/>
              <a:gd name="connsiteX3" fmla="*/ 1 w 570"/>
              <a:gd name="connsiteY3" fmla="*/ 476 h 476"/>
            </a:gdLst>
            <a:ahLst/>
            <a:cxnLst>
              <a:cxn ang="0">
                <a:pos x="connsiteX0" y="connsiteY0"/>
              </a:cxn>
              <a:cxn ang="0">
                <a:pos x="connsiteX1" y="connsiteY1"/>
              </a:cxn>
              <a:cxn ang="0">
                <a:pos x="connsiteX2" y="connsiteY2"/>
              </a:cxn>
              <a:cxn ang="0">
                <a:pos x="connsiteX3" y="connsiteY3"/>
              </a:cxn>
            </a:cxnLst>
            <a:rect l="l" t="t" r="r" b="b"/>
            <a:pathLst>
              <a:path w="5370" h="4547">
                <a:moveTo>
                  <a:pt x="579" y="0"/>
                </a:moveTo>
                <a:lnTo>
                  <a:pt x="1030" y="362"/>
                </a:lnTo>
                <a:lnTo>
                  <a:pt x="5026" y="362"/>
                </a:lnTo>
                <a:cubicBezTo>
                  <a:pt x="5185" y="362"/>
                  <a:pt x="5317" y="471"/>
                  <a:pt x="5354" y="618"/>
                </a:cubicBezTo>
                <a:lnTo>
                  <a:pt x="5355" y="624"/>
                </a:lnTo>
                <a:lnTo>
                  <a:pt x="5359" y="638"/>
                </a:lnTo>
                <a:cubicBezTo>
                  <a:pt x="5366" y="666"/>
                  <a:pt x="5370" y="695"/>
                  <a:pt x="5370" y="726"/>
                </a:cubicBezTo>
                <a:lnTo>
                  <a:pt x="5370" y="4198"/>
                </a:lnTo>
                <a:cubicBezTo>
                  <a:pt x="5370" y="4391"/>
                  <a:pt x="5214" y="4547"/>
                  <a:pt x="5021" y="4547"/>
                </a:cubicBezTo>
                <a:lnTo>
                  <a:pt x="349" y="4547"/>
                </a:lnTo>
                <a:cubicBezTo>
                  <a:pt x="258" y="4547"/>
                  <a:pt x="176" y="4513"/>
                  <a:pt x="114" y="4456"/>
                </a:cubicBezTo>
                <a:lnTo>
                  <a:pt x="114" y="4456"/>
                </a:lnTo>
                <a:lnTo>
                  <a:pt x="111" y="4453"/>
                </a:lnTo>
                <a:cubicBezTo>
                  <a:pt x="43" y="4392"/>
                  <a:pt x="0" y="4302"/>
                  <a:pt x="0" y="4203"/>
                </a:cubicBezTo>
                <a:lnTo>
                  <a:pt x="0" y="4198"/>
                </a:lnTo>
                <a:lnTo>
                  <a:pt x="0" y="726"/>
                </a:lnTo>
                <a:lnTo>
                  <a:pt x="0" y="700"/>
                </a:lnTo>
                <a:cubicBezTo>
                  <a:pt x="0" y="513"/>
                  <a:pt x="151" y="362"/>
                  <a:pt x="338" y="362"/>
                </a:cubicBezTo>
                <a:lnTo>
                  <a:pt x="580" y="362"/>
                </a:lnTo>
                <a:lnTo>
                  <a:pt x="579" y="0"/>
                </a:lnTo>
                <a:close/>
              </a:path>
            </a:pathLst>
          </a:custGeom>
          <a:gradFill>
            <a:gsLst>
              <a:gs pos="80000">
                <a:schemeClr val="accent1">
                  <a:alpha val="60000"/>
                </a:schemeClr>
              </a:gs>
              <a:gs pos="0">
                <a:schemeClr val="accent1">
                  <a:lumMod val="60000"/>
                  <a:lumOff val="40000"/>
                  <a:alpha val="40000"/>
                </a:schemeClr>
              </a:gs>
            </a:gsLst>
            <a:path path="circle">
              <a:fillToRect l="100000" t="100000"/>
            </a:path>
            <a:tileRect r="-100000" b="-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23" name="任意多边形 15"/>
          <p:cNvSpPr/>
          <p:nvPr>
            <p:custDataLst>
              <p:tags r:id="rId3"/>
            </p:custDataLst>
          </p:nvPr>
        </p:nvSpPr>
        <p:spPr>
          <a:xfrm>
            <a:off x="704137" y="1826396"/>
            <a:ext cx="4646295" cy="3843064"/>
          </a:xfrm>
          <a:custGeom>
            <a:avLst/>
            <a:gdLst>
              <a:gd name="adj" fmla="val 8696"/>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7317" h="6052">
                <a:moveTo>
                  <a:pt x="489" y="0"/>
                </a:moveTo>
                <a:lnTo>
                  <a:pt x="6828" y="0"/>
                </a:lnTo>
                <a:cubicBezTo>
                  <a:pt x="7098" y="0"/>
                  <a:pt x="7317" y="219"/>
                  <a:pt x="7317" y="489"/>
                </a:cubicBezTo>
                <a:lnTo>
                  <a:pt x="7317" y="5134"/>
                </a:lnTo>
                <a:cubicBezTo>
                  <a:pt x="7317" y="5404"/>
                  <a:pt x="7098" y="5623"/>
                  <a:pt x="6828" y="5623"/>
                </a:cubicBezTo>
                <a:lnTo>
                  <a:pt x="1234" y="5623"/>
                </a:lnTo>
                <a:lnTo>
                  <a:pt x="699" y="6052"/>
                </a:lnTo>
                <a:lnTo>
                  <a:pt x="700" y="5623"/>
                </a:lnTo>
                <a:lnTo>
                  <a:pt x="489" y="5623"/>
                </a:lnTo>
                <a:cubicBezTo>
                  <a:pt x="219" y="5623"/>
                  <a:pt x="0" y="5404"/>
                  <a:pt x="0" y="5134"/>
                </a:cubicBezTo>
                <a:lnTo>
                  <a:pt x="0" y="489"/>
                </a:lnTo>
                <a:cubicBezTo>
                  <a:pt x="0" y="219"/>
                  <a:pt x="219" y="0"/>
                  <a:pt x="489" y="0"/>
                </a:cubicBezTo>
                <a:close/>
              </a:path>
            </a:pathLst>
          </a:custGeom>
          <a:gradFill>
            <a:gsLst>
              <a:gs pos="65000">
                <a:schemeClr val="accent1"/>
              </a:gs>
              <a:gs pos="2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4" name="图片 13" descr="/data/temp/6da29e0c-2c4a-11ef-a400-8e863232aedc.jpg@base@tag=imgScale&amp;m=1&amp;w=1209&amp;h=909&amp;q=956da29e0c-2c4a-11ef-a400-8e863232aedc"/>
          <p:cNvPicPr>
            <a:picLocks noChangeAspect="1"/>
          </p:cNvPicPr>
          <p:nvPr>
            <p:custDataLst>
              <p:tags r:id="rId4"/>
            </p:custDataLst>
          </p:nvPr>
        </p:nvPicPr>
        <p:blipFill rotWithShape="1">
          <a:blip r:embed="rId11"/>
          <a:srcRect t="12420" b="12420"/>
          <a:stretch>
            <a:fillRect/>
          </a:stretch>
        </p:blipFill>
        <p:spPr>
          <a:xfrm>
            <a:off x="838200" y="1971302"/>
            <a:ext cx="4356100" cy="3274060"/>
          </a:xfrm>
          <a:prstGeom prst="roundRect">
            <a:avLst>
              <a:gd name="adj" fmla="val 6291"/>
            </a:avLst>
          </a:prstGeom>
          <a:ln w="9525" cap="flat" cmpd="sng" algn="ctr">
            <a:solidFill>
              <a:schemeClr val="dk1">
                <a:lumMod val="40000"/>
                <a:lumOff val="60000"/>
                <a:alpha val="50000"/>
              </a:schemeClr>
            </a:solidFill>
            <a:prstDash val="solid"/>
            <a:round/>
            <a:headEnd type="none" w="med" len="med"/>
            <a:tailEnd type="none" w="med" len="med"/>
          </a:ln>
        </p:spPr>
      </p:pic>
      <p:sp>
        <p:nvSpPr>
          <p:cNvPr id="3" name="标题 2"/>
          <p:cNvSpPr>
            <a:spLocks noGrp="1"/>
          </p:cNvSpPr>
          <p:nvPr>
            <p:ph type="title"/>
            <p:custDataLst>
              <p:tags r:id="rId5"/>
            </p:custDataLst>
          </p:nvPr>
        </p:nvSpPr>
        <p:spPr>
          <a:xfrm>
            <a:off x="696000" y="394405"/>
            <a:ext cx="10800000" cy="792000"/>
          </a:xfrm>
        </p:spPr>
        <p:txBody>
          <a:bodyPr/>
          <a:lstStyle/>
          <a:p>
            <a:r>
              <a:rPr lang="zh-CN" altLang="en-US"/>
              <a:t>保险业务经营面临的挑战与机遇</a:t>
            </a:r>
          </a:p>
        </p:txBody>
      </p:sp>
      <p:sp>
        <p:nvSpPr>
          <p:cNvPr id="2" name="圆角矩形 13"/>
          <p:cNvSpPr/>
          <p:nvPr>
            <p:custDataLst>
              <p:tags r:id="rId6"/>
            </p:custDataLst>
          </p:nvPr>
        </p:nvSpPr>
        <p:spPr>
          <a:xfrm>
            <a:off x="6227983" y="1659941"/>
            <a:ext cx="1826529" cy="527358"/>
          </a:xfrm>
          <a:prstGeom prst="roundRect">
            <a:avLst>
              <a:gd name="adj" fmla="val 12041"/>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zh-CN" altLang="en-US" b="1">
                <a:solidFill>
                  <a:schemeClr val="lt1">
                    <a:lumMod val="100000"/>
                  </a:schemeClr>
                </a:solidFill>
                <a:latin typeface="+mn-ea"/>
                <a:cs typeface="+mn-ea"/>
                <a:sym typeface="+mn-ea"/>
              </a:rPr>
              <a:t>挑战</a:t>
            </a:r>
          </a:p>
        </p:txBody>
      </p:sp>
      <p:sp>
        <p:nvSpPr>
          <p:cNvPr id="4" name="矩形 3"/>
          <p:cNvSpPr/>
          <p:nvPr>
            <p:custDataLst>
              <p:tags r:id="rId7"/>
            </p:custDataLst>
          </p:nvPr>
        </p:nvSpPr>
        <p:spPr>
          <a:xfrm>
            <a:off x="6227348" y="2256830"/>
            <a:ext cx="5246180" cy="1498494"/>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随着科技的发展，保险业务经营面临着数字化、智能化的挑战，需要不断更新业务模式和服务方式。</a:t>
            </a:r>
          </a:p>
        </p:txBody>
      </p:sp>
      <p:sp>
        <p:nvSpPr>
          <p:cNvPr id="9" name="圆角矩形 24"/>
          <p:cNvSpPr/>
          <p:nvPr>
            <p:custDataLst>
              <p:tags r:id="rId8"/>
            </p:custDataLst>
          </p:nvPr>
        </p:nvSpPr>
        <p:spPr>
          <a:xfrm>
            <a:off x="6227983" y="4173862"/>
            <a:ext cx="1826529" cy="529191"/>
          </a:xfrm>
          <a:prstGeom prst="roundRect">
            <a:avLst>
              <a:gd name="adj" fmla="val 11999"/>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zh-CN" altLang="en-US" b="1">
                <a:solidFill>
                  <a:schemeClr val="lt1">
                    <a:lumMod val="100000"/>
                  </a:schemeClr>
                </a:solidFill>
                <a:latin typeface="+mn-ea"/>
                <a:cs typeface="+mn-ea"/>
                <a:sym typeface="+mn-ea"/>
              </a:rPr>
              <a:t>机遇</a:t>
            </a:r>
          </a:p>
        </p:txBody>
      </p:sp>
      <p:sp>
        <p:nvSpPr>
          <p:cNvPr id="10" name="矩形 9"/>
          <p:cNvSpPr/>
          <p:nvPr>
            <p:custDataLst>
              <p:tags r:id="rId9"/>
            </p:custDataLst>
          </p:nvPr>
        </p:nvSpPr>
        <p:spPr>
          <a:xfrm>
            <a:off x="6227983" y="4770116"/>
            <a:ext cx="5246180" cy="1498494"/>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a:solidFill>
                  <a:schemeClr val="tx1">
                    <a:lumMod val="85000"/>
                    <a:lumOff val="15000"/>
                  </a:schemeClr>
                </a:solidFill>
                <a:latin typeface="+mn-ea"/>
                <a:cs typeface="+mn-ea"/>
                <a:sym typeface="+mn-ea"/>
              </a:rPr>
              <a:t>随着人口老龄化、健康意识的提高，保险业务经营面临着巨大的市场机遇，需要不断创新产品和服务，满足客户需求。</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6"/>
          <p:cNvSpPr>
            <a:spLocks noGrp="1"/>
          </p:cNvSpPr>
          <p:nvPr>
            <p:ph type="title"/>
            <p:custDataLst>
              <p:tags r:id="rId2"/>
            </p:custDataLst>
          </p:nvPr>
        </p:nvSpPr>
        <p:spPr>
          <a:prstGeom prst="rect">
            <a:avLst/>
          </a:prstGeom>
        </p:spPr>
        <p:txBody>
          <a:bodyPr wrap="square">
            <a:normAutofit/>
          </a:bodyPr>
          <a:lstStyle/>
          <a:p>
            <a:r>
              <a:rPr lang="zh-CN" altLang="en-US" dirty="0"/>
              <a:t>保险业务经营的创新与发展方向</a:t>
            </a:r>
          </a:p>
        </p:txBody>
      </p:sp>
      <p:sp>
        <p:nvSpPr>
          <p:cNvPr id="9" name="圆角矩形 106"/>
          <p:cNvSpPr/>
          <p:nvPr>
            <p:custDataLst>
              <p:tags r:id="rId3"/>
            </p:custDataLst>
          </p:nvPr>
        </p:nvSpPr>
        <p:spPr>
          <a:xfrm>
            <a:off x="759244" y="2684287"/>
            <a:ext cx="3099568" cy="3258376"/>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lumMod val="50000"/>
                  <a:lumOff val="50000"/>
                  <a:alpha val="10000"/>
                </a:schemeClr>
              </a:solidFill>
            </a:endParaRPr>
          </a:p>
        </p:txBody>
      </p:sp>
      <p:sp>
        <p:nvSpPr>
          <p:cNvPr id="10" name="圆角矩形 106"/>
          <p:cNvSpPr/>
          <p:nvPr>
            <p:custDataLst>
              <p:tags r:id="rId4"/>
            </p:custDataLst>
          </p:nvPr>
        </p:nvSpPr>
        <p:spPr>
          <a:xfrm>
            <a:off x="4546415" y="2684287"/>
            <a:ext cx="3099568" cy="3258376"/>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lumMod val="50000"/>
                  <a:lumOff val="50000"/>
                  <a:alpha val="10000"/>
                </a:schemeClr>
              </a:solidFill>
            </a:endParaRPr>
          </a:p>
        </p:txBody>
      </p:sp>
      <p:sp>
        <p:nvSpPr>
          <p:cNvPr id="12" name="圆角矩形 106"/>
          <p:cNvSpPr/>
          <p:nvPr>
            <p:custDataLst>
              <p:tags r:id="rId5"/>
            </p:custDataLst>
          </p:nvPr>
        </p:nvSpPr>
        <p:spPr>
          <a:xfrm>
            <a:off x="8333585" y="2684287"/>
            <a:ext cx="3099568" cy="3258376"/>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lumMod val="50000"/>
                  <a:lumOff val="50000"/>
                  <a:alpha val="10000"/>
                </a:schemeClr>
              </a:solidFill>
            </a:endParaRPr>
          </a:p>
        </p:txBody>
      </p:sp>
      <p:pic>
        <p:nvPicPr>
          <p:cNvPr id="14" name="图片 13" descr="/data/temp/6dd1a97d-2c4a-11ef-9d1c-c2dc5416c273.jpg@base@tag=imgScale&amp;m=1&amp;w=519&amp;h=519&amp;q=956dd1a97d-2c4a-11ef-9d1c-c2dc5416c273"/>
          <p:cNvPicPr>
            <a:picLocks noChangeAspect="1"/>
          </p:cNvPicPr>
          <p:nvPr>
            <p:custDataLst>
              <p:tags r:id="rId6"/>
            </p:custDataLst>
          </p:nvPr>
        </p:nvPicPr>
        <p:blipFill>
          <a:blip r:embed="rId23"/>
          <a:srcRect l="7597" t="12042" r="13604" b="2023"/>
          <a:stretch>
            <a:fillRect/>
          </a:stretch>
        </p:blipFill>
        <p:spPr>
          <a:xfrm>
            <a:off x="1409091" y="1392859"/>
            <a:ext cx="1871899" cy="1871899"/>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5" name="圆角矩形 14"/>
          <p:cNvSpPr/>
          <p:nvPr>
            <p:custDataLst>
              <p:tags r:id="rId7"/>
            </p:custDataLst>
          </p:nvPr>
        </p:nvSpPr>
        <p:spPr>
          <a:xfrm>
            <a:off x="2142871" y="3062622"/>
            <a:ext cx="404734" cy="404734"/>
          </a:xfrm>
          <a:prstGeom prst="roundRect">
            <a:avLst>
              <a:gd name="adj" fmla="val 50000"/>
            </a:avLst>
          </a:prstGeom>
          <a:solidFill>
            <a:schemeClr val="accent1"/>
          </a:solidFill>
          <a:ln w="25400">
            <a:solidFill>
              <a:schemeClr val="lt1"/>
            </a:solidFill>
          </a:ln>
          <a:effectLst>
            <a:outerShdw blurRad="127000" dist="635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6" name="任意多边形 15"/>
          <p:cNvSpPr>
            <a:spLocks noChangeAspect="1"/>
          </p:cNvSpPr>
          <p:nvPr>
            <p:custDataLst>
              <p:tags r:id="rId8"/>
            </p:custDataLst>
          </p:nvPr>
        </p:nvSpPr>
        <p:spPr>
          <a:xfrm rot="8100000">
            <a:off x="2220446" y="3158637"/>
            <a:ext cx="249867" cy="148136"/>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pic>
        <p:nvPicPr>
          <p:cNvPr id="18" name="图片 17" descr="/data/temp/6dd1a941-2c4a-11ef-9d1c-c2dc5416c273.jpg@base@tag=imgScale&amp;m=1&amp;w=519&amp;h=519&amp;q=956dd1a941-2c4a-11ef-9d1c-c2dc5416c273"/>
          <p:cNvPicPr>
            <a:picLocks noChangeAspect="1"/>
          </p:cNvPicPr>
          <p:nvPr>
            <p:custDataLst>
              <p:tags r:id="rId9"/>
            </p:custDataLst>
          </p:nvPr>
        </p:nvPicPr>
        <p:blipFill>
          <a:blip r:embed="rId24"/>
          <a:srcRect t="354"/>
          <a:stretch>
            <a:fillRect/>
          </a:stretch>
        </p:blipFill>
        <p:spPr>
          <a:xfrm>
            <a:off x="5196897" y="1403033"/>
            <a:ext cx="1871330" cy="1871899"/>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9" name="圆角矩形 18"/>
          <p:cNvSpPr/>
          <p:nvPr>
            <p:custDataLst>
              <p:tags r:id="rId10"/>
            </p:custDataLst>
          </p:nvPr>
        </p:nvSpPr>
        <p:spPr>
          <a:xfrm>
            <a:off x="5930677" y="3047361"/>
            <a:ext cx="404248" cy="404734"/>
          </a:xfrm>
          <a:prstGeom prst="roundRect">
            <a:avLst>
              <a:gd name="adj" fmla="val 50000"/>
            </a:avLst>
          </a:prstGeom>
          <a:solidFill>
            <a:schemeClr val="accent1"/>
          </a:solidFill>
          <a:ln w="25400">
            <a:solidFill>
              <a:schemeClr val="lt1"/>
            </a:solidFill>
          </a:ln>
          <a:effectLst>
            <a:outerShdw blurRad="127000" dist="635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20" name="任意多边形 19"/>
          <p:cNvSpPr>
            <a:spLocks noChangeAspect="1"/>
          </p:cNvSpPr>
          <p:nvPr>
            <p:custDataLst>
              <p:tags r:id="rId11"/>
            </p:custDataLst>
          </p:nvPr>
        </p:nvSpPr>
        <p:spPr>
          <a:xfrm rot="8100000">
            <a:off x="6007616" y="3144012"/>
            <a:ext cx="249867" cy="148136"/>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pic>
        <p:nvPicPr>
          <p:cNvPr id="21" name="图片 20" descr="/data/temp/6dd1a9d1-2c4a-11ef-9d1c-c2dc5416c273.jpg@base@tag=imgScale&amp;m=1&amp;w=519&amp;h=519&amp;q=956dd1a9d1-2c4a-11ef-9d1c-c2dc5416c273"/>
          <p:cNvPicPr>
            <a:picLocks noChangeAspect="1"/>
          </p:cNvPicPr>
          <p:nvPr>
            <p:custDataLst>
              <p:tags r:id="rId12"/>
            </p:custDataLst>
          </p:nvPr>
        </p:nvPicPr>
        <p:blipFill>
          <a:blip r:embed="rId25"/>
          <a:srcRect l="16698" r="16698"/>
          <a:stretch>
            <a:fillRect/>
          </a:stretch>
        </p:blipFill>
        <p:spPr>
          <a:xfrm>
            <a:off x="8983432" y="1404940"/>
            <a:ext cx="1871330" cy="1871899"/>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22" name="圆角矩形 21"/>
          <p:cNvSpPr/>
          <p:nvPr>
            <p:custDataLst>
              <p:tags r:id="rId13"/>
            </p:custDataLst>
          </p:nvPr>
        </p:nvSpPr>
        <p:spPr>
          <a:xfrm>
            <a:off x="9717212" y="3051177"/>
            <a:ext cx="404248" cy="404735"/>
          </a:xfrm>
          <a:prstGeom prst="roundRect">
            <a:avLst>
              <a:gd name="adj" fmla="val 50000"/>
            </a:avLst>
          </a:prstGeom>
          <a:solidFill>
            <a:schemeClr val="accent1"/>
          </a:solidFill>
          <a:ln w="25400">
            <a:solidFill>
              <a:schemeClr val="lt1"/>
            </a:solidFill>
          </a:ln>
          <a:effectLst>
            <a:outerShdw blurRad="127000" dist="63500" dir="2700000" algn="tl" rotWithShape="0">
              <a:schemeClr val="accent1">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23" name="任意多边形 22"/>
          <p:cNvSpPr>
            <a:spLocks noChangeAspect="1"/>
          </p:cNvSpPr>
          <p:nvPr>
            <p:custDataLst>
              <p:tags r:id="rId14"/>
            </p:custDataLst>
          </p:nvPr>
        </p:nvSpPr>
        <p:spPr>
          <a:xfrm rot="8100000">
            <a:off x="9799873" y="3147191"/>
            <a:ext cx="249867" cy="148136"/>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30" name="矩形 29"/>
          <p:cNvSpPr/>
          <p:nvPr>
            <p:custDataLst>
              <p:tags r:id="rId15"/>
            </p:custDataLst>
          </p:nvPr>
        </p:nvSpPr>
        <p:spPr>
          <a:xfrm>
            <a:off x="981795" y="4348327"/>
            <a:ext cx="2654320" cy="1436623"/>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a:solidFill>
                  <a:schemeClr val="tx1">
                    <a:lumMod val="85000"/>
                    <a:lumOff val="15000"/>
                  </a:schemeClr>
                </a:solidFill>
                <a:latin typeface="+mn-ea"/>
                <a:cs typeface="+mn-ea"/>
              </a:rPr>
              <a:t>利用大数据、人工智能等技术，提高保险业务的效率和准确性。</a:t>
            </a:r>
          </a:p>
        </p:txBody>
      </p:sp>
      <p:sp>
        <p:nvSpPr>
          <p:cNvPr id="31" name="矩形 30"/>
          <p:cNvSpPr/>
          <p:nvPr>
            <p:custDataLst>
              <p:tags r:id="rId16"/>
            </p:custDataLst>
          </p:nvPr>
        </p:nvSpPr>
        <p:spPr>
          <a:xfrm>
            <a:off x="981795" y="3598015"/>
            <a:ext cx="2654317" cy="534072"/>
          </a:xfrm>
          <a:prstGeom prst="rect">
            <a:avLst/>
          </a:prstGeom>
          <a:noFill/>
        </p:spPr>
        <p:txBody>
          <a:bodyPr wrap="square" lIns="0" tIns="0" rIns="0" bIns="0" rtlCol="0" anchor="b" anchorCtr="0">
            <a:noAutofit/>
          </a:bodyPr>
          <a:lstStyle/>
          <a:p>
            <a:pPr algn="ctr">
              <a:spcBef>
                <a:spcPct val="0"/>
              </a:spcBef>
              <a:spcAft>
                <a:spcPct val="0"/>
              </a:spcAft>
            </a:pPr>
            <a:r>
              <a:rPr lang="zh-CN" altLang="en-US" sz="2400" b="1" dirty="0">
                <a:solidFill>
                  <a:schemeClr val="accent1"/>
                </a:solidFill>
                <a:latin typeface="+mn-ea"/>
                <a:cs typeface="+mn-ea"/>
              </a:rPr>
              <a:t>保险科技应用</a:t>
            </a:r>
          </a:p>
        </p:txBody>
      </p:sp>
      <p:sp>
        <p:nvSpPr>
          <p:cNvPr id="34" name="矩形 33"/>
          <p:cNvSpPr/>
          <p:nvPr>
            <p:custDataLst>
              <p:tags r:id="rId17"/>
            </p:custDataLst>
          </p:nvPr>
        </p:nvSpPr>
        <p:spPr>
          <a:xfrm>
            <a:off x="4768965" y="4348327"/>
            <a:ext cx="2654320" cy="1436623"/>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a:solidFill>
                  <a:schemeClr val="tx1">
                    <a:lumMod val="85000"/>
                    <a:lumOff val="15000"/>
                  </a:schemeClr>
                </a:solidFill>
                <a:latin typeface="+mn-ea"/>
                <a:cs typeface="+mn-ea"/>
              </a:rPr>
              <a:t>开发新型保险产品，满足不同客户群体的需求，如健康保险、财产保险等。</a:t>
            </a:r>
          </a:p>
        </p:txBody>
      </p:sp>
      <p:sp>
        <p:nvSpPr>
          <p:cNvPr id="35" name="矩形 34"/>
          <p:cNvSpPr/>
          <p:nvPr>
            <p:custDataLst>
              <p:tags r:id="rId18"/>
            </p:custDataLst>
          </p:nvPr>
        </p:nvSpPr>
        <p:spPr>
          <a:xfrm>
            <a:off x="4768965" y="3598015"/>
            <a:ext cx="2654317" cy="534072"/>
          </a:xfrm>
          <a:prstGeom prst="rect">
            <a:avLst/>
          </a:prstGeom>
          <a:noFill/>
        </p:spPr>
        <p:txBody>
          <a:bodyPr wrap="square" lIns="0" tIns="0" rIns="0" bIns="0" rtlCol="0" anchor="b" anchorCtr="0">
            <a:noAutofit/>
          </a:bodyPr>
          <a:lstStyle/>
          <a:p>
            <a:pPr algn="ctr">
              <a:spcBef>
                <a:spcPct val="0"/>
              </a:spcBef>
              <a:spcAft>
                <a:spcPct val="0"/>
              </a:spcAft>
            </a:pPr>
            <a:r>
              <a:rPr lang="zh-CN" altLang="en-US" sz="2400" b="1">
                <a:solidFill>
                  <a:schemeClr val="accent1"/>
                </a:solidFill>
                <a:latin typeface="+mn-ea"/>
                <a:cs typeface="+mn-ea"/>
              </a:rPr>
              <a:t>保险产品创新</a:t>
            </a:r>
          </a:p>
        </p:txBody>
      </p:sp>
      <p:sp>
        <p:nvSpPr>
          <p:cNvPr id="37" name="矩形 36"/>
          <p:cNvSpPr/>
          <p:nvPr>
            <p:custDataLst>
              <p:tags r:id="rId19"/>
            </p:custDataLst>
          </p:nvPr>
        </p:nvSpPr>
        <p:spPr>
          <a:xfrm>
            <a:off x="8556135" y="4348327"/>
            <a:ext cx="2654320" cy="1436623"/>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a:solidFill>
                  <a:schemeClr val="tx1">
                    <a:lumMod val="85000"/>
                    <a:lumOff val="15000"/>
                  </a:schemeClr>
                </a:solidFill>
                <a:latin typeface="+mn-ea"/>
                <a:cs typeface="+mn-ea"/>
              </a:rPr>
              <a:t>提供更加便捷、高效的保险服务，如线上投保、理赔等，提升客户满意度。</a:t>
            </a:r>
          </a:p>
        </p:txBody>
      </p:sp>
      <p:sp>
        <p:nvSpPr>
          <p:cNvPr id="38" name="矩形 37"/>
          <p:cNvSpPr/>
          <p:nvPr>
            <p:custDataLst>
              <p:tags r:id="rId20"/>
            </p:custDataLst>
          </p:nvPr>
        </p:nvSpPr>
        <p:spPr>
          <a:xfrm>
            <a:off x="8556135" y="3598015"/>
            <a:ext cx="2654317" cy="534072"/>
          </a:xfrm>
          <a:prstGeom prst="rect">
            <a:avLst/>
          </a:prstGeom>
          <a:noFill/>
        </p:spPr>
        <p:txBody>
          <a:bodyPr wrap="square" lIns="0" tIns="0" rIns="0" bIns="0" rtlCol="0" anchor="b" anchorCtr="0">
            <a:noAutofit/>
          </a:bodyPr>
          <a:lstStyle/>
          <a:p>
            <a:pPr algn="ctr">
              <a:spcBef>
                <a:spcPct val="0"/>
              </a:spcBef>
              <a:spcAft>
                <a:spcPct val="0"/>
              </a:spcAft>
            </a:pPr>
            <a:r>
              <a:rPr lang="zh-CN" altLang="en-US" sz="2400" b="1">
                <a:solidFill>
                  <a:schemeClr val="accent1"/>
                </a:solidFill>
                <a:latin typeface="+mn-ea"/>
                <a:cs typeface="+mn-ea"/>
              </a:rPr>
              <a:t>保险服务优化</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696000" y="394405"/>
            <a:ext cx="10800000" cy="792000"/>
          </a:xfrm>
        </p:spPr>
        <p:txBody>
          <a:bodyPr lIns="0" tIns="0" rIns="0" bIns="0" anchor="b" anchorCtr="0">
            <a:normAutofit/>
          </a:bodyPr>
          <a:lstStyle/>
          <a:p>
            <a:r>
              <a:rPr lang="zh-CN" altLang="en-US" sz="3400" dirty="0">
                <a:solidFill>
                  <a:schemeClr val="tx1"/>
                </a:solidFill>
              </a:rPr>
              <a:t>保险业务经营的未来趋势预测</a:t>
            </a:r>
          </a:p>
        </p:txBody>
      </p:sp>
      <p:sp>
        <p:nvSpPr>
          <p:cNvPr id="5" name="Rectangle 14_#color-804&amp;11266"/>
          <p:cNvSpPr/>
          <p:nvPr>
            <p:custDataLst>
              <p:tags r:id="rId3"/>
            </p:custDataLst>
          </p:nvPr>
        </p:nvSpPr>
        <p:spPr>
          <a:xfrm>
            <a:off x="697116" y="2179320"/>
            <a:ext cx="3348000" cy="3374136"/>
          </a:xfrm>
          <a:prstGeom prst="roundRect">
            <a:avLst>
              <a:gd name="adj" fmla="val 9483"/>
            </a:avLst>
          </a:prstGeom>
          <a:solidFill>
            <a:schemeClr val="lt1"/>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a:lstStyle/>
          <a:p>
            <a:endParaRPr lang="zh-CN" altLang="en-US"/>
          </a:p>
        </p:txBody>
      </p:sp>
      <p:sp>
        <p:nvSpPr>
          <p:cNvPr id="6" name="Rectangle 14_#color-804&amp;11267"/>
          <p:cNvSpPr/>
          <p:nvPr>
            <p:custDataLst>
              <p:tags r:id="rId4"/>
            </p:custDataLst>
          </p:nvPr>
        </p:nvSpPr>
        <p:spPr>
          <a:xfrm>
            <a:off x="8148206" y="2188210"/>
            <a:ext cx="3348000" cy="3355848"/>
          </a:xfrm>
          <a:prstGeom prst="roundRect">
            <a:avLst>
              <a:gd name="adj" fmla="val 9483"/>
            </a:avLst>
          </a:prstGeom>
          <a:solidFill>
            <a:schemeClr val="lt1"/>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a:lstStyle/>
          <a:p>
            <a:endParaRPr lang="zh-CN" altLang="en-US"/>
          </a:p>
        </p:txBody>
      </p:sp>
      <p:sp>
        <p:nvSpPr>
          <p:cNvPr id="13" name="Rectangle 14_#color_$accent1_$accent2-804&amp;11259"/>
          <p:cNvSpPr/>
          <p:nvPr>
            <p:custDataLst>
              <p:tags r:id="rId5"/>
            </p:custDataLst>
          </p:nvPr>
        </p:nvSpPr>
        <p:spPr>
          <a:xfrm>
            <a:off x="4422661" y="1950085"/>
            <a:ext cx="3347720" cy="3831590"/>
          </a:xfrm>
          <a:prstGeom prst="roundRect">
            <a:avLst>
              <a:gd name="adj" fmla="val 9484"/>
            </a:avLst>
          </a:prstGeom>
          <a:gradFill>
            <a:gsLst>
              <a:gs pos="0">
                <a:schemeClr val="accent1">
                  <a:lumMod val="75000"/>
                </a:schemeClr>
              </a:gs>
              <a:gs pos="100000">
                <a:schemeClr val="accent1"/>
              </a:gs>
            </a:gsLst>
            <a:lin ang="21206433" scaled="0"/>
          </a:gradFill>
          <a:ln w="3175" cap="flat" cmpd="sng" algn="ctr">
            <a:solidFill>
              <a:schemeClr val="accent1">
                <a:lumMod val="75000"/>
                <a:alpha val="20000"/>
              </a:schemeClr>
            </a:solidFill>
            <a:prstDash val="solid"/>
            <a:miter lim="800000"/>
            <a:headEnd type="none" w="med" len="med"/>
            <a:tailEnd type="none" w="med" len="med"/>
          </a:ln>
          <a:effectLst>
            <a:outerShdw blurRad="508000" dist="101600" dir="5399998" algn="ctr"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p>
        </p:txBody>
      </p:sp>
      <p:sp>
        <p:nvSpPr>
          <p:cNvPr id="14" name="Rectangle 41749_#color_$accent1_$accent2-804&amp;11269"/>
          <p:cNvSpPr/>
          <p:nvPr>
            <p:custDataLst>
              <p:tags r:id="rId6"/>
            </p:custDataLst>
          </p:nvPr>
        </p:nvSpPr>
        <p:spPr>
          <a:xfrm>
            <a:off x="8625091" y="2988310"/>
            <a:ext cx="2871216" cy="630936"/>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gradFill>
            <a:gsLst>
              <a:gs pos="0">
                <a:schemeClr val="accent1">
                  <a:lumMod val="75000"/>
                </a:schemeClr>
              </a:gs>
              <a:gs pos="100000">
                <a:schemeClr val="accent1"/>
              </a:gs>
            </a:gsLst>
            <a:lin ang="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32400" tIns="108000" rIns="525600" bIns="0">
            <a:noAutofit/>
          </a:bodyPr>
          <a:lstStyle/>
          <a:p>
            <a:pPr algn="ctr"/>
            <a:r>
              <a:rPr lang="zh-CN" altLang="zh-CN" sz="2400" b="1">
                <a:solidFill>
                  <a:srgbClr val="FFFFFF"/>
                </a:solidFill>
                <a:latin typeface="+mn-ea"/>
                <a:cs typeface="+mn-ea"/>
                <a:sym typeface="+mn-ea"/>
              </a:rPr>
              <a:t>保险市场拓展</a:t>
            </a:r>
          </a:p>
        </p:txBody>
      </p:sp>
      <p:sp>
        <p:nvSpPr>
          <p:cNvPr id="15" name="Rectangle 41748_#color_$accent1_$accent2-804&amp;11268"/>
          <p:cNvSpPr/>
          <p:nvPr>
            <p:custDataLst>
              <p:tags r:id="rId7"/>
            </p:custDataLst>
          </p:nvPr>
        </p:nvSpPr>
        <p:spPr>
          <a:xfrm>
            <a:off x="1174001" y="2988945"/>
            <a:ext cx="2871216" cy="630936"/>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gradFill>
            <a:gsLst>
              <a:gs pos="0">
                <a:schemeClr val="accent1">
                  <a:lumMod val="75000"/>
                </a:schemeClr>
              </a:gs>
              <a:gs pos="100000">
                <a:schemeClr val="accent1"/>
              </a:gs>
            </a:gsLst>
            <a:lin ang="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32400" tIns="108000" rIns="525600" bIns="0">
            <a:noAutofit/>
          </a:bodyPr>
          <a:lstStyle/>
          <a:p>
            <a:pPr algn="ctr"/>
            <a:r>
              <a:rPr lang="zh-CN" altLang="zh-CN" sz="2400" b="1">
                <a:solidFill>
                  <a:srgbClr val="FFFFFF"/>
                </a:solidFill>
                <a:latin typeface="+mn-ea"/>
                <a:cs typeface="+mn-ea"/>
                <a:sym typeface="+mn-ea"/>
              </a:rPr>
              <a:t>保险科技应用</a:t>
            </a:r>
          </a:p>
        </p:txBody>
      </p:sp>
      <p:sp>
        <p:nvSpPr>
          <p:cNvPr id="16" name="矩形 15"/>
          <p:cNvSpPr/>
          <p:nvPr>
            <p:custDataLst>
              <p:tags r:id="rId8"/>
            </p:custDataLst>
          </p:nvPr>
        </p:nvSpPr>
        <p:spPr>
          <a:xfrm>
            <a:off x="2125866" y="2383790"/>
            <a:ext cx="490220" cy="450000"/>
          </a:xfrm>
          <a:prstGeom prst="rect">
            <a:avLst/>
          </a:prstGeom>
          <a:noFill/>
        </p:spPr>
        <p:txBody>
          <a:bodyPr wrap="none" lIns="0" tIns="0" rIns="0" bIns="0" rtlCol="0" anchor="ctr">
            <a:noAutofit/>
          </a:bodyPr>
          <a:lstStyle/>
          <a:p>
            <a:pPr algn="ctr">
              <a:spcBef>
                <a:spcPct val="0"/>
              </a:spcBef>
              <a:spcAft>
                <a:spcPct val="0"/>
              </a:spcAft>
            </a:pPr>
            <a:r>
              <a:rPr lang="en-US" altLang="zh-CN" sz="2400" b="1" dirty="0">
                <a:solidFill>
                  <a:schemeClr val="accent1">
                    <a:lumMod val="40000"/>
                    <a:lumOff val="60000"/>
                  </a:schemeClr>
                </a:solidFill>
                <a:latin typeface="+mn-ea"/>
                <a:cs typeface="+mn-ea"/>
                <a:sym typeface="+mn-ea"/>
              </a:rPr>
              <a:t>01</a:t>
            </a:r>
          </a:p>
        </p:txBody>
      </p:sp>
      <p:sp>
        <p:nvSpPr>
          <p:cNvPr id="17" name="矩形 16"/>
          <p:cNvSpPr/>
          <p:nvPr>
            <p:custDataLst>
              <p:tags r:id="rId9"/>
            </p:custDataLst>
          </p:nvPr>
        </p:nvSpPr>
        <p:spPr>
          <a:xfrm>
            <a:off x="9577591" y="2383790"/>
            <a:ext cx="490220" cy="450000"/>
          </a:xfrm>
          <a:prstGeom prst="rect">
            <a:avLst/>
          </a:prstGeom>
          <a:noFill/>
        </p:spPr>
        <p:txBody>
          <a:bodyPr wrap="none" lIns="0" tIns="0" rIns="0" bIns="0" rtlCol="0" anchor="ctr">
            <a:noAutofit/>
          </a:bodyPr>
          <a:lstStyle/>
          <a:p>
            <a:pPr algn="ctr">
              <a:spcBef>
                <a:spcPct val="0"/>
              </a:spcBef>
              <a:spcAft>
                <a:spcPct val="0"/>
              </a:spcAft>
            </a:pPr>
            <a:r>
              <a:rPr lang="en-US" altLang="zh-CN" sz="2400" b="1">
                <a:solidFill>
                  <a:schemeClr val="accent1">
                    <a:lumMod val="40000"/>
                    <a:lumOff val="60000"/>
                  </a:schemeClr>
                </a:solidFill>
                <a:latin typeface="+mn-ea"/>
                <a:cs typeface="+mn-ea"/>
                <a:sym typeface="+mn-ea"/>
              </a:rPr>
              <a:t>03</a:t>
            </a:r>
          </a:p>
        </p:txBody>
      </p:sp>
      <p:sp>
        <p:nvSpPr>
          <p:cNvPr id="18" name="矩形 17"/>
          <p:cNvSpPr/>
          <p:nvPr>
            <p:custDataLst>
              <p:tags r:id="rId10"/>
            </p:custDataLst>
          </p:nvPr>
        </p:nvSpPr>
        <p:spPr>
          <a:xfrm>
            <a:off x="8494281" y="3881755"/>
            <a:ext cx="2656703" cy="1310635"/>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400">
                <a:solidFill>
                  <a:schemeClr val="dk1">
                    <a:lumMod val="85000"/>
                    <a:lumOff val="15000"/>
                  </a:schemeClr>
                </a:solidFill>
                <a:latin typeface="+mn-ea"/>
                <a:cs typeface="+mn-ea"/>
                <a:sym typeface="+mn-ea"/>
              </a:rPr>
              <a:t>保险业务经营将更加注重市场拓展，如农村市场、海外市场等，以扩大市场份额。</a:t>
            </a:r>
          </a:p>
        </p:txBody>
      </p:sp>
      <p:sp>
        <p:nvSpPr>
          <p:cNvPr id="19" name="矩形 18"/>
          <p:cNvSpPr/>
          <p:nvPr>
            <p:custDataLst>
              <p:tags r:id="rId11"/>
            </p:custDataLst>
          </p:nvPr>
        </p:nvSpPr>
        <p:spPr>
          <a:xfrm>
            <a:off x="1042556" y="3881755"/>
            <a:ext cx="2656702" cy="1310635"/>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400">
                <a:solidFill>
                  <a:schemeClr val="dk1">
                    <a:lumMod val="85000"/>
                    <a:lumOff val="15000"/>
                  </a:schemeClr>
                </a:solidFill>
                <a:latin typeface="+mn-ea"/>
                <a:cs typeface="+mn-ea"/>
                <a:sym typeface="+mn-ea"/>
              </a:rPr>
              <a:t>随着科技的发展，保险业务经营将更加智能化、自动化，如智能客服、智能理赔等。</a:t>
            </a:r>
          </a:p>
        </p:txBody>
      </p:sp>
      <p:sp>
        <p:nvSpPr>
          <p:cNvPr id="22" name="矩形 21"/>
          <p:cNvSpPr/>
          <p:nvPr>
            <p:custDataLst>
              <p:tags r:id="rId12"/>
            </p:custDataLst>
          </p:nvPr>
        </p:nvSpPr>
        <p:spPr>
          <a:xfrm>
            <a:off x="5851411" y="2383790"/>
            <a:ext cx="490220" cy="450215"/>
          </a:xfrm>
          <a:prstGeom prst="rect">
            <a:avLst/>
          </a:prstGeom>
          <a:noFill/>
        </p:spPr>
        <p:txBody>
          <a:bodyPr wrap="none" lIns="0" tIns="0" rIns="0" bIns="0" rtlCol="0" anchor="ctr">
            <a:noAutofit/>
          </a:bodyPr>
          <a:lstStyle/>
          <a:p>
            <a:pPr algn="ctr">
              <a:spcBef>
                <a:spcPct val="0"/>
              </a:spcBef>
              <a:spcAft>
                <a:spcPct val="0"/>
              </a:spcAft>
            </a:pPr>
            <a:r>
              <a:rPr lang="en-US" altLang="zh-CN" sz="2400" b="1">
                <a:solidFill>
                  <a:schemeClr val="accent1">
                    <a:lumMod val="40000"/>
                    <a:lumOff val="60000"/>
                  </a:schemeClr>
                </a:solidFill>
                <a:latin typeface="+mn-ea"/>
                <a:cs typeface="+mn-ea"/>
                <a:sym typeface="+mn-ea"/>
              </a:rPr>
              <a:t>02</a:t>
            </a:r>
          </a:p>
        </p:txBody>
      </p:sp>
      <p:sp>
        <p:nvSpPr>
          <p:cNvPr id="24" name="矩形 23"/>
          <p:cNvSpPr/>
          <p:nvPr>
            <p:custDataLst>
              <p:tags r:id="rId13"/>
            </p:custDataLst>
          </p:nvPr>
        </p:nvSpPr>
        <p:spPr>
          <a:xfrm>
            <a:off x="4768101" y="3881755"/>
            <a:ext cx="2656702" cy="1310635"/>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400" dirty="0">
                <a:solidFill>
                  <a:schemeClr val="lt1">
                    <a:lumMod val="100000"/>
                  </a:schemeClr>
                </a:solidFill>
                <a:latin typeface="+mn-ea"/>
                <a:cs typeface="+mn-ea"/>
                <a:sym typeface="+mn-ea"/>
              </a:rPr>
              <a:t>保险产品将更加多样化、个性化，以满足不同人群的需求，如健康保险、养老保险等。</a:t>
            </a:r>
          </a:p>
        </p:txBody>
      </p:sp>
      <p:sp>
        <p:nvSpPr>
          <p:cNvPr id="26" name="Rectangle 41747_#color-804&amp;11260"/>
          <p:cNvSpPr/>
          <p:nvPr>
            <p:custDataLst>
              <p:tags r:id="rId14"/>
            </p:custDataLst>
          </p:nvPr>
        </p:nvSpPr>
        <p:spPr>
          <a:xfrm>
            <a:off x="4898911" y="2988310"/>
            <a:ext cx="2871216" cy="630936"/>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solidFill>
            <a:schemeClr val="lt1"/>
          </a:solidFill>
        </p:spPr>
        <p:txBody>
          <a:bodyPr wrap="square" lIns="32400" tIns="108000" rIns="551688" bIns="0">
            <a:noAutofit/>
          </a:bodyPr>
          <a:lstStyle/>
          <a:p>
            <a:pPr algn="ctr"/>
            <a:r>
              <a:rPr lang="zh-CN" altLang="zh-CN" sz="2400" b="1" dirty="0">
                <a:solidFill>
                  <a:schemeClr val="accent1"/>
                </a:solidFill>
                <a:latin typeface="+mn-ea"/>
                <a:cs typeface="+mn-ea"/>
                <a:sym typeface="+mn-ea"/>
              </a:rPr>
              <a:t>保险产品创新</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2"/>
            </p:custDataLst>
          </p:nvPr>
        </p:nvSpPr>
        <p:spPr>
          <a:xfrm>
            <a:off x="3977640" y="2077848"/>
            <a:ext cx="6745513" cy="1802960"/>
          </a:xfrm>
        </p:spPr>
        <p:txBody>
          <a:bodyPr wrap="square">
            <a:normAutofit/>
          </a:bodyPr>
          <a:lstStyle/>
          <a:p>
            <a:r>
              <a:rPr lang="en-US" altLang="zh-CN"/>
              <a:t>谢谢</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1700784" y="917924"/>
            <a:ext cx="2880000" cy="1081088"/>
          </a:xfrm>
        </p:spPr>
        <p:txBody>
          <a:bodyPr wrap="square">
            <a:normAutofit/>
          </a:bodyPr>
          <a:lstStyle/>
          <a:p>
            <a:r>
              <a:rPr lang="zh-CN" altLang="en-US" dirty="0"/>
              <a:t>目录</a:t>
            </a:r>
          </a:p>
        </p:txBody>
      </p:sp>
      <p:sp>
        <p:nvSpPr>
          <p:cNvPr id="6" name="序号"/>
          <p:cNvSpPr txBox="1"/>
          <p:nvPr>
            <p:custDataLst>
              <p:tags r:id="rId3"/>
            </p:custDataLst>
          </p:nvPr>
        </p:nvSpPr>
        <p:spPr>
          <a:xfrm>
            <a:off x="5260489" y="1666088"/>
            <a:ext cx="975211" cy="710247"/>
          </a:xfrm>
          <a:prstGeom prst="rect">
            <a:avLst/>
          </a:prstGeom>
          <a:noFill/>
        </p:spPr>
        <p:txBody>
          <a:bodyPr wrap="none" lIns="0" tIns="0" rIns="0" bIns="0" rtlCol="0" anchor="ctr" anchorCtr="0">
            <a:normAutofit/>
          </a:bodyPr>
          <a:lstStyle/>
          <a:p>
            <a:pPr algn="r">
              <a:lnSpc>
                <a:spcPct val="100000"/>
              </a:lnSpc>
            </a:pPr>
            <a:r>
              <a:rPr lang="en-US" sz="4000" b="1" dirty="0">
                <a:solidFill>
                  <a:schemeClr val="accent1">
                    <a:lumMod val="75000"/>
                  </a:schemeClr>
                </a:solidFill>
                <a:ea typeface="汉仪正圆 55简" charset="0"/>
                <a:cs typeface="+mn-lt"/>
              </a:rPr>
              <a:t>01</a:t>
            </a:r>
          </a:p>
        </p:txBody>
      </p:sp>
      <p:sp>
        <p:nvSpPr>
          <p:cNvPr id="7" name="项标题"/>
          <p:cNvSpPr txBox="1"/>
          <p:nvPr>
            <p:custDataLst>
              <p:tags r:id="rId4"/>
            </p:custDataLst>
          </p:nvPr>
        </p:nvSpPr>
        <p:spPr>
          <a:xfrm>
            <a:off x="6582927" y="1769211"/>
            <a:ext cx="4208896" cy="504000"/>
          </a:xfrm>
          <a:prstGeom prst="rect">
            <a:avLst/>
          </a:prstGeom>
          <a:noFill/>
        </p:spPr>
        <p:txBody>
          <a:bodyPr wrap="square" lIns="0" tIns="0" rIns="0" bIns="0" rtlCol="0" anchor="ctr">
            <a:normAutofit/>
          </a:bodyPr>
          <a:lstStyle/>
          <a:p>
            <a:pPr>
              <a:lnSpc>
                <a:spcPct val="100000"/>
              </a:lnSpc>
            </a:pPr>
            <a:r>
              <a:rPr lang="zh-CN" altLang="en-US" sz="2800" spc="300" dirty="0">
                <a:solidFill>
                  <a:schemeClr val="tx1">
                    <a:lumMod val="85000"/>
                    <a:lumOff val="15000"/>
                  </a:schemeClr>
                </a:solidFill>
                <a:latin typeface="汉仪正圆 55简" charset="0"/>
                <a:ea typeface="汉仪正圆 55简" charset="0"/>
                <a:sym typeface="汉仪正圆 55简" charset="0"/>
              </a:rPr>
              <a:t>保险市场概述</a:t>
            </a:r>
          </a:p>
        </p:txBody>
      </p:sp>
      <p:sp>
        <p:nvSpPr>
          <p:cNvPr id="16" name="序号"/>
          <p:cNvSpPr txBox="1"/>
          <p:nvPr>
            <p:custDataLst>
              <p:tags r:id="rId5"/>
            </p:custDataLst>
          </p:nvPr>
        </p:nvSpPr>
        <p:spPr>
          <a:xfrm>
            <a:off x="5260489" y="4084328"/>
            <a:ext cx="975211" cy="710247"/>
          </a:xfrm>
          <a:prstGeom prst="rect">
            <a:avLst/>
          </a:prstGeom>
          <a:noFill/>
        </p:spPr>
        <p:txBody>
          <a:bodyPr wrap="none" lIns="0" tIns="0" rIns="0" bIns="0" rtlCol="0" anchor="ctr" anchorCtr="0">
            <a:normAutofit/>
          </a:bodyPr>
          <a:lstStyle/>
          <a:p>
            <a:pPr algn="r">
              <a:lnSpc>
                <a:spcPct val="100000"/>
              </a:lnSpc>
            </a:pPr>
            <a:r>
              <a:rPr lang="en-US" sz="4000" b="1" dirty="0">
                <a:solidFill>
                  <a:schemeClr val="accent1">
                    <a:lumMod val="75000"/>
                  </a:schemeClr>
                </a:solidFill>
                <a:ea typeface="汉仪正圆 55简" charset="0"/>
                <a:cs typeface="+mn-lt"/>
              </a:rPr>
              <a:t>04</a:t>
            </a:r>
          </a:p>
        </p:txBody>
      </p:sp>
      <p:sp>
        <p:nvSpPr>
          <p:cNvPr id="17" name="项标题"/>
          <p:cNvSpPr txBox="1"/>
          <p:nvPr>
            <p:custDataLst>
              <p:tags r:id="rId6"/>
            </p:custDataLst>
          </p:nvPr>
        </p:nvSpPr>
        <p:spPr>
          <a:xfrm>
            <a:off x="6582927" y="4187451"/>
            <a:ext cx="4208896" cy="504000"/>
          </a:xfrm>
          <a:prstGeom prst="rect">
            <a:avLst/>
          </a:prstGeom>
          <a:noFill/>
        </p:spPr>
        <p:txBody>
          <a:bodyPr wrap="square" lIns="0" tIns="0" rIns="0" bIns="0" rtlCol="0" anchor="ctr">
            <a:normAutofit/>
          </a:bodyPr>
          <a:lstStyle/>
          <a:p>
            <a:pPr>
              <a:lnSpc>
                <a:spcPct val="100000"/>
              </a:lnSpc>
            </a:pPr>
            <a:r>
              <a:rPr lang="zh-CN" altLang="en-US" sz="2800" spc="300" dirty="0">
                <a:solidFill>
                  <a:schemeClr val="tx1">
                    <a:lumMod val="85000"/>
                    <a:lumOff val="15000"/>
                  </a:schemeClr>
                </a:solidFill>
                <a:latin typeface="汉仪正圆 55简" charset="0"/>
                <a:ea typeface="汉仪正圆 55简" charset="0"/>
                <a:sym typeface="汉仪正圆 55简" charset="0"/>
              </a:rPr>
              <a:t>保险理赔流程与原则</a:t>
            </a:r>
          </a:p>
        </p:txBody>
      </p:sp>
      <p:sp>
        <p:nvSpPr>
          <p:cNvPr id="19" name="序号"/>
          <p:cNvSpPr txBox="1"/>
          <p:nvPr>
            <p:custDataLst>
              <p:tags r:id="rId7"/>
            </p:custDataLst>
          </p:nvPr>
        </p:nvSpPr>
        <p:spPr>
          <a:xfrm>
            <a:off x="5260489" y="2472168"/>
            <a:ext cx="975211" cy="710247"/>
          </a:xfrm>
          <a:prstGeom prst="rect">
            <a:avLst/>
          </a:prstGeom>
          <a:noFill/>
        </p:spPr>
        <p:txBody>
          <a:bodyPr wrap="none" lIns="0" tIns="0" rIns="0" bIns="0" rtlCol="0" anchor="ctr" anchorCtr="0">
            <a:normAutofit/>
          </a:bodyPr>
          <a:lstStyle/>
          <a:p>
            <a:pPr algn="r">
              <a:lnSpc>
                <a:spcPct val="100000"/>
              </a:lnSpc>
            </a:pPr>
            <a:r>
              <a:rPr lang="en-US" sz="4000" b="1" dirty="0">
                <a:solidFill>
                  <a:schemeClr val="accent1">
                    <a:lumMod val="75000"/>
                  </a:schemeClr>
                </a:solidFill>
                <a:ea typeface="汉仪正圆 55简" charset="0"/>
                <a:cs typeface="+mn-lt"/>
              </a:rPr>
              <a:t>02</a:t>
            </a:r>
          </a:p>
        </p:txBody>
      </p:sp>
      <p:sp>
        <p:nvSpPr>
          <p:cNvPr id="20" name="项标题"/>
          <p:cNvSpPr txBox="1"/>
          <p:nvPr>
            <p:custDataLst>
              <p:tags r:id="rId8"/>
            </p:custDataLst>
          </p:nvPr>
        </p:nvSpPr>
        <p:spPr>
          <a:xfrm>
            <a:off x="6582927" y="2575291"/>
            <a:ext cx="4208896" cy="504000"/>
          </a:xfrm>
          <a:prstGeom prst="rect">
            <a:avLst/>
          </a:prstGeom>
          <a:noFill/>
        </p:spPr>
        <p:txBody>
          <a:bodyPr wrap="square" lIns="0" tIns="0" rIns="0" bIns="0" rtlCol="0" anchor="ctr">
            <a:normAutofit/>
          </a:bodyPr>
          <a:lstStyle/>
          <a:p>
            <a:pPr>
              <a:lnSpc>
                <a:spcPct val="100000"/>
              </a:lnSpc>
            </a:pPr>
            <a:r>
              <a:rPr lang="zh-CN" altLang="en-US" sz="2800" spc="300" dirty="0">
                <a:solidFill>
                  <a:schemeClr val="tx1">
                    <a:lumMod val="85000"/>
                    <a:lumOff val="15000"/>
                  </a:schemeClr>
                </a:solidFill>
                <a:latin typeface="汉仪正圆 55简" charset="0"/>
                <a:ea typeface="汉仪正圆 55简" charset="0"/>
                <a:sym typeface="汉仪正圆 55简" charset="0"/>
              </a:rPr>
              <a:t>保险公司经营管理</a:t>
            </a:r>
          </a:p>
        </p:txBody>
      </p:sp>
      <p:sp>
        <p:nvSpPr>
          <p:cNvPr id="22" name="序号"/>
          <p:cNvSpPr txBox="1"/>
          <p:nvPr>
            <p:custDataLst>
              <p:tags r:id="rId9"/>
            </p:custDataLst>
          </p:nvPr>
        </p:nvSpPr>
        <p:spPr>
          <a:xfrm>
            <a:off x="5260489" y="3278248"/>
            <a:ext cx="975211" cy="710247"/>
          </a:xfrm>
          <a:prstGeom prst="rect">
            <a:avLst/>
          </a:prstGeom>
          <a:noFill/>
        </p:spPr>
        <p:txBody>
          <a:bodyPr wrap="none" lIns="0" tIns="0" rIns="0" bIns="0" rtlCol="0" anchor="ctr" anchorCtr="0">
            <a:normAutofit/>
          </a:bodyPr>
          <a:lstStyle/>
          <a:p>
            <a:pPr algn="r">
              <a:lnSpc>
                <a:spcPct val="100000"/>
              </a:lnSpc>
            </a:pPr>
            <a:r>
              <a:rPr lang="en-US" sz="4000" b="1" dirty="0">
                <a:solidFill>
                  <a:schemeClr val="accent1">
                    <a:lumMod val="75000"/>
                  </a:schemeClr>
                </a:solidFill>
                <a:ea typeface="汉仪正圆 55简" charset="0"/>
                <a:cs typeface="+mn-lt"/>
              </a:rPr>
              <a:t>03</a:t>
            </a:r>
          </a:p>
        </p:txBody>
      </p:sp>
      <p:sp>
        <p:nvSpPr>
          <p:cNvPr id="23" name="项标题"/>
          <p:cNvSpPr txBox="1"/>
          <p:nvPr>
            <p:custDataLst>
              <p:tags r:id="rId10"/>
            </p:custDataLst>
          </p:nvPr>
        </p:nvSpPr>
        <p:spPr>
          <a:xfrm>
            <a:off x="6582927" y="3381371"/>
            <a:ext cx="4208896" cy="504000"/>
          </a:xfrm>
          <a:prstGeom prst="rect">
            <a:avLst/>
          </a:prstGeom>
          <a:noFill/>
        </p:spPr>
        <p:txBody>
          <a:bodyPr wrap="square" lIns="0" tIns="0" rIns="0" bIns="0" rtlCol="0" anchor="ctr">
            <a:normAutofit/>
          </a:bodyPr>
          <a:lstStyle/>
          <a:p>
            <a:pPr>
              <a:lnSpc>
                <a:spcPct val="100000"/>
              </a:lnSpc>
            </a:pPr>
            <a:r>
              <a:rPr lang="zh-CN" altLang="en-US" sz="2800" spc="300" dirty="0">
                <a:solidFill>
                  <a:schemeClr val="tx1">
                    <a:lumMod val="85000"/>
                    <a:lumOff val="15000"/>
                  </a:schemeClr>
                </a:solidFill>
                <a:latin typeface="汉仪正圆 55简" charset="0"/>
                <a:ea typeface="汉仪正圆 55简" charset="0"/>
                <a:sym typeface="汉仪正圆 55简" charset="0"/>
              </a:rPr>
              <a:t>保险承保与核保</a:t>
            </a:r>
          </a:p>
        </p:txBody>
      </p:sp>
      <p:sp>
        <p:nvSpPr>
          <p:cNvPr id="3" name="序号"/>
          <p:cNvSpPr txBox="1"/>
          <p:nvPr>
            <p:custDataLst>
              <p:tags r:id="rId11"/>
            </p:custDataLst>
          </p:nvPr>
        </p:nvSpPr>
        <p:spPr>
          <a:xfrm>
            <a:off x="5260489" y="4890408"/>
            <a:ext cx="975211" cy="710247"/>
          </a:xfrm>
          <a:prstGeom prst="rect">
            <a:avLst/>
          </a:prstGeom>
          <a:noFill/>
        </p:spPr>
        <p:txBody>
          <a:bodyPr wrap="none" lIns="0" tIns="0" rIns="0" bIns="0" rtlCol="0" anchor="ctr" anchorCtr="0">
            <a:normAutofit/>
          </a:bodyPr>
          <a:lstStyle/>
          <a:p>
            <a:pPr algn="r">
              <a:lnSpc>
                <a:spcPct val="100000"/>
              </a:lnSpc>
            </a:pPr>
            <a:r>
              <a:rPr lang="en-US" sz="4000" b="1" dirty="0">
                <a:solidFill>
                  <a:schemeClr val="accent1">
                    <a:lumMod val="75000"/>
                  </a:schemeClr>
                </a:solidFill>
                <a:ea typeface="汉仪正圆 55简" charset="0"/>
                <a:cs typeface="+mn-lt"/>
              </a:rPr>
              <a:t>05</a:t>
            </a:r>
          </a:p>
        </p:txBody>
      </p:sp>
      <p:sp>
        <p:nvSpPr>
          <p:cNvPr id="5" name="项标题"/>
          <p:cNvSpPr txBox="1"/>
          <p:nvPr>
            <p:custDataLst>
              <p:tags r:id="rId12"/>
            </p:custDataLst>
          </p:nvPr>
        </p:nvSpPr>
        <p:spPr>
          <a:xfrm>
            <a:off x="6582927" y="4993531"/>
            <a:ext cx="4208896" cy="504000"/>
          </a:xfrm>
          <a:prstGeom prst="rect">
            <a:avLst/>
          </a:prstGeom>
          <a:noFill/>
        </p:spPr>
        <p:txBody>
          <a:bodyPr wrap="square" lIns="0" tIns="0" rIns="0" bIns="0" rtlCol="0" anchor="ctr">
            <a:normAutofit/>
          </a:bodyPr>
          <a:lstStyle/>
          <a:p>
            <a:pPr>
              <a:lnSpc>
                <a:spcPct val="100000"/>
              </a:lnSpc>
            </a:pPr>
            <a:r>
              <a:rPr lang="zh-CN" altLang="en-US" sz="2800" spc="300" dirty="0">
                <a:solidFill>
                  <a:schemeClr val="tx1">
                    <a:lumMod val="85000"/>
                    <a:lumOff val="15000"/>
                  </a:schemeClr>
                </a:solidFill>
                <a:latin typeface="汉仪正圆 55简" charset="0"/>
                <a:ea typeface="汉仪正圆 55简" charset="0"/>
                <a:sym typeface="汉仪正圆 55简" charset="0"/>
              </a:rPr>
              <a:t>保险投资的意义与渠道</a:t>
            </a:r>
          </a:p>
        </p:txBody>
      </p:sp>
      <p:sp>
        <p:nvSpPr>
          <p:cNvPr id="9" name="序号"/>
          <p:cNvSpPr txBox="1"/>
          <p:nvPr>
            <p:custDataLst>
              <p:tags r:id="rId13"/>
            </p:custDataLst>
          </p:nvPr>
        </p:nvSpPr>
        <p:spPr>
          <a:xfrm>
            <a:off x="5260489" y="5696488"/>
            <a:ext cx="975211" cy="710247"/>
          </a:xfrm>
          <a:prstGeom prst="rect">
            <a:avLst/>
          </a:prstGeom>
          <a:noFill/>
        </p:spPr>
        <p:txBody>
          <a:bodyPr wrap="none" lIns="0" tIns="0" rIns="0" bIns="0" rtlCol="0" anchor="ctr" anchorCtr="0">
            <a:normAutofit/>
          </a:bodyPr>
          <a:lstStyle/>
          <a:p>
            <a:pPr algn="r">
              <a:lnSpc>
                <a:spcPct val="100000"/>
              </a:lnSpc>
            </a:pPr>
            <a:r>
              <a:rPr lang="en-US" sz="4000" b="1" dirty="0">
                <a:solidFill>
                  <a:schemeClr val="accent1">
                    <a:lumMod val="75000"/>
                  </a:schemeClr>
                </a:solidFill>
                <a:ea typeface="汉仪正圆 55简" charset="0"/>
                <a:cs typeface="+mn-lt"/>
              </a:rPr>
              <a:t>06</a:t>
            </a:r>
          </a:p>
        </p:txBody>
      </p:sp>
      <p:sp>
        <p:nvSpPr>
          <p:cNvPr id="10" name="项标题"/>
          <p:cNvSpPr txBox="1"/>
          <p:nvPr>
            <p:custDataLst>
              <p:tags r:id="rId14"/>
            </p:custDataLst>
          </p:nvPr>
        </p:nvSpPr>
        <p:spPr>
          <a:xfrm>
            <a:off x="6582927" y="5799611"/>
            <a:ext cx="4208896" cy="504000"/>
          </a:xfrm>
          <a:prstGeom prst="rect">
            <a:avLst/>
          </a:prstGeom>
          <a:noFill/>
        </p:spPr>
        <p:txBody>
          <a:bodyPr wrap="square" lIns="0" tIns="0" rIns="0" bIns="0" rtlCol="0" anchor="ctr">
            <a:normAutofit/>
          </a:bodyPr>
          <a:lstStyle/>
          <a:p>
            <a:pPr>
              <a:lnSpc>
                <a:spcPct val="100000"/>
              </a:lnSpc>
            </a:pPr>
            <a:r>
              <a:rPr lang="zh-CN" altLang="en-US" sz="2800" spc="300" dirty="0">
                <a:solidFill>
                  <a:schemeClr val="tx1">
                    <a:lumMod val="85000"/>
                    <a:lumOff val="15000"/>
                  </a:schemeClr>
                </a:solidFill>
                <a:latin typeface="汉仪正圆 55简" charset="0"/>
                <a:ea typeface="汉仪正圆 55简" charset="0"/>
                <a:sym typeface="汉仪正圆 55简" charset="0"/>
              </a:rPr>
              <a:t>保险业务经营发展趋势</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2024380" y="4012399"/>
            <a:ext cx="6979920" cy="1364273"/>
          </a:xfrm>
        </p:spPr>
        <p:txBody>
          <a:bodyPr wrap="square">
            <a:normAutofit/>
          </a:bodyPr>
          <a:lstStyle/>
          <a:p>
            <a:r>
              <a:rPr lang="zh-CN" altLang="en-US" dirty="0"/>
              <a:t>保险市场概述</a:t>
            </a:r>
          </a:p>
        </p:txBody>
      </p:sp>
      <p:sp>
        <p:nvSpPr>
          <p:cNvPr id="6" name="节编号"/>
          <p:cNvSpPr>
            <a:spLocks noGrp="1"/>
          </p:cNvSpPr>
          <p:nvPr>
            <p:ph type="body" sz="quarter" idx="13"/>
            <p:custDataLst>
              <p:tags r:id="rId3"/>
            </p:custDataLst>
          </p:nvPr>
        </p:nvSpPr>
        <p:spPr>
          <a:xfrm>
            <a:off x="2024380" y="1755648"/>
            <a:ext cx="2224532" cy="1865376"/>
          </a:xfrm>
        </p:spPr>
        <p:txBody>
          <a:bodyPr wrap="square">
            <a:normAutofit/>
          </a:bodyPr>
          <a:lstStyle/>
          <a:p>
            <a:r>
              <a:rPr lang="en-US" altLang="zh-CN" dirty="0"/>
              <a:t>01</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2"/>
            </p:custDataLst>
          </p:nvPr>
        </p:nvSpPr>
        <p:spPr/>
        <p:txBody>
          <a:bodyPr/>
          <a:lstStyle/>
          <a:p>
            <a:r>
              <a:rPr lang="zh-CN" altLang="en-US" dirty="0"/>
              <a:t>保险市场的定义与特点</a:t>
            </a:r>
          </a:p>
        </p:txBody>
      </p:sp>
      <p:sp>
        <p:nvSpPr>
          <p:cNvPr id="6" name="矩形: 圆角 2"/>
          <p:cNvSpPr/>
          <p:nvPr>
            <p:custDataLst>
              <p:tags r:id="rId3"/>
            </p:custDataLst>
          </p:nvPr>
        </p:nvSpPr>
        <p:spPr>
          <a:xfrm>
            <a:off x="692367" y="3770307"/>
            <a:ext cx="3854609" cy="2141747"/>
          </a:xfrm>
          <a:prstGeom prst="roundRect">
            <a:avLst>
              <a:gd name="adj" fmla="val 7221"/>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lstStyle/>
          <a:p>
            <a:pPr algn="just" fontAlgn="b">
              <a:lnSpc>
                <a:spcPct val="150000"/>
              </a:lnSpc>
            </a:pPr>
            <a:r>
              <a:rPr lang="zh-CN" altLang="zh-CN" dirty="0">
                <a:solidFill>
                  <a:schemeClr val="tx1">
                    <a:lumMod val="85000"/>
                    <a:lumOff val="15000"/>
                  </a:schemeClr>
                </a:solidFill>
                <a:latin typeface="+mn-ea"/>
                <a:cs typeface="+mn-ea"/>
                <a:sym typeface="+mn-ea"/>
              </a:rPr>
              <a:t>保险市场是保险人通过保险合同，向被保险人提供保险保障，并收取保险费的市场。</a:t>
            </a:r>
          </a:p>
        </p:txBody>
      </p:sp>
      <p:pic>
        <p:nvPicPr>
          <p:cNvPr id="11" name="图片 10" descr="/data/temp/69057569-2c4a-11ef-9d1c-c2dc5416c273.jpg@base@tag=imgScale&amp;m=1&amp;w=691&amp;h=691&amp;q=9569057569-2c4a-11ef-9d1c-c2dc5416c273"/>
          <p:cNvPicPr>
            <a:picLocks noChangeAspect="1"/>
          </p:cNvPicPr>
          <p:nvPr>
            <p:custDataLst>
              <p:tags r:id="rId4"/>
            </p:custDataLst>
          </p:nvPr>
        </p:nvPicPr>
        <p:blipFill rotWithShape="1">
          <a:blip r:embed="rId11"/>
          <a:srcRect l="12486" r="12486"/>
          <a:stretch>
            <a:fillRect/>
          </a:stretch>
        </p:blipFill>
        <p:spPr>
          <a:xfrm>
            <a:off x="3295486" y="1736839"/>
            <a:ext cx="2491306" cy="2491306"/>
          </a:xfrm>
          <a:prstGeom prst="ellipse">
            <a:avLst/>
          </a:prstGeom>
          <a:noFill/>
          <a:ln w="3175" cap="flat" cmpd="sng" algn="ctr">
            <a:solidFill>
              <a:schemeClr val="tx1">
                <a:lumMod val="40000"/>
                <a:lumOff val="60000"/>
                <a:alpha val="20000"/>
              </a:schemeClr>
            </a:solidFill>
            <a:prstDash val="solid"/>
            <a:round/>
            <a:headEnd type="none" w="med" len="med"/>
            <a:tailEnd type="none" w="med" len="med"/>
          </a:ln>
        </p:spPr>
      </p:pic>
      <p:sp>
        <p:nvSpPr>
          <p:cNvPr id="12" name="矩形: 圆角 4"/>
          <p:cNvSpPr/>
          <p:nvPr>
            <p:custDataLst>
              <p:tags r:id="rId5"/>
            </p:custDataLst>
          </p:nvPr>
        </p:nvSpPr>
        <p:spPr>
          <a:xfrm>
            <a:off x="692367" y="3459127"/>
            <a:ext cx="2217816" cy="539803"/>
          </a:xfrm>
          <a:prstGeom prst="roundRect">
            <a:avLst/>
          </a:prstGeom>
          <a:solidFill>
            <a:schemeClr val="accent1"/>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spcBef>
                <a:spcPct val="0"/>
              </a:spcBef>
              <a:spcAft>
                <a:spcPct val="0"/>
              </a:spcAft>
            </a:pPr>
            <a:r>
              <a:rPr lang="zh-CN" altLang="en-US" b="1" dirty="0">
                <a:solidFill>
                  <a:schemeClr val="lt1">
                    <a:lumMod val="100000"/>
                  </a:schemeClr>
                </a:solidFill>
                <a:latin typeface="+mn-ea"/>
                <a:cs typeface="+mn-ea"/>
                <a:sym typeface="+mn-ea"/>
              </a:rPr>
              <a:t>定义</a:t>
            </a:r>
          </a:p>
        </p:txBody>
      </p:sp>
      <p:sp>
        <p:nvSpPr>
          <p:cNvPr id="16" name="矩形: 圆角 6"/>
          <p:cNvSpPr/>
          <p:nvPr>
            <p:custDataLst>
              <p:tags r:id="rId6"/>
            </p:custDataLst>
          </p:nvPr>
        </p:nvSpPr>
        <p:spPr>
          <a:xfrm>
            <a:off x="6402844" y="3770307"/>
            <a:ext cx="3854609" cy="2141747"/>
          </a:xfrm>
          <a:prstGeom prst="roundRect">
            <a:avLst>
              <a:gd name="adj" fmla="val 7221"/>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20057" tIns="396082" rIns="320058" bIns="167482" rtlCol="0" anchor="ctr"/>
          <a:lstStyle/>
          <a:p>
            <a:pPr algn="just" fontAlgn="b">
              <a:lnSpc>
                <a:spcPct val="150000"/>
              </a:lnSpc>
            </a:pPr>
            <a:r>
              <a:rPr lang="zh-CN" altLang="zh-CN" dirty="0">
                <a:solidFill>
                  <a:schemeClr val="tx1">
                    <a:lumMod val="85000"/>
                    <a:lumOff val="15000"/>
                  </a:schemeClr>
                </a:solidFill>
                <a:latin typeface="+mn-ea"/>
                <a:cs typeface="+mn-ea"/>
                <a:sym typeface="+mn-ea"/>
              </a:rPr>
              <a:t>保险市场的需求具有不确定性，因为保险事故的发生具有随机性。</a:t>
            </a:r>
          </a:p>
        </p:txBody>
      </p:sp>
      <p:sp>
        <p:nvSpPr>
          <p:cNvPr id="18" name="矩形: 圆角 8"/>
          <p:cNvSpPr/>
          <p:nvPr>
            <p:custDataLst>
              <p:tags r:id="rId7"/>
            </p:custDataLst>
          </p:nvPr>
        </p:nvSpPr>
        <p:spPr>
          <a:xfrm>
            <a:off x="6402844" y="3459127"/>
            <a:ext cx="2217816" cy="539803"/>
          </a:xfrm>
          <a:prstGeom prst="roundRect">
            <a:avLst/>
          </a:prstGeom>
          <a:solidFill>
            <a:schemeClr val="accent1"/>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spcBef>
                <a:spcPct val="0"/>
              </a:spcBef>
              <a:spcAft>
                <a:spcPct val="0"/>
              </a:spcAft>
            </a:pPr>
            <a:r>
              <a:rPr lang="zh-CN" altLang="en-US" b="1" dirty="0">
                <a:solidFill>
                  <a:schemeClr val="lt1">
                    <a:lumMod val="100000"/>
                  </a:schemeClr>
                </a:solidFill>
                <a:latin typeface="+mn-ea"/>
                <a:cs typeface="+mn-ea"/>
                <a:sym typeface="+mn-ea"/>
              </a:rPr>
              <a:t>特点</a:t>
            </a:r>
          </a:p>
        </p:txBody>
      </p:sp>
      <p:pic>
        <p:nvPicPr>
          <p:cNvPr id="20" name="图片 19" descr="/data/temp/690574eb-2c4a-11ef-9d1c-c2dc5416c273.jpg@base@tag=imgScale&amp;m=1&amp;w=691&amp;h=691&amp;q=95690574eb-2c4a-11ef-9d1c-c2dc5416c273"/>
          <p:cNvPicPr>
            <a:picLocks noChangeAspect="1"/>
          </p:cNvPicPr>
          <p:nvPr>
            <p:custDataLst>
              <p:tags r:id="rId8"/>
            </p:custDataLst>
          </p:nvPr>
        </p:nvPicPr>
        <p:blipFill rotWithShape="1">
          <a:blip r:embed="rId12"/>
          <a:srcRect t="11397" b="11397"/>
          <a:stretch>
            <a:fillRect/>
          </a:stretch>
        </p:blipFill>
        <p:spPr>
          <a:xfrm>
            <a:off x="9005962" y="1736839"/>
            <a:ext cx="2491306" cy="2491306"/>
          </a:xfrm>
          <a:prstGeom prst="ellipse">
            <a:avLst/>
          </a:prstGeom>
          <a:noFill/>
          <a:ln w="3175" cap="flat" cmpd="sng" algn="ctr">
            <a:solidFill>
              <a:schemeClr val="tx1">
                <a:lumMod val="40000"/>
                <a:lumOff val="60000"/>
                <a:alpha val="20000"/>
              </a:schemeClr>
            </a:solidFill>
            <a:prstDash val="solid"/>
            <a:round/>
            <a:headEnd type="none" w="med" len="med"/>
            <a:tailEnd type="none" w="med" len="med"/>
          </a:ln>
        </p:spPr>
      </p:pic>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14"/>
          <p:cNvSpPr/>
          <p:nvPr>
            <p:custDataLst>
              <p:tags r:id="rId2"/>
            </p:custDataLst>
          </p:nvPr>
        </p:nvSpPr>
        <p:spPr>
          <a:xfrm flipH="1" flipV="1">
            <a:off x="2199562" y="2970666"/>
            <a:ext cx="3409950" cy="2887345"/>
          </a:xfrm>
          <a:custGeom>
            <a:avLst/>
            <a:gdLst>
              <a:gd name="connsiteX0" fmla="*/ 1 w 570"/>
              <a:gd name="connsiteY0" fmla="*/ 476 h 476"/>
              <a:gd name="connsiteX1" fmla="*/ 0 w 570"/>
              <a:gd name="connsiteY1" fmla="*/ 0 h 476"/>
              <a:gd name="connsiteX2" fmla="*/ 570 w 570"/>
              <a:gd name="connsiteY2" fmla="*/ 476 h 476"/>
              <a:gd name="connsiteX3" fmla="*/ 1 w 570"/>
              <a:gd name="connsiteY3" fmla="*/ 476 h 476"/>
            </a:gdLst>
            <a:ahLst/>
            <a:cxnLst>
              <a:cxn ang="0">
                <a:pos x="connsiteX0" y="connsiteY0"/>
              </a:cxn>
              <a:cxn ang="0">
                <a:pos x="connsiteX1" y="connsiteY1"/>
              </a:cxn>
              <a:cxn ang="0">
                <a:pos x="connsiteX2" y="connsiteY2"/>
              </a:cxn>
              <a:cxn ang="0">
                <a:pos x="connsiteX3" y="connsiteY3"/>
              </a:cxn>
            </a:cxnLst>
            <a:rect l="l" t="t" r="r" b="b"/>
            <a:pathLst>
              <a:path w="5370" h="4547">
                <a:moveTo>
                  <a:pt x="579" y="0"/>
                </a:moveTo>
                <a:lnTo>
                  <a:pt x="1030" y="362"/>
                </a:lnTo>
                <a:lnTo>
                  <a:pt x="5026" y="362"/>
                </a:lnTo>
                <a:cubicBezTo>
                  <a:pt x="5185" y="362"/>
                  <a:pt x="5317" y="471"/>
                  <a:pt x="5354" y="618"/>
                </a:cubicBezTo>
                <a:lnTo>
                  <a:pt x="5355" y="624"/>
                </a:lnTo>
                <a:lnTo>
                  <a:pt x="5359" y="638"/>
                </a:lnTo>
                <a:cubicBezTo>
                  <a:pt x="5366" y="666"/>
                  <a:pt x="5370" y="695"/>
                  <a:pt x="5370" y="726"/>
                </a:cubicBezTo>
                <a:lnTo>
                  <a:pt x="5370" y="4198"/>
                </a:lnTo>
                <a:cubicBezTo>
                  <a:pt x="5370" y="4391"/>
                  <a:pt x="5214" y="4547"/>
                  <a:pt x="5021" y="4547"/>
                </a:cubicBezTo>
                <a:lnTo>
                  <a:pt x="349" y="4547"/>
                </a:lnTo>
                <a:cubicBezTo>
                  <a:pt x="258" y="4547"/>
                  <a:pt x="176" y="4513"/>
                  <a:pt x="114" y="4456"/>
                </a:cubicBezTo>
                <a:lnTo>
                  <a:pt x="114" y="4456"/>
                </a:lnTo>
                <a:lnTo>
                  <a:pt x="111" y="4453"/>
                </a:lnTo>
                <a:cubicBezTo>
                  <a:pt x="43" y="4392"/>
                  <a:pt x="0" y="4302"/>
                  <a:pt x="0" y="4203"/>
                </a:cubicBezTo>
                <a:lnTo>
                  <a:pt x="0" y="4198"/>
                </a:lnTo>
                <a:lnTo>
                  <a:pt x="0" y="726"/>
                </a:lnTo>
                <a:lnTo>
                  <a:pt x="0" y="700"/>
                </a:lnTo>
                <a:cubicBezTo>
                  <a:pt x="0" y="513"/>
                  <a:pt x="151" y="362"/>
                  <a:pt x="338" y="362"/>
                </a:cubicBezTo>
                <a:lnTo>
                  <a:pt x="580" y="362"/>
                </a:lnTo>
                <a:lnTo>
                  <a:pt x="579" y="0"/>
                </a:lnTo>
                <a:close/>
              </a:path>
            </a:pathLst>
          </a:custGeom>
          <a:gradFill>
            <a:gsLst>
              <a:gs pos="80000">
                <a:schemeClr val="accent1">
                  <a:alpha val="60000"/>
                </a:schemeClr>
              </a:gs>
              <a:gs pos="0">
                <a:schemeClr val="accent1">
                  <a:lumMod val="60000"/>
                  <a:lumOff val="40000"/>
                  <a:alpha val="40000"/>
                </a:schemeClr>
              </a:gs>
            </a:gsLst>
            <a:path path="circle">
              <a:fillToRect l="100000" t="100000"/>
            </a:path>
            <a:tileRect r="-100000" b="-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23" name="任意多边形 15"/>
          <p:cNvSpPr/>
          <p:nvPr>
            <p:custDataLst>
              <p:tags r:id="rId3"/>
            </p:custDataLst>
          </p:nvPr>
        </p:nvSpPr>
        <p:spPr>
          <a:xfrm>
            <a:off x="704137" y="1826396"/>
            <a:ext cx="4646295" cy="3843064"/>
          </a:xfrm>
          <a:custGeom>
            <a:avLst/>
            <a:gdLst>
              <a:gd name="adj" fmla="val 8696"/>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7317" h="6052">
                <a:moveTo>
                  <a:pt x="489" y="0"/>
                </a:moveTo>
                <a:lnTo>
                  <a:pt x="6828" y="0"/>
                </a:lnTo>
                <a:cubicBezTo>
                  <a:pt x="7098" y="0"/>
                  <a:pt x="7317" y="219"/>
                  <a:pt x="7317" y="489"/>
                </a:cubicBezTo>
                <a:lnTo>
                  <a:pt x="7317" y="5134"/>
                </a:lnTo>
                <a:cubicBezTo>
                  <a:pt x="7317" y="5404"/>
                  <a:pt x="7098" y="5623"/>
                  <a:pt x="6828" y="5623"/>
                </a:cubicBezTo>
                <a:lnTo>
                  <a:pt x="1234" y="5623"/>
                </a:lnTo>
                <a:lnTo>
                  <a:pt x="699" y="6052"/>
                </a:lnTo>
                <a:lnTo>
                  <a:pt x="700" y="5623"/>
                </a:lnTo>
                <a:lnTo>
                  <a:pt x="489" y="5623"/>
                </a:lnTo>
                <a:cubicBezTo>
                  <a:pt x="219" y="5623"/>
                  <a:pt x="0" y="5404"/>
                  <a:pt x="0" y="5134"/>
                </a:cubicBezTo>
                <a:lnTo>
                  <a:pt x="0" y="489"/>
                </a:lnTo>
                <a:cubicBezTo>
                  <a:pt x="0" y="219"/>
                  <a:pt x="219" y="0"/>
                  <a:pt x="489" y="0"/>
                </a:cubicBezTo>
                <a:close/>
              </a:path>
            </a:pathLst>
          </a:custGeom>
          <a:gradFill>
            <a:gsLst>
              <a:gs pos="65000">
                <a:schemeClr val="accent1"/>
              </a:gs>
              <a:gs pos="2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4" name="图片 13" descr="/data/temp/697932ea-2c4a-11ef-921a-1e0cdc0de88a.jpg@base@tag=imgScale&amp;m=1&amp;w=1209&amp;h=909&amp;q=95697932ea-2c4a-11ef-921a-1e0cdc0de88a"/>
          <p:cNvPicPr>
            <a:picLocks noChangeAspect="1"/>
          </p:cNvPicPr>
          <p:nvPr>
            <p:custDataLst>
              <p:tags r:id="rId4"/>
            </p:custDataLst>
          </p:nvPr>
        </p:nvPicPr>
        <p:blipFill rotWithShape="1">
          <a:blip r:embed="rId13"/>
          <a:srcRect l="5703" r="5630"/>
          <a:stretch>
            <a:fillRect/>
          </a:stretch>
        </p:blipFill>
        <p:spPr>
          <a:xfrm>
            <a:off x="838200" y="1971302"/>
            <a:ext cx="4356100" cy="3274060"/>
          </a:xfrm>
          <a:prstGeom prst="roundRect">
            <a:avLst>
              <a:gd name="adj" fmla="val 6291"/>
            </a:avLst>
          </a:prstGeom>
          <a:ln w="9525" cap="flat" cmpd="sng" algn="ctr">
            <a:solidFill>
              <a:schemeClr val="dk1">
                <a:lumMod val="40000"/>
                <a:lumOff val="60000"/>
                <a:alpha val="50000"/>
              </a:schemeClr>
            </a:solidFill>
            <a:prstDash val="solid"/>
            <a:round/>
            <a:headEnd type="none" w="med" len="med"/>
            <a:tailEnd type="none" w="med" len="med"/>
          </a:ln>
        </p:spPr>
      </p:pic>
      <p:sp>
        <p:nvSpPr>
          <p:cNvPr id="3" name="标题 2"/>
          <p:cNvSpPr>
            <a:spLocks noGrp="1"/>
          </p:cNvSpPr>
          <p:nvPr>
            <p:ph type="title"/>
            <p:custDataLst>
              <p:tags r:id="rId5"/>
            </p:custDataLst>
          </p:nvPr>
        </p:nvSpPr>
        <p:spPr>
          <a:xfrm>
            <a:off x="696000" y="394405"/>
            <a:ext cx="10800000" cy="792000"/>
          </a:xfrm>
        </p:spPr>
        <p:txBody>
          <a:bodyPr/>
          <a:lstStyle/>
          <a:p>
            <a:r>
              <a:rPr lang="zh-CN" altLang="en-US"/>
              <a:t>保险市场的历史与发展</a:t>
            </a:r>
          </a:p>
        </p:txBody>
      </p:sp>
      <p:sp>
        <p:nvSpPr>
          <p:cNvPr id="2" name="圆角矩形 13"/>
          <p:cNvSpPr/>
          <p:nvPr>
            <p:custDataLst>
              <p:tags r:id="rId6"/>
            </p:custDataLst>
          </p:nvPr>
        </p:nvSpPr>
        <p:spPr>
          <a:xfrm>
            <a:off x="6235414" y="1656899"/>
            <a:ext cx="1828437" cy="374753"/>
          </a:xfrm>
          <a:prstGeom prst="roundRect">
            <a:avLst>
              <a:gd name="adj" fmla="val 11999"/>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zh-CN" altLang="en-US" b="1">
                <a:solidFill>
                  <a:schemeClr val="lt1">
                    <a:lumMod val="100000"/>
                  </a:schemeClr>
                </a:solidFill>
                <a:latin typeface="+mn-ea"/>
                <a:cs typeface="+mn-ea"/>
                <a:sym typeface="+mn-ea"/>
              </a:rPr>
              <a:t>古代保险的起源</a:t>
            </a:r>
          </a:p>
        </p:txBody>
      </p:sp>
      <p:sp>
        <p:nvSpPr>
          <p:cNvPr id="4" name="矩形 3"/>
          <p:cNvSpPr/>
          <p:nvPr>
            <p:custDataLst>
              <p:tags r:id="rId7"/>
            </p:custDataLst>
          </p:nvPr>
        </p:nvSpPr>
        <p:spPr>
          <a:xfrm>
            <a:off x="6234778" y="2031298"/>
            <a:ext cx="5232183" cy="1084538"/>
          </a:xfrm>
          <a:prstGeom prst="rect">
            <a:avLst/>
          </a:prstGeom>
          <a:noFill/>
        </p:spPr>
        <p:txBody>
          <a:bodyPr wrap="square" lIns="0" tIns="0" rIns="0" bIns="0" rtlCol="0" anchor="t" anchorCtr="0">
            <a:noAutofit/>
          </a:bodyPr>
          <a:lstStyle/>
          <a:p>
            <a:pPr algn="just">
              <a:lnSpc>
                <a:spcPct val="140000"/>
              </a:lnSpc>
              <a:spcBef>
                <a:spcPct val="0"/>
              </a:spcBef>
              <a:spcAft>
                <a:spcPct val="0"/>
              </a:spcAft>
            </a:pPr>
            <a:r>
              <a:rPr lang="zh-CN" altLang="en-US" sz="1600">
                <a:solidFill>
                  <a:schemeClr val="tx1">
                    <a:lumMod val="85000"/>
                    <a:lumOff val="15000"/>
                  </a:schemeClr>
                </a:solidFill>
                <a:latin typeface="+mn-ea"/>
                <a:cs typeface="+mn-ea"/>
                <a:sym typeface="+mn-ea"/>
              </a:rPr>
              <a:t>古代保险起源于古代的互助组织，如古埃及的互助组织，以及古罗马的“海损赔偿”制度。</a:t>
            </a:r>
          </a:p>
        </p:txBody>
      </p:sp>
      <p:sp>
        <p:nvSpPr>
          <p:cNvPr id="9" name="圆角矩形 24"/>
          <p:cNvSpPr/>
          <p:nvPr>
            <p:custDataLst>
              <p:tags r:id="rId8"/>
            </p:custDataLst>
          </p:nvPr>
        </p:nvSpPr>
        <p:spPr>
          <a:xfrm>
            <a:off x="6235414" y="3238401"/>
            <a:ext cx="1828437" cy="374753"/>
          </a:xfrm>
          <a:prstGeom prst="roundRect">
            <a:avLst>
              <a:gd name="adj" fmla="val 11999"/>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zh-CN" altLang="en-US" b="1">
                <a:solidFill>
                  <a:schemeClr val="lt1">
                    <a:lumMod val="100000"/>
                  </a:schemeClr>
                </a:solidFill>
                <a:latin typeface="+mn-ea"/>
                <a:cs typeface="+mn-ea"/>
                <a:sym typeface="+mn-ea"/>
              </a:rPr>
              <a:t>现代保险的发展</a:t>
            </a:r>
          </a:p>
        </p:txBody>
      </p:sp>
      <p:sp>
        <p:nvSpPr>
          <p:cNvPr id="10" name="矩形 9"/>
          <p:cNvSpPr/>
          <p:nvPr>
            <p:custDataLst>
              <p:tags r:id="rId9"/>
            </p:custDataLst>
          </p:nvPr>
        </p:nvSpPr>
        <p:spPr>
          <a:xfrm>
            <a:off x="6235414" y="3603901"/>
            <a:ext cx="5232183" cy="1084538"/>
          </a:xfrm>
          <a:prstGeom prst="rect">
            <a:avLst/>
          </a:prstGeom>
          <a:noFill/>
        </p:spPr>
        <p:txBody>
          <a:bodyPr wrap="square" lIns="0" tIns="0" rIns="0" bIns="0" rtlCol="0" anchor="t" anchorCtr="0">
            <a:noAutofit/>
          </a:bodyPr>
          <a:lstStyle/>
          <a:p>
            <a:pPr algn="just">
              <a:lnSpc>
                <a:spcPct val="140000"/>
              </a:lnSpc>
              <a:spcBef>
                <a:spcPct val="0"/>
              </a:spcBef>
              <a:spcAft>
                <a:spcPct val="0"/>
              </a:spcAft>
            </a:pPr>
            <a:r>
              <a:rPr lang="zh-CN" altLang="en-US" sz="1600">
                <a:solidFill>
                  <a:schemeClr val="tx1">
                    <a:lumMod val="85000"/>
                    <a:lumOff val="15000"/>
                  </a:schemeClr>
                </a:solidFill>
                <a:latin typeface="+mn-ea"/>
                <a:cs typeface="+mn-ea"/>
                <a:sym typeface="+mn-ea"/>
              </a:rPr>
              <a:t>现代保险起源于17世纪的欧洲，随着资本主义的发展，保险业逐渐成为现代金融体系的重要组成部分。</a:t>
            </a:r>
          </a:p>
        </p:txBody>
      </p:sp>
      <p:sp>
        <p:nvSpPr>
          <p:cNvPr id="11" name="圆角矩形 28"/>
          <p:cNvSpPr/>
          <p:nvPr>
            <p:custDataLst>
              <p:tags r:id="rId10"/>
            </p:custDataLst>
          </p:nvPr>
        </p:nvSpPr>
        <p:spPr>
          <a:xfrm>
            <a:off x="6235414" y="4811004"/>
            <a:ext cx="1828437" cy="374753"/>
          </a:xfrm>
          <a:prstGeom prst="roundRect">
            <a:avLst>
              <a:gd name="adj" fmla="val 11999"/>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zh-CN" altLang="en-US" b="1">
                <a:solidFill>
                  <a:schemeClr val="lt1">
                    <a:lumMod val="100000"/>
                  </a:schemeClr>
                </a:solidFill>
                <a:latin typeface="+mn-ea"/>
                <a:cs typeface="+mn-ea"/>
                <a:sym typeface="+mn-ea"/>
              </a:rPr>
              <a:t>保险市场的现状</a:t>
            </a:r>
          </a:p>
        </p:txBody>
      </p:sp>
      <p:sp>
        <p:nvSpPr>
          <p:cNvPr id="12" name="矩形 11"/>
          <p:cNvSpPr/>
          <p:nvPr>
            <p:custDataLst>
              <p:tags r:id="rId11"/>
            </p:custDataLst>
          </p:nvPr>
        </p:nvSpPr>
        <p:spPr>
          <a:xfrm>
            <a:off x="6235414" y="5187310"/>
            <a:ext cx="5232183" cy="1084538"/>
          </a:xfrm>
          <a:prstGeom prst="rect">
            <a:avLst/>
          </a:prstGeom>
          <a:noFill/>
        </p:spPr>
        <p:txBody>
          <a:bodyPr wrap="square" lIns="0" tIns="0" rIns="0" bIns="0" rtlCol="0" anchor="t" anchorCtr="0">
            <a:noAutofit/>
          </a:bodyPr>
          <a:lstStyle/>
          <a:p>
            <a:pPr algn="just">
              <a:lnSpc>
                <a:spcPct val="140000"/>
              </a:lnSpc>
              <a:spcBef>
                <a:spcPct val="0"/>
              </a:spcBef>
              <a:spcAft>
                <a:spcPct val="0"/>
              </a:spcAft>
            </a:pPr>
            <a:r>
              <a:rPr lang="zh-CN" altLang="en-US" sz="1600">
                <a:solidFill>
                  <a:schemeClr val="tx1">
                    <a:lumMod val="85000"/>
                    <a:lumOff val="15000"/>
                  </a:schemeClr>
                </a:solidFill>
                <a:latin typeface="+mn-ea"/>
                <a:cs typeface="+mn-ea"/>
                <a:sym typeface="+mn-ea"/>
              </a:rPr>
              <a:t>保险市场在全球范围内持续增长，成为全球经济的重要组成部分。同时，保险市场也在不断创新，以满足不断变化的市场需求。</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p:txBody>
          <a:bodyPr/>
          <a:lstStyle/>
          <a:p>
            <a:r>
              <a:rPr lang="zh-CN" altLang="en-US" dirty="0">
                <a:sym typeface="+mn-ea"/>
              </a:rPr>
              <a:t>保险市场的现状与挑战</a:t>
            </a:r>
          </a:p>
        </p:txBody>
      </p:sp>
      <p:sp>
        <p:nvSpPr>
          <p:cNvPr id="11" name="矩形 10"/>
          <p:cNvSpPr/>
          <p:nvPr>
            <p:custDataLst>
              <p:tags r:id="rId3"/>
            </p:custDataLst>
          </p:nvPr>
        </p:nvSpPr>
        <p:spPr>
          <a:xfrm>
            <a:off x="695960" y="1918018"/>
            <a:ext cx="3599046" cy="3585964"/>
          </a:xfrm>
          <a:prstGeom prst="rect">
            <a:avLst/>
          </a:prstGeom>
          <a:solidFill>
            <a:schemeClr val="accent1">
              <a:lumMod val="10000"/>
              <a:lumOff val="90000"/>
            </a:schemeClr>
          </a:solidFill>
          <a:ln w="9525" cap="flat" cmpd="sng" algn="ctr">
            <a:noFill/>
            <a:prstDash val="solid"/>
            <a:miter lim="800000"/>
            <a:headEnd type="none" w="med" len="med"/>
            <a:tailEnd type="none" w="med" len="med"/>
          </a:ln>
          <a:effectLst>
            <a:outerShdw blurRad="101600" sx="102000" sy="102000" algn="ctr"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data/temp/698cee47-2c4a-11ef-921a-1e0cdc0de88a.jpg@base@tag=imgScale&amp;m=1&amp;w=484&amp;h=995&amp;q=95698cee47-2c4a-11ef-921a-1e0cdc0de88a"/>
          <p:cNvPicPr>
            <a:picLocks noChangeAspect="1"/>
          </p:cNvPicPr>
          <p:nvPr>
            <p:custDataLst>
              <p:tags r:id="rId4"/>
            </p:custDataLst>
          </p:nvPr>
        </p:nvPicPr>
        <p:blipFill rotWithShape="1">
          <a:blip r:embed="rId20"/>
          <a:srcRect l="20239" r="20239"/>
          <a:stretch>
            <a:fillRect/>
          </a:stretch>
        </p:blipFill>
        <p:spPr>
          <a:xfrm>
            <a:off x="695960" y="1918018"/>
            <a:ext cx="1745048" cy="3585964"/>
          </a:xfrm>
          <a:prstGeom prst="rect">
            <a:avLst/>
          </a:prstGeom>
          <a:ln w="3175" cap="flat" cmpd="sng" algn="ctr">
            <a:solidFill>
              <a:schemeClr val="tx1">
                <a:lumMod val="40000"/>
                <a:lumOff val="60000"/>
                <a:alpha val="20000"/>
              </a:schemeClr>
            </a:solidFill>
            <a:prstDash val="solid"/>
            <a:round/>
            <a:headEnd type="none" w="med" len="med"/>
            <a:tailEnd type="none" w="med" len="med"/>
          </a:ln>
        </p:spPr>
      </p:pic>
      <p:sp>
        <p:nvSpPr>
          <p:cNvPr id="14" name="矩形 13"/>
          <p:cNvSpPr/>
          <p:nvPr>
            <p:custDataLst>
              <p:tags r:id="rId5"/>
            </p:custDataLst>
          </p:nvPr>
        </p:nvSpPr>
        <p:spPr>
          <a:xfrm>
            <a:off x="4295140" y="1918018"/>
            <a:ext cx="3599046" cy="3585964"/>
          </a:xfrm>
          <a:prstGeom prst="rect">
            <a:avLst/>
          </a:prstGeom>
          <a:solidFill>
            <a:schemeClr val="accent1">
              <a:lumMod val="10000"/>
              <a:lumOff val="90000"/>
            </a:schemeClr>
          </a:solidFill>
          <a:ln w="9525" cap="flat" cmpd="sng" algn="ctr">
            <a:noFill/>
            <a:prstDash val="solid"/>
            <a:miter lim="800000"/>
            <a:headEnd type="none" w="med" len="med"/>
            <a:tailEnd type="none" w="med" len="med"/>
          </a:ln>
          <a:effectLst>
            <a:outerShdw blurRad="101600" sx="102000" sy="102000" algn="ctr"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data/temp/698cee3a-2c4a-11ef-921a-1e0cdc0de88a.jpg@base@tag=imgScale&amp;m=1&amp;w=484&amp;h=995&amp;q=95698cee3a-2c4a-11ef-921a-1e0cdc0de88a"/>
          <p:cNvPicPr>
            <a:picLocks noChangeAspect="1"/>
          </p:cNvPicPr>
          <p:nvPr>
            <p:custDataLst>
              <p:tags r:id="rId6"/>
            </p:custDataLst>
          </p:nvPr>
        </p:nvPicPr>
        <p:blipFill rotWithShape="1">
          <a:blip r:embed="rId21"/>
          <a:srcRect l="13493" r="13493"/>
          <a:stretch>
            <a:fillRect/>
          </a:stretch>
        </p:blipFill>
        <p:spPr>
          <a:xfrm>
            <a:off x="4295140" y="1918018"/>
            <a:ext cx="1745508" cy="3585964"/>
          </a:xfrm>
          <a:prstGeom prst="rect">
            <a:avLst/>
          </a:prstGeom>
          <a:ln w="3175" cap="flat" cmpd="sng" algn="ctr">
            <a:solidFill>
              <a:schemeClr val="tx1">
                <a:lumMod val="40000"/>
                <a:lumOff val="60000"/>
                <a:alpha val="20000"/>
              </a:schemeClr>
            </a:solidFill>
            <a:prstDash val="solid"/>
            <a:round/>
            <a:headEnd type="none" w="med" len="med"/>
            <a:tailEnd type="none" w="med" len="med"/>
          </a:ln>
        </p:spPr>
      </p:pic>
      <p:sp>
        <p:nvSpPr>
          <p:cNvPr id="17" name="矩形 16"/>
          <p:cNvSpPr/>
          <p:nvPr>
            <p:custDataLst>
              <p:tags r:id="rId7"/>
            </p:custDataLst>
          </p:nvPr>
        </p:nvSpPr>
        <p:spPr>
          <a:xfrm>
            <a:off x="2714625" y="3081338"/>
            <a:ext cx="1307101" cy="2234538"/>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200" kern="0" dirty="0">
                <a:solidFill>
                  <a:srgbClr val="262626"/>
                </a:solidFill>
                <a:latin typeface="+mn-ea"/>
                <a:cs typeface="+mn-ea"/>
              </a:rPr>
              <a:t>全球保险市场规模持续增长，但竞争激烈，需要不断创新和优化产品。</a:t>
            </a:r>
          </a:p>
        </p:txBody>
      </p:sp>
      <p:sp>
        <p:nvSpPr>
          <p:cNvPr id="18" name="矩形 17"/>
          <p:cNvSpPr/>
          <p:nvPr>
            <p:custDataLst>
              <p:tags r:id="rId8"/>
            </p:custDataLst>
          </p:nvPr>
        </p:nvSpPr>
        <p:spPr>
          <a:xfrm>
            <a:off x="2714625" y="2351723"/>
            <a:ext cx="1307101" cy="650063"/>
          </a:xfrm>
          <a:prstGeom prst="rect">
            <a:avLst/>
          </a:prstGeom>
          <a:noFill/>
        </p:spPr>
        <p:txBody>
          <a:bodyPr wrap="square" lIns="0" tIns="0" rIns="0" bIns="0" rtlCol="0" anchor="b">
            <a:noAutofit/>
          </a:bodyPr>
          <a:lstStyle/>
          <a:p>
            <a:pPr algn="just">
              <a:spcBef>
                <a:spcPct val="0"/>
              </a:spcBef>
              <a:spcAft>
                <a:spcPct val="0"/>
              </a:spcAft>
            </a:pPr>
            <a:r>
              <a:rPr lang="zh-CN" altLang="en-US" sz="2000" b="1" kern="0" dirty="0">
                <a:solidFill>
                  <a:schemeClr val="accent1"/>
                </a:solidFill>
                <a:latin typeface="+mn-ea"/>
                <a:cs typeface="+mn-ea"/>
              </a:rPr>
              <a:t>市场规模</a:t>
            </a:r>
          </a:p>
        </p:txBody>
      </p:sp>
      <p:sp>
        <p:nvSpPr>
          <p:cNvPr id="19" name="矩形 18"/>
          <p:cNvSpPr/>
          <p:nvPr>
            <p:custDataLst>
              <p:tags r:id="rId9"/>
            </p:custDataLst>
          </p:nvPr>
        </p:nvSpPr>
        <p:spPr>
          <a:xfrm>
            <a:off x="2718435" y="2199958"/>
            <a:ext cx="288000" cy="7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20" name="矩形 19"/>
          <p:cNvSpPr/>
          <p:nvPr>
            <p:custDataLst>
              <p:tags r:id="rId10"/>
            </p:custDataLst>
          </p:nvPr>
        </p:nvSpPr>
        <p:spPr>
          <a:xfrm>
            <a:off x="6315075" y="3081338"/>
            <a:ext cx="1307101" cy="2234538"/>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200" kern="0" dirty="0">
                <a:solidFill>
                  <a:srgbClr val="262626"/>
                </a:solidFill>
                <a:latin typeface="+mn-ea"/>
                <a:cs typeface="+mn-ea"/>
              </a:rPr>
              <a:t>保险市场结构复杂，包括寿险、健康险、财产险等多个细分领域，需要深入了解各个领域的特点和需求。</a:t>
            </a:r>
          </a:p>
        </p:txBody>
      </p:sp>
      <p:sp>
        <p:nvSpPr>
          <p:cNvPr id="21" name="矩形 20"/>
          <p:cNvSpPr/>
          <p:nvPr>
            <p:custDataLst>
              <p:tags r:id="rId11"/>
            </p:custDataLst>
          </p:nvPr>
        </p:nvSpPr>
        <p:spPr>
          <a:xfrm>
            <a:off x="6315075" y="2351723"/>
            <a:ext cx="1307101" cy="650063"/>
          </a:xfrm>
          <a:prstGeom prst="rect">
            <a:avLst/>
          </a:prstGeom>
          <a:noFill/>
        </p:spPr>
        <p:txBody>
          <a:bodyPr wrap="square" lIns="0" tIns="0" rIns="0" bIns="0" rtlCol="0" anchor="b">
            <a:noAutofit/>
          </a:bodyPr>
          <a:lstStyle/>
          <a:p>
            <a:pPr algn="just">
              <a:spcBef>
                <a:spcPct val="0"/>
              </a:spcBef>
              <a:spcAft>
                <a:spcPct val="0"/>
              </a:spcAft>
            </a:pPr>
            <a:r>
              <a:rPr lang="zh-CN" altLang="en-US" sz="2000" b="1" kern="0">
                <a:solidFill>
                  <a:schemeClr val="accent1"/>
                </a:solidFill>
                <a:latin typeface="+mn-ea"/>
                <a:cs typeface="+mn-ea"/>
              </a:rPr>
              <a:t>市场结构</a:t>
            </a:r>
          </a:p>
        </p:txBody>
      </p:sp>
      <p:sp>
        <p:nvSpPr>
          <p:cNvPr id="22" name="矩形 21"/>
          <p:cNvSpPr/>
          <p:nvPr>
            <p:custDataLst>
              <p:tags r:id="rId12"/>
            </p:custDataLst>
          </p:nvPr>
        </p:nvSpPr>
        <p:spPr>
          <a:xfrm>
            <a:off x="6318885" y="2199958"/>
            <a:ext cx="288000" cy="7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23" name="矩形 22"/>
          <p:cNvSpPr/>
          <p:nvPr>
            <p:custDataLst>
              <p:tags r:id="rId13"/>
            </p:custDataLst>
          </p:nvPr>
        </p:nvSpPr>
        <p:spPr>
          <a:xfrm>
            <a:off x="7896860" y="1918018"/>
            <a:ext cx="3599046" cy="3585964"/>
          </a:xfrm>
          <a:prstGeom prst="rect">
            <a:avLst/>
          </a:prstGeom>
          <a:solidFill>
            <a:schemeClr val="accent1">
              <a:lumMod val="10000"/>
              <a:lumOff val="90000"/>
            </a:schemeClr>
          </a:solidFill>
          <a:ln w="9525" cap="flat" cmpd="sng" algn="ctr">
            <a:noFill/>
            <a:prstDash val="solid"/>
            <a:miter lim="800000"/>
            <a:headEnd type="none" w="med" len="med"/>
            <a:tailEnd type="none" w="med" len="med"/>
          </a:ln>
          <a:effectLst>
            <a:outerShdw blurRad="101600" sx="102000" sy="102000" algn="ctr"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descr="/data/temp/698cee20-2c4a-11ef-921a-1e0cdc0de88a.jpg@base@tag=imgScale&amp;m=1&amp;w=484&amp;h=995&amp;q=95698cee20-2c4a-11ef-921a-1e0cdc0de88a"/>
          <p:cNvPicPr>
            <a:picLocks noChangeAspect="1"/>
          </p:cNvPicPr>
          <p:nvPr>
            <p:custDataLst>
              <p:tags r:id="rId14"/>
            </p:custDataLst>
          </p:nvPr>
        </p:nvPicPr>
        <p:blipFill>
          <a:blip r:embed="rId22"/>
          <a:srcRect l="6261" r="20724"/>
          <a:stretch>
            <a:fillRect/>
          </a:stretch>
        </p:blipFill>
        <p:spPr>
          <a:xfrm>
            <a:off x="7896860" y="1918018"/>
            <a:ext cx="1745508" cy="3585964"/>
          </a:xfrm>
          <a:prstGeom prst="rect">
            <a:avLst/>
          </a:prstGeom>
          <a:ln w="3175" cap="flat" cmpd="sng" algn="ctr">
            <a:solidFill>
              <a:schemeClr val="tx1">
                <a:lumMod val="40000"/>
                <a:lumOff val="60000"/>
                <a:alpha val="20000"/>
              </a:schemeClr>
            </a:solidFill>
            <a:prstDash val="solid"/>
            <a:round/>
            <a:headEnd type="none" w="med" len="med"/>
            <a:tailEnd type="none" w="med" len="med"/>
          </a:ln>
        </p:spPr>
      </p:pic>
      <p:sp>
        <p:nvSpPr>
          <p:cNvPr id="25" name="矩形 24"/>
          <p:cNvSpPr/>
          <p:nvPr>
            <p:custDataLst>
              <p:tags r:id="rId15"/>
            </p:custDataLst>
          </p:nvPr>
        </p:nvSpPr>
        <p:spPr>
          <a:xfrm>
            <a:off x="9915525" y="3081338"/>
            <a:ext cx="1307101" cy="2234538"/>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200" kern="0" dirty="0">
                <a:solidFill>
                  <a:srgbClr val="262626"/>
                </a:solidFill>
                <a:latin typeface="+mn-ea"/>
                <a:cs typeface="+mn-ea"/>
              </a:rPr>
              <a:t>保险市场面临数字化、个性化、全球化等挑战，需要不断提升服务质量和效率，满足客户需求。</a:t>
            </a:r>
          </a:p>
        </p:txBody>
      </p:sp>
      <p:sp>
        <p:nvSpPr>
          <p:cNvPr id="26" name="矩形 25"/>
          <p:cNvSpPr/>
          <p:nvPr>
            <p:custDataLst>
              <p:tags r:id="rId16"/>
            </p:custDataLst>
          </p:nvPr>
        </p:nvSpPr>
        <p:spPr>
          <a:xfrm>
            <a:off x="9915525" y="2351723"/>
            <a:ext cx="1307101" cy="650063"/>
          </a:xfrm>
          <a:prstGeom prst="rect">
            <a:avLst/>
          </a:prstGeom>
          <a:noFill/>
        </p:spPr>
        <p:txBody>
          <a:bodyPr wrap="square" lIns="0" tIns="0" rIns="0" bIns="0" rtlCol="0" anchor="b">
            <a:noAutofit/>
          </a:bodyPr>
          <a:lstStyle/>
          <a:p>
            <a:pPr algn="just">
              <a:spcBef>
                <a:spcPct val="0"/>
              </a:spcBef>
              <a:spcAft>
                <a:spcPct val="0"/>
              </a:spcAft>
            </a:pPr>
            <a:r>
              <a:rPr lang="zh-CN" altLang="en-US" sz="2000" b="1" kern="0">
                <a:solidFill>
                  <a:schemeClr val="accent1"/>
                </a:solidFill>
                <a:latin typeface="+mn-ea"/>
                <a:cs typeface="+mn-ea"/>
              </a:rPr>
              <a:t>市场挑战</a:t>
            </a:r>
          </a:p>
        </p:txBody>
      </p:sp>
      <p:sp>
        <p:nvSpPr>
          <p:cNvPr id="27" name="矩形 26"/>
          <p:cNvSpPr/>
          <p:nvPr>
            <p:custDataLst>
              <p:tags r:id="rId17"/>
            </p:custDataLst>
          </p:nvPr>
        </p:nvSpPr>
        <p:spPr>
          <a:xfrm>
            <a:off x="9919335" y="2199958"/>
            <a:ext cx="288000" cy="7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2024380" y="4012399"/>
            <a:ext cx="6979920" cy="1364273"/>
          </a:xfrm>
        </p:spPr>
        <p:txBody>
          <a:bodyPr wrap="square">
            <a:normAutofit/>
          </a:bodyPr>
          <a:lstStyle/>
          <a:p>
            <a:r>
              <a:rPr lang="zh-CN" altLang="en-US" dirty="0"/>
              <a:t>保险公司经营管理</a:t>
            </a:r>
          </a:p>
        </p:txBody>
      </p:sp>
      <p:sp>
        <p:nvSpPr>
          <p:cNvPr id="6" name="节编号"/>
          <p:cNvSpPr>
            <a:spLocks noGrp="1"/>
          </p:cNvSpPr>
          <p:nvPr>
            <p:ph type="body" sz="quarter" idx="13"/>
            <p:custDataLst>
              <p:tags r:id="rId3"/>
            </p:custDataLst>
          </p:nvPr>
        </p:nvSpPr>
        <p:spPr>
          <a:xfrm>
            <a:off x="2024380" y="1755648"/>
            <a:ext cx="2224532" cy="1865376"/>
          </a:xfrm>
        </p:spPr>
        <p:txBody>
          <a:bodyPr wrap="square">
            <a:normAutofit/>
          </a:bodyPr>
          <a:lstStyle/>
          <a:p>
            <a:r>
              <a:rPr lang="en-US" altLang="zh-CN" dirty="0"/>
              <a:t>02</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67d7cafa-2c4a-11ef-9d1c-c2dc5416c273.jpg@base@tag=imgScale&amp;m=1&amp;w=1342&amp;h=1903&amp;q=9567d7cafa-2c4a-11ef-9d1c-c2dc5416c273"/>
          <p:cNvPicPr/>
          <p:nvPr>
            <p:custDataLst>
              <p:tags r:id="rId2"/>
            </p:custDataLst>
          </p:nvPr>
        </p:nvPicPr>
        <p:blipFill>
          <a:blip r:embed="rId14"/>
          <a:srcRect l="14411" r="14634"/>
        </p:blipFill>
        <p:spPr>
          <a:xfrm>
            <a:off x="3175" y="0"/>
            <a:ext cx="4836795" cy="6857365"/>
          </a:xfrm>
          <a:prstGeom prst="rect">
            <a:avLst/>
          </a:prstGeom>
          <a:blipFill rotWithShape="1">
            <a:blip r:embed="rId15"/>
            <a:stretch>
              <a:fillRect/>
            </a:stretch>
          </a:blipFill>
          <a:ln w="6350">
            <a:solidFill>
              <a:schemeClr val="tx1">
                <a:alpha val="20000"/>
              </a:schemeClr>
            </a:solidFill>
          </a:ln>
        </p:spPr>
        <p:style>
          <a:lnRef idx="2">
            <a:schemeClr val="accent1">
              <a:lumMod val="75000"/>
            </a:schemeClr>
          </a:lnRef>
          <a:fillRef idx="1">
            <a:schemeClr val="accent1"/>
          </a:fillRef>
          <a:effectRef idx="0">
            <a:srgbClr val="FFFFFF"/>
          </a:effectRef>
          <a:fontRef idx="minor">
            <a:schemeClr val="lt1"/>
          </a:fontRef>
        </p:style>
      </p:pic>
      <p:sp>
        <p:nvSpPr>
          <p:cNvPr id="41" name="标题 40"/>
          <p:cNvSpPr>
            <a:spLocks noGrp="1"/>
          </p:cNvSpPr>
          <p:nvPr>
            <p:ph type="title"/>
            <p:custDataLst>
              <p:tags r:id="rId3"/>
            </p:custDataLst>
          </p:nvPr>
        </p:nvSpPr>
        <p:spPr>
          <a:xfrm>
            <a:off x="4839970" y="532130"/>
            <a:ext cx="6004814" cy="654050"/>
          </a:xfrm>
          <a:noFill/>
        </p:spPr>
        <p:txBody>
          <a:bodyPr wrap="square" lIns="0" tIns="0" rIns="0" bIns="0" rtlCol="0" anchor="b">
            <a:normAutofit fontScale="90000"/>
          </a:bodyPr>
          <a:lstStyle/>
          <a:p>
            <a:pPr algn="r">
              <a:lnSpc>
                <a:spcPct val="96000"/>
              </a:lnSpc>
            </a:pPr>
            <a:r>
              <a:rPr lang="zh-CN" altLang="en-US" sz="3400" dirty="0">
                <a:cs typeface="+mn-cs"/>
              </a:rPr>
              <a:t>保险公司经营管理的概念与原则</a:t>
            </a:r>
          </a:p>
        </p:txBody>
      </p:sp>
      <p:sp>
        <p:nvSpPr>
          <p:cNvPr id="26" name="矩形: 圆角 25"/>
          <p:cNvSpPr/>
          <p:nvPr>
            <p:custDataLst>
              <p:tags r:id="rId4"/>
            </p:custDataLst>
          </p:nvPr>
        </p:nvSpPr>
        <p:spPr>
          <a:xfrm>
            <a:off x="2870735" y="2185072"/>
            <a:ext cx="7964678" cy="1655117"/>
          </a:xfrm>
          <a:prstGeom prst="roundRect">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lIns="0" rIns="0" rtlCol="0" anchor="ctr">
            <a:noAutofit/>
          </a:bodyPr>
          <a:lstStyle/>
          <a:p>
            <a:pPr algn="ctr"/>
            <a:endParaRPr lang="zh-CN" altLang="en-US">
              <a:solidFill>
                <a:srgbClr val="FFFFFF"/>
              </a:solidFill>
            </a:endParaRPr>
          </a:p>
        </p:txBody>
      </p:sp>
      <p:sp>
        <p:nvSpPr>
          <p:cNvPr id="3" name="椭圆 2"/>
          <p:cNvSpPr/>
          <p:nvPr>
            <p:custDataLst>
              <p:tags r:id="rId5"/>
            </p:custDataLst>
          </p:nvPr>
        </p:nvSpPr>
        <p:spPr>
          <a:xfrm>
            <a:off x="3309534" y="2707693"/>
            <a:ext cx="609619" cy="609619"/>
          </a:xfrm>
          <a:prstGeom prst="ellipse">
            <a:avLst/>
          </a:prstGeom>
          <a:solidFill>
            <a:schemeClr val="accent1"/>
          </a:soli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lstStyle/>
          <a:p>
            <a:pPr algn="ctr">
              <a:spcBef>
                <a:spcPct val="0"/>
              </a:spcBef>
              <a:spcAft>
                <a:spcPct val="0"/>
              </a:spcAft>
            </a:pPr>
            <a:r>
              <a:rPr lang="en-US" altLang="zh-CN" sz="2400" b="1" dirty="0">
                <a:solidFill>
                  <a:schemeClr val="lt1">
                    <a:lumMod val="100000"/>
                  </a:schemeClr>
                </a:solidFill>
                <a:latin typeface="+mn-ea"/>
                <a:cs typeface="+mn-ea"/>
              </a:rPr>
              <a:t>01</a:t>
            </a:r>
            <a:endParaRPr lang="zh-CN" altLang="en-US" sz="2400" b="1" dirty="0">
              <a:solidFill>
                <a:schemeClr val="lt1">
                  <a:lumMod val="100000"/>
                </a:schemeClr>
              </a:solidFill>
              <a:latin typeface="+mn-ea"/>
              <a:cs typeface="+mn-ea"/>
            </a:endParaRPr>
          </a:p>
        </p:txBody>
      </p:sp>
      <p:sp>
        <p:nvSpPr>
          <p:cNvPr id="4" name="矩形 3"/>
          <p:cNvSpPr/>
          <p:nvPr>
            <p:custDataLst>
              <p:tags r:id="rId6"/>
            </p:custDataLst>
          </p:nvPr>
        </p:nvSpPr>
        <p:spPr>
          <a:xfrm>
            <a:off x="4260794" y="2924235"/>
            <a:ext cx="5715182" cy="645816"/>
          </a:xfrm>
          <a:prstGeom prst="rect">
            <a:avLst/>
          </a:prstGeom>
          <a:noFill/>
        </p:spPr>
        <p:txBody>
          <a:bodyPr wrap="square" lIns="0" tIns="0" rIns="0" bIns="0" rtlCol="0" anchor="t">
            <a:noAutofit/>
          </a:bodyPr>
          <a:lstStyle/>
          <a:p>
            <a:pPr>
              <a:lnSpc>
                <a:spcPct val="150000"/>
              </a:lnSpc>
              <a:spcBef>
                <a:spcPct val="0"/>
              </a:spcBef>
              <a:spcAft>
                <a:spcPct val="0"/>
              </a:spcAft>
            </a:pPr>
            <a:r>
              <a:rPr lang="zh-CN" altLang="en-US" sz="1400" dirty="0">
                <a:solidFill>
                  <a:schemeClr val="dk1">
                    <a:lumMod val="85000"/>
                    <a:lumOff val="15000"/>
                  </a:schemeClr>
                </a:solidFill>
                <a:latin typeface="+mn-ea"/>
                <a:cs typeface="+mn-ea"/>
              </a:rPr>
              <a:t>保险公司经营管理是指保险公司在经营过程中，通过制定和实施一系列政策和措施，实现公司的经营目标，提高公司的经济效益和社会效益。</a:t>
            </a:r>
          </a:p>
        </p:txBody>
      </p:sp>
      <p:sp>
        <p:nvSpPr>
          <p:cNvPr id="5" name="矩形 4"/>
          <p:cNvSpPr/>
          <p:nvPr>
            <p:custDataLst>
              <p:tags r:id="rId7"/>
            </p:custDataLst>
          </p:nvPr>
        </p:nvSpPr>
        <p:spPr>
          <a:xfrm>
            <a:off x="4260794" y="2409234"/>
            <a:ext cx="5715182" cy="412128"/>
          </a:xfrm>
          <a:prstGeom prst="rect">
            <a:avLst/>
          </a:prstGeom>
          <a:noFill/>
        </p:spPr>
        <p:txBody>
          <a:bodyPr wrap="square" lIns="0" tIns="0" rIns="0" bIns="0" rtlCol="0" anchor="b">
            <a:noAutofit/>
          </a:bodyPr>
          <a:lstStyle/>
          <a:p>
            <a:pPr>
              <a:spcBef>
                <a:spcPct val="0"/>
              </a:spcBef>
              <a:spcAft>
                <a:spcPct val="0"/>
              </a:spcAft>
            </a:pPr>
            <a:r>
              <a:rPr lang="zh-CN" altLang="en-US" sz="2000" b="1">
                <a:solidFill>
                  <a:schemeClr val="dk1">
                    <a:lumMod val="100000"/>
                  </a:schemeClr>
                </a:solidFill>
                <a:latin typeface="+mn-ea"/>
                <a:cs typeface="+mn-ea"/>
              </a:rPr>
              <a:t>保险公司经营管理的概念</a:t>
            </a:r>
          </a:p>
        </p:txBody>
      </p:sp>
      <p:sp>
        <p:nvSpPr>
          <p:cNvPr id="6" name="矩形: 圆角 4"/>
          <p:cNvSpPr/>
          <p:nvPr>
            <p:custDataLst>
              <p:tags r:id="rId8"/>
            </p:custDataLst>
          </p:nvPr>
        </p:nvSpPr>
        <p:spPr>
          <a:xfrm>
            <a:off x="2870735" y="4196816"/>
            <a:ext cx="7964678" cy="1655117"/>
          </a:xfrm>
          <a:prstGeom prst="roundRect">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lIns="0" rIns="0" rtlCol="0" anchor="ctr">
            <a:noAutofit/>
          </a:bodyPr>
          <a:lstStyle/>
          <a:p>
            <a:pPr algn="ctr"/>
            <a:endParaRPr lang="zh-CN" altLang="en-US">
              <a:solidFill>
                <a:srgbClr val="FFFFFF"/>
              </a:solidFill>
            </a:endParaRPr>
          </a:p>
        </p:txBody>
      </p:sp>
      <p:sp>
        <p:nvSpPr>
          <p:cNvPr id="15" name="椭圆 14"/>
          <p:cNvSpPr/>
          <p:nvPr>
            <p:custDataLst>
              <p:tags r:id="rId9"/>
            </p:custDataLst>
          </p:nvPr>
        </p:nvSpPr>
        <p:spPr>
          <a:xfrm>
            <a:off x="3309534" y="4715627"/>
            <a:ext cx="609619" cy="609619"/>
          </a:xfrm>
          <a:prstGeom prst="ellipse">
            <a:avLst/>
          </a:prstGeom>
          <a:solidFill>
            <a:schemeClr val="accent1"/>
          </a:soli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lstStyle/>
          <a:p>
            <a:pPr algn="ctr">
              <a:spcBef>
                <a:spcPct val="0"/>
              </a:spcBef>
              <a:spcAft>
                <a:spcPct val="0"/>
              </a:spcAft>
            </a:pPr>
            <a:r>
              <a:rPr lang="en-US" altLang="zh-CN" sz="2400" b="1">
                <a:solidFill>
                  <a:schemeClr val="lt1">
                    <a:lumMod val="100000"/>
                  </a:schemeClr>
                </a:solidFill>
                <a:latin typeface="+mn-ea"/>
                <a:cs typeface="+mn-ea"/>
              </a:rPr>
              <a:t>02</a:t>
            </a:r>
            <a:endParaRPr lang="zh-CN" altLang="en-US" sz="2400" b="1">
              <a:solidFill>
                <a:schemeClr val="lt1">
                  <a:lumMod val="100000"/>
                </a:schemeClr>
              </a:solidFill>
              <a:latin typeface="+mn-ea"/>
              <a:cs typeface="+mn-ea"/>
            </a:endParaRPr>
          </a:p>
        </p:txBody>
      </p:sp>
      <p:sp>
        <p:nvSpPr>
          <p:cNvPr id="16" name="矩形 15"/>
          <p:cNvSpPr/>
          <p:nvPr>
            <p:custDataLst>
              <p:tags r:id="rId10"/>
            </p:custDataLst>
          </p:nvPr>
        </p:nvSpPr>
        <p:spPr>
          <a:xfrm>
            <a:off x="4260794" y="4927089"/>
            <a:ext cx="5715182" cy="645816"/>
          </a:xfrm>
          <a:prstGeom prst="rect">
            <a:avLst/>
          </a:prstGeom>
          <a:noFill/>
        </p:spPr>
        <p:txBody>
          <a:bodyPr wrap="square" lIns="0" tIns="0" rIns="0" bIns="0" rtlCol="0" anchor="t">
            <a:noAutofit/>
          </a:bodyPr>
          <a:lstStyle/>
          <a:p>
            <a:pPr>
              <a:lnSpc>
                <a:spcPct val="150000"/>
              </a:lnSpc>
              <a:spcBef>
                <a:spcPct val="0"/>
              </a:spcBef>
              <a:spcAft>
                <a:spcPct val="0"/>
              </a:spcAft>
            </a:pPr>
            <a:r>
              <a:rPr lang="zh-CN" altLang="en-US" sz="1400">
                <a:solidFill>
                  <a:schemeClr val="dk1">
                    <a:lumMod val="85000"/>
                    <a:lumOff val="15000"/>
                  </a:schemeClr>
                </a:solidFill>
                <a:latin typeface="+mn-ea"/>
                <a:cs typeface="+mn-ea"/>
              </a:rPr>
              <a:t>合法合规原则</a:t>
            </a:r>
          </a:p>
        </p:txBody>
      </p:sp>
      <p:sp>
        <p:nvSpPr>
          <p:cNvPr id="17" name="矩形 16"/>
          <p:cNvSpPr/>
          <p:nvPr>
            <p:custDataLst>
              <p:tags r:id="rId11"/>
            </p:custDataLst>
          </p:nvPr>
        </p:nvSpPr>
        <p:spPr>
          <a:xfrm>
            <a:off x="4260794" y="4412088"/>
            <a:ext cx="5715182" cy="412128"/>
          </a:xfrm>
          <a:prstGeom prst="rect">
            <a:avLst/>
          </a:prstGeom>
          <a:noFill/>
        </p:spPr>
        <p:txBody>
          <a:bodyPr wrap="square" lIns="0" tIns="0" rIns="0" bIns="0" rtlCol="0" anchor="b">
            <a:noAutofit/>
          </a:bodyPr>
          <a:lstStyle/>
          <a:p>
            <a:pPr>
              <a:spcBef>
                <a:spcPct val="0"/>
              </a:spcBef>
              <a:spcAft>
                <a:spcPct val="0"/>
              </a:spcAft>
            </a:pPr>
            <a:r>
              <a:rPr lang="zh-CN" altLang="en-US" sz="2000" b="1" dirty="0">
                <a:solidFill>
                  <a:schemeClr val="dk1">
                    <a:lumMod val="100000"/>
                  </a:schemeClr>
                </a:solidFill>
                <a:latin typeface="+mn-ea"/>
                <a:cs typeface="+mn-ea"/>
              </a:rPr>
              <a:t>保险公司经营管理的原则</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DQzZTFlYjA2OTg5NDE2NDgxOWJlMGU1ODNhZmE2MDE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VALUE" val="160"/>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BEAUTIFY_FLAG" val="#wm#"/>
  <p:tag name="KSO_WM_UNIT_TYPE" val="i"/>
  <p:tag name="KSO_WM_UNIT_INDEX" val="5"/>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6"/>
  <p:tag name="KSO_WM_UNIT_LAYERLEVEL" val="1"/>
  <p:tag name="KSO_WM_TAG_VERSION" val="3.0"/>
  <p:tag name="KSO_WM_BEAUTIFY_FLAG" val="#wm#"/>
  <p:tag name="KSO_WM_UNIT_TYPE" val="i"/>
  <p:tag name="KSO_WM_UNIT_INDEX" val="6"/>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3288"/>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288"/>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288"/>
  <p:tag name="KSO_WM_TEMPLATE_THUMBS_INDEX" val="1、9"/>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6"/>
  <p:tag name="KSO_WM_UNIT_LAYERLEVEL" val="1"/>
  <p:tag name="KSO_WM_TAG_VERSION" val="3.0"/>
  <p:tag name="KSO_WM_BEAUTIFY_FLAG" val="#wm#"/>
  <p:tag name="KSO_WM_UNIT_TYPE" val="i"/>
  <p:tag name="KSO_WM_UNIT_INDEX" val="6"/>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7"/>
  <p:tag name="KSO_WM_UNIT_LAYERLEVEL" val="1"/>
  <p:tag name="KSO_WM_TAG_VERSION" val="3.0"/>
  <p:tag name="KSO_WM_BEAUTIFY_FLAG" val="#wm#"/>
  <p:tag name="KSO_WM_UNIT_TYPE" val="i"/>
  <p:tag name="KSO_WM_UNIT_INDEX" val="7"/>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8"/>
  <p:tag name="KSO_WM_UNIT_LAYERLEVEL" val="1"/>
  <p:tag name="KSO_WM_TAG_VERSION" val="3.0"/>
  <p:tag name="KSO_WM_BEAUTIFY_FLAG" val="#wm#"/>
  <p:tag name="KSO_WM_UNIT_TYPE" val="i"/>
  <p:tag name="KSO_WM_UNIT_INDEX" val="8"/>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9"/>
  <p:tag name="KSO_WM_UNIT_LAYERLEVEL" val="1"/>
  <p:tag name="KSO_WM_TAG_VERSION" val="3.0"/>
  <p:tag name="KSO_WM_BEAUTIFY_FLAG" val="#wm#"/>
  <p:tag name="KSO_WM_UNIT_TYPE" val="i"/>
  <p:tag name="KSO_WM_UNIT_INDEX" val="9"/>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i*10"/>
  <p:tag name="KSO_WM_UNIT_LAYERLEVEL" val="1"/>
  <p:tag name="KSO_WM_TAG_VERSION" val="3.0"/>
  <p:tag name="KSO_WM_UNIT_TYPE" val="i"/>
  <p:tag name="KSO_WM_UNIT_INDEX" val="10"/>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3.0"/>
  <p:tag name="KSO_WM_BEAUTIFY_FLAG" val="#wm#"/>
  <p:tag name="KSO_WM_UNIT_TYPE" val="i"/>
  <p:tag name="KSO_WM_UNIT_INDEX" val="4"/>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UNIT_TYPE" val="i"/>
  <p:tag name="KSO_WM_UNIT_INDEX" val="3"/>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5"/>
  <p:tag name="KSO_WM_UNIT_LAYERLEVEL" val="1"/>
  <p:tag name="KSO_WM_TAG_VERSION" val="3.0"/>
  <p:tag name="KSO_WM_BEAUTIFY_FLAG" val="#wm#"/>
  <p:tag name="KSO_WM_UNIT_TYPE" val="i"/>
  <p:tag name="KSO_WM_UNIT_INDEX" val="5"/>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6"/>
  <p:tag name="KSO_WM_UNIT_LAYERLEVEL" val="1"/>
  <p:tag name="KSO_WM_TAG_VERSION" val="3.0"/>
  <p:tag name="KSO_WM_BEAUTIFY_FLAG" val="#wm#"/>
  <p:tag name="KSO_WM_UNIT_TYPE" val="i"/>
  <p:tag name="KSO_WM_UNIT_INDEX" val="6"/>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UNIT_TYPE" val="i"/>
  <p:tag name="KSO_WM_UNIT_INDEX" val="1"/>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UNIT_TYPE" val="i"/>
  <p:tag name="KSO_WM_UNIT_INDEX" val="3"/>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BEAUTIFY_FLAG" val="#wm#"/>
  <p:tag name="KSO_WM_UNIT_TYPE" val="i"/>
  <p:tag name="KSO_WM_UNIT_INDEX" val="5"/>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6"/>
  <p:tag name="KSO_WM_UNIT_LAYERLEVEL" val="1"/>
  <p:tag name="KSO_WM_TAG_VERSION" val="3.0"/>
  <p:tag name="KSO_WM_BEAUTIFY_FLAG" val="#wm#"/>
  <p:tag name="KSO_WM_UNIT_TYPE" val="i"/>
  <p:tag name="KSO_WM_UNIT_INDEX" val="6"/>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7"/>
  <p:tag name="KSO_WM_UNIT_LAYERLEVEL" val="1"/>
  <p:tag name="KSO_WM_TAG_VERSION" val="3.0"/>
  <p:tag name="KSO_WM_BEAUTIFY_FLAG" val="#wm#"/>
  <p:tag name="KSO_WM_UNIT_TYPE" val="i"/>
  <p:tag name="KSO_WM_UNIT_INDEX" val="7"/>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8"/>
  <p:tag name="KSO_WM_UNIT_LAYERLEVEL" val="1"/>
  <p:tag name="KSO_WM_TAG_VERSION" val="3.0"/>
  <p:tag name="KSO_WM_BEAUTIFY_FLAG" val="#wm#"/>
  <p:tag name="KSO_WM_UNIT_TYPE" val="i"/>
  <p:tag name="KSO_WM_UNIT_INDEX" val="8"/>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9"/>
  <p:tag name="KSO_WM_UNIT_LAYERLEVEL" val="1"/>
  <p:tag name="KSO_WM_TAG_VERSION" val="3.0"/>
  <p:tag name="KSO_WM_BEAUTIFY_FLAG" val="#wm#"/>
  <p:tag name="KSO_WM_UNIT_TYPE" val="i"/>
  <p:tag name="KSO_WM_UNIT_INDEX" val="9"/>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10"/>
  <p:tag name="KSO_WM_UNIT_LAYERLEVEL" val="1"/>
  <p:tag name="KSO_WM_TAG_VERSION" val="3.0"/>
  <p:tag name="KSO_WM_BEAUTIFY_FLAG" val="#wm#"/>
  <p:tag name="KSO_WM_UNIT_TYPE" val="i"/>
  <p:tag name="KSO_WM_UNIT_INDEX" val="10"/>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3288"/>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288"/>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288"/>
  <p:tag name="KSO_WM_TEMPLATE_THUMBS_INDEX" val="1、9"/>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3288"/>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288"/>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256.xml><?xml version="1.0" encoding="utf-8"?>
<p:tagLst xmlns:a="http://schemas.openxmlformats.org/drawingml/2006/main" xmlns:r="http://schemas.openxmlformats.org/officeDocument/2006/relationships"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288"/>
  <p:tag name="KSO_WM_TEMPLATE_THUMBS_INDEX" val="1、9"/>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UNIT_TYPE" val="i"/>
  <p:tag name="KSO_WM_UNIT_INDEX" val="3"/>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5"/>
  <p:tag name="KSO_WM_UNIT_LAYERLEVEL" val="1"/>
  <p:tag name="KSO_WM_TAG_VERSION" val="3.0"/>
  <p:tag name="KSO_WM_BEAUTIFY_FLAG" val="#wm#"/>
  <p:tag name="KSO_WM_UNIT_TYPE" val="i"/>
  <p:tag name="KSO_WM_UNIT_INDEX" val="5"/>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6"/>
  <p:tag name="KSO_WM_UNIT_LAYERLEVEL" val="1"/>
  <p:tag name="KSO_WM_TAG_VERSION" val="3.0"/>
  <p:tag name="KSO_WM_BEAUTIFY_FLAG" val="#wm#"/>
  <p:tag name="KSO_WM_UNIT_TYPE" val="i"/>
  <p:tag name="KSO_WM_UNIT_INDEX" val="6"/>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3288"/>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288"/>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275.xml><?xml version="1.0" encoding="utf-8"?>
<p:tagLst xmlns:a="http://schemas.openxmlformats.org/drawingml/2006/main" xmlns:r="http://schemas.openxmlformats.org/officeDocument/2006/relationships"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288"/>
  <p:tag name="KSO_WM_TEMPLATE_THUMBS_INDEX" val="1、9"/>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UNIT_TYPE" val="i"/>
  <p:tag name="KSO_WM_UNIT_INDEX" val="1"/>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UNIT_TYPE" val="i"/>
  <p:tag name="KSO_WM_UNIT_INDEX" val="3"/>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BEAUTIFY_FLAG" val="#wm#"/>
  <p:tag name="KSO_WM_UNIT_TYPE" val="i"/>
  <p:tag name="KSO_WM_UNIT_INDEX" val="5"/>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6"/>
  <p:tag name="KSO_WM_UNIT_LAYERLEVEL" val="1"/>
  <p:tag name="KSO_WM_TAG_VERSION" val="3.0"/>
  <p:tag name="KSO_WM_BEAUTIFY_FLAG" val="#wm#"/>
  <p:tag name="KSO_WM_UNIT_TYPE" val="i"/>
  <p:tag name="KSO_WM_UNIT_INDEX" val="6"/>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7"/>
  <p:tag name="KSO_WM_UNIT_LAYERLEVEL" val="1"/>
  <p:tag name="KSO_WM_TAG_VERSION" val="3.0"/>
  <p:tag name="KSO_WM_BEAUTIFY_FLAG" val="#wm#"/>
  <p:tag name="KSO_WM_UNIT_TYPE" val="i"/>
  <p:tag name="KSO_WM_UNIT_INDEX" val="7"/>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8"/>
  <p:tag name="KSO_WM_UNIT_LAYERLEVEL" val="1"/>
  <p:tag name="KSO_WM_TAG_VERSION" val="3.0"/>
  <p:tag name="KSO_WM_BEAUTIFY_FLAG" val="#wm#"/>
  <p:tag name="KSO_WM_UNIT_TYPE" val="i"/>
  <p:tag name="KSO_WM_UNIT_INDEX" val="8"/>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9"/>
  <p:tag name="KSO_WM_UNIT_LAYERLEVEL" val="1"/>
  <p:tag name="KSO_WM_TAG_VERSION" val="3.0"/>
  <p:tag name="KSO_WM_BEAUTIFY_FLAG" val="#wm#"/>
  <p:tag name="KSO_WM_UNIT_TYPE" val="i"/>
  <p:tag name="KSO_WM_UNIT_INDEX" val="9"/>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10"/>
  <p:tag name="KSO_WM_UNIT_LAYERLEVEL" val="1"/>
  <p:tag name="KSO_WM_TAG_VERSION" val="3.0"/>
  <p:tag name="KSO_WM_BEAUTIFY_FLAG" val="#wm#"/>
  <p:tag name="KSO_WM_UNIT_TYPE" val="i"/>
  <p:tag name="KSO_WM_UNIT_INDEX" val="10"/>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291.xml><?xml version="1.0" encoding="utf-8"?>
<p:tagLst xmlns:a="http://schemas.openxmlformats.org/drawingml/2006/main" xmlns:r="http://schemas.openxmlformats.org/officeDocument/2006/relationships" xmlns:p="http://schemas.openxmlformats.org/presentationml/2006/main">
  <p:tag name="KSO_WM_SLIDE_ID" val="custom20233288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288"/>
  <p:tag name="KSO_WM_SLIDE_LAYOUT" val="a_f"/>
  <p:tag name="KSO_WM_SLIDE_LAYOUT_CNT" val="1_1"/>
  <p:tag name="KSO_WM_SLIDE_TYPE" val="title"/>
  <p:tag name="KSO_WM_SLIDE_SUBTYPE" val="pureTxt"/>
  <p:tag name="KSO_WM_TEMPLATE_THUMBS_INDEX" val="1、9"/>
</p:tagLst>
</file>

<file path=ppt/tags/tag29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288_1*a*1"/>
  <p:tag name="KSO_WM_TEMPLATE_CATEGORY" val="custom"/>
  <p:tag name="KSO_WM_TEMPLATE_INDEX" val="20233288"/>
  <p:tag name="KSO_WM_UNIT_LAYERLEVEL" val="1"/>
  <p:tag name="KSO_WM_TAG_VERSION" val="3.0"/>
  <p:tag name="KSO_WM_BEAUTIFY_FLAG" val="#wm#"/>
  <p:tag name="KSO_WM_UNIT_PRESET_TEXT" val="单击此处添加&#10;文档标题内容"/>
</p:tagLst>
</file>

<file path=ppt/tags/tag293.xml><?xml version="1.0" encoding="utf-8"?>
<p:tagLst xmlns:a="http://schemas.openxmlformats.org/drawingml/2006/main" xmlns:r="http://schemas.openxmlformats.org/officeDocument/2006/relationships" xmlns:p="http://schemas.openxmlformats.org/presentationml/2006/main">
  <p:tag name="KSO_WM_SLIDE_ID" val="custom20233288_6"/>
  <p:tag name="KSO_WM_TEMPLATE_SUBCATEGORY" val="29"/>
  <p:tag name="KSO_WM_TEMPLATE_MASTER_TYPE" val="0"/>
  <p:tag name="KSO_WM_TEMPLATE_COLOR_TYPE" val="0"/>
  <p:tag name="KSO_WM_SLIDE_ITEM_CNT" val="6"/>
  <p:tag name="KSO_WM_SLIDE_INDEX" val="6"/>
  <p:tag name="KSO_WM_TAG_VERSION" val="3.0"/>
  <p:tag name="KSO_WM_BEAUTIFY_FLAG" val="#wm#"/>
  <p:tag name="KSO_WM_TEMPLATE_CATEGORY" val="custom"/>
  <p:tag name="KSO_WM_TEMPLATE_INDEX" val="20233288"/>
  <p:tag name="KSO_WM_SLIDE_LAYOUT" val="a_l"/>
  <p:tag name="KSO_WM_SLIDE_LAYOUT_CNT" val="1_1"/>
  <p:tag name="KSO_WM_SLIDE_TYPE" val="contents"/>
  <p:tag name="KSO_WM_SLIDE_SUBTYPE" val="diag"/>
  <p:tag name="KSO_WM_DIAGRAM_GROUP_CODE" val="l1-1"/>
  <p:tag name="KSO_WM_SLIDE_DIAGTYPE" val="l"/>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288_6*a*1"/>
  <p:tag name="KSO_WM_TEMPLATE_CATEGORY" val="custom"/>
  <p:tag name="KSO_WM_TEMPLATE_INDEX" val="20233288"/>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目录"/>
  <p:tag name="KSO_WM_UNIT_TEXT_FILL_FORE_SCHEMECOLOR_INDEX" val="5"/>
  <p:tag name="KSO_WM_UNIT_TEXT_FILL_TYPE" val="1"/>
  <p:tag name="KSO_WM_UNIT_USESOURCEFORMAT_APPLY" val="0"/>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288_6*l_h_i*1_1_1"/>
  <p:tag name="KSO_WM_TEMPLATE_CATEGORY" val="custom"/>
  <p:tag name="KSO_WM_TEMPLATE_INDEX" val="2023328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3.279296875,&quot;width&quot;:466.879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5"/>
  <p:tag name="KSO_WM_UNIT_TEXT_FILL_TYPE" val="1"/>
  <p:tag name="KSO_WM_UNIT_USESOURCEFORMAT_APPLY" val="0"/>
</p:tagLst>
</file>

<file path=ppt/tags/tag29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288_6*l_h_a*1_1_1"/>
  <p:tag name="KSO_WM_TEMPLATE_CATEGORY" val="custom"/>
  <p:tag name="KSO_WM_TEMPLATE_INDEX" val="2023328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3.279296875,&quot;width&quot;:466.879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3"/>
  <p:tag name="KSO_WM_UNIT_TEXT_FILL_TYPE" val="1"/>
  <p:tag name="KSO_WM_UNIT_USESOURCEFORMAT_APPLY" val="0"/>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288_6*l_h_i*1_4_1"/>
  <p:tag name="KSO_WM_TEMPLATE_CATEGORY" val="custom"/>
  <p:tag name="KSO_WM_TEMPLATE_INDEX" val="2023328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3.279296875,&quot;width&quot;:466.879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TEXT_FILL_FORE_SCHEMECOLOR_INDEX" val="5"/>
  <p:tag name="KSO_WM_UNIT_TEXT_FILL_TYPE" val="1"/>
  <p:tag name="KSO_WM_UNIT_USESOURCEFORMAT_APPLY" val="0"/>
</p:tagLst>
</file>

<file path=ppt/tags/tag29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288_6*l_h_a*1_4_1"/>
  <p:tag name="KSO_WM_TEMPLATE_CATEGORY" val="custom"/>
  <p:tag name="KSO_WM_TEMPLATE_INDEX" val="2023328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3.279296875,&quot;width&quot;:466.879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3"/>
  <p:tag name="KSO_WM_UNIT_TEXT_FILL_TYPE" val="1"/>
  <p:tag name="KSO_WM_UNIT_USESOURCEFORMAT_APPLY" val="0"/>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288_6*l_h_i*1_2_1"/>
  <p:tag name="KSO_WM_TEMPLATE_CATEGORY" val="custom"/>
  <p:tag name="KSO_WM_TEMPLATE_INDEX" val="2023328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3.279296875,&quot;width&quot;:466.879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5"/>
  <p:tag name="KSO_WM_UNIT_TEXT_FILL_TYPE" val="1"/>
  <p:tag name="KSO_WM_UNIT_USESOURCEFORMAT_APPLY" val="0"/>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288_6*l_h_a*1_2_1"/>
  <p:tag name="KSO_WM_TEMPLATE_CATEGORY" val="custom"/>
  <p:tag name="KSO_WM_TEMPLATE_INDEX" val="2023328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3.279296875,&quot;width&quot;:466.879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3"/>
  <p:tag name="KSO_WM_UNIT_TEXT_FILL_TYPE" val="1"/>
  <p:tag name="KSO_WM_UNIT_USESOURCEFORMAT_APPLY" val="0"/>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288_6*l_h_i*1_3_1"/>
  <p:tag name="KSO_WM_TEMPLATE_CATEGORY" val="custom"/>
  <p:tag name="KSO_WM_TEMPLATE_INDEX" val="2023328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3.279296875,&quot;width&quot;:466.879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TEXT_FILL_FORE_SCHEMECOLOR_INDEX" val="5"/>
  <p:tag name="KSO_WM_UNIT_TEXT_FILL_TYPE" val="1"/>
  <p:tag name="KSO_WM_UNIT_USESOURCEFORMAT_APPLY" val="0"/>
</p:tagLst>
</file>

<file path=ppt/tags/tag30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288_6*l_h_a*1_3_1"/>
  <p:tag name="KSO_WM_TEMPLATE_CATEGORY" val="custom"/>
  <p:tag name="KSO_WM_TEMPLATE_INDEX" val="2023328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3.279296875,&quot;width&quot;:466.879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3"/>
  <p:tag name="KSO_WM_UNIT_TEXT_FILL_TYPE" val="1"/>
  <p:tag name="KSO_WM_UNIT_USESOURCEFORMAT_APPLY" val="0"/>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5_1"/>
  <p:tag name="KSO_WM_UNIT_ID" val="custom20233288_6*l_h_i*1_5_1"/>
  <p:tag name="KSO_WM_TEMPLATE_CATEGORY" val="custom"/>
  <p:tag name="KSO_WM_TEMPLATE_INDEX" val="2023328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3.279296875,&quot;width&quot;:466.879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5"/>
  <p:tag name="KSO_WM_UNIT_TEXT_FILL_FORE_SCHEMECOLOR_INDEX" val="5"/>
  <p:tag name="KSO_WM_UNIT_TEXT_FILL_TYPE" val="1"/>
  <p:tag name="KSO_WM_UNIT_USESOURCEFORMAT_APPLY" val="0"/>
</p:tagLst>
</file>

<file path=ppt/tags/tag30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custom20233288_6*l_h_a*1_5_1"/>
  <p:tag name="KSO_WM_TEMPLATE_CATEGORY" val="custom"/>
  <p:tag name="KSO_WM_TEMPLATE_INDEX" val="2023328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3.279296875,&quot;width&quot;:466.879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3"/>
  <p:tag name="KSO_WM_UNIT_TEXT_FILL_TYPE" val="1"/>
  <p:tag name="KSO_WM_UNIT_USESOURCEFORMAT_APPLY" val="0"/>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6_1"/>
  <p:tag name="KSO_WM_UNIT_ID" val="custom20233288_6*l_h_i*1_6_1"/>
  <p:tag name="KSO_WM_TEMPLATE_CATEGORY" val="custom"/>
  <p:tag name="KSO_WM_TEMPLATE_INDEX" val="2023328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3.279296875,&quot;width&quot;:466.879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6"/>
  <p:tag name="KSO_WM_UNIT_TEXT_FILL_FORE_SCHEMECOLOR_INDEX" val="5"/>
  <p:tag name="KSO_WM_UNIT_TEXT_FILL_TYPE" val="1"/>
  <p:tag name="KSO_WM_UNIT_USESOURCEFORMAT_APPLY" val="0"/>
</p:tagLst>
</file>

<file path=ppt/tags/tag30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6_1"/>
  <p:tag name="KSO_WM_UNIT_ID" val="custom20233288_6*l_h_a*1_6_1"/>
  <p:tag name="KSO_WM_TEMPLATE_CATEGORY" val="custom"/>
  <p:tag name="KSO_WM_TEMPLATE_INDEX" val="2023328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3.279296875,&quot;width&quot;:466.879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3"/>
  <p:tag name="KSO_WM_UNIT_TEXT_FILL_TYPE" val="1"/>
  <p:tag name="KSO_WM_UNIT_USESOURCEFORMAT_APPLY" val="0"/>
</p:tagLst>
</file>

<file path=ppt/tags/tag307.xml><?xml version="1.0" encoding="utf-8"?>
<p:tagLst xmlns:a="http://schemas.openxmlformats.org/drawingml/2006/main" xmlns:r="http://schemas.openxmlformats.org/officeDocument/2006/relationships" xmlns:p="http://schemas.openxmlformats.org/presentationml/2006/main">
  <p:tag name="KSO_WM_SLIDE_ID" val="custom20233288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288"/>
  <p:tag name="KSO_WM_SLIDE_TYPE" val="sectionTitle"/>
  <p:tag name="KSO_WM_SLIDE_SUBTYPE" val="pureTxt"/>
  <p:tag name="KSO_WM_SLIDE_LAYOUT" val="a_e"/>
  <p:tag name="KSO_WM_SLIDE_LAYOUT_CNT" val="1_1"/>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288_7*a*1"/>
  <p:tag name="KSO_WM_TEMPLATE_CATEGORY" val="custom"/>
  <p:tag name="KSO_WM_TEMPLATE_INDEX" val="20233288"/>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288_7*e*1"/>
  <p:tag name="KSO_WM_TEMPLATE_CATEGORY" val="custom"/>
  <p:tag name="KSO_WM_TEMPLATE_INDEX" val="20233288"/>
  <p:tag name="KSO_WM_UNIT_LAYERLEVEL" val="1"/>
  <p:tag name="KSO_WM_TAG_VERSION" val="3.0"/>
  <p:tag name="KSO_WM_BEAUTIFY_FLAG" val="#wm#"/>
  <p:tag name="KSO_WM_UNIT_NOCLEAR" val="0"/>
  <p:tag name="KSO_WM_UNIT_VALUE" val="13"/>
  <p:tag name="KSO_WM_UNIT_TYPE" val="e"/>
  <p:tag name="KSO_WM_UNIT_INDEX" val="1"/>
  <p:tag name="KSO_WM_UNIT_PRESET_TEXT" val="01"/>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SLIDE_ID" val="diagram20233144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custom"/>
  <p:tag name="KSO_WM_TEMPLATE_INDEX" val="20233288"/>
  <p:tag name="KSO_WM_SLIDE_TYPE" val="text"/>
  <p:tag name="KSO_WM_SLIDE_SUBTYPE" val="diag"/>
  <p:tag name="KSO_WM_SLIDE_SIZE" val="850.267*388.25"/>
  <p:tag name="KSO_WM_SLIDE_POSITION" val="54.75*107"/>
  <p:tag name="KSO_WM_SLIDE_LAYOUT" val="a_l"/>
  <p:tag name="KSO_WM_SLIDE_LAYOUT_CNT" val="1_1"/>
  <p:tag name="KSO_WM_SPECIAL_SOURCE" val="bdnull"/>
  <p:tag name="KSO_WM_DIAGRAM_GROUP_CODE" val="l1-1"/>
  <p:tag name="KSO_WM_SLIDE_DIAGTYPE" val="l"/>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44_3*a*1"/>
  <p:tag name="KSO_WM_TEMPLATE_CATEGORY" val="diagram"/>
  <p:tag name="KSO_WM_TEMPLATE_INDEX" val="20233144"/>
  <p:tag name="KSO_WM_UNIT_LAYERLEVEL" val="1"/>
  <p:tag name="KSO_WM_TAG_VERSION" val="3.0"/>
  <p:tag name="KSO_WM_BEAUTIFY_FLAG" val="#wm#"/>
  <p:tag name="KSO_WM_UNIT_ISCONTENTSTITLE" val="0"/>
  <p:tag name="KSO_WM_UNIT_ISNUMDGMTITLE" val="0"/>
  <p:tag name="KSO_WM_UNIT_NOCLEAR" val="0"/>
  <p:tag name="KSO_WM_DIAGRAM_GROUP_CODE" val="l1-1"/>
  <p:tag name="KSO_WM_UNIT_TYPE" val="a"/>
  <p:tag name="KSO_WM_UNIT_INDEX" val="1"/>
  <p:tag name="KSO_WM_UNIT_VALUE" val="29"/>
  <p:tag name="KSO_WM_UNIT_PRESET_TEXT" val="单击此处添加标题"/>
  <p:tag name="KSO_WM_UNIT_TEXT_FILL_FORE_SCHEMECOLOR_INDEX" val="5"/>
  <p:tag name="KSO_WM_UNIT_TEXT_FILL_TYPE" val="1"/>
  <p:tag name="KSO_WM_UNIT_USESOURCEFORMAT_APPLY" val="0"/>
</p:tagLst>
</file>

<file path=ppt/tags/tag312.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388.25,&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UNIT_USESOURCEFORMAT_APPLY" val="0"/>
</p:tagLst>
</file>

<file path=ppt/tags/tag313.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VALUE" val="691*69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4_1*l_h_d*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388.25,&quot;width&quot;:850.73291015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314.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4_1*l_h_a*1_1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388.25,&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SHADOW_SCHEMECOLOR_INDEX" val="5"/>
  <p:tag name="KSO_WM_UNIT_USESOURCEFORMAT_APPLY" val="0"/>
</p:tagLst>
</file>

<file path=ppt/tags/tag31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4_1*l_h_f*1_2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388.25,&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6"/>
  <p:tag name="KSO_WM_UNIT_PRESET_TEXT" val="单击此处添加文本具体内容，简明扼要地阐述您的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UNIT_USESOURCEFORMAT_APPLY" val="0"/>
</p:tagLst>
</file>

<file path=ppt/tags/tag316.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4_1*l_h_a*1_2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388.25,&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8"/>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SHADOW_SCHEMECOLOR_INDEX" val="5"/>
  <p:tag name="KSO_WM_UNIT_USESOURCEFORMAT_APPLY" val="0"/>
</p:tagLst>
</file>

<file path=ppt/tags/tag317.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VALUE" val="691*69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4_1*l_h_d*1_2_1"/>
  <p:tag name="KSO_WM_TEMPLATE_CATEGORY" val="diagram"/>
  <p:tag name="KSO_WM_TEMPLATE_INDEX" val="20233144"/>
  <p:tag name="KSO_WM_UNIT_LAYERLEVEL" val="1_1_1"/>
  <p:tag name="KSO_WM_TAG_VERSION" val="3.0"/>
  <p:tag name="KSO_WM_BEAUTIFY_FLAG" val="#wm#"/>
  <p:tag name="KSO_WM_DIAGRAM_MAX_ITEMCNT" val="4"/>
  <p:tag name="KSO_WM_DIAGRAM_MIN_ITEMCNT" val="2"/>
  <p:tag name="KSO_WM_DIAGRAM_VIRTUALLY_FRAME" val="{&quot;height&quot;:388.25,&quot;width&quot;:850.73291015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318.xml><?xml version="1.0" encoding="utf-8"?>
<p:tagLst xmlns:a="http://schemas.openxmlformats.org/drawingml/2006/main" xmlns:r="http://schemas.openxmlformats.org/officeDocument/2006/relationships"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11.611*333.516"/>
  <p:tag name="KSO_WM_SLIDE_POSITION" val="491.108*160.132"/>
  <p:tag name="KSO_WM_SLIDE_SUBTYPE" val="picTxt"/>
  <p:tag name="KSO_WM_DIAGRAM_GROUP_CODE" val="l1-1"/>
  <p:tag name="KSO_WM_SLIDE_DIAGTYPE" val="l"/>
  <p:tag name="KSO_WM_SLIDE_LAYOUT_NAME" val="仅标题"/>
  <p:tag name="KSO_WM_TEMPLATE_INDEX" val="20233288"/>
  <p:tag name="KSO_WM_TEMPLATE_SUBCATEGORY" val="0"/>
  <p:tag name="KSO_WM_SLIDE_INDEX" val="1"/>
  <p:tag name="KSO_WM_TAG_VERSION" val="3.0"/>
  <p:tag name="KSO_WM_SLIDE_ID" val="custom20232404_1"/>
  <p:tag name="KSO_WM_SLIDE_ITEM_CNT" val="3"/>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04_1*i*1"/>
  <p:tag name="KSO_WM_TEMPLATE_CATEGORY" val="custom"/>
  <p:tag name="KSO_WM_TEMPLATE_INDEX" val="20232404"/>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0"/>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2404_1*i*2"/>
  <p:tag name="KSO_WM_TEMPLATE_CATEGORY" val="custom"/>
  <p:tag name="KSO_WM_TEMPLATE_INDEX" val="20232404"/>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0"/>
</p:tagLst>
</file>

<file path=ppt/tags/tag321.xml><?xml version="1.0" encoding="utf-8"?>
<p:tagLst xmlns:a="http://schemas.openxmlformats.org/drawingml/2006/main" xmlns:r="http://schemas.openxmlformats.org/officeDocument/2006/relationships" xmlns:p="http://schemas.openxmlformats.org/presentationml/2006/main">
  <p:tag name="KSO_WM_UNIT_VALUE" val="909*120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04_1*d*1"/>
  <p:tag name="KSO_WM_TEMPLATE_CATEGORY" val="custom"/>
  <p:tag name="KSO_WM_TEMPLATE_INDEX" val="20232404"/>
  <p:tag name="KSO_WM_UNIT_LAYERLEVEL" val="1"/>
  <p:tag name="KSO_WM_TAG_VERSION" val="3.0"/>
  <p:tag name="KSO_WM_BEAUTIFY_FLAG" val="#wm#"/>
  <p:tag name="KSO_WM_UNIT_LINE_FORE_SCHEMECOLOR_INDEX" val="5"/>
  <p:tag name="KSO_WM_UNIT_LINE_FILL_TYPE" val="2"/>
  <p:tag name="KSO_WM_UNIT_USESOURCEFORMAT_APPLY" val="0"/>
</p:tagLst>
</file>

<file path=ppt/tags/tag32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UNIT_TEXT_FILL_FORE_SCHEMECOLOR_INDEX" val="13"/>
  <p:tag name="KSO_WM_UNIT_TEXT_FILL_TYPE" val="1"/>
  <p:tag name="KSO_WM_UNIT_USESOURCEFORMAT_APPLY" val="0"/>
  <p:tag name="KSO_WM_TEMPLATE_INDEX" val="20232404"/>
  <p:tag name="KSO_WM_UNIT_ID" val="custom20232404_1*a*1"/>
  <p:tag name="KSO_WM_UNIT_PRESET_TEXT" val="单击此处添加标题"/>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267_2*l_h_a*1_1_1"/>
  <p:tag name="KSO_WM_TEMPLATE_CATEGORY" val="diagram"/>
  <p:tag name="KSO_WM_TEMPLATE_INDEX" val="20231267"/>
  <p:tag name="KSO_WM_UNIT_LAYERLEVEL" val="1_1_1"/>
  <p:tag name="KSO_WM_TAG_VERSION" val="3.0"/>
  <p:tag name="KSO_WM_DIAGRAM_MAX_ITEMCNT" val="4"/>
  <p:tag name="KSO_WM_DIAGRAM_MIN_ITEMCNT" val="2"/>
  <p:tag name="KSO_WM_DIAGRAM_VIRTUALLY_FRAME" val="{&quot;height&quot;:363.37274169921875,&quot;width&quot;:413.1427612304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32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267_2*l_h_f*1_1_1"/>
  <p:tag name="KSO_WM_TEMPLATE_CATEGORY" val="diagram"/>
  <p:tag name="KSO_WM_TEMPLATE_INDEX" val="2023126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142761230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内容"/>
  <p:tag name="KSO_WM_UNIT_TEXT_FILL_FORE_SCHEMECOLOR_INDEX" val="1"/>
  <p:tag name="KSO_WM_UNIT_TEXT_FILL_TYPE" val="1"/>
  <p:tag name="KSO_WM_UNIT_USESOURCEFORMAT_APPLY" val="0"/>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267_2*l_h_a*1_2_1"/>
  <p:tag name="KSO_WM_TEMPLATE_CATEGORY" val="diagram"/>
  <p:tag name="KSO_WM_TEMPLATE_INDEX" val="20231267"/>
  <p:tag name="KSO_WM_UNIT_LAYERLEVEL" val="1_1_1"/>
  <p:tag name="KSO_WM_TAG_VERSION" val="3.0"/>
  <p:tag name="KSO_WM_DIAGRAM_MAX_ITEMCNT" val="4"/>
  <p:tag name="KSO_WM_DIAGRAM_MIN_ITEMCNT" val="2"/>
  <p:tag name="KSO_WM_DIAGRAM_VIRTUALLY_FRAME" val="{&quot;height&quot;:363.37274169921875,&quot;width&quot;:413.1427612304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32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267_2*l_h_f*1_2_1"/>
  <p:tag name="KSO_WM_TEMPLATE_CATEGORY" val="diagram"/>
  <p:tag name="KSO_WM_TEMPLATE_INDEX" val="2023126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142761230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内容"/>
  <p:tag name="KSO_WM_UNIT_TEXT_FILL_FORE_SCHEMECOLOR_INDEX" val="1"/>
  <p:tag name="KSO_WM_UNIT_TEXT_FILL_TYPE" val="1"/>
  <p:tag name="KSO_WM_UNIT_USESOURCEFORMAT_APPLY" val="0"/>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267_2*l_h_a*1_3_1"/>
  <p:tag name="KSO_WM_TEMPLATE_CATEGORY" val="diagram"/>
  <p:tag name="KSO_WM_TEMPLATE_INDEX" val="20231267"/>
  <p:tag name="KSO_WM_UNIT_LAYERLEVEL" val="1_1_1"/>
  <p:tag name="KSO_WM_TAG_VERSION" val="3.0"/>
  <p:tag name="KSO_WM_DIAGRAM_MAX_ITEMCNT" val="4"/>
  <p:tag name="KSO_WM_DIAGRAM_MIN_ITEMCNT" val="2"/>
  <p:tag name="KSO_WM_DIAGRAM_VIRTUALLY_FRAME" val="{&quot;height&quot;:363.37274169921875,&quot;width&quot;:413.1427612304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32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267_2*l_h_f*1_3_1"/>
  <p:tag name="KSO_WM_TEMPLATE_CATEGORY" val="diagram"/>
  <p:tag name="KSO_WM_TEMPLATE_INDEX" val="2023126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142761230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内容"/>
  <p:tag name="KSO_WM_UNIT_TEXT_FILL_FORE_SCHEMECOLOR_INDEX" val="1"/>
  <p:tag name="KSO_WM_UNIT_TEXT_FILL_TYPE" val="1"/>
  <p:tag name="KSO_WM_UNIT_USESOURCEFORMAT_APPLY" val="0"/>
</p:tagLst>
</file>

<file path=ppt/tags/tag329.xml><?xml version="1.0" encoding="utf-8"?>
<p:tagLst xmlns:a="http://schemas.openxmlformats.org/drawingml/2006/main" xmlns:r="http://schemas.openxmlformats.org/officeDocument/2006/relationships" xmlns:p="http://schemas.openxmlformats.org/presentationml/2006/main">
  <p:tag name="KSO_WM_SLIDE_ID" val="diagram20233128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88"/>
  <p:tag name="KSO_WM_SLIDE_TYPE" val="text"/>
  <p:tag name="KSO_WM_SLIDE_SUBTYPE" val="diag"/>
  <p:tag name="KSO_WM_SLIDE_SIZE" val="850.4*282.359"/>
  <p:tag name="KSO_WM_SLIDE_POSITION" val="54.8*150.995"/>
  <p:tag name="KSO_WM_SLIDE_LAYOUT" val="a_l"/>
  <p:tag name="KSO_WM_SLIDE_LAYOUT_CNT" val="1_1"/>
  <p:tag name="KSO_WM_SPECIAL_SOURCE" val="bdnull"/>
  <p:tag name="KSO_WM_DIAGRAM_GROUP_CODE" val="l1-1"/>
  <p:tag name="KSO_WM_SLIDE_DIAGTYPE" val="l"/>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28_1*a*1"/>
  <p:tag name="KSO_WM_TEMPLATE_CATEGORY" val="diagram"/>
  <p:tag name="KSO_WM_TEMPLATE_INDEX" val="20233128"/>
  <p:tag name="KSO_WM_UNIT_LAYERLEVEL" val="1"/>
  <p:tag name="KSO_WM_TAG_VERSION" val="3.0"/>
  <p:tag name="KSO_WM_BEAUTIFY_FLAG" val="#wm#"/>
  <p:tag name="KSO_WM_UNIT_PRESET_TEXT" val="单击此处添加标题"/>
  <p:tag name="KSO_WM_UNIT_TEXT_FILL_FORE_SCHEMECOLOR_INDEX" val="5"/>
  <p:tag name="KSO_WM_UNIT_TEXT_FILL_TYPE" val="1"/>
  <p:tag name="KSO_WM_UNIT_USESOURCEFORMAT_APPLY" val="0"/>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i*1_1_1"/>
  <p:tag name="KSO_WM_TEMPLATE_CATEGORY" val="diagram"/>
  <p:tag name="KSO_WM_TEMPLATE_INDEX" val="2023312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solid&quot;:{&quot;brightness&quot;:0.8999999761581421,&quot;colorType&quot;:1,&quot;foreColorIndex&quot;:5,&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
  <p:tag name="KSO_WM_UNIT_SHADOW_SCHEMECOLOR_INDEX" val="5"/>
  <p:tag name="KSO_WM_UNIT_TEXT_FILL_FORE_SCHEMECOLOR_INDEX" val="2"/>
  <p:tag name="KSO_WM_UNIT_TEXT_FILL_TYPE" val="1"/>
  <p:tag name="KSO_WM_UNIT_USESOURCEFORMAT_APPLY" val="0"/>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d*1_1_1"/>
  <p:tag name="KSO_WM_TEMPLATE_CATEGORY" val="diagram"/>
  <p:tag name="KSO_WM_TEMPLATE_INDEX" val="20233128"/>
  <p:tag name="KSO_WM_UNIT_LAYERLEVEL" val="1_1_1"/>
  <p:tag name="KSO_WM_TAG_VERSION" val="3.0"/>
  <p:tag name="KSO_WM_BEAUTIFY_FLAG" val="#wm#"/>
  <p:tag name="KSO_WM_UNIT_VALUE" val="995*484"/>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i*1_2_1"/>
  <p:tag name="KSO_WM_TEMPLATE_CATEGORY" val="diagram"/>
  <p:tag name="KSO_WM_TEMPLATE_INDEX" val="2023312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solid&quot;:{&quot;brightness&quot;:0.8999999761581421,&quot;colorType&quot;:1,&quot;foreColorIndex&quot;:5,&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
  <p:tag name="KSO_WM_UNIT_SHADOW_SCHEMECOLOR_INDEX" val="5"/>
  <p:tag name="KSO_WM_UNIT_TEXT_FILL_FORE_SCHEMECOLOR_INDEX" val="2"/>
  <p:tag name="KSO_WM_UNIT_TEXT_FILL_TYPE" val="1"/>
  <p:tag name="KSO_WM_UNIT_USESOURCEFORMAT_APPLY" val="0"/>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d*1_2_1"/>
  <p:tag name="KSO_WM_TEMPLATE_CATEGORY" val="diagram"/>
  <p:tag name="KSO_WM_TEMPLATE_INDEX" val="20233128"/>
  <p:tag name="KSO_WM_UNIT_LAYERLEVEL" val="1_1_1"/>
  <p:tag name="KSO_WM_TAG_VERSION" val="3.0"/>
  <p:tag name="KSO_WM_BEAUTIFY_FLAG" val="#wm#"/>
  <p:tag name="KSO_WM_UNIT_VALUE" val="995*484"/>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33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28_2*l_h_f*1_1_1"/>
  <p:tag name="KSO_WM_TEMPLATE_CATEGORY" val="diagram"/>
  <p:tag name="KSO_WM_TEMPLATE_INDEX" val="2023312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您的项正文，文字是您思想的提炼，请尽量言简意赅的阐述观点。单击此处输入正文，文字是您思想的提炼"/>
  <p:tag name="KSO_WM_UNIT_USESOURCEFORMAT_APPLY" val="0"/>
</p:tagLst>
</file>

<file path=ppt/tags/tag33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28_2*l_h_a*1_1_1"/>
  <p:tag name="KSO_WM_TEMPLATE_CATEGORY" val="diagram"/>
  <p:tag name="KSO_WM_TEMPLATE_INDEX" val="2023312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i*1_1_2"/>
  <p:tag name="KSO_WM_TEMPLATE_CATEGORY" val="diagram"/>
  <p:tag name="KSO_WM_TEMPLATE_INDEX" val="20233128"/>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33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28_2*l_h_f*1_2_1"/>
  <p:tag name="KSO_WM_TEMPLATE_CATEGORY" val="diagram"/>
  <p:tag name="KSO_WM_TEMPLATE_INDEX" val="2023312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您的项正文，文字是您思想的提炼，请尽量言简意赅的阐述观点。单击此处输入正文，文字是您思想的提炼"/>
  <p:tag name="KSO_WM_UNIT_USESOURCEFORMAT_APPLY" val="0"/>
</p:tagLst>
</file>

<file path=ppt/tags/tag33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28_2*l_h_a*1_2_1"/>
  <p:tag name="KSO_WM_TEMPLATE_CATEGORY" val="diagram"/>
  <p:tag name="KSO_WM_TEMPLATE_INDEX" val="2023312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i*1_2_2"/>
  <p:tag name="KSO_WM_TEMPLATE_CATEGORY" val="diagram"/>
  <p:tag name="KSO_WM_TEMPLATE_INDEX" val="20233128"/>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i*1_3_1"/>
  <p:tag name="KSO_WM_TEMPLATE_CATEGORY" val="diagram"/>
  <p:tag name="KSO_WM_TEMPLATE_INDEX" val="2023312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solid&quot;:{&quot;brightness&quot;:0.8999999761581421,&quot;colorType&quot;:1,&quot;foreColorIndex&quot;:5,&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
  <p:tag name="KSO_WM_UNIT_SHADOW_SCHEMECOLOR_INDEX" val="5"/>
  <p:tag name="KSO_WM_UNIT_TEXT_FILL_FORE_SCHEMECOLOR_INDEX" val="2"/>
  <p:tag name="KSO_WM_UNIT_TEXT_FILL_TYPE" val="1"/>
  <p:tag name="KSO_WM_UNIT_USESOURCEFORMAT_APPLY" val="0"/>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d*1_3_1"/>
  <p:tag name="KSO_WM_TEMPLATE_CATEGORY" val="diagram"/>
  <p:tag name="KSO_WM_TEMPLATE_INDEX" val="20233128"/>
  <p:tag name="KSO_WM_UNIT_LAYERLEVEL" val="1_1_1"/>
  <p:tag name="KSO_WM_TAG_VERSION" val="3.0"/>
  <p:tag name="KSO_WM_BEAUTIFY_FLAG" val="#wm#"/>
  <p:tag name="KSO_WM_UNIT_VALUE" val="995*484"/>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34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28_2*l_h_f*1_3_1"/>
  <p:tag name="KSO_WM_TEMPLATE_CATEGORY" val="diagram"/>
  <p:tag name="KSO_WM_TEMPLATE_INDEX" val="2023312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您的项正文，文字是您思想的提炼，请尽量言简意赅的阐述观点。单击此处输入正文，文字是您思想的提炼"/>
  <p:tag name="KSO_WM_UNIT_USESOURCEFORMAT_APPLY" val="0"/>
</p:tagLst>
</file>

<file path=ppt/tags/tag34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28_2*l_h_a*1_3_1"/>
  <p:tag name="KSO_WM_TEMPLATE_CATEGORY" val="diagram"/>
  <p:tag name="KSO_WM_TEMPLATE_INDEX" val="2023312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i*1_3_2"/>
  <p:tag name="KSO_WM_TEMPLATE_CATEGORY" val="diagram"/>
  <p:tag name="KSO_WM_TEMPLATE_INDEX" val="20233128"/>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346.xml><?xml version="1.0" encoding="utf-8"?>
<p:tagLst xmlns:a="http://schemas.openxmlformats.org/drawingml/2006/main" xmlns:r="http://schemas.openxmlformats.org/officeDocument/2006/relationships" xmlns:p="http://schemas.openxmlformats.org/presentationml/2006/main">
  <p:tag name="KSO_WM_SLIDE_ID" val="custom20233288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288"/>
  <p:tag name="KSO_WM_SLIDE_TYPE" val="sectionTitle"/>
  <p:tag name="KSO_WM_SLIDE_SUBTYPE" val="pureTxt"/>
  <p:tag name="KSO_WM_SLIDE_LAYOUT" val="a_e"/>
  <p:tag name="KSO_WM_SLIDE_LAYOUT_CNT" val="1_1"/>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288_7*a*1"/>
  <p:tag name="KSO_WM_TEMPLATE_CATEGORY" val="custom"/>
  <p:tag name="KSO_WM_TEMPLATE_INDEX" val="20233288"/>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288_7*e*1"/>
  <p:tag name="KSO_WM_TEMPLATE_CATEGORY" val="custom"/>
  <p:tag name="KSO_WM_TEMPLATE_INDEX" val="20233288"/>
  <p:tag name="KSO_WM_UNIT_LAYERLEVEL" val="1"/>
  <p:tag name="KSO_WM_TAG_VERSION" val="3.0"/>
  <p:tag name="KSO_WM_BEAUTIFY_FLAG" val="#wm#"/>
  <p:tag name="KSO_WM_UNIT_NOCLEAR" val="0"/>
  <p:tag name="KSO_WM_UNIT_VALUE" val="13"/>
  <p:tag name="KSO_WM_UNIT_TYPE" val="e"/>
  <p:tag name="KSO_WM_UNIT_INDEX" val="1"/>
  <p:tag name="KSO_WM_UNIT_PRESET_TEXT" val="02"/>
</p:tagLst>
</file>

<file path=ppt/tags/tag349.xml><?xml version="1.0" encoding="utf-8"?>
<p:tagLst xmlns:a="http://schemas.openxmlformats.org/drawingml/2006/main" xmlns:r="http://schemas.openxmlformats.org/officeDocument/2006/relationships"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627.12*288.72"/>
  <p:tag name="KSO_WM_SLIDE_POSITION" val="226.042*172.047"/>
  <p:tag name="KSO_WM_SLIDE_LAYOUT" val="a_d_l"/>
  <p:tag name="KSO_WM_SLIDE_LAYOUT_CNT" val="1_1_1"/>
  <p:tag name="KSO_WM_SPECIAL_SOURCE" val="bdnull"/>
  <p:tag name="KSO_WM_DIAGRAM_GROUP_CODE" val="l1-1"/>
  <p:tag name="KSO_WM_SLIDE_DIAGTYPE" val="l"/>
  <p:tag name="KSO_WM_TEMPLATE_INDEX" val="20233288"/>
  <p:tag name="KSO_WM_TEMPLATE_SUBCATEGORY" val="0"/>
  <p:tag name="KSO_WM_SLIDE_INDEX" val="1"/>
  <p:tag name="KSO_WM_TAG_VERSION" val="3.0"/>
  <p:tag name="KSO_WM_SLIDE_ID" val="custom20232485_1"/>
  <p:tag name="KSO_WM_SLIDE_ITEM_CNT" val="2"/>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VALUE" val="1903*1342"/>
  <p:tag name="KSO_WM_UNIT_HIGHLIGHT" val="0"/>
  <p:tag name="KSO_WM_UNIT_COMPATIBLE" val="0"/>
  <p:tag name="KSO_WM_UNIT_DIAGRAM_ISNUMVISUAL" val="0"/>
  <p:tag name="KSO_WM_UNIT_DIAGRAM_ISREFERUNIT" val="0"/>
  <p:tag name="KSO_WM_UNIT_TYPE" val="d"/>
  <p:tag name="KSO_WM_UNIT_INDEX" val="1"/>
  <p:tag name="KSO_WM_UNIT_ID" val="custom20232485_1*d*1"/>
  <p:tag name="KSO_WM_TEMPLATE_CATEGORY" val="custom"/>
  <p:tag name="KSO_WM_TEMPLATE_INDEX" val="20232485"/>
  <p:tag name="KSO_WM_UNIT_LAYERLEVEL" val="1"/>
  <p:tag name="KSO_WM_TAG_VERSION" val="3.0"/>
  <p:tag name="KSO_WM_BEAUTIFY_FLAG" val="#wm#"/>
  <p:tag name="KSO_WM_DIAGRAM_GROUP_CODE" val="l1-1"/>
  <p:tag name="KSO_WM_UNIT_LINE_FORE_SCHEMECOLOR_INDEX" val="13"/>
  <p:tag name="KSO_WM_UNIT_LINE_FILL_TYPE" val="2"/>
  <p:tag name="KSO_WM_UNIT_TEXT_FILL_FORE_SCHEMECOLOR_INDEX" val="2"/>
  <p:tag name="KSO_WM_UNIT_TEXT_FILL_TYPE" val="1"/>
  <p:tag name="KSO_WM_UNIT_USESOURCEFORMAT_APPLY" val="0"/>
</p:tagLst>
</file>

<file path=ppt/tags/tag35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UNIT_VALUE" val="26"/>
  <p:tag name="KSO_WM_UNIT_USESOURCEFORMAT_APPLY" val="0"/>
  <p:tag name="KSO_WM_TEMPLATE_INDEX" val="20232485"/>
  <p:tag name="KSO_WM_UNIT_ID" val="custom20232485_1*a*1"/>
  <p:tag name="KSO_WM_UNIT_PRESET_TEXT" val="单击此处添加标题"/>
  <p:tag name="KSO_WM_UNIT_TEXT_FILL_FORE_SCHEMECOLOR_INDEX" val="5"/>
  <p:tag name="KSO_WM_UNIT_TEXT_FILL_TYPE" val="1"/>
</p:tagLst>
</file>

<file path=ppt/tags/tag352.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82_1*l_h_i*1_1_2"/>
  <p:tag name="KSO_WM_TEMPLATE_CATEGORY" val="diagram"/>
  <p:tag name="KSO_WM_TEMPLATE_INDEX" val="20232482"/>
  <p:tag name="KSO_WM_UNIT_LAYERLEVEL" val="1_1_1"/>
  <p:tag name="KSO_WM_TAG_VERSION" val="3.0"/>
  <p:tag name="KSO_WM_BEAUTIFY_FLAG" val="#wm#"/>
  <p:tag name="KSO_WM_DIAGRAM_MAX_ITEMCNT" val="2"/>
  <p:tag name="KSO_WM_DIAGRAM_MIN_ITEMCNT" val="2"/>
  <p:tag name="KSO_WM_DIAGRAM_VIRTUALLY_FRAME" val="{&quot;height&quot;:288.7200012207031,&quot;width&quot;:627.1199951171875}"/>
  <p:tag name="KSO_WM_DIAGRAM_COLOR_MATCH_VALUE" val="{&quot;shape&quot;:{&quot;fill&quot;:{&quot;solid&quot;:{&quot;brightness&quot;:0,&quot;colorType&quot;:1,&quot;foreColorIndex&quot;:2,&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 name="KSO_WM_UNIT_LINE_FILL_TYPE" val="2"/>
  <p:tag name="KSO_WM_UNIT_SHADOW_SCHEMECOLOR_INDEX" val="5"/>
  <p:tag name="KSO_WM_UNIT_USESOURCEFORMAT_APPLY" val="0"/>
</p:tagLst>
</file>

<file path=ppt/tags/tag353.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2482_1*l_h_i*1_1_1"/>
  <p:tag name="KSO_WM_TEMPLATE_CATEGORY" val="diagram"/>
  <p:tag name="KSO_WM_TEMPLATE_INDEX" val="20232482"/>
  <p:tag name="KSO_WM_UNIT_LAYERLEVEL" val="1_1_1"/>
  <p:tag name="KSO_WM_TAG_VERSION" val="3.0"/>
  <p:tag name="KSO_WM_BEAUTIFY_FLAG" val="#wm#"/>
  <p:tag name="KSO_WM_DIAGRAM_MAX_ITEMCNT" val="2"/>
  <p:tag name="KSO_WM_DIAGRAM_MIN_ITEMCNT" val="2"/>
  <p:tag name="KSO_WM_DIAGRAM_VIRTUALLY_FRAME" val="{&quot;height&quot;:288.7200012207031,&quot;width&quot;:627.119995117187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UNIT_SHADOW_SCHEMECOLOR_INDEX" val="5"/>
  <p:tag name="KSO_WM_UNIT_USESOURCEFORMAT_APPLY" val="0"/>
</p:tagLst>
</file>

<file path=ppt/tags/tag354.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6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82_1*l_h_f*1_1_1"/>
  <p:tag name="KSO_WM_TEMPLATE_CATEGORY" val="diagram"/>
  <p:tag name="KSO_WM_TEMPLATE_INDEX" val="20232482"/>
  <p:tag name="KSO_WM_UNIT_LAYERLEVEL" val="1_1_1"/>
  <p:tag name="KSO_WM_TAG_VERSION" val="3.0"/>
  <p:tag name="KSO_WM_BEAUTIFY_FLAG" val="#wm#"/>
  <p:tag name="KSO_WM_DIAGRAM_MAX_ITEMCNT" val="2"/>
  <p:tag name="KSO_WM_DIAGRAM_MIN_ITEMCNT" val="2"/>
  <p:tag name="KSO_WM_DIAGRAM_VIRTUALLY_FRAME" val="{&quot;height&quot;:288.7200012207031,&quot;width&quot;:627.119995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请尽量言简意赅的阐述观点"/>
  <p:tag name="KSO_WM_UNIT_TEXT_FILL_FORE_SCHEMECOLOR_INDEX" val="1"/>
  <p:tag name="KSO_WM_UNIT_TEXT_FILL_TYPE" val="1"/>
  <p:tag name="KSO_WM_UNIT_USESOURCEFORMAT_APPLY" val="0"/>
</p:tagLst>
</file>

<file path=ppt/tags/tag35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82_1*l_h_a*1_1_1"/>
  <p:tag name="KSO_WM_TEMPLATE_CATEGORY" val="diagram"/>
  <p:tag name="KSO_WM_TEMPLATE_INDEX" val="20232482"/>
  <p:tag name="KSO_WM_UNIT_LAYERLEVEL" val="1_1_1"/>
  <p:tag name="KSO_WM_TAG_VERSION" val="3.0"/>
  <p:tag name="KSO_WM_BEAUTIFY_FLAG" val="#wm#"/>
  <p:tag name="KSO_WM_DIAGRAM_MAX_ITEMCNT" val="2"/>
  <p:tag name="KSO_WM_DIAGRAM_MIN_ITEMCNT" val="2"/>
  <p:tag name="KSO_WM_DIAGRAM_VIRTUALLY_FRAME" val="{&quot;height&quot;:288.7200012207031,&quot;width&quot;:627.119995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356.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82_1*l_h_i*1_2_2"/>
  <p:tag name="KSO_WM_TEMPLATE_CATEGORY" val="diagram"/>
  <p:tag name="KSO_WM_TEMPLATE_INDEX" val="20232482"/>
  <p:tag name="KSO_WM_UNIT_LAYERLEVEL" val="1_1_1"/>
  <p:tag name="KSO_WM_TAG_VERSION" val="3.0"/>
  <p:tag name="KSO_WM_BEAUTIFY_FLAG" val="#wm#"/>
  <p:tag name="KSO_WM_DIAGRAM_MAX_ITEMCNT" val="2"/>
  <p:tag name="KSO_WM_DIAGRAM_MIN_ITEMCNT" val="2"/>
  <p:tag name="KSO_WM_DIAGRAM_VIRTUALLY_FRAME" val="{&quot;height&quot;:288.7200012207031,&quot;width&quot;:627.1199951171875}"/>
  <p:tag name="KSO_WM_DIAGRAM_COLOR_MATCH_VALUE" val="{&quot;shape&quot;:{&quot;fill&quot;:{&quot;solid&quot;:{&quot;brightness&quot;:0,&quot;colorType&quot;:1,&quot;foreColorIndex&quot;:2,&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 name="KSO_WM_UNIT_LINE_FILL_TYPE" val="2"/>
  <p:tag name="KSO_WM_UNIT_SHADOW_SCHEMECOLOR_INDEX" val="5"/>
  <p:tag name="KSO_WM_UNIT_USESOURCEFORMAT_APPLY" val="0"/>
</p:tagLst>
</file>

<file path=ppt/tags/tag357.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2482_1*l_h_i*1_2_1"/>
  <p:tag name="KSO_WM_TEMPLATE_CATEGORY" val="diagram"/>
  <p:tag name="KSO_WM_TEMPLATE_INDEX" val="20232482"/>
  <p:tag name="KSO_WM_UNIT_LAYERLEVEL" val="1_1_1"/>
  <p:tag name="KSO_WM_TAG_VERSION" val="3.0"/>
  <p:tag name="KSO_WM_BEAUTIFY_FLAG" val="#wm#"/>
  <p:tag name="KSO_WM_DIAGRAM_MAX_ITEMCNT" val="2"/>
  <p:tag name="KSO_WM_DIAGRAM_MIN_ITEMCNT" val="2"/>
  <p:tag name="KSO_WM_DIAGRAM_VIRTUALLY_FRAME" val="{&quot;height&quot;:288.7200012207031,&quot;width&quot;:627.119995117187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UNIT_SHADOW_SCHEMECOLOR_INDEX" val="5"/>
  <p:tag name="KSO_WM_UNIT_USESOURCEFORMAT_APPLY" val="0"/>
</p:tagLst>
</file>

<file path=ppt/tags/tag358.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6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82_1*l_h_f*1_2_1"/>
  <p:tag name="KSO_WM_TEMPLATE_CATEGORY" val="diagram"/>
  <p:tag name="KSO_WM_TEMPLATE_INDEX" val="20232482"/>
  <p:tag name="KSO_WM_UNIT_LAYERLEVEL" val="1_1_1"/>
  <p:tag name="KSO_WM_TAG_VERSION" val="3.0"/>
  <p:tag name="KSO_WM_BEAUTIFY_FLAG" val="#wm#"/>
  <p:tag name="KSO_WM_DIAGRAM_MAX_ITEMCNT" val="2"/>
  <p:tag name="KSO_WM_DIAGRAM_MIN_ITEMCNT" val="2"/>
  <p:tag name="KSO_WM_DIAGRAM_VIRTUALLY_FRAME" val="{&quot;height&quot;:288.7200012207031,&quot;width&quot;:627.119995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请尽量言简意赅的阐述观点"/>
  <p:tag name="KSO_WM_UNIT_TEXT_FILL_FORE_SCHEMECOLOR_INDEX" val="1"/>
  <p:tag name="KSO_WM_UNIT_TEXT_FILL_TYPE" val="1"/>
  <p:tag name="KSO_WM_UNIT_USESOURCEFORMAT_APPLY" val="0"/>
</p:tagLst>
</file>

<file path=ppt/tags/tag359.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82_1*l_h_a*1_2_1"/>
  <p:tag name="KSO_WM_TEMPLATE_CATEGORY" val="diagram"/>
  <p:tag name="KSO_WM_TEMPLATE_INDEX" val="20232482"/>
  <p:tag name="KSO_WM_UNIT_LAYERLEVEL" val="1_1_1"/>
  <p:tag name="KSO_WM_TAG_VERSION" val="3.0"/>
  <p:tag name="KSO_WM_BEAUTIFY_FLAG" val="#wm#"/>
  <p:tag name="KSO_WM_DIAGRAM_MAX_ITEMCNT" val="2"/>
  <p:tag name="KSO_WM_DIAGRAM_MIN_ITEMCNT" val="2"/>
  <p:tag name="KSO_WM_DIAGRAM_VIRTUALLY_FRAME" val="{&quot;height&quot;:288.7200012207031,&quot;width&quot;:627.1199951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SLIDE_ID" val="diagram20232474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766.91*286.45"/>
  <p:tag name="KSO_WM_SLIDE_POSITION" val="96.545*148.7"/>
  <p:tag name="KSO_WM_DIAGRAM_GROUP_CODE" val="l1-1"/>
  <p:tag name="KSO_WM_SLIDE_DIAGTYPE" val="l"/>
  <p:tag name="KSO_WM_TAG_VERSION" val="3.0"/>
  <p:tag name="KSO_WM_BEAUTIFY_FLAG" val="#wm#"/>
  <p:tag name="KSO_WM_TEMPLATE_CATEGORY" val="custom"/>
  <p:tag name="KSO_WM_TEMPLATE_INDEX" val="20233288"/>
  <p:tag name="KSO_WM_SLIDE_LAYOUT" val="a_l"/>
  <p:tag name="KSO_WM_SLIDE_LAYOUT_CNT" val="1_1"/>
</p:tagLst>
</file>

<file path=ppt/tags/tag36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2474_1*a*1"/>
  <p:tag name="KSO_WM_TEMPLATE_CATEGORY" val="diagram"/>
  <p:tag name="KSO_WM_TEMPLATE_INDEX" val="20232474"/>
  <p:tag name="KSO_WM_UNIT_LAYERLEVEL" val="1"/>
  <p:tag name="KSO_WM_TAG_VERSION" val="3.0"/>
  <p:tag name="KSO_WM_BEAUTIFY_FLAG" val="#wm#"/>
  <p:tag name="KSO_WM_UNIT_PRESET_TEXT" val="单击此处添加标题"/>
  <p:tag name="KSO_WM_UNIT_TEXT_FILL_FORE_SCHEMECOLOR_INDEX" val="5"/>
  <p:tag name="KSO_WM_UNIT_TEXT_FILL_TYPE" val="1"/>
  <p:tag name="KSO_WM_UNIT_USESOURCEFORMAT_APPLY" val="0"/>
</p:tagLst>
</file>

<file path=ppt/tags/tag362.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1*l_h_f*1_1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添加文本具体内容，简明扼要地阐述您的观点，根据需要可酌情增减文字,单击此处添加文本具体内容"/>
  <p:tag name="KSO_WM_UNIT_FILL_TYPE" val="3"/>
  <p:tag name="KSO_WM_UNIT_USESOURCEFORMAT_APPLY" val="0"/>
</p:tagLst>
</file>

<file path=ppt/tags/tag363.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74_1*l_h_i*1_1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364.xml><?xml version="1.0" encoding="utf-8"?>
<p:tagLst xmlns:a="http://schemas.openxmlformats.org/drawingml/2006/main" xmlns:r="http://schemas.openxmlformats.org/officeDocument/2006/relationships" xmlns:p="http://schemas.openxmlformats.org/presentationml/2006/main">
  <p:tag name="KSO_WM_UNIT_ISNUMDGMTITLE" val="0"/>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1*l_h_f*1_2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UNIT_VALUE" val="54"/>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添加文本具体内容，简明扼要地阐述您的观点，根据需要可酌情增减文字，单击此处添加文本具体内容"/>
  <p:tag name="KSO_WM_UNIT_FILL_TYPE" val="3"/>
  <p:tag name="KSO_WM_UNIT_USESOURCEFORMAT_APPLY" val="0"/>
</p:tagLst>
</file>

<file path=ppt/tags/tag36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1*l_h_d*1_1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UNIT_LINE_FILL_TYPE" val="2"/>
  <p:tag name="KSO_WM_UNIT_USESOURCEFORMAT_APPLY" val="0"/>
</p:tagLst>
</file>

<file path=ppt/tags/tag366.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1*l_h_a*1_1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文档标题"/>
  <p:tag name="KSO_WM_UNIT_TEXT_FILL_FORE_SCHEMECOLOR_INDEX" val="1"/>
  <p:tag name="KSO_WM_UNIT_TEXT_FILL_TYPE" val="1"/>
  <p:tag name="KSO_WM_UNIT_USESOURCEFORMAT_APPLY" val="0"/>
</p:tagLst>
</file>

<file path=ppt/tags/tag367.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74_1*l_h_i*1_2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368.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1*l_h_a*1_2_1"/>
  <p:tag name="KSO_WM_TEMPLATE_CATEGORY" val="diagram"/>
  <p:tag name="KSO_WM_TEMPLATE_INDEX" val="20232474"/>
  <p:tag name="KSO_WM_UNIT_LAYERLEVEL" val="1_1_1"/>
  <p:tag name="KSO_WM_TAG_VERSION" val="3.0"/>
  <p:tag name="KSO_WM_BEAUTIFY_FLAG" val="#wm#"/>
  <p:tag name="KSO_WM_UNIT_VALUE" val="12"/>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文档标题"/>
  <p:tag name="KSO_WM_UNIT_TEXT_FILL_FORE_SCHEMECOLOR_INDEX" val="1"/>
  <p:tag name="KSO_WM_UNIT_TEXT_FILL_TYPE" val="1"/>
  <p:tag name="KSO_WM_UNIT_USESOURCEFORMAT_APPLY" val="0"/>
</p:tagLst>
</file>

<file path=ppt/tags/tag369.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1*l_h_d*1_2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UNIT_LINE_FILL_TYPE" val="2"/>
  <p:tag name="KSO_WM_UNIT_USESOURCEFORMAT_APPLY" val="0"/>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SPECIAL_SOURCE" val="bdnull"/>
  <p:tag name="KSO_WM_SLIDE_ID" val="diagram202324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custom"/>
  <p:tag name="KSO_WM_TEMPLATE_INDEX" val="20233288"/>
  <p:tag name="KSO_WM_DIAGRAM_GROUP_CODE" val="l1-1"/>
  <p:tag name="KSO_WM_SLIDE_DIAGTYPE" val="l"/>
  <p:tag name="KSO_WM_SLIDE_LAYOUT" val="a_l"/>
  <p:tag name="KSO_WM_SLIDE_LAYOUT_CNT" val="1_1"/>
  <p:tag name="KSO_WM_SLIDE_TYPE" val="text"/>
  <p:tag name="KSO_WM_SLIDE_SUBTYPE" val="diag"/>
  <p:tag name="KSO_WM_SLIDE_SIZE" val="850.352*301.7"/>
  <p:tag name="KSO_WM_SLIDE_POSITION" val="54.89*153.55"/>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a*1"/>
  <p:tag name="KSO_WM_TEMPLATE_CATEGORY" val="diagram"/>
  <p:tag name="KSO_WM_TEMPLATE_INDEX" val="20232468"/>
  <p:tag name="KSO_WM_UNIT_LAYERLEVEL" val="1"/>
  <p:tag name="KSO_WM_TAG_VERSION" val="3.0"/>
  <p:tag name="KSO_WM_BEAUTIFY_FLAG" val="#wm#"/>
  <p:tag name="KSO_WM_UNIT_ISCONTENTSTITLE" val="0"/>
  <p:tag name="KSO_WM_UNIT_ISNUMDGMTITLE" val="0"/>
  <p:tag name="KSO_WM_UNIT_NOCLEAR" val="0"/>
  <p:tag name="KSO_WM_UNIT_VALUE" val="26"/>
  <p:tag name="KSO_WM_DIAGRAM_GROUP_CODE" val="l1-1"/>
  <p:tag name="KSO_WM_UNIT_TYPE" val="a"/>
  <p:tag name="KSO_WM_UNIT_INDEX" val="1"/>
  <p:tag name="KSO_WM_UNIT_PRESET_TEXT" val="单击此处添加标题"/>
  <p:tag name="KSO_WM_UNIT_TEXT_FILL_FORE_SCHEMECOLOR_INDEX" val="13"/>
  <p:tag name="KSO_WM_UNIT_TEXT_FILL_TYPE" val="1"/>
  <p:tag name="KSO_WM_UNIT_USESOURCEFORMAT_APPLY" val="0"/>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1_2"/>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4"/>
  <p:tag name="KSO_WM_DIAGRAM_MIN_ITEMCNT" val="2"/>
  <p:tag name="KSO_WM_DIAGRAM_VIRTUALLY_FRAME" val="{&quot;height&quot;:301.70001220703125,&quot;width&quot;:850.6500244140625}"/>
  <p:tag name="KSO_WM_DIAGRAM_COLOR_MATCH_VALUE" val="{&quot;shape&quot;:{&quot;fill&quot;:{&quot;solid&quot;:{&quot;brightness&quot;:0,&quot;colorType&quot;:1,&quot;foreColorIndex&quot;:2,&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3_2"/>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4"/>
  <p:tag name="KSO_WM_DIAGRAM_MIN_ITEMCNT" val="2"/>
  <p:tag name="KSO_WM_DIAGRAM_VIRTUALLY_FRAME" val="{&quot;height&quot;:301.70001220703125,&quot;width&quot;:850.6500244140625}"/>
  <p:tag name="KSO_WM_DIAGRAM_COLOR_MATCH_VALUE" val="{&quot;shape&quot;:{&quot;fill&quot;:{&quot;solid&quot;:{&quot;brightness&quot;:0,&quot;colorType&quot;:1,&quot;foreColorIndex&quot;:2,&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2_2"/>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4"/>
  <p:tag name="KSO_WM_DIAGRAM_MIN_ITEMCNT" val="2"/>
  <p:tag name="KSO_WM_DIAGRAM_VIRTUALLY_FRAME" val="{&quot;height&quot;:301.70001220703125,&quot;width&quot;:850.650024414062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solidLine&quot;:{&quot;brightness&quot;:-0.25,&quot;colorType&quot;:1,&quot;foreColorIndex&quot;:5,&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LINE_FILL_TYPE" val="2"/>
  <p:tag name="KSO_WM_UNIT_SHADOW_SCHEMECOLOR_INDEX" val="5"/>
  <p:tag name="KSO_WM_UNIT_TEXT_FILL_FORE_SCHEMECOLOR_INDEX" val="2"/>
  <p:tag name="KSO_WM_UNIT_TEXT_FILL_TYPE" val="1"/>
  <p:tag name="KSO_WM_UNIT_USESOURCEFORMAT_APPLY" val="0"/>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a*1_3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UNIT_VALUE" val="9"/>
  <p:tag name="KSO_WM_DIAGRAM_MAX_ITEMCNT" val="4"/>
  <p:tag name="KSO_WM_DIAGRAM_MIN_ITEMCNT" val="2"/>
  <p:tag name="KSO_WM_DIAGRAM_VIRTUALLY_FRAME" val="{&quot;height&quot;:301.70001220703125,&quot;width&quot;:850.650024414062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UNIT_USESOURCEFORMAT_APPLY" val="0"/>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a*1_1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UNIT_VALUE" val="9"/>
  <p:tag name="KSO_WM_DIAGRAM_MAX_ITEMCNT" val="4"/>
  <p:tag name="KSO_WM_DIAGRAM_MIN_ITEMCNT" val="2"/>
  <p:tag name="KSO_WM_DIAGRAM_VIRTUALLY_FRAME" val="{&quot;height&quot;:301.70001220703125,&quot;width&quot;:850.650024414062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UNIT_USESOURCEFORMAT_APPLY" val="0"/>
</p:tagLst>
</file>

<file path=ppt/tags/tag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1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SUBTYPE" val="d"/>
  <p:tag name="KSO_WM_UNIT_TYPE" val="l_h_i"/>
  <p:tag name="KSO_WM_UNIT_INDEX" val="1_1_1"/>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UNIT_USESOURCEFORMAT_APPLY" val="0"/>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3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SUBTYPE" val="d"/>
  <p:tag name="KSO_WM_UNIT_TYPE" val="l_h_i"/>
  <p:tag name="KSO_WM_UNIT_INDEX" val="1_3_1"/>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TEXT_FILL_FORE_SCHEMECOLOR_INDEX" val="1"/>
  <p:tag name="KSO_WM_UNIT_TEXT_FILL_TYPE" val="1"/>
  <p:tag name="KSO_WM_UNIT_USESOURCEFORMAT_APPLY" val="0"/>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f*1_3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3_1"/>
  <p:tag name="KSO_WM_UNIT_VALUE" val="56"/>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您思想的提炼，请尽量言简意赅的阐述观点。单击此处输入项正文，文字是您思想的提炼"/>
  <p:tag name="KSO_WM_UNIT_TEXT_FILL_FORE_SCHEMECOLOR_INDEX" val="1"/>
  <p:tag name="KSO_WM_UNIT_TEXT_FILL_TYPE" val="1"/>
  <p:tag name="KSO_WM_UNIT_USESOURCEFORMAT_APPLY" val="0"/>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f*1_1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1_1"/>
  <p:tag name="KSO_WM_UNIT_VALUE" val="56"/>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您思想的提炼，请尽量言简意赅的阐述观点。单击此处输入项正文，文字是您思想的提炼"/>
  <p:tag name="KSO_WM_UNIT_TEXT_FILL_FORE_SCHEMECOLOR_INDEX" val="1"/>
  <p:tag name="KSO_WM_UNIT_TEXT_FILL_TYPE" val="1"/>
  <p:tag name="KSO_WM_UNIT_USESOURCEFORMAT_APPLY" val="0"/>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2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SUBTYPE" val="d"/>
  <p:tag name="KSO_WM_UNIT_TYPE" val="l_h_i"/>
  <p:tag name="KSO_WM_UNIT_INDEX" val="1_2_1"/>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UNIT_USESOURCEFORMAT_APPLY" val="0"/>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f*1_2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2_1"/>
  <p:tag name="KSO_WM_UNIT_VALUE" val="56"/>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您思想的提炼，请尽量言简意赅的阐述观点。单击此处输入项正文，文字是您思想的提炼"/>
  <p:tag name="KSO_WM_UNIT_TEXT_FILL_FORE_SCHEMECOLOR_INDEX" val="1"/>
  <p:tag name="KSO_WM_UNIT_TEXT_FILL_TYPE" val="1"/>
  <p:tag name="KSO_WM_UNIT_USESOURCEFORMAT_APPLY" val="0"/>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a*1_2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UNIT_VALUE" val="9"/>
  <p:tag name="KSO_WM_DIAGRAM_MAX_ITEMCNT" val="4"/>
  <p:tag name="KSO_WM_DIAGRAM_MIN_ITEMCNT" val="2"/>
  <p:tag name="KSO_WM_DIAGRAM_VIRTUALLY_FRAME" val="{&quot;height&quot;:301.70001220703125,&quot;width&quot;:850.6500244140625}"/>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2"/>
  <p:tag name="KSO_WM_UNIT_FILL_FORE_SCHEMECOLOR_INDEX_BRIGHTNESS" val="0"/>
  <p:tag name="KSO_WM_UNIT_TEXT_FILL_FORE_SCHEMECOLOR_INDEX" val="1"/>
  <p:tag name="KSO_WM_UNIT_TEXT_FILL_TYPE" val="1"/>
  <p:tag name="KSO_WM_UNIT_USESOURCEFORMAT_APPLY" val="0"/>
</p:tagLst>
</file>

<file path=ppt/tags/tag384.xml><?xml version="1.0" encoding="utf-8"?>
<p:tagLst xmlns:a="http://schemas.openxmlformats.org/drawingml/2006/main" xmlns:r="http://schemas.openxmlformats.org/officeDocument/2006/relationships" xmlns:p="http://schemas.openxmlformats.org/presentationml/2006/main">
  <p:tag name="KSO_WM_SLIDE_ID" val="custom20233288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288"/>
  <p:tag name="KSO_WM_SLIDE_TYPE" val="sectionTitle"/>
  <p:tag name="KSO_WM_SLIDE_SUBTYPE" val="pureTxt"/>
  <p:tag name="KSO_WM_SLIDE_LAYOUT" val="a_e"/>
  <p:tag name="KSO_WM_SLIDE_LAYOUT_CNT" val="1_1"/>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288_7*a*1"/>
  <p:tag name="KSO_WM_TEMPLATE_CATEGORY" val="custom"/>
  <p:tag name="KSO_WM_TEMPLATE_INDEX" val="20233288"/>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288_7*e*1"/>
  <p:tag name="KSO_WM_TEMPLATE_CATEGORY" val="custom"/>
  <p:tag name="KSO_WM_TEMPLATE_INDEX" val="20233288"/>
  <p:tag name="KSO_WM_UNIT_LAYERLEVEL" val="1"/>
  <p:tag name="KSO_WM_TAG_VERSION" val="3.0"/>
  <p:tag name="KSO_WM_BEAUTIFY_FLAG" val="#wm#"/>
  <p:tag name="KSO_WM_UNIT_NOCLEAR" val="0"/>
  <p:tag name="KSO_WM_UNIT_VALUE" val="13"/>
  <p:tag name="KSO_WM_UNIT_TYPE" val="e"/>
  <p:tag name="KSO_WM_UNIT_INDEX" val="1"/>
  <p:tag name="KSO_WM_UNIT_PRESET_TEXT" val="03"/>
</p:tagLst>
</file>

<file path=ppt/tags/tag387.xml><?xml version="1.0" encoding="utf-8"?>
<p:tagLst xmlns:a="http://schemas.openxmlformats.org/drawingml/2006/main" xmlns:r="http://schemas.openxmlformats.org/officeDocument/2006/relationships" xmlns:p="http://schemas.openxmlformats.org/presentationml/2006/main">
  <p:tag name="KSO_WM_SLIDE_ID" val="diagram20233335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custom"/>
  <p:tag name="KSO_WM_TEMPLATE_INDEX" val="20233288"/>
  <p:tag name="KSO_WM_SLIDE_TYPE" val="text"/>
  <p:tag name="KSO_WM_SLIDE_SUBTYPE" val="diag"/>
  <p:tag name="KSO_WM_SLIDE_SIZE" val="850.4*372.585"/>
  <p:tag name="KSO_WM_SLIDE_POSITION" val="54.8*138.068"/>
  <p:tag name="KSO_WM_SLIDE_LAYOUT" val="a_l"/>
  <p:tag name="KSO_WM_SLIDE_LAYOUT_CNT" val="1_1"/>
  <p:tag name="KSO_WM_SPECIAL_SOURCE" val="bdnull"/>
  <p:tag name="KSO_WM_DIAGRAM_GROUP_CODE" val="l1-1"/>
  <p:tag name="KSO_WM_SLIDE_DIAGTYPE" val="l"/>
</p:tagLst>
</file>

<file path=ppt/tags/tag38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5_2*a*1"/>
  <p:tag name="KSO_WM_TEMPLATE_CATEGORY" val="diagram"/>
  <p:tag name="KSO_WM_TEMPLATE_INDEX" val="20233335"/>
  <p:tag name="KSO_WM_UNIT_LAYERLEVEL" val="1"/>
  <p:tag name="KSO_WM_TAG_VERSION" val="3.0"/>
  <p:tag name="KSO_WM_BEAUTIFY_FLAG" val="#wm#"/>
  <p:tag name="KSO_WM_DIAGRAM_GROUP_CODE" val="l1-1"/>
  <p:tag name="KSO_WM_UNIT_VALUE" val="30"/>
  <p:tag name="KSO_WM_UNIT_PRESET_TEXT" val="单击此处添加标题"/>
  <p:tag name="KSO_WM_UNIT_TEXT_FILL_FORE_SCHEMECOLOR_INDEX" val="5"/>
  <p:tag name="KSO_WM_UNIT_TEXT_FILL_TYPE" val="1"/>
  <p:tag name="KSO_WM_UNIT_USESOURCEFORMAT_APPLY" val="0"/>
</p:tagLst>
</file>

<file path=ppt/tags/tag389.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5_1*l_h_i*1_1_2"/>
  <p:tag name="KSO_WM_TEMPLATE_CATEGORY" val="diagram"/>
  <p:tag name="KSO_WM_TEMPLATE_INDEX" val="20233335"/>
  <p:tag name="KSO_WM_UNIT_LAYERLEVEL" val="1_1_1"/>
  <p:tag name="KSO_WM_TAG_VERSION" val="3.0"/>
  <p:tag name="KSO_WM_BEAUTIFY_FLAG" val="#wm#"/>
  <p:tag name="KSO_WM_DIAGRAM_MAX_ITEMCNT" val="4"/>
  <p:tag name="KSO_WM_DIAGRAM_MIN_ITEMCNT" val="2"/>
  <p:tag name="KSO_WM_DIAGRAM_VIRTUALLY_FRAME" val="{&quot;height&quot;:380.3822937011719,&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5_1*l_h_f*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0"/>
</p:tagLst>
</file>

<file path=ppt/tags/tag39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5_1*l_h_f*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0"/>
</p:tagLst>
</file>

<file path=ppt/tags/tag392.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VALUE" val="652*723"/>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5_1*l_h_d*1_1_1"/>
  <p:tag name="KSO_WM_TEMPLATE_CATEGORY" val="diagram"/>
  <p:tag name="KSO_WM_TEMPLATE_INDEX" val="20233335"/>
  <p:tag name="KSO_WM_UNIT_LAYERLEVEL" val="1_1_1"/>
  <p:tag name="KSO_WM_TAG_VERSION" val="3.0"/>
  <p:tag name="KSO_WM_BEAUTIFY_FLAG" val="#wm#"/>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3335_1*l_h_a*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UNIT_ISCONTENTSTITLE" val="0"/>
  <p:tag name="KSO_WM_UNIT_ISNUMDGMTITLE" val="0"/>
  <p:tag name="KSO_WM_UNIT_NOCLEAR" val="0"/>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8"/>
  <p:tag name="KSO_WM_UNIT_PRESET_TEXT" val="单击此处添加&#10;智能图形项标题"/>
  <p:tag name="KSO_WM_UNIT_USESOURCEFORMAT_APPLY" val="0"/>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5_1*l_h_i*1_2_2"/>
  <p:tag name="KSO_WM_TEMPLATE_CATEGORY" val="diagram"/>
  <p:tag name="KSO_WM_TEMPLATE_INDEX" val="20233335"/>
  <p:tag name="KSO_WM_UNIT_LAYERLEVEL" val="1_1_1"/>
  <p:tag name="KSO_WM_TAG_VERSION" val="3.0"/>
  <p:tag name="KSO_WM_DIAGRAM_MAX_ITEMCNT" val="4"/>
  <p:tag name="KSO_WM_DIAGRAM_MIN_ITEMCNT" val="2"/>
  <p:tag name="KSO_WM_DIAGRAM_VIRTUALLY_FRAME" val="{&quot;height&quot;:380.3822937011719,&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39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VALUE" val="652*723"/>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5_1*l_h_d*1_2_1"/>
  <p:tag name="KSO_WM_TEMPLATE_CATEGORY" val="diagram"/>
  <p:tag name="KSO_WM_TEMPLATE_INDEX" val="20233335"/>
  <p:tag name="KSO_WM_UNIT_LAYERLEVEL" val="1_1_1"/>
  <p:tag name="KSO_WM_TAG_VERSION" val="3.0"/>
  <p:tag name="KSO_WM_BEAUTIFY_FLAG" val="#wm#"/>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3335_1*l_h_a*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UNIT_ISCONTENTSTITLE" val="0"/>
  <p:tag name="KSO_WM_UNIT_ISNUMDGMTITLE" val="0"/>
  <p:tag name="KSO_WM_UNIT_NOCLEAR" val="0"/>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8"/>
  <p:tag name="KSO_WM_UNIT_PRESET_TEXT" val="单击此处添加&#10;智能图形项标题"/>
  <p:tag name="KSO_WM_UNIT_USESOURCEFORMAT_APPLY" val="0"/>
</p:tagLst>
</file>

<file path=ppt/tags/tag397.xml><?xml version="1.0" encoding="utf-8"?>
<p:tagLst xmlns:a="http://schemas.openxmlformats.org/drawingml/2006/main" xmlns:r="http://schemas.openxmlformats.org/officeDocument/2006/relationships"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13.271*363.279"/>
  <p:tag name="KSO_WM_SLIDE_POSITION" val="54.75*136.56"/>
  <p:tag name="KSO_WM_SLIDE_LAYOUT" val="a_d_l"/>
  <p:tag name="KSO_WM_SLIDE_LAYOUT_CNT" val="1_1_1"/>
  <p:tag name="KSO_WM_SPECIAL_SOURCE" val="bdnull"/>
  <p:tag name="KSO_WM_DIAGRAM_GROUP_CODE" val="l1-1"/>
  <p:tag name="KSO_WM_SLIDE_DIAGTYPE" val="l"/>
  <p:tag name="KSO_WM_TEMPLATE_INDEX" val="20233288"/>
  <p:tag name="KSO_WM_TEMPLATE_SUBCATEGORY" val="0"/>
  <p:tag name="KSO_WM_SLIDE_INDEX" val="1"/>
  <p:tag name="KSO_WM_TAG_VERSION" val="3.0"/>
  <p:tag name="KSO_WM_SLIDE_ID" val="custom20231804_1"/>
  <p:tag name="KSO_WM_SLIDE_ITEM_CNT" val="3"/>
</p:tagLst>
</file>

<file path=ppt/tags/tag39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04"/>
  <p:tag name="KSO_WM_UNIT_ID" val="custom20231804_1*a*1"/>
  <p:tag name="KSO_WM_UNIT_TEXT_FILL_FORE_SCHEMECOLOR_INDEX" val="13"/>
  <p:tag name="KSO_WM_UNIT_TEXT_FILL_TYPE" val="1"/>
  <p:tag name="KSO_WM_UNIT_USESOURCEFORMAT_APPLY" val="0"/>
  <p:tag name="KSO_WM_UNIT_PRESET_TEXT" val="单击此处添加标题"/>
</p:tagLst>
</file>

<file path=ppt/tags/tag399.xml><?xml version="1.0" encoding="utf-8"?>
<p:tagLst xmlns:a="http://schemas.openxmlformats.org/drawingml/2006/main" xmlns:r="http://schemas.openxmlformats.org/officeDocument/2006/relationships" xmlns:p="http://schemas.openxmlformats.org/presentationml/2006/main">
  <p:tag name="KSO_WM_UNIT_VALUE" val="1904*1309"/>
  <p:tag name="KSO_WM_UNIT_HIGHLIGHT" val="0"/>
  <p:tag name="KSO_WM_UNIT_COMPATIBLE" val="0"/>
  <p:tag name="KSO_WM_UNIT_DIAGRAM_ISNUMVISUAL" val="0"/>
  <p:tag name="KSO_WM_UNIT_DIAGRAM_ISREFERUNIT" val="0"/>
  <p:tag name="KSO_WM_UNIT_TYPE" val="d"/>
  <p:tag name="KSO_WM_UNIT_INDEX" val="1"/>
  <p:tag name="KSO_WM_UNIT_ID" val="custom20231804_1*d*1"/>
  <p:tag name="KSO_WM_TEMPLATE_CATEGORY" val="custom"/>
  <p:tag name="KSO_WM_TEMPLATE_INDEX" val="20231804"/>
  <p:tag name="KSO_WM_UNIT_LAYERLEVEL" val="1"/>
  <p:tag name="KSO_WM_TAG_VERSION" val="3.0"/>
  <p:tag name="KSO_WM_BEAUTIFY_FLAG" val="#wm#"/>
  <p:tag name="KSO_WM_DIAGRAM_GROUP_CODE" val="l1-1"/>
  <p:tag name="KSO_WM_UNIT_LINE_FORE_SCHEMECOLOR_INDEX" val="13"/>
  <p:tag name="KSO_WM_UNIT_LINE_FILL_TYPE" val="2"/>
  <p:tag name="KSO_WM_UNIT_USESOURCEFORMAT_APPLY" val="0"/>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59_2*l_h_f*1_1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UNIT_TEXT_FILL_FORE_SCHEMECOLOR_INDEX" val="1"/>
  <p:tag name="KSO_WM_UNIT_TEXT_FILL_TYPE" val="1"/>
  <p:tag name="KSO_WM_UNIT_USESOURCEFORMAT_APPLY" val="0"/>
</p:tagLst>
</file>

<file path=ppt/tags/tag40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9_2*l_h_a*1_1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diagram20231759_2*l_h_i*1_1_2"/>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40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59_2*l_h_f*1_2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UNIT_TEXT_FILL_FORE_SCHEMECOLOR_INDEX" val="1"/>
  <p:tag name="KSO_WM_UNIT_TEXT_FILL_TYPE" val="1"/>
  <p:tag name="KSO_WM_UNIT_USESOURCEFORMAT_APPLY" val="0"/>
</p:tagLst>
</file>

<file path=ppt/tags/tag40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9_2*l_h_a*1_2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2"/>
  <p:tag name="KSO_WM_UNIT_ID" val="diagram20231759_2*l_h_i*1_2_2"/>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40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59_2*l_h_f*1_3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UNIT_TEXT_FILL_FORE_SCHEMECOLOR_INDEX" val="1"/>
  <p:tag name="KSO_WM_UNIT_TEXT_FILL_TYPE" val="1"/>
  <p:tag name="KSO_WM_UNIT_USESOURCEFORMAT_APPLY" val="0"/>
</p:tagLst>
</file>

<file path=ppt/tags/tag40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59_2*l_h_a*1_3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4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diagram20231759_2*l_h_i*1_3_2"/>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409.xml><?xml version="1.0" encoding="utf-8"?>
<p:tagLst xmlns:a="http://schemas.openxmlformats.org/drawingml/2006/main" xmlns:r="http://schemas.openxmlformats.org/officeDocument/2006/relationships"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custom"/>
  <p:tag name="KSO_WM_TEMPLATE_INDEX" val="20233288"/>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PRESET_TEXT" val="单击此处添加标题"/>
  <p:tag name="KSO_WM_UNIT_TEXT_FILL_FORE_SCHEMECOLOR_INDEX" val="5"/>
  <p:tag name="KSO_WM_UNIT_TEXT_FILL_TYPE" val="1"/>
  <p:tag name="KSO_WM_UNIT_USESOURCEFORMAT_APPLY" val="0"/>
</p:tagLst>
</file>

<file path=ppt/tags/tag41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UNIT_PRESET_TEXT" val="单击此处添加文本具体内容，简明扼要地阐述您的观点，以便观者准确地理解您传达的思想。"/>
  <p:tag name="KSO_WM_UNIT_TEXT_FILL_FORE_SCHEMECOLOR_INDEX" val="1"/>
  <p:tag name="KSO_WM_UNIT_TEXT_FILL_TYPE" val="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1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添加标题"/>
  <p:tag name="KSO_WM_UNIT_TEXT_FILL_FORE_SCHEMECOLOR_INDEX" val="1"/>
  <p:tag name="KSO_WM_UNIT_TEXT_FILL_TYPE" val="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BEAUTIFY_FLAG" val="#wm#"/>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0"/>
</p:tagLst>
</file>

<file path=ppt/tags/tag41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UNIT_PRESET_TEXT" val="单击此处添加文本具体内容，简明扼要地阐述您的观点，以便观者准确地理解您传达的思想。"/>
  <p:tag name="KSO_WM_UNIT_TEXT_FILL_FORE_SCHEMECOLOR_INDEX" val="1"/>
  <p:tag name="KSO_WM_UNIT_TEXT_FILL_TYPE" val="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1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添加标题"/>
  <p:tag name="KSO_WM_UNIT_TEXT_FILL_FORE_SCHEMECOLOR_INDEX" val="1"/>
  <p:tag name="KSO_WM_UNIT_TEXT_FILL_TYPE" val="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BEAUTIFY_FLAG" val="#wm#"/>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0"/>
</p:tagLst>
</file>

<file path=ppt/tags/tag41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l1-1"/>
  <p:tag name="KSO_WM_UNIT_PRESET_TEXT" val="单击此处添加文本具体内容，简明扼要地阐述您的观点，以便观者准确地理解您传达的思想。"/>
  <p:tag name="KSO_WM_UNIT_TEXT_FILL_FORE_SCHEMECOLOR_INDEX" val="1"/>
  <p:tag name="KSO_WM_UNIT_TEXT_FILL_TYPE" val="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添加标题"/>
  <p:tag name="KSO_WM_UNIT_TEXT_FILL_FORE_SCHEMECOLOR_INDEX" val="1"/>
  <p:tag name="KSO_WM_UNIT_TEXT_FILL_TYPE" val="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BEAUTIFY_FLAG" val="#wm#"/>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0"/>
</p:tagLst>
</file>

<file path=ppt/tags/tag423.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0"/>
</p:tagLst>
</file>

<file path=ppt/tags/tag424.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0"/>
</p:tagLst>
</file>

<file path=ppt/tags/tag42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48.59661865234375,&quot;width&quot;:850.4826660156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0"/>
</p:tagLst>
</file>

<file path=ppt/tags/tag426.xml><?xml version="1.0" encoding="utf-8"?>
<p:tagLst xmlns:a="http://schemas.openxmlformats.org/drawingml/2006/main" xmlns:r="http://schemas.openxmlformats.org/officeDocument/2006/relationships" xmlns:p="http://schemas.openxmlformats.org/presentationml/2006/main">
  <p:tag name="KSO_WM_SLIDE_ID" val="custom20233288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288"/>
  <p:tag name="KSO_WM_SLIDE_TYPE" val="sectionTitle"/>
  <p:tag name="KSO_WM_SLIDE_SUBTYPE" val="pureTxt"/>
  <p:tag name="KSO_WM_SLIDE_LAYOUT" val="a_e"/>
  <p:tag name="KSO_WM_SLIDE_LAYOUT_CNT" val="1_1"/>
</p:tagLst>
</file>

<file path=ppt/tags/tag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288_7*a*1"/>
  <p:tag name="KSO_WM_TEMPLATE_CATEGORY" val="custom"/>
  <p:tag name="KSO_WM_TEMPLATE_INDEX" val="20233288"/>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Lst>
</file>

<file path=ppt/tags/tag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288_7*e*1"/>
  <p:tag name="KSO_WM_TEMPLATE_CATEGORY" val="custom"/>
  <p:tag name="KSO_WM_TEMPLATE_INDEX" val="20233288"/>
  <p:tag name="KSO_WM_UNIT_LAYERLEVEL" val="1"/>
  <p:tag name="KSO_WM_TAG_VERSION" val="3.0"/>
  <p:tag name="KSO_WM_BEAUTIFY_FLAG" val="#wm#"/>
  <p:tag name="KSO_WM_UNIT_NOCLEAR" val="0"/>
  <p:tag name="KSO_WM_UNIT_VALUE" val="13"/>
  <p:tag name="KSO_WM_UNIT_TYPE" val="e"/>
  <p:tag name="KSO_WM_UNIT_INDEX" val="1"/>
  <p:tag name="KSO_WM_UNIT_PRESET_TEXT" val="04"/>
</p:tagLst>
</file>

<file path=ppt/tags/tag429.xml><?xml version="1.0" encoding="utf-8"?>
<p:tagLst xmlns:a="http://schemas.openxmlformats.org/drawingml/2006/main" xmlns:r="http://schemas.openxmlformats.org/officeDocument/2006/relationships"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266.85*289.778"/>
  <p:tag name="KSO_WM_SLIDE_POSITION" val="54.55*162.922"/>
  <p:tag name="KSO_WM_SLIDE_LAYOUT" val="a_d_l"/>
  <p:tag name="KSO_WM_SLIDE_LAYOUT_CNT" val="1_1_1"/>
  <p:tag name="KSO_WM_SPECIAL_SOURCE" val="bdnull"/>
  <p:tag name="KSO_WM_DIAGRAM_GROUP_CODE" val="l1-1"/>
  <p:tag name="KSO_WM_SLIDE_DIAGTYPE" val="l"/>
  <p:tag name="KSO_WM_TEMPLATE_INDEX" val="20233288"/>
  <p:tag name="KSO_WM_TEMPLATE_SUBCATEGORY" val="0"/>
  <p:tag name="KSO_WM_SLIDE_INDEX" val="1"/>
  <p:tag name="KSO_WM_TAG_VERSION" val="3.0"/>
  <p:tag name="KSO_WM_SLIDE_ID" val="custom20231939_1"/>
  <p:tag name="KSO_WM_SLIDE_ITEM_CNT" val="2"/>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939"/>
  <p:tag name="KSO_WM_UNIT_ID" val="custom20231939_1*a*1"/>
  <p:tag name="KSO_WM_UNIT_TEXT_FILL_FORE_SCHEMECOLOR_INDEX" val="5"/>
  <p:tag name="KSO_WM_UNIT_TEXT_FILL_TYPE" val="1"/>
  <p:tag name="KSO_WM_UNIT_USESOURCEFORMAT_APPLY" val="0"/>
  <p:tag name="KSO_WM_UNIT_PRESET_TEXT" val="单击此处添加标题"/>
</p:tagLst>
</file>

<file path=ppt/tags/tag431.xml><?xml version="1.0" encoding="utf-8"?>
<p:tagLst xmlns:a="http://schemas.openxmlformats.org/drawingml/2006/main" xmlns:r="http://schemas.openxmlformats.org/officeDocument/2006/relationships" xmlns:p="http://schemas.openxmlformats.org/presentationml/2006/main">
  <p:tag name="KSO_WM_UNIT_VALUE" val="1436*146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939_1*d*1"/>
  <p:tag name="KSO_WM_TEMPLATE_CATEGORY" val="custom"/>
  <p:tag name="KSO_WM_TEMPLATE_INDEX" val="20231939"/>
  <p:tag name="KSO_WM_UNIT_LAYERLEVEL" val="1"/>
  <p:tag name="KSO_WM_TAG_VERSION" val="3.0"/>
  <p:tag name="KSO_WM_BEAUTIFY_FLAG" val="#wm#"/>
  <p:tag name="KSO_WM_UNIT_LINE_FORE_SCHEMECOLOR_INDEX" val="13"/>
  <p:tag name="KSO_WM_UNIT_LINE_FILL_TYPE" val="2"/>
  <p:tag name="KSO_WM_UNIT_USESOURCEFORMAT_APPLY" val="0"/>
</p:tagLst>
</file>

<file path=ppt/tags/tag43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0_2*l_h_f*1_1_1"/>
  <p:tag name="KSO_WM_TEMPLATE_CATEGORY" val="diagram"/>
  <p:tag name="KSO_WM_TEMPLATE_INDEX" val="20231970"/>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GROUP_CODE" val="l1-1"/>
  <p:tag name="KSO_WM_DIAGRAM_MAX_ITEMCNT" val="3"/>
  <p:tag name="KSO_WM_DIAGRAM_MIN_ITEMCNT" val="1"/>
  <p:tag name="KSO_WM_DIAGRAM_VIRTUALLY_FRAME" val="{&quot;height&quot;:318.2501525878906,&quot;width&quot;:267.1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单击此处输入你的项正，文字是您思想的提炼，请尽量言简意赅的阐述。"/>
  <p:tag name="KSO_WM_DIAGRAM_COLOR_TEXT_CAN_REMOVE" val="n"/>
  <p:tag name="KSO_WM_UNIT_USESOURCEFORMAT_APPLY" val="0"/>
</p:tagLst>
</file>

<file path=ppt/tags/tag43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0_2*l_h_f*1_2_1"/>
  <p:tag name="KSO_WM_TEMPLATE_CATEGORY" val="diagram"/>
  <p:tag name="KSO_WM_TEMPLATE_INDEX" val="20231970"/>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GROUP_CODE" val="l1-1"/>
  <p:tag name="KSO_WM_DIAGRAM_MAX_ITEMCNT" val="3"/>
  <p:tag name="KSO_WM_DIAGRAM_MIN_ITEMCNT" val="1"/>
  <p:tag name="KSO_WM_DIAGRAM_VIRTUALLY_FRAME" val="{&quot;height&quot;:318.2501525878906,&quot;width&quot;:267.1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单击此处输入你的项正文，文字是您思想的提炼，请尽量言简意赅的阐述。"/>
  <p:tag name="KSO_WM_DIAGRAM_COLOR_TEXT_CAN_REMOVE" val="n"/>
  <p:tag name="KSO_WM_UNIT_USESOURCEFORMAT_APPLY" val="0"/>
</p:tagLst>
</file>

<file path=ppt/tags/tag43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0_2*l_h_a*1_1_1"/>
  <p:tag name="KSO_WM_TEMPLATE_CATEGORY" val="diagram"/>
  <p:tag name="KSO_WM_TEMPLATE_INDEX" val="20231970"/>
  <p:tag name="KSO_WM_UNIT_LAYERLEVEL" val="1_1_1"/>
  <p:tag name="KSO_WM_TAG_VERSION" val="3.0"/>
  <p:tag name="KSO_WM_BEAUTIFY_FLAG" val="#wm#"/>
  <p:tag name="KSO_WM_DIAGRAM_VERSION" val="3"/>
  <p:tag name="KSO_WM_DIAGRAM_COLOR_TRICK" val="1"/>
  <p:tag name="KSO_WM_DIAGRAM_GROUP_CODE" val="l1-1"/>
  <p:tag name="KSO_WM_DIAGRAM_MAX_ITEMCNT" val="3"/>
  <p:tag name="KSO_WM_DIAGRAM_MIN_ITEMCNT" val="1"/>
  <p:tag name="KSO_WM_DIAGRAM_VIRTUALLY_FRAME" val="{&quot;height&quot;:318.2501525878906,&quot;width&quot;:267.1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1"/>
  <p:tag name="KSO_WM_UNIT_TEXT_FILL_TYPE" val="1"/>
  <p:tag name="KSO_WM_UNIT_PRESET_TEXT" val="此处添加标题"/>
  <p:tag name="KSO_WM_DIAGRAM_COLOR_TEXT_CAN_REMOVE" val="n"/>
  <p:tag name="KSO_WM_UNIT_USESOURCEFORMAT_APPLY" val="0"/>
</p:tagLst>
</file>

<file path=ppt/tags/tag43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0_2*l_h_a*1_2_1"/>
  <p:tag name="KSO_WM_TEMPLATE_CATEGORY" val="diagram"/>
  <p:tag name="KSO_WM_TEMPLATE_INDEX" val="20231970"/>
  <p:tag name="KSO_WM_UNIT_LAYERLEVEL" val="1_1_1"/>
  <p:tag name="KSO_WM_TAG_VERSION" val="3.0"/>
  <p:tag name="KSO_WM_BEAUTIFY_FLAG" val="#wm#"/>
  <p:tag name="KSO_WM_DIAGRAM_VERSION" val="3"/>
  <p:tag name="KSO_WM_DIAGRAM_COLOR_TRICK" val="1"/>
  <p:tag name="KSO_WM_DIAGRAM_GROUP_CODE" val="l1-1"/>
  <p:tag name="KSO_WM_DIAGRAM_MAX_ITEMCNT" val="3"/>
  <p:tag name="KSO_WM_DIAGRAM_MIN_ITEMCNT" val="1"/>
  <p:tag name="KSO_WM_DIAGRAM_VIRTUALLY_FRAME" val="{&quot;height&quot;:318.2501525878906,&quot;width&quot;:267.1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1"/>
  <p:tag name="KSO_WM_UNIT_TEXT_FILL_TYPE" val="1"/>
  <p:tag name="KSO_WM_UNIT_PRESET_TEXT" val="此处添加标题"/>
  <p:tag name="KSO_WM_DIAGRAM_COLOR_TEXT_CAN_REMOVE" val="n"/>
  <p:tag name="KSO_WM_UNIT_USESOURCEFORMAT_APPLY" val="0"/>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288"/>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9.375*370.283"/>
  <p:tag name="KSO_WM_SLIDE_POSITION" val="100.5*127.023"/>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PRESET_TEXT" val="单击此处添加标题"/>
  <p:tag name="KSO_WM_UNIT_TEXT_FILL_FORE_SCHEMECOLOR_INDEX" val="5"/>
  <p:tag name="KSO_WM_UNIT_TEXT_FILL_TYPE" val="1"/>
  <p:tag name="KSO_WM_UNIT_USESOURCEFORMAT_APPLY" val="0"/>
</p:tagLst>
</file>

<file path=ppt/tags/tag438.xml><?xml version="1.0" encoding="utf-8"?>
<p:tagLst xmlns:a="http://schemas.openxmlformats.org/drawingml/2006/main" xmlns:r="http://schemas.openxmlformats.org/officeDocument/2006/relationships" xmlns:p="http://schemas.openxmlformats.org/presentationml/2006/main">
  <p:tag name="KSO_WM_UNIT_VALUE" val="405*448"/>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3*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800.409912109375}"/>
  <p:tag name="KSO_WM_DIAGRAM_COLOR_MATCH_VALUE" val="{&quot;shape&quot;:{&quot;fill&quot;:{&quot;type&quot;:0},&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BEAUTIFY_FLAG" val="#wm#"/>
  <p:tag name="KSO_WM_UNIT_LINE_FORE_SCHEMECOLOR_INDEX" val="5"/>
  <p:tag name="KSO_WM_UNIT_LINE_FILL_TYPE" val="2"/>
  <p:tag name="KSO_WM_UNIT_USESOURCEFORMAT_APPLY" val="0"/>
</p:tagLst>
</file>

<file path=ppt/tags/tag439.xml><?xml version="1.0" encoding="utf-8"?>
<p:tagLst xmlns:a="http://schemas.openxmlformats.org/drawingml/2006/main" xmlns:r="http://schemas.openxmlformats.org/officeDocument/2006/relationships" xmlns:p="http://schemas.openxmlformats.org/presentationml/2006/main">
  <p:tag name="KSO_WM_UNIT_VALUE" val="405*448"/>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3*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800.409912109375}"/>
  <p:tag name="KSO_WM_DIAGRAM_COLOR_MATCH_VALUE" val="{&quot;shape&quot;:{&quot;fill&quot;:{&quot;type&quot;:0},&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BEAUTIFY_FLAG" val="#wm#"/>
  <p:tag name="KSO_WM_UNIT_LINE_FORE_SCHEMECOLOR_INDEX" val="5"/>
  <p:tag name="KSO_WM_UNIT_LINE_FILL_TYPE" val="2"/>
  <p:tag name="KSO_WM_UNIT_USESOURCEFORMAT_APPLY" val="0"/>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VALUE" val="405*448"/>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3*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800.409912109375}"/>
  <p:tag name="KSO_WM_DIAGRAM_COLOR_MATCH_VALUE" val="{&quot;shape&quot;:{&quot;fill&quot;:{&quot;type&quot;:0},&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BEAUTIFY_FLAG" val="#wm#"/>
  <p:tag name="KSO_WM_UNIT_LINE_FORE_SCHEMECOLOR_INDEX" val="5"/>
  <p:tag name="KSO_WM_UNIT_LINE_FILL_TYPE" val="2"/>
  <p:tag name="KSO_WM_UNIT_USESOURCEFORMAT_APPLY" val="0"/>
</p:tagLst>
</file>

<file path=ppt/tags/tag441.xml><?xml version="1.0" encoding="utf-8"?>
<p:tagLst xmlns:a="http://schemas.openxmlformats.org/drawingml/2006/main" xmlns:r="http://schemas.openxmlformats.org/officeDocument/2006/relationships" xmlns:p="http://schemas.openxmlformats.org/presentationml/2006/main">
  <p:tag name="KSO_WM_UNIT_VALUE" val="405*448"/>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143_3*l_h_d*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800.409912109375}"/>
  <p:tag name="KSO_WM_DIAGRAM_COLOR_MATCH_VALUE" val="{&quot;shape&quot;:{&quot;fill&quot;:{&quot;type&quot;:0},&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BEAUTIFY_FLAG" val="#wm#"/>
  <p:tag name="KSO_WM_UNIT_LINE_FORE_SCHEMECOLOR_INDEX" val="5"/>
  <p:tag name="KSO_WM_UNIT_LINE_FILL_TYPE" val="2"/>
  <p:tag name="KSO_WM_UNIT_USESOURCEFORMAT_APPLY" val="0"/>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3*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088195800781,&quot;width&quot;:800.4099121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VALUE" val="26"/>
  <p:tag name="KSO_WM_UNIT_PRESET_TEXT" val="单击此处添加标题"/>
  <p:tag name="KSO_WM_UNIT_FILL_TYPE" val="3"/>
  <p:tag name="KSO_WM_UNIT_TEXT_FILL_FORE_SCHEMECOLOR_INDEX" val="1"/>
  <p:tag name="KSO_WM_UNIT_TEXT_FILL_TYPE" val="1"/>
  <p:tag name="KSO_WM_UNIT_USESOURCEFORMAT_APPLY" val="0"/>
</p:tagLst>
</file>

<file path=ppt/tags/tag44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3*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800.4099121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VALUE" val="68"/>
  <p:tag name="KSO_WM_UNIT_PRESET_TEXT" val="单击此处添加文本，简明扼要地阐述观点。根据需要可酌情增减文字"/>
  <p:tag name="KSO_WM_UNIT_TEXT_FILL_FORE_SCHEMECOLOR_INDEX" val="1"/>
  <p:tag name="KSO_WM_UNIT_TEXT_FILL_TYPE" val="1"/>
  <p:tag name="KSO_WM_UNIT_USESOURCEFORMAT_APPLY" val="0"/>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43_3*l_h_a*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088195800781,&quot;width&quot;:800.4099121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VALUE" val="26"/>
  <p:tag name="KSO_WM_UNIT_PRESET_TEXT" val="单击此处添加标题"/>
  <p:tag name="KSO_WM_UNIT_FILL_TYPE" val="3"/>
  <p:tag name="KSO_WM_UNIT_TEXT_FILL_FORE_SCHEMECOLOR_INDEX" val="1"/>
  <p:tag name="KSO_WM_UNIT_TEXT_FILL_TYPE" val="1"/>
  <p:tag name="KSO_WM_UNIT_USESOURCEFORMAT_APPLY" val="0"/>
</p:tagLst>
</file>

<file path=ppt/tags/tag44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43_3*l_h_f*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800.4099121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VALUE" val="68"/>
  <p:tag name="KSO_WM_UNIT_PRESET_TEXT" val="单击此处添加文本，简明扼要地阐述观点。根据需要可酌情增减文字"/>
  <p:tag name="KSO_WM_UNIT_TEXT_FILL_FORE_SCHEMECOLOR_INDEX" val="1"/>
  <p:tag name="KSO_WM_UNIT_TEXT_FILL_TYPE" val="1"/>
  <p:tag name="KSO_WM_UNIT_USESOURCEFORMAT_APPLY" val="0"/>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l_h_i*1_2_1"/>
  <p:tag name="KSO_WM_TEMPLATE_CATEGORY" val="diagram"/>
  <p:tag name="KSO_WM_TEMPLATE_INDEX" val="2023314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91.5088195800781,&quot;width&quot;:800.409912109375}"/>
  <p:tag name="KSO_WM_DIAGRAM_COLOR_MATCH_VALUE" val="{&quot;shape&quot;:{&quot;fill&quot;:{&quot;type&quot;:0},&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l_h_i*1_4_1"/>
  <p:tag name="KSO_WM_TEMPLATE_CATEGORY" val="diagram"/>
  <p:tag name="KSO_WM_TEMPLATE_INDEX" val="2023314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91.5088195800781,&quot;width&quot;:800.409912109375}"/>
  <p:tag name="KSO_WM_DIAGRAM_COLOR_MATCH_VALUE" val="{&quot;shape&quot;:{&quot;fill&quot;:{&quot;type&quot;:0},&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3*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088195800781,&quot;width&quot;:800.4099121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VALUE" val="26"/>
  <p:tag name="KSO_WM_UNIT_PRESET_TEXT" val="单击此处添加标题"/>
  <p:tag name="KSO_WM_UNIT_FILL_TYPE" val="3"/>
  <p:tag name="KSO_WM_UNIT_TEXT_FILL_FORE_SCHEMECOLOR_INDEX" val="1"/>
  <p:tag name="KSO_WM_UNIT_TEXT_FILL_TYPE" val="1"/>
  <p:tag name="KSO_WM_UNIT_USESOURCEFORMAT_APPLY" val="0"/>
</p:tagLst>
</file>

<file path=ppt/tags/tag44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3*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800.4099121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0"/>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3*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1.5088195800781,&quot;width&quot;:800.4099121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VALUE" val="26"/>
  <p:tag name="KSO_WM_UNIT_PRESET_TEXT" val="单击此处添加标题"/>
  <p:tag name="KSO_WM_UNIT_FILL_TYPE" val="3"/>
  <p:tag name="KSO_WM_UNIT_TEXT_FILL_FORE_SCHEMECOLOR_INDEX" val="1"/>
  <p:tag name="KSO_WM_UNIT_TEXT_FILL_TYPE" val="1"/>
  <p:tag name="KSO_WM_UNIT_USESOURCEFORMAT_APPLY" val="0"/>
</p:tagLst>
</file>

<file path=ppt/tags/tag45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3*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1.5088195800781,&quot;width&quot;:800.4099121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VALUE" val="68"/>
  <p:tag name="KSO_WM_UNIT_PRESET_TEXT" val="单击此处添加文本，简明扼要地阐述观点。根据需要可酌情增减文字"/>
  <p:tag name="KSO_WM_UNIT_TEXT_FILL_FORE_SCHEMECOLOR_INDEX" val="1"/>
  <p:tag name="KSO_WM_UNIT_TEXT_FILL_TYPE" val="1"/>
  <p:tag name="KSO_WM_UNIT_USESOURCEFORMAT_APPLY" val="0"/>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l_h_i*1_1_1"/>
  <p:tag name="KSO_WM_TEMPLATE_CATEGORY" val="diagram"/>
  <p:tag name="KSO_WM_TEMPLATE_INDEX" val="2023314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91.5088195800781,&quot;width&quot;:800.409912109375}"/>
  <p:tag name="KSO_WM_DIAGRAM_COLOR_MATCH_VALUE" val="{&quot;shape&quot;:{&quot;fill&quot;:{&quot;type&quot;:0},&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l_h_i*1_3_1"/>
  <p:tag name="KSO_WM_TEMPLATE_CATEGORY" val="diagram"/>
  <p:tag name="KSO_WM_TEMPLATE_INDEX" val="2023314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91.5088195800781,&quot;width&quot;:800.409912109375}"/>
  <p:tag name="KSO_WM_DIAGRAM_COLOR_MATCH_VALUE" val="{&quot;shape&quot;:{&quot;fill&quot;:{&quot;type&quot;:0},&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454.xml><?xml version="1.0" encoding="utf-8"?>
<p:tagLst xmlns:a="http://schemas.openxmlformats.org/drawingml/2006/main" xmlns:r="http://schemas.openxmlformats.org/officeDocument/2006/relationships"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custom"/>
  <p:tag name="KSO_WM_TEMPLATE_INDEX" val="20233288"/>
  <p:tag name="KSO_WM_SLIDE_LAYOUT" val="a_l"/>
  <p:tag name="KSO_WM_SLIDE_LAYOUT_CNT" val="1_1"/>
  <p:tag name="KSO_WM_SPECIAL_SOURCE" val="bdnull"/>
</p:tagLst>
</file>

<file path=ppt/tags/tag45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PRESET_TEXT" val="单击此处添加标题"/>
  <p:tag name="KSO_WM_UNIT_TEXT_FILL_FORE_SCHEMECOLOR_INDEX" val="5"/>
  <p:tag name="KSO_WM_UNIT_TEXT_FILL_TYPE" val="1"/>
  <p:tag name="KSO_WM_UNIT_USESOURCEFORMAT_APPLY" val="0"/>
</p:tagLst>
</file>

<file path=ppt/tags/tag456.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457.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UNIT_USESOURCEFORMAT_APPLY" val="0"/>
</p:tagLst>
</file>

<file path=ppt/tags/tag458.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459.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461.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1*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0"/>
</p:tagLst>
</file>

<file path=ppt/tags/tag462.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1*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UNIT_USESOURCEFORMAT_APPLY" val="0"/>
</p:tagLst>
</file>

<file path=ppt/tags/tag463.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1*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464.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1*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46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1*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466.xml><?xml version="1.0" encoding="utf-8"?>
<p:tagLst xmlns:a="http://schemas.openxmlformats.org/drawingml/2006/main" xmlns:r="http://schemas.openxmlformats.org/officeDocument/2006/relationships" xmlns:p="http://schemas.openxmlformats.org/presentationml/2006/main">
  <p:tag name="KSO_WM_SLIDE_ID" val="custom20233288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288"/>
  <p:tag name="KSO_WM_SLIDE_TYPE" val="sectionTitle"/>
  <p:tag name="KSO_WM_SLIDE_SUBTYPE" val="pureTxt"/>
  <p:tag name="KSO_WM_SLIDE_LAYOUT" val="a_e"/>
  <p:tag name="KSO_WM_SLIDE_LAYOUT_CNT" val="1_1"/>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288_7*a*1"/>
  <p:tag name="KSO_WM_TEMPLATE_CATEGORY" val="custom"/>
  <p:tag name="KSO_WM_TEMPLATE_INDEX" val="20233288"/>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288_7*e*1"/>
  <p:tag name="KSO_WM_TEMPLATE_CATEGORY" val="custom"/>
  <p:tag name="KSO_WM_TEMPLATE_INDEX" val="20233288"/>
  <p:tag name="KSO_WM_UNIT_LAYERLEVEL" val="1"/>
  <p:tag name="KSO_WM_TAG_VERSION" val="3.0"/>
  <p:tag name="KSO_WM_BEAUTIFY_FLAG" val="#wm#"/>
  <p:tag name="KSO_WM_UNIT_NOCLEAR" val="0"/>
  <p:tag name="KSO_WM_UNIT_VALUE" val="13"/>
  <p:tag name="KSO_WM_UNIT_TYPE" val="e"/>
  <p:tag name="KSO_WM_UNIT_INDEX" val="1"/>
  <p:tag name="KSO_WM_UNIT_PRESET_TEXT" val="05"/>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l"/>
  <p:tag name="KSO_WM_SLIDE_LAYOUT_CNT" val="1_1"/>
  <p:tag name="KSO_WM_SLIDE_TYPE" val="text"/>
  <p:tag name="KSO_WM_SLIDE_SUBTYPE" val="diag"/>
  <p:tag name="KSO_WM_SLIDE_SIZE" val="557.569*365.829"/>
  <p:tag name="KSO_WM_SLIDE_POSITION" val="339.587*102.95"/>
  <p:tag name="KSO_WM_TEMPLATE_INDEX" val="20233288"/>
  <p:tag name="KSO_WM_TEMPLATE_SUBCATEGORY" val="0"/>
  <p:tag name="KSO_WM_SLIDE_INDEX" val="1"/>
  <p:tag name="KSO_WM_TAG_VERSION" val="3.0"/>
  <p:tag name="KSO_WM_SLIDE_ID" val="custom20233230_1"/>
  <p:tag name="KSO_WM_SLIDE_ITEM_CNT" val="4"/>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PRESET_TEXT" val="单击此处&#10;添加标题内容"/>
  <p:tag name="KSO_WM_UNIT_TEXT_FILL_FORE_SCHEMECOLOR_INDEX" val="5"/>
  <p:tag name="KSO_WM_UNIT_TEXT_FILL_TYPE" val="1"/>
  <p:tag name="KSO_WM_UNIT_USESOURCEFORMAT_APPLY" val="0"/>
</p:tagLst>
</file>

<file path=ppt/tags/tag471.xml><?xml version="1.0" encoding="utf-8"?>
<p:tagLst xmlns:a="http://schemas.openxmlformats.org/drawingml/2006/main" xmlns:r="http://schemas.openxmlformats.org/officeDocument/2006/relationships" xmlns:p="http://schemas.openxmlformats.org/presentationml/2006/main">
  <p:tag name="KSO_WM_UNIT_VALUE" val="626*51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29_1*l_h_d*1_1_1"/>
  <p:tag name="KSO_WM_TEMPLATE_CATEGORY" val="diagram"/>
  <p:tag name="KSO_WM_TEMPLATE_INDEX" val="2023322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66.12652587890625,&quot;width&quot;:558.40014648437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47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29_1*l_h_f*1_1_1"/>
  <p:tag name="KSO_WM_TEMPLATE_CATEGORY" val="diagram"/>
  <p:tag name="KSO_WM_TEMPLATE_INDEX" val="20233229"/>
  <p:tag name="KSO_WM_UNIT_LAYERLEVEL" val="1_1_1"/>
  <p:tag name="KSO_WM_TAG_VERSION" val="3.0"/>
  <p:tag name="KSO_WM_BEAUTIFY_FLAG" val="#wm#"/>
  <p:tag name="KSO_WM_DIAGRAM_MAX_ITEMCNT" val="4"/>
  <p:tag name="KSO_WM_DIAGRAM_MIN_ITEMCNT" val="2"/>
  <p:tag name="KSO_WM_DIAGRAM_VIRTUALLY_FRAME" val="{&quot;height&quot;:366.12652587890625,&quot;width&quot;:558.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0"/>
  <p:tag name="KSO_WM_DIAGRAM_VERSION" val="3"/>
  <p:tag name="KSO_WM_DIAGRAM_COLOR_TRICK" val="1"/>
  <p:tag name="KSO_WM_DIAGRAM_COLOR_TEXT_CAN_REMOVE" val="n"/>
  <p:tag name="KSO_WM_UNIT_PRESET_TEXT" val="请您单击此处添加具体内容，并简明扼要地阐述您的观点。根据需要可酌情增减文字，以便观者准确地理解您传达的思想。"/>
  <p:tag name="KSO_WM_UNIT_TEXT_FILL_FORE_SCHEMECOLOR_INDEX" val="1"/>
  <p:tag name="KSO_WM_UNIT_TEXT_FILL_TYPE" val="1"/>
  <p:tag name="KSO_WM_UNIT_USESOURCEFORMAT_APPLY" val="0"/>
</p:tagLst>
</file>

<file path=ppt/tags/tag47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29_1*l_h_a*1_1_1"/>
  <p:tag name="KSO_WM_TEMPLATE_CATEGORY" val="diagram"/>
  <p:tag name="KSO_WM_TEMPLATE_INDEX" val="20233229"/>
  <p:tag name="KSO_WM_UNIT_LAYERLEVEL" val="1_1_1"/>
  <p:tag name="KSO_WM_TAG_VERSION" val="3.0"/>
  <p:tag name="KSO_WM_BEAUTIFY_FLAG" val="#wm#"/>
  <p:tag name="KSO_WM_DIAGRAM_MAX_ITEMCNT" val="4"/>
  <p:tag name="KSO_WM_DIAGRAM_MIN_ITEMCNT" val="2"/>
  <p:tag name="KSO_WM_DIAGRAM_VIRTUALLY_FRAME" val="{&quot;height&quot;:366.12652587890625,&quot;width&quot;:558.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9"/>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USESOURCEFORMAT_APPLY" val="0"/>
</p:tagLst>
</file>

<file path=ppt/tags/tag47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29_1*l_h_f*1_2_1"/>
  <p:tag name="KSO_WM_TEMPLATE_CATEGORY" val="diagram"/>
  <p:tag name="KSO_WM_TEMPLATE_INDEX" val="20233229"/>
  <p:tag name="KSO_WM_UNIT_LAYERLEVEL" val="1_1_1"/>
  <p:tag name="KSO_WM_TAG_VERSION" val="3.0"/>
  <p:tag name="KSO_WM_BEAUTIFY_FLAG" val="#wm#"/>
  <p:tag name="KSO_WM_DIAGRAM_MAX_ITEMCNT" val="4"/>
  <p:tag name="KSO_WM_DIAGRAM_MIN_ITEMCNT" val="2"/>
  <p:tag name="KSO_WM_DIAGRAM_VIRTUALLY_FRAME" val="{&quot;height&quot;:366.12652587890625,&quot;width&quot;:558.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0"/>
  <p:tag name="KSO_WM_DIAGRAM_VERSION" val="3"/>
  <p:tag name="KSO_WM_DIAGRAM_COLOR_TRICK" val="1"/>
  <p:tag name="KSO_WM_DIAGRAM_COLOR_TEXT_CAN_REMOVE" val="n"/>
  <p:tag name="KSO_WM_UNIT_PRESET_TEXT" val="请您单击此处添加具体内容，并简明扼要地阐述您的观点。根据需要可酌情增减文字，以便观者准确地理解您传达的思想。"/>
  <p:tag name="KSO_WM_UNIT_TEXT_FILL_FORE_SCHEMECOLOR_INDEX" val="1"/>
  <p:tag name="KSO_WM_UNIT_TEXT_FILL_TYPE" val="1"/>
  <p:tag name="KSO_WM_UNIT_USESOURCEFORMAT_APPLY" val="0"/>
</p:tagLst>
</file>

<file path=ppt/tags/tag47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29_1*l_h_a*1_2_1"/>
  <p:tag name="KSO_WM_TEMPLATE_CATEGORY" val="diagram"/>
  <p:tag name="KSO_WM_TEMPLATE_INDEX" val="20233229"/>
  <p:tag name="KSO_WM_UNIT_LAYERLEVEL" val="1_1_1"/>
  <p:tag name="KSO_WM_TAG_VERSION" val="3.0"/>
  <p:tag name="KSO_WM_BEAUTIFY_FLAG" val="#wm#"/>
  <p:tag name="KSO_WM_DIAGRAM_MAX_ITEMCNT" val="4"/>
  <p:tag name="KSO_WM_DIAGRAM_MIN_ITEMCNT" val="2"/>
  <p:tag name="KSO_WM_DIAGRAM_VIRTUALLY_FRAME" val="{&quot;height&quot;:366.12652587890625,&quot;width&quot;:558.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9"/>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USESOURCEFORMAT_APPLY" val="0"/>
</p:tagLst>
</file>

<file path=ppt/tags/tag476.xml><?xml version="1.0" encoding="utf-8"?>
<p:tagLst xmlns:a="http://schemas.openxmlformats.org/drawingml/2006/main" xmlns:r="http://schemas.openxmlformats.org/officeDocument/2006/relationships" xmlns:p="http://schemas.openxmlformats.org/presentationml/2006/main">
  <p:tag name="KSO_WM_UNIT_VALUE" val="626*51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29_1*l_h_d*1_2_1"/>
  <p:tag name="KSO_WM_TEMPLATE_CATEGORY" val="diagram"/>
  <p:tag name="KSO_WM_TEMPLATE_INDEX" val="2023322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66.12652587890625,&quot;width&quot;:558.40014648437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477.xml><?xml version="1.0" encoding="utf-8"?>
<p:tagLst xmlns:a="http://schemas.openxmlformats.org/drawingml/2006/main" xmlns:r="http://schemas.openxmlformats.org/officeDocument/2006/relationships" xmlns:p="http://schemas.openxmlformats.org/presentationml/2006/main">
  <p:tag name="KSO_WM_SLIDE_ID" val="custom20232484_1"/>
  <p:tag name="KSO_WM_TEMPLATE_SUBCATEGORY" val="0"/>
  <p:tag name="KSO_WM_TEMPLATE_MASTER_TYPE" val="0"/>
  <p:tag name="KSO_WM_TEMPLATE_COLOR_TYPE" val="0"/>
  <p:tag name="KSO_WM_SLIDE_ITEM_CNT" val="1"/>
  <p:tag name="KSO_WM_SLIDE_INDEX" val="1"/>
  <p:tag name="KSO_WM_TAG_VERSION" val="3.0"/>
  <p:tag name="KSO_WM_BEAUTIFY_FLAG" val="#wm#"/>
  <p:tag name="KSO_WM_TEMPLATE_CATEGORY" val="custom"/>
  <p:tag name="KSO_WM_TEMPLATE_INDEX" val="20233288"/>
  <p:tag name="KSO_WM_SLIDE_TYPE" val="text"/>
  <p:tag name="KSO_WM_SLIDE_SUBTYPE" val="picTxt"/>
  <p:tag name="KSO_WM_SLIDE_SIZE" val="745.9*95.95"/>
  <p:tag name="KSO_WM_SLIDE_POSITION" val="117.125*383.725"/>
  <p:tag name="KSO_WM_SLIDE_LAYOUT" val="a_d_l"/>
  <p:tag name="KSO_WM_SLIDE_LAYOUT_CNT" val="1_1_1"/>
  <p:tag name="KSO_WM_SPECIAL_SOURCE" val="bdnull"/>
  <p:tag name="KSO_WM_DIAGRAM_GROUP_CODE" val="l1-1"/>
  <p:tag name="KSO_WM_SLIDE_DIAGTYPE" val="l"/>
</p:tagLst>
</file>

<file path=ppt/tags/tag478.xml><?xml version="1.0" encoding="utf-8"?>
<p:tagLst xmlns:a="http://schemas.openxmlformats.org/drawingml/2006/main" xmlns:r="http://schemas.openxmlformats.org/officeDocument/2006/relationships"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0"/>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l1-1"/>
  <p:tag name="KSO_WM_UNIT_USESOURCEFORMAT_APPLY" val="0"/>
  <p:tag name="KSO_WM_UNIT_PRESET_TEXT" val="单击此处添加标题"/>
</p:tagLst>
</file>

<file path=ppt/tags/tag481.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482.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添加项标题"/>
  <p:tag name="KSO_WM_UNIT_USESOURCEFORMAT_APPLY" val="0"/>
</p:tagLst>
</file>

<file path=ppt/tags/tag483.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484.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添加项标题"/>
  <p:tag name="KSO_WM_UNIT_USESOURCEFORMAT_APPLY" val="0"/>
</p:tagLst>
</file>

<file path=ppt/tags/tag48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486.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添加项标题"/>
  <p:tag name="KSO_WM_UNIT_USESOURCEFORMAT_APPLY" val="0"/>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288"/>
  <p:tag name="KSO_WM_SLIDE_ID" val="diagram20233315_2"/>
  <p:tag name="KSO_WM_TEMPLATE_SUBCATEGORY" val="0"/>
  <p:tag name="KSO_WM_TEMPLATE_MASTER_TYPE" val="0"/>
  <p:tag name="KSO_WM_TEMPLATE_COLOR_TYPE" val="0"/>
  <p:tag name="KSO_WM_SLIDE_TYPE" val="text"/>
  <p:tag name="KSO_WM_SLIDE_SUBTYPE" val="diag"/>
  <p:tag name="KSO_WM_SLIDE_ITEM_CNT" val="4"/>
  <p:tag name="KSO_WM_SLIDE_INDEX" val="2"/>
  <p:tag name="KSO_WM_SLIDE_SIZE" val="850.394*297.555"/>
  <p:tag name="KSO_WM_SLIDE_POSITION" val="54.8032*139.28"/>
  <p:tag name="KSO_WM_DIAGRAM_GROUP_CODE" val="l1-1"/>
  <p:tag name="KSO_WM_SLIDE_DIAGTYPE" val="l"/>
  <p:tag name="KSO_WM_TAG_VERSION" val="3.0"/>
  <p:tag name="KSO_WM_SLIDE_LAYOUT" val="a_l"/>
  <p:tag name="KSO_WM_SLIDE_LAYOUT_CNT" val="1_1"/>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a*1"/>
  <p:tag name="KSO_WM_TEMPLATE_CATEGORY" val="diagram"/>
  <p:tag name="KSO_WM_TEMPLATE_INDEX" val="20233315"/>
  <p:tag name="KSO_WM_UNIT_LAYERLEVEL" val="1"/>
  <p:tag name="KSO_WM_TAG_VERSION" val="3.0"/>
  <p:tag name="KSO_WM_BEAUTIFY_FLAG" val="#wm#"/>
  <p:tag name="KSO_WM_UNIT_ISCONTENTSTITLE" val="0"/>
  <p:tag name="KSO_WM_UNIT_ISNUMDGMTITLE" val="0"/>
  <p:tag name="KSO_WM_UNIT_NOCLEAR" val="0"/>
  <p:tag name="KSO_WM_UNIT_TYPE" val="a"/>
  <p:tag name="KSO_WM_UNIT_INDEX" val="1"/>
  <p:tag name="KSO_WM_UNIT_PRESET_TEXT" val="单击此处添加标题内容"/>
  <p:tag name="KSO_WM_UNIT_VALUE" val="26"/>
  <p:tag name="KSO_WM_UNIT_TEXT_FILL_FORE_SCHEMECOLOR_INDEX" val="5"/>
  <p:tag name="KSO_WM_UNIT_TEXT_FILL_TYPE" val="1"/>
  <p:tag name="KSO_WM_UNIT_USESOURCEFORMAT_APPLY" val="0"/>
</p:tagLst>
</file>

<file path=ppt/tags/tag48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USESOURCEFORMAT_APPLY" val="0"/>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USESOURCEFORMAT_APPLY" val="0"/>
</p:tagLst>
</file>

<file path=ppt/tags/tag49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USESOURCEFORMAT_APPLY" val="0"/>
</p:tagLst>
</file>

<file path=ppt/tags/tag49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VALUE" val="12"/>
  <p:tag name="KSO_WM_UNIT_USESOURCEFORMAT_APPLY" val="0"/>
</p:tagLst>
</file>

<file path=ppt/tags/tag49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USESOURCEFORMAT_APPLY" val="0"/>
</p:tagLst>
</file>

<file path=ppt/tags/tag49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VALUE" val="12"/>
  <p:tag name="KSO_WM_UNIT_USESOURCEFORMAT_APPLY" val="0"/>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UNIT_LINE_FORE_SCHEMECOLOR_INDEX" val="13"/>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0"/>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UNIT_LINE_FORE_SCHEMECOLOR_INDEX" val="13"/>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0"/>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UNIT_LINE_FORE_SCHEMECOLOR_INDEX" val="13"/>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0"/>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501.xml><?xml version="1.0" encoding="utf-8"?>
<p:tagLst xmlns:a="http://schemas.openxmlformats.org/drawingml/2006/main" xmlns:r="http://schemas.openxmlformats.org/officeDocument/2006/relationships" xmlns:p="http://schemas.openxmlformats.org/presentationml/2006/main">
  <p:tag name="KSO_WM_SLIDE_ID" val="custom20233288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288"/>
  <p:tag name="KSO_WM_SLIDE_TYPE" val="sectionTitle"/>
  <p:tag name="KSO_WM_SLIDE_SUBTYPE" val="pureTxt"/>
  <p:tag name="KSO_WM_SLIDE_LAYOUT" val="a_e"/>
  <p:tag name="KSO_WM_SLIDE_LAYOUT_CNT" val="1_1"/>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288_7*a*1"/>
  <p:tag name="KSO_WM_TEMPLATE_CATEGORY" val="custom"/>
  <p:tag name="KSO_WM_TEMPLATE_INDEX" val="20233288"/>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288_7*e*1"/>
  <p:tag name="KSO_WM_TEMPLATE_CATEGORY" val="custom"/>
  <p:tag name="KSO_WM_TEMPLATE_INDEX" val="20233288"/>
  <p:tag name="KSO_WM_UNIT_LAYERLEVEL" val="1"/>
  <p:tag name="KSO_WM_TAG_VERSION" val="3.0"/>
  <p:tag name="KSO_WM_BEAUTIFY_FLAG" val="#wm#"/>
  <p:tag name="KSO_WM_UNIT_NOCLEAR" val="0"/>
  <p:tag name="KSO_WM_UNIT_VALUE" val="13"/>
  <p:tag name="KSO_WM_UNIT_TYPE" val="e"/>
  <p:tag name="KSO_WM_UNIT_INDEX" val="1"/>
  <p:tag name="KSO_WM_UNIT_PRESET_TEXT" val="06"/>
</p:tagLst>
</file>

<file path=ppt/tags/tag504.xml><?xml version="1.0" encoding="utf-8"?>
<p:tagLst xmlns:a="http://schemas.openxmlformats.org/drawingml/2006/main" xmlns:r="http://schemas.openxmlformats.org/officeDocument/2006/relationships"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11.611*333.516"/>
  <p:tag name="KSO_WM_SLIDE_POSITION" val="491.108*160.132"/>
  <p:tag name="KSO_WM_SLIDE_SUBTYPE" val="picTxt"/>
  <p:tag name="KSO_WM_DIAGRAM_GROUP_CODE" val="l1-1"/>
  <p:tag name="KSO_WM_SLIDE_DIAGTYPE" val="l"/>
  <p:tag name="KSO_WM_SLIDE_LAYOUT_NAME" val="仅标题"/>
  <p:tag name="KSO_WM_TEMPLATE_INDEX" val="20233288"/>
  <p:tag name="KSO_WM_TEMPLATE_SUBCATEGORY" val="0"/>
  <p:tag name="KSO_WM_SLIDE_INDEX" val="1"/>
  <p:tag name="KSO_WM_TAG_VERSION" val="3.0"/>
  <p:tag name="KSO_WM_SLIDE_ID" val="custom20232404_1"/>
  <p:tag name="KSO_WM_SLIDE_ITEM_CNT" val="3"/>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04_1*i*1"/>
  <p:tag name="KSO_WM_TEMPLATE_CATEGORY" val="custom"/>
  <p:tag name="KSO_WM_TEMPLATE_INDEX" val="20232404"/>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0"/>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2404_1*i*2"/>
  <p:tag name="KSO_WM_TEMPLATE_CATEGORY" val="custom"/>
  <p:tag name="KSO_WM_TEMPLATE_INDEX" val="20232404"/>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0"/>
</p:tagLst>
</file>

<file path=ppt/tags/tag507.xml><?xml version="1.0" encoding="utf-8"?>
<p:tagLst xmlns:a="http://schemas.openxmlformats.org/drawingml/2006/main" xmlns:r="http://schemas.openxmlformats.org/officeDocument/2006/relationships" xmlns:p="http://schemas.openxmlformats.org/presentationml/2006/main">
  <p:tag name="KSO_WM_UNIT_VALUE" val="909*120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04_1*d*1"/>
  <p:tag name="KSO_WM_TEMPLATE_CATEGORY" val="custom"/>
  <p:tag name="KSO_WM_TEMPLATE_INDEX" val="20232404"/>
  <p:tag name="KSO_WM_UNIT_LAYERLEVEL" val="1"/>
  <p:tag name="KSO_WM_TAG_VERSION" val="3.0"/>
  <p:tag name="KSO_WM_BEAUTIFY_FLAG" val="#wm#"/>
  <p:tag name="KSO_WM_UNIT_LINE_FORE_SCHEMECOLOR_INDEX" val="5"/>
  <p:tag name="KSO_WM_UNIT_LINE_FILL_TYPE" val="2"/>
  <p:tag name="KSO_WM_UNIT_USESOURCEFORMAT_APPLY" val="0"/>
</p:tagLst>
</file>

<file path=ppt/tags/tag50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UNIT_TEXT_FILL_FORE_SCHEMECOLOR_INDEX" val="13"/>
  <p:tag name="KSO_WM_UNIT_TEXT_FILL_TYPE" val="1"/>
  <p:tag name="KSO_WM_UNIT_USESOURCEFORMAT_APPLY" val="0"/>
  <p:tag name="KSO_WM_TEMPLATE_INDEX" val="20232404"/>
  <p:tag name="KSO_WM_UNIT_ID" val="custom20232404_1*a*1"/>
  <p:tag name="KSO_WM_UNIT_PRESET_TEXT" val="单击此处添加标题"/>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267_1*l_h_a*1_1_1"/>
  <p:tag name="KSO_WM_TEMPLATE_CATEGORY" val="diagram"/>
  <p:tag name="KSO_WM_TEMPLATE_INDEX" val="20231267"/>
  <p:tag name="KSO_WM_UNIT_LAYERLEVEL" val="1_1_1"/>
  <p:tag name="KSO_WM_TAG_VERSION" val="3.0"/>
  <p:tag name="KSO_WM_DIAGRAM_MAX_ITEMCNT" val="4"/>
  <p:tag name="KSO_WM_DIAGRAM_MIN_ITEMCNT" val="2"/>
  <p:tag name="KSO_WM_DIAGRAM_VIRTUALLY_FRAME" val="{&quot;height&quot;:363.37274169921875,&quot;width&quot;:413.1427612304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267_1*l_h_f*1_1_1"/>
  <p:tag name="KSO_WM_TEMPLATE_CATEGORY" val="diagram"/>
  <p:tag name="KSO_WM_TEMPLATE_INDEX" val="2023126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142761230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内容简明扼要地阐述您的观点"/>
  <p:tag name="KSO_WM_UNIT_TEXT_FILL_FORE_SCHEMECOLOR_INDEX" val="1"/>
  <p:tag name="KSO_WM_UNIT_TEXT_FILL_TYPE" val="1"/>
  <p:tag name="KSO_WM_UNIT_USESOURCEFORMAT_APPLY" val="0"/>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267_1*l_h_a*1_2_1"/>
  <p:tag name="KSO_WM_TEMPLATE_CATEGORY" val="diagram"/>
  <p:tag name="KSO_WM_TEMPLATE_INDEX" val="20231267"/>
  <p:tag name="KSO_WM_UNIT_LAYERLEVEL" val="1_1_1"/>
  <p:tag name="KSO_WM_TAG_VERSION" val="3.0"/>
  <p:tag name="KSO_WM_DIAGRAM_MAX_ITEMCNT" val="4"/>
  <p:tag name="KSO_WM_DIAGRAM_MIN_ITEMCNT" val="2"/>
  <p:tag name="KSO_WM_DIAGRAM_VIRTUALLY_FRAME" val="{&quot;height&quot;:363.37274169921875,&quot;width&quot;:413.1427612304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51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267_1*l_h_f*1_2_1"/>
  <p:tag name="KSO_WM_TEMPLATE_CATEGORY" val="diagram"/>
  <p:tag name="KSO_WM_TEMPLATE_INDEX" val="2023126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1427612304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内容简明扼要地阐述您的观点"/>
  <p:tag name="KSO_WM_UNIT_TEXT_FILL_FORE_SCHEMECOLOR_INDEX" val="1"/>
  <p:tag name="KSO_WM_UNIT_TEXT_FILL_TYPE" val="1"/>
  <p:tag name="KSO_WM_UNIT_USESOURCEFORMAT_APPLY" val="0"/>
</p:tagLst>
</file>

<file path=ppt/tags/tag513.xml><?xml version="1.0" encoding="utf-8"?>
<p:tagLst xmlns:a="http://schemas.openxmlformats.org/drawingml/2006/main" xmlns:r="http://schemas.openxmlformats.org/officeDocument/2006/relationships" xmlns:p="http://schemas.openxmlformats.org/presentationml/2006/main">
  <p:tag name="KSO_WM_SLIDE_ID" val="custom20231905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88"/>
  <p:tag name="KSO_WM_SLIDE_TYPE" val="text"/>
  <p:tag name="KSO_WM_SLIDE_SUBTYPE" val="diag"/>
  <p:tag name="KSO_WM_SLIDE_SIZE" val="839.328*357.763"/>
  <p:tag name="KSO_WM_SLIDE_POSITION" val="60.3362*109.909"/>
  <p:tag name="KSO_WM_SLIDE_LAYOUT" val="a_l"/>
  <p:tag name="KSO_WM_SLIDE_LAYOUT_CNT" val="1_1"/>
  <p:tag name="KSO_WM_SPECIAL_SOURCE" val="bdnull"/>
  <p:tag name="KSO_WM_DIAGRAM_GROUP_CODE" val="l1-1"/>
  <p:tag name="KSO_WM_SLIDE_DIAGTYPE" val="l"/>
</p:tagLst>
</file>

<file path=ppt/tags/tag51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1905_1*a*1"/>
  <p:tag name="KSO_WM_TEMPLATE_CATEGORY" val="custom"/>
  <p:tag name="KSO_WM_TEMPLATE_INDEX" val="20231905"/>
  <p:tag name="KSO_WM_UNIT_LAYERLEVEL" val="1"/>
  <p:tag name="KSO_WM_TAG_VERSION" val="3.0"/>
  <p:tag name="KSO_WM_BEAUTIFY_FLAG" val="#wm#"/>
  <p:tag name="KSO_WM_DIAGRAM_GROUP_CODE" val="l1-1"/>
  <p:tag name="KSO_WM_UNIT_PRESET_TEXT" val="单击此处添加标题"/>
  <p:tag name="KSO_WM_UNIT_TEXT_FILL_FORE_SCHEMECOLOR_INDEX" val="5"/>
  <p:tag name="KSO_WM_UNIT_TEXT_FILL_TYPE" val="1"/>
  <p:tag name="KSO_WM_UNIT_USESOURCEFORMAT_APPLY" val="0"/>
</p:tagLst>
</file>

<file path=ppt/tags/tag51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1_1"/>
  <p:tag name="KSO_WM_TEMPLATE_CATEGORY" val="diagram"/>
  <p:tag name="KSO_WM_TEMPLATE_INDEX" val="20231714"/>
  <p:tag name="KSO_WM_UNIT_LAYERLEVEL" val="1_1_1"/>
  <p:tag name="KSO_WM_TAG_VERSION" val="3.0"/>
  <p:tag name="KSO_WM_BEAUTIFY_FLAG" val="#wm#"/>
  <p:tag name="KSO_WM_DIAGRAM_GROUP_CODE" val="l1-1"/>
  <p:tag name="KSO_WM_UNIT_TYPE" val="l_h_i"/>
  <p:tag name="KSO_WM_UNIT_INDEX" val="1_1_1"/>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UNIT_USESOURCEFORMAT_APPLY" val="0"/>
</p:tagLst>
</file>

<file path=ppt/tags/tag51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2_1"/>
  <p:tag name="KSO_WM_TEMPLATE_CATEGORY" val="diagram"/>
  <p:tag name="KSO_WM_TEMPLATE_INDEX" val="20231714"/>
  <p:tag name="KSO_WM_UNIT_LAYERLEVEL" val="1_1_1"/>
  <p:tag name="KSO_WM_TAG_VERSION" val="3.0"/>
  <p:tag name="KSO_WM_BEAUTIFY_FLAG" val="#wm#"/>
  <p:tag name="KSO_WM_DIAGRAM_GROUP_CODE" val="l1-1"/>
  <p:tag name="KSO_WM_UNIT_TYPE" val="l_h_i"/>
  <p:tag name="KSO_WM_UNIT_INDEX" val="1_2_1"/>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UNIT_USESOURCEFORMAT_APPLY" val="0"/>
</p:tagLst>
</file>

<file path=ppt/tags/tag51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3_1"/>
  <p:tag name="KSO_WM_TEMPLATE_CATEGORY" val="diagram"/>
  <p:tag name="KSO_WM_TEMPLATE_INDEX" val="20231714"/>
  <p:tag name="KSO_WM_UNIT_LAYERLEVEL" val="1_1_1"/>
  <p:tag name="KSO_WM_TAG_VERSION" val="3.0"/>
  <p:tag name="KSO_WM_BEAUTIFY_FLAG" val="#wm#"/>
  <p:tag name="KSO_WM_DIAGRAM_GROUP_CODE" val="l1-1"/>
  <p:tag name="KSO_WM_UNIT_TYPE" val="l_h_i"/>
  <p:tag name="KSO_WM_UNIT_INDEX" val="1_3_1"/>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UNIT_USESOURCEFORMAT_APPLY" val="0"/>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2*l_h_d*1_1_1"/>
  <p:tag name="KSO_WM_TEMPLATE_CATEGORY" val="diagram"/>
  <p:tag name="KSO_WM_TEMPLATE_INDEX" val="20231714"/>
  <p:tag name="KSO_WM_UNIT_LAYERLEVEL" val="1_1_1"/>
  <p:tag name="KSO_WM_TAG_VERSION" val="3.0"/>
  <p:tag name="KSO_WM_DIAGRAM_GROUP_CODE" val="l1-1"/>
  <p:tag name="KSO_WM_UNIT_TYPE" val="l_h_d"/>
  <p:tag name="KSO_WM_UNIT_INDEX" val="1_1_1"/>
  <p:tag name="KSO_WM_UNIT_VALUE" val="519*519"/>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3"/>
  <p:tag name="KSO_WM_UNIT_LINE_FILL_TYPE" val="2"/>
  <p:tag name="KSO_WM_UNIT_USESOURCEFORMAT_APPLY" val="0"/>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1_2"/>
  <p:tag name="KSO_WM_TEMPLATE_CATEGORY" val="diagram"/>
  <p:tag name="KSO_WM_TEMPLATE_INDEX" val="20231714"/>
  <p:tag name="KSO_WM_UNIT_LAYERLEVEL" val="1_1_1"/>
  <p:tag name="KSO_WM_TAG_VERSION" val="3.0"/>
  <p:tag name="KSO_WM_DIAGRAM_GROUP_CODE" val="l1-1"/>
  <p:tag name="KSO_WM_UNIT_TYPE" val="l_h_i"/>
  <p:tag name="KSO_WM_UNIT_INDEX" val="1_1_2"/>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2"/>
  <p:tag name="KSO_WM_UNIT_USESOURCEFORMAT_APPLY" val="0"/>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1_3"/>
  <p:tag name="KSO_WM_TEMPLATE_CATEGORY" val="diagram"/>
  <p:tag name="KSO_WM_TEMPLATE_INDEX" val="20231714"/>
  <p:tag name="KSO_WM_UNIT_LAYERLEVEL" val="1_1_1"/>
  <p:tag name="KSO_WM_TAG_VERSION" val="3.0"/>
  <p:tag name="KSO_WM_DIAGRAM_GROUP_CODE" val="l1-1"/>
  <p:tag name="KSO_WM_UNIT_TYPE" val="l_h_i"/>
  <p:tag name="KSO_WM_UNIT_INDEX" val="1_1_3"/>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2"/>
  <p:tag name="KSO_WM_UNIT_FILL_FORE_SCHEMECOLOR_INDEX_BRIGHTNESS" val="0"/>
  <p:tag name="KSO_WM_UNIT_USESOURCEFORMAT_APPLY" val="0"/>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2*l_h_d*1_2_1"/>
  <p:tag name="KSO_WM_TEMPLATE_CATEGORY" val="diagram"/>
  <p:tag name="KSO_WM_TEMPLATE_INDEX" val="20231714"/>
  <p:tag name="KSO_WM_UNIT_LAYERLEVEL" val="1_1_1"/>
  <p:tag name="KSO_WM_TAG_VERSION" val="3.0"/>
  <p:tag name="KSO_WM_DIAGRAM_GROUP_CODE" val="l1-1"/>
  <p:tag name="KSO_WM_UNIT_TYPE" val="l_h_d"/>
  <p:tag name="KSO_WM_UNIT_INDEX" val="1_2_1"/>
  <p:tag name="KSO_WM_UNIT_VALUE" val="519*519"/>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3"/>
  <p:tag name="KSO_WM_UNIT_LINE_FILL_TYPE" val="2"/>
  <p:tag name="KSO_WM_UNIT_USESOURCEFORMAT_APPLY" val="0"/>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2_2"/>
  <p:tag name="KSO_WM_TEMPLATE_CATEGORY" val="diagram"/>
  <p:tag name="KSO_WM_TEMPLATE_INDEX" val="20231714"/>
  <p:tag name="KSO_WM_UNIT_LAYERLEVEL" val="1_1_1"/>
  <p:tag name="KSO_WM_TAG_VERSION" val="3.0"/>
  <p:tag name="KSO_WM_DIAGRAM_GROUP_CODE" val="l1-1"/>
  <p:tag name="KSO_WM_UNIT_TYPE" val="l_h_i"/>
  <p:tag name="KSO_WM_UNIT_INDEX" val="1_2_2"/>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2"/>
  <p:tag name="KSO_WM_UNIT_USESOURCEFORMAT_APPLY" val="0"/>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2_3"/>
  <p:tag name="KSO_WM_TEMPLATE_CATEGORY" val="diagram"/>
  <p:tag name="KSO_WM_TEMPLATE_INDEX" val="20231714"/>
  <p:tag name="KSO_WM_UNIT_LAYERLEVEL" val="1_1_1"/>
  <p:tag name="KSO_WM_TAG_VERSION" val="3.0"/>
  <p:tag name="KSO_WM_DIAGRAM_GROUP_CODE" val="l1-1"/>
  <p:tag name="KSO_WM_UNIT_TYPE" val="l_h_i"/>
  <p:tag name="KSO_WM_UNIT_INDEX" val="1_2_3"/>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2"/>
  <p:tag name="KSO_WM_UNIT_FILL_FORE_SCHEMECOLOR_INDEX_BRIGHTNESS" val="0"/>
  <p:tag name="KSO_WM_UNIT_USESOURCEFORMAT_APPLY" val="0"/>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2*l_h_d*1_3_1"/>
  <p:tag name="KSO_WM_TEMPLATE_CATEGORY" val="diagram"/>
  <p:tag name="KSO_WM_TEMPLATE_INDEX" val="20231714"/>
  <p:tag name="KSO_WM_UNIT_LAYERLEVEL" val="1_1_1"/>
  <p:tag name="KSO_WM_TAG_VERSION" val="3.0"/>
  <p:tag name="KSO_WM_DIAGRAM_GROUP_CODE" val="l1-1"/>
  <p:tag name="KSO_WM_UNIT_TYPE" val="l_h_d"/>
  <p:tag name="KSO_WM_UNIT_INDEX" val="1_3_1"/>
  <p:tag name="KSO_WM_UNIT_VALUE" val="519*519"/>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3"/>
  <p:tag name="KSO_WM_UNIT_LINE_FILL_TYPE" val="2"/>
  <p:tag name="KSO_WM_UNIT_USESOURCEFORMAT_APPLY" val="0"/>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3_2"/>
  <p:tag name="KSO_WM_TEMPLATE_CATEGORY" val="diagram"/>
  <p:tag name="KSO_WM_TEMPLATE_INDEX" val="20231714"/>
  <p:tag name="KSO_WM_UNIT_LAYERLEVEL" val="1_1_1"/>
  <p:tag name="KSO_WM_TAG_VERSION" val="3.0"/>
  <p:tag name="KSO_WM_DIAGRAM_GROUP_CODE" val="l1-1"/>
  <p:tag name="KSO_WM_UNIT_TYPE" val="l_h_i"/>
  <p:tag name="KSO_WM_UNIT_INDEX" val="1_3_2"/>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2"/>
  <p:tag name="KSO_WM_UNIT_USESOURCEFORMAT_APPLY" val="0"/>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3_3"/>
  <p:tag name="KSO_WM_TEMPLATE_CATEGORY" val="diagram"/>
  <p:tag name="KSO_WM_TEMPLATE_INDEX" val="20231714"/>
  <p:tag name="KSO_WM_UNIT_LAYERLEVEL" val="1_1_1"/>
  <p:tag name="KSO_WM_TAG_VERSION" val="3.0"/>
  <p:tag name="KSO_WM_DIAGRAM_GROUP_CODE" val="l1-1"/>
  <p:tag name="KSO_WM_UNIT_TYPE" val="l_h_i"/>
  <p:tag name="KSO_WM_UNIT_INDEX" val="1_3_3"/>
  <p:tag name="KSO_WM_DIAGRAM_MAX_ITEMCNT" val="6"/>
  <p:tag name="KSO_WM_DIAGRAM_MIN_ITEMCNT" val="2"/>
  <p:tag name="KSO_WM_DIAGRAM_VIRTUALLY_FRAME" val="{&quot;height&quot;:387.8111877441406,&quot;width&quot;:840.43402099609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2"/>
  <p:tag name="KSO_WM_UNIT_FILL_FORE_SCHEMECOLOR_INDEX_BRIGHTNESS" val="0"/>
  <p:tag name="KSO_WM_UNIT_USESOURCEFORMAT_APPLY" val="0"/>
</p:tagLst>
</file>

<file path=ppt/tags/tag52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14_2*l_h_f*1_1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GROUP_CODE" val="l1-1"/>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你的项正文，文字是您思想的提炼，请尽量言简意赅的阐述观点。"/>
  <p:tag name="KSO_WM_UNIT_USESOURCEFORMAT_APPLY" val="0"/>
</p:tagLst>
</file>

<file path=ppt/tags/tag52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14_2*l_h_a*1_1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GROUP_CODE" val="l1-1"/>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FORE_SCHEMECOLOR_INDEX" val="1"/>
  <p:tag name="KSO_WM_UNIT_TEXT_FILL_TYPE" val="1"/>
  <p:tag name="KSO_WM_UNIT_PRESET_TEXT" val="添加标题"/>
  <p:tag name="KSO_WM_UNIT_USESOURCEFORMAT_APPLY" val="0"/>
</p:tagLst>
</file>

<file path=ppt/tags/tag52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14_2*l_h_f*1_2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GROUP_CODE" val="l1-1"/>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你的项正文，文字是您思想的提炼，请尽量言简意赅的阐述观点。"/>
  <p:tag name="KSO_WM_UNIT_USESOURCEFORMAT_APPLY" val="0"/>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14_2*l_h_a*1_2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GROUP_CODE" val="l1-1"/>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FORE_SCHEMECOLOR_INDEX" val="1"/>
  <p:tag name="KSO_WM_UNIT_TEXT_FILL_TYPE" val="1"/>
  <p:tag name="KSO_WM_UNIT_PRESET_TEXT" val="添加标题"/>
  <p:tag name="KSO_WM_UNIT_USESOURCEFORMAT_APPLY" val="0"/>
</p:tagLst>
</file>

<file path=ppt/tags/tag53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14_2*l_h_f*1_3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GROUP_CODE" val="l1-1"/>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你的项正文，文字是您思想的提炼，请尽量言简意赅的阐述观点。"/>
  <p:tag name="KSO_WM_UNIT_USESOURCEFORMAT_APPLY" val="0"/>
</p:tagLst>
</file>

<file path=ppt/tags/tag53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14_2*l_h_a*1_3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GROUP_CODE" val="l1-1"/>
  <p:tag name="KSO_WM_DIAGRAM_MAX_ITEMCNT" val="6"/>
  <p:tag name="KSO_WM_DIAGRAM_MIN_ITEMCNT" val="2"/>
  <p:tag name="KSO_WM_DIAGRAM_VIRTUALLY_FRAME" val="{&quot;height&quot;:387.8111877441406,&quot;width&quot;:840.4340209960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FORE_SCHEMECOLOR_INDEX" val="1"/>
  <p:tag name="KSO_WM_UNIT_TEXT_FILL_TYPE" val="1"/>
  <p:tag name="KSO_WM_UNIT_PRESET_TEXT" val="添加标题"/>
  <p:tag name="KSO_WM_UNIT_USESOURCEFORMAT_APPLY" val="0"/>
</p:tagLst>
</file>

<file path=ppt/tags/tag533.xml><?xml version="1.0" encoding="utf-8"?>
<p:tagLst xmlns:a="http://schemas.openxmlformats.org/drawingml/2006/main" xmlns:r="http://schemas.openxmlformats.org/officeDocument/2006/relationships" xmlns:p="http://schemas.openxmlformats.org/presentationml/2006/main">
  <p:tag name="KSO_WM_SPECIAL_SOURCE" val="bdnull"/>
  <p:tag name="KSO_WM_SLIDE_ID" val="diagram202324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custom"/>
  <p:tag name="KSO_WM_TEMPLATE_INDEX" val="20233288"/>
  <p:tag name="KSO_WM_DIAGRAM_GROUP_CODE" val="l1-1"/>
  <p:tag name="KSO_WM_SLIDE_DIAGTYPE" val="l"/>
  <p:tag name="KSO_WM_SLIDE_LAYOUT" val="a_l"/>
  <p:tag name="KSO_WM_SLIDE_LAYOUT_CNT" val="1_1"/>
  <p:tag name="KSO_WM_SLIDE_TYPE" val="text"/>
  <p:tag name="KSO_WM_SLIDE_SUBTYPE" val="diag"/>
  <p:tag name="KSO_WM_SLIDE_SIZE" val="850.352*301.7"/>
  <p:tag name="KSO_WM_SLIDE_POSITION" val="54.89*153.55"/>
</p:tagLst>
</file>

<file path=ppt/tags/tag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a*1"/>
  <p:tag name="KSO_WM_TEMPLATE_CATEGORY" val="diagram"/>
  <p:tag name="KSO_WM_TEMPLATE_INDEX" val="20232468"/>
  <p:tag name="KSO_WM_UNIT_LAYERLEVEL" val="1"/>
  <p:tag name="KSO_WM_TAG_VERSION" val="3.0"/>
  <p:tag name="KSO_WM_BEAUTIFY_FLAG" val="#wm#"/>
  <p:tag name="KSO_WM_UNIT_ISCONTENTSTITLE" val="0"/>
  <p:tag name="KSO_WM_UNIT_ISNUMDGMTITLE" val="0"/>
  <p:tag name="KSO_WM_UNIT_NOCLEAR" val="0"/>
  <p:tag name="KSO_WM_UNIT_VALUE" val="26"/>
  <p:tag name="KSO_WM_DIAGRAM_GROUP_CODE" val="l1-1"/>
  <p:tag name="KSO_WM_UNIT_TYPE" val="a"/>
  <p:tag name="KSO_WM_UNIT_INDEX" val="1"/>
  <p:tag name="KSO_WM_UNIT_PRESET_TEXT" val="单击此处添加标题"/>
  <p:tag name="KSO_WM_UNIT_TEXT_FILL_FORE_SCHEMECOLOR_INDEX" val="13"/>
  <p:tag name="KSO_WM_UNIT_TEXT_FILL_TYPE" val="1"/>
  <p:tag name="KSO_WM_UNIT_USESOURCEFORMAT_APPLY" val="0"/>
</p:tagLst>
</file>

<file path=ppt/tags/tag5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1_2"/>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4"/>
  <p:tag name="KSO_WM_DIAGRAM_MIN_ITEMCNT" val="2"/>
  <p:tag name="KSO_WM_DIAGRAM_VIRTUALLY_FRAME" val="{&quot;height&quot;:301.70001220703125,&quot;width&quot;:850.6500244140625}"/>
  <p:tag name="KSO_WM_DIAGRAM_COLOR_MATCH_VALUE" val="{&quot;shape&quot;:{&quot;fill&quot;:{&quot;solid&quot;:{&quot;brightness&quot;:0,&quot;colorType&quot;:1,&quot;foreColorIndex&quot;:2,&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5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3_2"/>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4"/>
  <p:tag name="KSO_WM_DIAGRAM_MIN_ITEMCNT" val="2"/>
  <p:tag name="KSO_WM_DIAGRAM_VIRTUALLY_FRAME" val="{&quot;height&quot;:301.70001220703125,&quot;width&quot;:850.6500244140625}"/>
  <p:tag name="KSO_WM_DIAGRAM_COLOR_MATCH_VALUE" val="{&quot;shape&quot;:{&quot;fill&quot;:{&quot;solid&quot;:{&quot;brightness&quot;:0,&quot;colorType&quot;:1,&quot;foreColorIndex&quot;:2,&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2_2"/>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4"/>
  <p:tag name="KSO_WM_DIAGRAM_MIN_ITEMCNT" val="2"/>
  <p:tag name="KSO_WM_DIAGRAM_VIRTUALLY_FRAME" val="{&quot;height&quot;:301.70001220703125,&quot;width&quot;:850.650024414062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solidLine&quot;:{&quot;brightness&quot;:-0.25,&quot;colorType&quot;:1,&quot;foreColorIndex&quot;:5,&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LINE_FILL_TYPE" val="2"/>
  <p:tag name="KSO_WM_UNIT_SHADOW_SCHEMECOLOR_INDEX" val="5"/>
  <p:tag name="KSO_WM_UNIT_TEXT_FILL_FORE_SCHEMECOLOR_INDEX" val="2"/>
  <p:tag name="KSO_WM_UNIT_TEXT_FILL_TYPE" val="1"/>
  <p:tag name="KSO_WM_UNIT_USESOURCEFORMAT_APPLY" val="0"/>
</p:tagLst>
</file>

<file path=ppt/tags/tag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a*1_3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UNIT_VALUE" val="9"/>
  <p:tag name="KSO_WM_DIAGRAM_MAX_ITEMCNT" val="4"/>
  <p:tag name="KSO_WM_DIAGRAM_MIN_ITEMCNT" val="2"/>
  <p:tag name="KSO_WM_DIAGRAM_VIRTUALLY_FRAME" val="{&quot;height&quot;:301.70001220703125,&quot;width&quot;:850.650024414062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UNIT_USESOURCEFORMAT_APPLY" val="0"/>
</p:tagLst>
</file>

<file path=ppt/tags/tag5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a*1_1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UNIT_VALUE" val="9"/>
  <p:tag name="KSO_WM_DIAGRAM_MAX_ITEMCNT" val="4"/>
  <p:tag name="KSO_WM_DIAGRAM_MIN_ITEMCNT" val="2"/>
  <p:tag name="KSO_WM_DIAGRAM_VIRTUALLY_FRAME" val="{&quot;height&quot;:301.70001220703125,&quot;width&quot;:850.650024414062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UNIT_USESOURCEFORMAT_APPLY" val="0"/>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1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SUBTYPE" val="d"/>
  <p:tag name="KSO_WM_UNIT_TYPE" val="l_h_i"/>
  <p:tag name="KSO_WM_UNIT_INDEX" val="1_1_1"/>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UNIT_USESOURCEFORMAT_APPLY" val="0"/>
</p:tagLst>
</file>

<file path=ppt/tags/tag5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3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SUBTYPE" val="d"/>
  <p:tag name="KSO_WM_UNIT_TYPE" val="l_h_i"/>
  <p:tag name="KSO_WM_UNIT_INDEX" val="1_3_1"/>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TEXT_FILL_FORE_SCHEMECOLOR_INDEX" val="1"/>
  <p:tag name="KSO_WM_UNIT_TEXT_FILL_TYPE" val="1"/>
  <p:tag name="KSO_WM_UNIT_USESOURCEFORMAT_APPLY" val="0"/>
</p:tagLst>
</file>

<file path=ppt/tags/tag5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f*1_3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3_1"/>
  <p:tag name="KSO_WM_UNIT_VALUE" val="56"/>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您思想的提炼，请尽量言简意赅的阐述观点。单击此处输入项正文，文字是您思想的提炼"/>
  <p:tag name="KSO_WM_UNIT_TEXT_FILL_FORE_SCHEMECOLOR_INDEX" val="1"/>
  <p:tag name="KSO_WM_UNIT_TEXT_FILL_TYPE" val="1"/>
  <p:tag name="KSO_WM_UNIT_USESOURCEFORMAT_APPLY" val="0"/>
</p:tagLst>
</file>

<file path=ppt/tags/tag5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f*1_1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1_1"/>
  <p:tag name="KSO_WM_UNIT_VALUE" val="56"/>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您思想的提炼，请尽量言简意赅的阐述观点。单击此处输入项正文，文字是您思想的提炼"/>
  <p:tag name="KSO_WM_UNIT_TEXT_FILL_FORE_SCHEMECOLOR_INDEX" val="1"/>
  <p:tag name="KSO_WM_UNIT_TEXT_FILL_TYPE" val="1"/>
  <p:tag name="KSO_WM_UNIT_USESOURCEFORMAT_APPLY" val="0"/>
</p:tagLst>
</file>

<file path=ppt/tags/tag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2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SUBTYPE" val="d"/>
  <p:tag name="KSO_WM_UNIT_TYPE" val="l_h_i"/>
  <p:tag name="KSO_WM_UNIT_INDEX" val="1_2_1"/>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UNIT_USESOURCEFORMAT_APPLY" val="0"/>
</p:tagLst>
</file>

<file path=ppt/tags/tag5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f*1_2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2_1"/>
  <p:tag name="KSO_WM_UNIT_VALUE" val="56"/>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您思想的提炼，请尽量言简意赅的阐述观点。单击此处输入项正文，文字是您思想的提炼"/>
  <p:tag name="KSO_WM_UNIT_TEXT_FILL_FORE_SCHEMECOLOR_INDEX" val="1"/>
  <p:tag name="KSO_WM_UNIT_TEXT_FILL_TYPE" val="1"/>
  <p:tag name="KSO_WM_UNIT_USESOURCEFORMAT_APPLY" val="0"/>
</p:tagLst>
</file>

<file path=ppt/tags/tag5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a*1_2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UNIT_VALUE" val="9"/>
  <p:tag name="KSO_WM_DIAGRAM_MAX_ITEMCNT" val="4"/>
  <p:tag name="KSO_WM_DIAGRAM_MIN_ITEMCNT" val="2"/>
  <p:tag name="KSO_WM_DIAGRAM_VIRTUALLY_FRAME" val="{&quot;height&quot;:301.70001220703125,&quot;width&quot;:850.6500244140625}"/>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2"/>
  <p:tag name="KSO_WM_UNIT_FILL_FORE_SCHEMECOLOR_INDEX_BRIGHTNESS" val="0"/>
  <p:tag name="KSO_WM_UNIT_TEXT_FILL_FORE_SCHEMECOLOR_INDEX" val="1"/>
  <p:tag name="KSO_WM_UNIT_TEXT_FILL_TYPE" val="1"/>
  <p:tag name="KSO_WM_UNIT_USESOURCEFORMAT_APPLY" val="0"/>
</p:tagLst>
</file>

<file path=ppt/tags/tag547.xml><?xml version="1.0" encoding="utf-8"?>
<p:tagLst xmlns:a="http://schemas.openxmlformats.org/drawingml/2006/main" xmlns:r="http://schemas.openxmlformats.org/officeDocument/2006/relationships" xmlns:p="http://schemas.openxmlformats.org/presentationml/2006/main">
  <p:tag name="KSO_WM_SLIDE_ID" val="custom20233288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3288"/>
  <p:tag name="KSO_WM_SLIDE_TYPE" val="endPage"/>
  <p:tag name="KSO_WM_SLIDE_SUBTYPE" val="pureTxt"/>
  <p:tag name="KSO_WM_SLIDE_LAYOUT" val="a_f"/>
  <p:tag name="KSO_WM_SLIDE_LAYOUT_CNT" val="1_1"/>
</p:tagLst>
</file>

<file path=ppt/tags/tag5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288_9*a*1"/>
  <p:tag name="KSO_WM_TEMPLATE_CATEGORY" val="custom"/>
  <p:tag name="KSO_WM_TEMPLATE_INDEX" val="20233288"/>
  <p:tag name="KSO_WM_UNIT_LAYERLEVEL" val="1"/>
  <p:tag name="KSO_WM_TAG_VERSION" val="3.0"/>
  <p:tag name="KSO_WM_BEAUTIFY_FLAG" val="#wm#"/>
  <p:tag name="KSO_WM_UNIT_ISCONTENTSTITLE" val="0"/>
  <p:tag name="KSO_WM_UNIT_ISNUMDGMTITLE" val="0"/>
  <p:tag name="KSO_WM_UNIT_NOCLEAR" val="1"/>
  <p:tag name="KSO_WM_UNIT_TYPE" val="a"/>
  <p:tag name="KSO_WM_UNIT_INDEX" val="1"/>
  <p:tag name="KSO_WM_UNIT_PRESET_TEXT" val="THANK YOU"/>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335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351"/>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51"/>
  <p:tag name="KSO_WM_TEMPLATE_THUMBS_INDEX" val="1、9"/>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6"/>
  <p:tag name="KSO_WM_UNIT_LAYERLEVEL" val="1"/>
  <p:tag name="KSO_WM_TAG_VERSION" val="3.0"/>
  <p:tag name="KSO_WM_BEAUTIFY_FLAG" val="#wm#"/>
  <p:tag name="KSO_WM_UNIT_TYPE" val="i"/>
  <p:tag name="KSO_WM_UNIT_INDEX" val="6"/>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3.0"/>
  <p:tag name="KSO_WM_BEAUTIFY_FLAG" val="#wm#"/>
  <p:tag name="KSO_WM_UNIT_TYPE" val="i"/>
  <p:tag name="KSO_WM_UNIT_INDEX" val="4"/>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22">
      <a:dk1>
        <a:srgbClr val="000000"/>
      </a:dk1>
      <a:lt1>
        <a:srgbClr val="FFFFFF"/>
      </a:lt1>
      <a:dk2>
        <a:srgbClr val="292D4B"/>
      </a:dk2>
      <a:lt2>
        <a:srgbClr val="CFE2FF"/>
      </a:lt2>
      <a:accent1>
        <a:srgbClr val="5799FD"/>
      </a:accent1>
      <a:accent2>
        <a:srgbClr val="6F6CE6"/>
      </a:accent2>
      <a:accent3>
        <a:srgbClr val="45B7DF"/>
      </a:accent3>
      <a:accent4>
        <a:srgbClr val="26DAB8"/>
      </a:accent4>
      <a:accent5>
        <a:srgbClr val="6A6CBE"/>
      </a:accent5>
      <a:accent6>
        <a:srgbClr val="FF6970"/>
      </a:accent6>
      <a:hlink>
        <a:srgbClr val="658BD5"/>
      </a:hlink>
      <a:folHlink>
        <a:srgbClr val="A16AA5"/>
      </a:folHlink>
    </a:clrScheme>
    <a:fontScheme name="自定义 61">
      <a:majorFont>
        <a:latin typeface="MiSans Demibold"/>
        <a:ea typeface="微软雅黑"/>
        <a:cs typeface=""/>
      </a:majorFont>
      <a:minorFont>
        <a:latin typeface="MiSans Demibold"/>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95">
      <a:dk1>
        <a:srgbClr val="000000"/>
      </a:dk1>
      <a:lt1>
        <a:srgbClr val="FFFFFF"/>
      </a:lt1>
      <a:dk2>
        <a:srgbClr val="001548"/>
      </a:dk2>
      <a:lt2>
        <a:srgbClr val="FFFFFF"/>
      </a:lt2>
      <a:accent1>
        <a:srgbClr val="88ACF1"/>
      </a:accent1>
      <a:accent2>
        <a:srgbClr val="6F6CE6"/>
      </a:accent2>
      <a:accent3>
        <a:srgbClr val="6CC6E6"/>
      </a:accent3>
      <a:accent4>
        <a:srgbClr val="6CE6D0"/>
      </a:accent4>
      <a:accent5>
        <a:srgbClr val="F0D262"/>
      </a:accent5>
      <a:accent6>
        <a:srgbClr val="FEB0B4"/>
      </a:accent6>
      <a:hlink>
        <a:srgbClr val="658BD5"/>
      </a:hlink>
      <a:folHlink>
        <a:srgbClr val="A16AA5"/>
      </a:folHlink>
    </a:clrScheme>
    <a:fontScheme name="自定义 37">
      <a:majorFont>
        <a:latin typeface="MiSans Heavy"/>
        <a:ea typeface="汉仪正圆-75W"/>
        <a:cs typeface=""/>
      </a:majorFont>
      <a:minorFont>
        <a:latin typeface="Arial"/>
        <a:ea typeface="汉仪正圆 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自定义 95">
      <a:dk1>
        <a:srgbClr val="000000"/>
      </a:dk1>
      <a:lt1>
        <a:srgbClr val="FFFFFF"/>
      </a:lt1>
      <a:dk2>
        <a:srgbClr val="001548"/>
      </a:dk2>
      <a:lt2>
        <a:srgbClr val="FFFFFF"/>
      </a:lt2>
      <a:accent1>
        <a:srgbClr val="88ACF1"/>
      </a:accent1>
      <a:accent2>
        <a:srgbClr val="6F6CE6"/>
      </a:accent2>
      <a:accent3>
        <a:srgbClr val="6CC6E6"/>
      </a:accent3>
      <a:accent4>
        <a:srgbClr val="6CE6D0"/>
      </a:accent4>
      <a:accent5>
        <a:srgbClr val="F0D262"/>
      </a:accent5>
      <a:accent6>
        <a:srgbClr val="FEB0B4"/>
      </a:accent6>
      <a:hlink>
        <a:srgbClr val="658BD5"/>
      </a:hlink>
      <a:folHlink>
        <a:srgbClr val="A16AA5"/>
      </a:folHlink>
    </a:clrScheme>
    <a:fontScheme name="自定义 37">
      <a:majorFont>
        <a:latin typeface="MiSans Heavy"/>
        <a:ea typeface="汉仪正圆-75W"/>
        <a:cs typeface=""/>
      </a:majorFont>
      <a:minorFont>
        <a:latin typeface="Arial"/>
        <a:ea typeface="汉仪正圆 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自定义 95">
      <a:dk1>
        <a:srgbClr val="000000"/>
      </a:dk1>
      <a:lt1>
        <a:srgbClr val="FFFFFF"/>
      </a:lt1>
      <a:dk2>
        <a:srgbClr val="001548"/>
      </a:dk2>
      <a:lt2>
        <a:srgbClr val="FFFFFF"/>
      </a:lt2>
      <a:accent1>
        <a:srgbClr val="88ACF1"/>
      </a:accent1>
      <a:accent2>
        <a:srgbClr val="6F6CE6"/>
      </a:accent2>
      <a:accent3>
        <a:srgbClr val="6CC6E6"/>
      </a:accent3>
      <a:accent4>
        <a:srgbClr val="6CE6D0"/>
      </a:accent4>
      <a:accent5>
        <a:srgbClr val="F0D262"/>
      </a:accent5>
      <a:accent6>
        <a:srgbClr val="FEB0B4"/>
      </a:accent6>
      <a:hlink>
        <a:srgbClr val="658BD5"/>
      </a:hlink>
      <a:folHlink>
        <a:srgbClr val="A16AA5"/>
      </a:folHlink>
    </a:clrScheme>
    <a:fontScheme name="自定义 37">
      <a:majorFont>
        <a:latin typeface="MiSans Heavy"/>
        <a:ea typeface="汉仪正圆-75W"/>
        <a:cs typeface=""/>
      </a:majorFont>
      <a:minorFont>
        <a:latin typeface="Arial"/>
        <a:ea typeface="汉仪正圆 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主题​​">
  <a:themeElements>
    <a:clrScheme name="自定义 95">
      <a:dk1>
        <a:srgbClr val="000000"/>
      </a:dk1>
      <a:lt1>
        <a:srgbClr val="FFFFFF"/>
      </a:lt1>
      <a:dk2>
        <a:srgbClr val="001548"/>
      </a:dk2>
      <a:lt2>
        <a:srgbClr val="FFFFFF"/>
      </a:lt2>
      <a:accent1>
        <a:srgbClr val="88ACF1"/>
      </a:accent1>
      <a:accent2>
        <a:srgbClr val="6F6CE6"/>
      </a:accent2>
      <a:accent3>
        <a:srgbClr val="6CC6E6"/>
      </a:accent3>
      <a:accent4>
        <a:srgbClr val="6CE6D0"/>
      </a:accent4>
      <a:accent5>
        <a:srgbClr val="F0D262"/>
      </a:accent5>
      <a:accent6>
        <a:srgbClr val="FEB0B4"/>
      </a:accent6>
      <a:hlink>
        <a:srgbClr val="658BD5"/>
      </a:hlink>
      <a:folHlink>
        <a:srgbClr val="A16AA5"/>
      </a:folHlink>
    </a:clrScheme>
    <a:fontScheme name="自定义 37">
      <a:majorFont>
        <a:latin typeface="MiSans Heavy"/>
        <a:ea typeface="汉仪正圆-75W"/>
        <a:cs typeface=""/>
      </a:majorFont>
      <a:minorFont>
        <a:latin typeface="Arial"/>
        <a:ea typeface="汉仪正圆 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1396</Words>
  <Application>Microsoft Office PowerPoint</Application>
  <PresentationFormat>宽屏</PresentationFormat>
  <Paragraphs>174</Paragraphs>
  <Slides>28</Slides>
  <Notes>17</Notes>
  <HiddenSlides>0</HiddenSlides>
  <MMClips>0</MMClips>
  <ScaleCrop>false</ScaleCrop>
  <HeadingPairs>
    <vt:vector size="6" baseType="variant">
      <vt:variant>
        <vt:lpstr>已用的字体</vt:lpstr>
      </vt:variant>
      <vt:variant>
        <vt:i4>7</vt:i4>
      </vt:variant>
      <vt:variant>
        <vt:lpstr>主题</vt:lpstr>
      </vt:variant>
      <vt:variant>
        <vt:i4>6</vt:i4>
      </vt:variant>
      <vt:variant>
        <vt:lpstr>幻灯片标题</vt:lpstr>
      </vt:variant>
      <vt:variant>
        <vt:i4>28</vt:i4>
      </vt:variant>
    </vt:vector>
  </HeadingPairs>
  <TitlesOfParts>
    <vt:vector size="41" baseType="lpstr">
      <vt:lpstr>MiSans Demibold</vt:lpstr>
      <vt:lpstr>汉仪正圆 55简</vt:lpstr>
      <vt:lpstr>汉仪正圆-75W</vt:lpstr>
      <vt:lpstr>微软雅黑</vt:lpstr>
      <vt:lpstr>Arial</vt:lpstr>
      <vt:lpstr>Calibri</vt:lpstr>
      <vt:lpstr>Wingdings</vt:lpstr>
      <vt:lpstr>WPS</vt:lpstr>
      <vt:lpstr>Office 主题​​</vt:lpstr>
      <vt:lpstr>1_Office 主题​​</vt:lpstr>
      <vt:lpstr>2_Office 主题​​</vt:lpstr>
      <vt:lpstr>3_Office 主题​​</vt:lpstr>
      <vt:lpstr>4_Office 主题​​</vt:lpstr>
      <vt:lpstr>PowerPoint 演示文稿</vt:lpstr>
      <vt:lpstr>认识保险业务经营</vt:lpstr>
      <vt:lpstr>目录</vt:lpstr>
      <vt:lpstr>保险市场概述</vt:lpstr>
      <vt:lpstr>保险市场的定义与特点</vt:lpstr>
      <vt:lpstr>保险市场的历史与发展</vt:lpstr>
      <vt:lpstr>保险市场的现状与挑战</vt:lpstr>
      <vt:lpstr>保险公司经营管理</vt:lpstr>
      <vt:lpstr>保险公司经营管理的概念与原则</vt:lpstr>
      <vt:lpstr>保险公司经营的目标与策略</vt:lpstr>
      <vt:lpstr>保险公司经营的风险管理</vt:lpstr>
      <vt:lpstr>保险承保与核保</vt:lpstr>
      <vt:lpstr>保险承保的概念与流程</vt:lpstr>
      <vt:lpstr>财产保险的核保要点</vt:lpstr>
      <vt:lpstr>人身保险的核保要求</vt:lpstr>
      <vt:lpstr>保险理赔流程与原则</vt:lpstr>
      <vt:lpstr>保险理赔的概念及时效</vt:lpstr>
      <vt:lpstr>保险理赔的程序与资料要求</vt:lpstr>
      <vt:lpstr>保险理赔的原则与注意事项</vt:lpstr>
      <vt:lpstr>保险投资的意义与渠道</vt:lpstr>
      <vt:lpstr>保险投资的概念与意义</vt:lpstr>
      <vt:lpstr>PowerPoint 演示文稿</vt:lpstr>
      <vt:lpstr>保险投资的资金来源与渠道选择</vt:lpstr>
      <vt:lpstr>保险业务经营发展趋势</vt:lpstr>
      <vt:lpstr>保险业务经营面临的挑战与机遇</vt:lpstr>
      <vt:lpstr>保险业务经营的创新与发展方向</vt:lpstr>
      <vt:lpstr>保险业务经营的未来趋势预测</vt:lpstr>
      <vt:lpstr>谢谢</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Guaili Zhang</cp:lastModifiedBy>
  <cp:revision>156</cp:revision>
  <dcterms:created xsi:type="dcterms:W3CDTF">2019-06-19T02:08:00Z</dcterms:created>
  <dcterms:modified xsi:type="dcterms:W3CDTF">2024-06-17T03:07:11Z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3BB9AF7D83FF41458C20F30006FAC537_11</vt:lpwstr>
  </property>
</Properties>
</file>