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notesSlides/notesSlide2.xml" ContentType="application/vnd.openxmlformats-officedocument.presentationml.notesSlide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notesSlides/notesSlide3.xml" ContentType="application/vnd.openxmlformats-officedocument.presentationml.notesSlide+xml"/>
  <Override PartName="/ppt/tags/tag219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notesSlides/notesSlide4.xml" ContentType="application/vnd.openxmlformats-officedocument.presentationml.notesSlide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notesSlides/notesSlide5.xml" ContentType="application/vnd.openxmlformats-officedocument.presentationml.notesSlide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notesSlides/notesSlide6.xml" ContentType="application/vnd.openxmlformats-officedocument.presentationml.notesSlide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notesSlides/notesSlide7.xml" ContentType="application/vnd.openxmlformats-officedocument.presentationml.notesSlide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notesSlides/notesSlide8.xml" ContentType="application/vnd.openxmlformats-officedocument.presentationml.notesSlide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notesSlides/notesSlide9.xml" ContentType="application/vnd.openxmlformats-officedocument.presentationml.notesSlide+xml"/>
  <Override PartName="/ppt/tags/tag309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notesSlides/notesSlide10.xml" ContentType="application/vnd.openxmlformats-officedocument.presentationml.notesSlide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tags/tag334.xml" ContentType="application/vnd.openxmlformats-officedocument.presentationml.tags+xml"/>
  <Override PartName="/ppt/tags/tag335.xml" ContentType="application/vnd.openxmlformats-officedocument.presentationml.tags+xml"/>
  <Override PartName="/ppt/notesSlides/notesSlide11.xml" ContentType="application/vnd.openxmlformats-officedocument.presentationml.notesSlide+xml"/>
  <Override PartName="/ppt/tags/tag336.xml" ContentType="application/vnd.openxmlformats-officedocument.presentationml.tags+xml"/>
  <Override PartName="/ppt/tags/tag337.xml" ContentType="application/vnd.openxmlformats-officedocument.presentationml.tags+xml"/>
  <Override PartName="/ppt/tags/tag338.xml" ContentType="application/vnd.openxmlformats-officedocument.presentationml.tags+xml"/>
  <Override PartName="/ppt/tags/tag339.xml" ContentType="application/vnd.openxmlformats-officedocument.presentationml.tags+xml"/>
  <Override PartName="/ppt/tags/tag340.xml" ContentType="application/vnd.openxmlformats-officedocument.presentationml.tags+xml"/>
  <Override PartName="/ppt/tags/tag341.xml" ContentType="application/vnd.openxmlformats-officedocument.presentationml.tags+xml"/>
  <Override PartName="/ppt/tags/tag342.xml" ContentType="application/vnd.openxmlformats-officedocument.presentationml.tags+xml"/>
  <Override PartName="/ppt/tags/tag343.xml" ContentType="application/vnd.openxmlformats-officedocument.presentationml.tags+xml"/>
  <Override PartName="/ppt/tags/tag344.xml" ContentType="application/vnd.openxmlformats-officedocument.presentationml.tags+xml"/>
  <Override PartName="/ppt/tags/tag345.xml" ContentType="application/vnd.openxmlformats-officedocument.presentationml.tags+xml"/>
  <Override PartName="/ppt/tags/tag346.xml" ContentType="application/vnd.openxmlformats-officedocument.presentationml.tags+xml"/>
  <Override PartName="/ppt/tags/tag347.xml" ContentType="application/vnd.openxmlformats-officedocument.presentationml.tags+xml"/>
  <Override PartName="/ppt/tags/tag348.xml" ContentType="application/vnd.openxmlformats-officedocument.presentationml.tags+xml"/>
  <Override PartName="/ppt/tags/tag349.xml" ContentType="application/vnd.openxmlformats-officedocument.presentationml.tags+xml"/>
  <Override PartName="/ppt/tags/tag350.xml" ContentType="application/vnd.openxmlformats-officedocument.presentationml.tags+xml"/>
  <Override PartName="/ppt/tags/tag351.xml" ContentType="application/vnd.openxmlformats-officedocument.presentationml.tags+xml"/>
  <Override PartName="/ppt/tags/tag352.xml" ContentType="application/vnd.openxmlformats-officedocument.presentationml.tags+xml"/>
  <Override PartName="/ppt/tags/tag353.xml" ContentType="application/vnd.openxmlformats-officedocument.presentationml.tags+xml"/>
  <Override PartName="/ppt/tags/tag354.xml" ContentType="application/vnd.openxmlformats-officedocument.presentationml.tags+xml"/>
  <Override PartName="/ppt/tags/tag355.xml" ContentType="application/vnd.openxmlformats-officedocument.presentationml.tags+xml"/>
  <Override PartName="/ppt/tags/tag356.xml" ContentType="application/vnd.openxmlformats-officedocument.presentationml.tags+xml"/>
  <Override PartName="/ppt/tags/tag357.xml" ContentType="application/vnd.openxmlformats-officedocument.presentationml.tags+xml"/>
  <Override PartName="/ppt/tags/tag358.xml" ContentType="application/vnd.openxmlformats-officedocument.presentationml.tags+xml"/>
  <Override PartName="/ppt/tags/tag359.xml" ContentType="application/vnd.openxmlformats-officedocument.presentationml.tags+xml"/>
  <Override PartName="/ppt/tags/tag360.xml" ContentType="application/vnd.openxmlformats-officedocument.presentationml.tags+xml"/>
  <Override PartName="/ppt/tags/tag361.xml" ContentType="application/vnd.openxmlformats-officedocument.presentationml.tags+xml"/>
  <Override PartName="/ppt/tags/tag362.xml" ContentType="application/vnd.openxmlformats-officedocument.presentationml.tags+xml"/>
  <Override PartName="/ppt/notesSlides/notesSlide12.xml" ContentType="application/vnd.openxmlformats-officedocument.presentationml.notesSlide+xml"/>
  <Override PartName="/ppt/tags/tag363.xml" ContentType="application/vnd.openxmlformats-officedocument.presentationml.tags+xml"/>
  <Override PartName="/ppt/tags/tag364.xml" ContentType="application/vnd.openxmlformats-officedocument.presentationml.tags+xml"/>
  <Override PartName="/ppt/tags/tag365.xml" ContentType="application/vnd.openxmlformats-officedocument.presentationml.tags+xml"/>
  <Override PartName="/ppt/tags/tag366.xml" ContentType="application/vnd.openxmlformats-officedocument.presentationml.tags+xml"/>
  <Override PartName="/ppt/tags/tag367.xml" ContentType="application/vnd.openxmlformats-officedocument.presentationml.tags+xml"/>
  <Override PartName="/ppt/tags/tag368.xml" ContentType="application/vnd.openxmlformats-officedocument.presentationml.tags+xml"/>
  <Override PartName="/ppt/tags/tag369.xml" ContentType="application/vnd.openxmlformats-officedocument.presentationml.tags+xml"/>
  <Override PartName="/ppt/tags/tag370.xml" ContentType="application/vnd.openxmlformats-officedocument.presentationml.tags+xml"/>
  <Override PartName="/ppt/tags/tag371.xml" ContentType="application/vnd.openxmlformats-officedocument.presentationml.tags+xml"/>
  <Override PartName="/ppt/tags/tag372.xml" ContentType="application/vnd.openxmlformats-officedocument.presentationml.tags+xml"/>
  <Override PartName="/ppt/tags/tag373.xml" ContentType="application/vnd.openxmlformats-officedocument.presentationml.tags+xml"/>
  <Override PartName="/ppt/tags/tag374.xml" ContentType="application/vnd.openxmlformats-officedocument.presentationml.tags+xml"/>
  <Override PartName="/ppt/tags/tag375.xml" ContentType="application/vnd.openxmlformats-officedocument.presentationml.tags+xml"/>
  <Override PartName="/ppt/tags/tag376.xml" ContentType="application/vnd.openxmlformats-officedocument.presentationml.tags+xml"/>
  <Override PartName="/ppt/tags/tag377.xml" ContentType="application/vnd.openxmlformats-officedocument.presentationml.tags+xml"/>
  <Override PartName="/ppt/tags/tag378.xml" ContentType="application/vnd.openxmlformats-officedocument.presentationml.tags+xml"/>
  <Override PartName="/ppt/tags/tag379.xml" ContentType="application/vnd.openxmlformats-officedocument.presentationml.tags+xml"/>
  <Override PartName="/ppt/tags/tag380.xml" ContentType="application/vnd.openxmlformats-officedocument.presentationml.tags+xml"/>
  <Override PartName="/ppt/tags/tag381.xml" ContentType="application/vnd.openxmlformats-officedocument.presentationml.tags+xml"/>
  <Override PartName="/ppt/tags/tag382.xml" ContentType="application/vnd.openxmlformats-officedocument.presentationml.tags+xml"/>
  <Override PartName="/ppt/tags/tag383.xml" ContentType="application/vnd.openxmlformats-officedocument.presentationml.tags+xml"/>
  <Override PartName="/ppt/tags/tag384.xml" ContentType="application/vnd.openxmlformats-officedocument.presentationml.tags+xml"/>
  <Override PartName="/ppt/tags/tag385.xml" ContentType="application/vnd.openxmlformats-officedocument.presentationml.tags+xml"/>
  <Override PartName="/ppt/tags/tag386.xml" ContentType="application/vnd.openxmlformats-officedocument.presentationml.tags+xml"/>
  <Override PartName="/ppt/tags/tag387.xml" ContentType="application/vnd.openxmlformats-officedocument.presentationml.tags+xml"/>
  <Override PartName="/ppt/notesSlides/notesSlide13.xml" ContentType="application/vnd.openxmlformats-officedocument.presentationml.notesSlide+xml"/>
  <Override PartName="/ppt/tags/tag388.xml" ContentType="application/vnd.openxmlformats-officedocument.presentationml.tags+xml"/>
  <Override PartName="/ppt/tags/tag389.xml" ContentType="application/vnd.openxmlformats-officedocument.presentationml.tags+xml"/>
  <Override PartName="/ppt/tags/tag390.xml" ContentType="application/vnd.openxmlformats-officedocument.presentationml.tags+xml"/>
  <Override PartName="/ppt/tags/tag391.xml" ContentType="application/vnd.openxmlformats-officedocument.presentationml.tags+xml"/>
  <Override PartName="/ppt/tags/tag392.xml" ContentType="application/vnd.openxmlformats-officedocument.presentationml.tags+xml"/>
  <Override PartName="/ppt/tags/tag393.xml" ContentType="application/vnd.openxmlformats-officedocument.presentationml.tags+xml"/>
  <Override PartName="/ppt/tags/tag394.xml" ContentType="application/vnd.openxmlformats-officedocument.presentationml.tags+xml"/>
  <Override PartName="/ppt/tags/tag395.xml" ContentType="application/vnd.openxmlformats-officedocument.presentationml.tags+xml"/>
  <Override PartName="/ppt/tags/tag396.xml" ContentType="application/vnd.openxmlformats-officedocument.presentationml.tags+xml"/>
  <Override PartName="/ppt/tags/tag397.xml" ContentType="application/vnd.openxmlformats-officedocument.presentationml.tags+xml"/>
  <Override PartName="/ppt/tags/tag398.xml" ContentType="application/vnd.openxmlformats-officedocument.presentationml.tags+xml"/>
  <Override PartName="/ppt/tags/tag399.xml" ContentType="application/vnd.openxmlformats-officedocument.presentationml.tags+xml"/>
  <Override PartName="/ppt/tags/tag400.xml" ContentType="application/vnd.openxmlformats-officedocument.presentationml.tags+xml"/>
  <Override PartName="/ppt/tags/tag401.xml" ContentType="application/vnd.openxmlformats-officedocument.presentationml.tags+xml"/>
  <Override PartName="/ppt/notesSlides/notesSlide14.xml" ContentType="application/vnd.openxmlformats-officedocument.presentationml.notesSlide+xml"/>
  <Override PartName="/ppt/tags/tag402.xml" ContentType="application/vnd.openxmlformats-officedocument.presentationml.tags+xml"/>
  <Override PartName="/ppt/tags/tag403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</p:sldMasterIdLst>
  <p:notesMasterIdLst>
    <p:notesMasterId r:id="rId31"/>
  </p:notesMasterIdLst>
  <p:sldIdLst>
    <p:sldId id="284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</p:sldIdLst>
  <p:sldSz cx="12192000" cy="6858000"/>
  <p:notesSz cx="6858000" cy="9144000"/>
  <p:custDataLst>
    <p:tags r:id="rId3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幸全" initials="幸全" lastIdx="1" clrIdx="0"/>
  <p:cmAuthor id="2" name="作者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90" d="100"/>
          <a:sy n="90" d="100"/>
        </p:scale>
        <p:origin x="52" y="68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21" Type="http://schemas.openxmlformats.org/officeDocument/2006/relationships/slide" Target="slides/slide19.xml"/><Relationship Id="rId34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commentAuthors" Target="commentAuthor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ags" Target="tags/tag1.xml"/><Relationship Id="rId37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viewProps" Target="viewProps.xml"/><Relationship Id="rId8" Type="http://schemas.openxmlformats.org/officeDocument/2006/relationships/slide" Target="slides/slide6.xml"/><Relationship Id="rId3" Type="http://schemas.openxmlformats.org/officeDocument/2006/relationships/slide" Target="slides/slid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2024/6/17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我图网</a:t>
            </a:r>
            <a:r>
              <a:rPr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QQF4D2CD6C74639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原创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F79B7E-8D9D-4559-BA2C-901A5EF4E504}" type="slidenum">
              <a:rPr lang="zh-CN" altLang="en-US" smtClean="0"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  <a:t>19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  <a:t>21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  <a:t>23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  <a:t>26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  <a:t>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  <a:t>13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  <a:t>14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  <a:t>18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10.xml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2.xml"/><Relationship Id="rId4" Type="http://schemas.openxmlformats.org/officeDocument/2006/relationships/tags" Target="../tags/tag1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7.xml"/><Relationship Id="rId2" Type="http://schemas.openxmlformats.org/officeDocument/2006/relationships/tags" Target="../tags/tag56.xml"/><Relationship Id="rId1" Type="http://schemas.openxmlformats.org/officeDocument/2006/relationships/tags" Target="../tags/tag55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8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1.xml"/><Relationship Id="rId2" Type="http://schemas.openxmlformats.org/officeDocument/2006/relationships/tags" Target="../tags/tag60.xml"/><Relationship Id="rId1" Type="http://schemas.openxmlformats.org/officeDocument/2006/relationships/tags" Target="../tags/tag5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3.xml"/><Relationship Id="rId4" Type="http://schemas.openxmlformats.org/officeDocument/2006/relationships/tags" Target="../tags/tag62.xml"/></Relationships>
</file>

<file path=ppt/slideLayouts/_rels/slideLayout12.xml.rels><?xml version="1.0" encoding="UTF-8" standalone="yes"?>
<Relationships xmlns="http://schemas.openxmlformats.org/package/2006/relationships"><Relationship Id="rId8" Type="http://schemas.openxmlformats.org/officeDocument/2006/relationships/tags" Target="../tags/tag79.xml"/><Relationship Id="rId3" Type="http://schemas.openxmlformats.org/officeDocument/2006/relationships/tags" Target="../tags/tag74.xml"/><Relationship Id="rId7" Type="http://schemas.openxmlformats.org/officeDocument/2006/relationships/tags" Target="../tags/tag78.xml"/><Relationship Id="rId2" Type="http://schemas.openxmlformats.org/officeDocument/2006/relationships/tags" Target="../tags/tag73.xml"/><Relationship Id="rId1" Type="http://schemas.openxmlformats.org/officeDocument/2006/relationships/tags" Target="../tags/tag72.xml"/><Relationship Id="rId6" Type="http://schemas.openxmlformats.org/officeDocument/2006/relationships/tags" Target="../tags/tag77.xml"/><Relationship Id="rId5" Type="http://schemas.openxmlformats.org/officeDocument/2006/relationships/tags" Target="../tags/tag76.xml"/><Relationship Id="rId10" Type="http://schemas.openxmlformats.org/officeDocument/2006/relationships/slideMaster" Target="../slideMasters/slideMaster2.xml"/><Relationship Id="rId4" Type="http://schemas.openxmlformats.org/officeDocument/2006/relationships/tags" Target="../tags/tag75.xml"/><Relationship Id="rId9" Type="http://schemas.openxmlformats.org/officeDocument/2006/relationships/tags" Target="../tags/tag80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tags" Target="../tags/tag83.xml"/><Relationship Id="rId2" Type="http://schemas.openxmlformats.org/officeDocument/2006/relationships/tags" Target="../tags/tag82.xml"/><Relationship Id="rId1" Type="http://schemas.openxmlformats.org/officeDocument/2006/relationships/tags" Target="../tags/tag81.xml"/><Relationship Id="rId6" Type="http://schemas.openxmlformats.org/officeDocument/2006/relationships/slideMaster" Target="../slideMasters/slideMaster2.xml"/><Relationship Id="rId5" Type="http://schemas.openxmlformats.org/officeDocument/2006/relationships/tags" Target="../tags/tag85.xml"/><Relationship Id="rId4" Type="http://schemas.openxmlformats.org/officeDocument/2006/relationships/tags" Target="../tags/tag84.xml"/></Relationships>
</file>

<file path=ppt/slideLayouts/_rels/slideLayout14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2.xml"/><Relationship Id="rId3" Type="http://schemas.openxmlformats.org/officeDocument/2006/relationships/tags" Target="../tags/tag88.xml"/><Relationship Id="rId7" Type="http://schemas.openxmlformats.org/officeDocument/2006/relationships/tags" Target="../tags/tag92.xml"/><Relationship Id="rId2" Type="http://schemas.openxmlformats.org/officeDocument/2006/relationships/tags" Target="../tags/tag87.xml"/><Relationship Id="rId1" Type="http://schemas.openxmlformats.org/officeDocument/2006/relationships/tags" Target="../tags/tag86.xml"/><Relationship Id="rId6" Type="http://schemas.openxmlformats.org/officeDocument/2006/relationships/tags" Target="../tags/tag91.xml"/><Relationship Id="rId5" Type="http://schemas.openxmlformats.org/officeDocument/2006/relationships/tags" Target="../tags/tag90.xml"/><Relationship Id="rId4" Type="http://schemas.openxmlformats.org/officeDocument/2006/relationships/tags" Target="../tags/tag89.xml"/></Relationships>
</file>

<file path=ppt/slideLayouts/_rels/slideLayout15.xml.rels><?xml version="1.0" encoding="UTF-8" standalone="yes"?>
<Relationships xmlns="http://schemas.openxmlformats.org/package/2006/relationships"><Relationship Id="rId8" Type="http://schemas.openxmlformats.org/officeDocument/2006/relationships/tags" Target="../tags/tag100.xml"/><Relationship Id="rId3" Type="http://schemas.openxmlformats.org/officeDocument/2006/relationships/tags" Target="../tags/tag95.xml"/><Relationship Id="rId7" Type="http://schemas.openxmlformats.org/officeDocument/2006/relationships/tags" Target="../tags/tag99.xml"/><Relationship Id="rId2" Type="http://schemas.openxmlformats.org/officeDocument/2006/relationships/tags" Target="../tags/tag94.xml"/><Relationship Id="rId1" Type="http://schemas.openxmlformats.org/officeDocument/2006/relationships/tags" Target="../tags/tag93.xml"/><Relationship Id="rId6" Type="http://schemas.openxmlformats.org/officeDocument/2006/relationships/tags" Target="../tags/tag98.xml"/><Relationship Id="rId5" Type="http://schemas.openxmlformats.org/officeDocument/2006/relationships/tags" Target="../tags/tag97.xml"/><Relationship Id="rId4" Type="http://schemas.openxmlformats.org/officeDocument/2006/relationships/tags" Target="../tags/tag96.xml"/><Relationship Id="rId9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tags" Target="../tags/tag103.xml"/><Relationship Id="rId7" Type="http://schemas.openxmlformats.org/officeDocument/2006/relationships/slideMaster" Target="../slideMasters/slideMaster2.xml"/><Relationship Id="rId2" Type="http://schemas.openxmlformats.org/officeDocument/2006/relationships/tags" Target="../tags/tag102.xml"/><Relationship Id="rId1" Type="http://schemas.openxmlformats.org/officeDocument/2006/relationships/tags" Target="../tags/tag101.xml"/><Relationship Id="rId6" Type="http://schemas.openxmlformats.org/officeDocument/2006/relationships/tags" Target="../tags/tag106.xml"/><Relationship Id="rId5" Type="http://schemas.openxmlformats.org/officeDocument/2006/relationships/tags" Target="../tags/tag105.xml"/><Relationship Id="rId4" Type="http://schemas.openxmlformats.org/officeDocument/2006/relationships/tags" Target="../tags/tag104.xml"/></Relationships>
</file>

<file path=ppt/slideLayouts/_rels/slideLayout17.xml.rels><?xml version="1.0" encoding="UTF-8" standalone="yes"?>
<Relationships xmlns="http://schemas.openxmlformats.org/package/2006/relationships"><Relationship Id="rId8" Type="http://schemas.openxmlformats.org/officeDocument/2006/relationships/tags" Target="../tags/tag114.xml"/><Relationship Id="rId3" Type="http://schemas.openxmlformats.org/officeDocument/2006/relationships/tags" Target="../tags/tag109.xml"/><Relationship Id="rId7" Type="http://schemas.openxmlformats.org/officeDocument/2006/relationships/tags" Target="../tags/tag113.xml"/><Relationship Id="rId2" Type="http://schemas.openxmlformats.org/officeDocument/2006/relationships/tags" Target="../tags/tag108.xml"/><Relationship Id="rId1" Type="http://schemas.openxmlformats.org/officeDocument/2006/relationships/tags" Target="../tags/tag107.xml"/><Relationship Id="rId6" Type="http://schemas.openxmlformats.org/officeDocument/2006/relationships/tags" Target="../tags/tag112.xml"/><Relationship Id="rId5" Type="http://schemas.openxmlformats.org/officeDocument/2006/relationships/tags" Target="../tags/tag111.xml"/><Relationship Id="rId4" Type="http://schemas.openxmlformats.org/officeDocument/2006/relationships/tags" Target="../tags/tag110.xml"/><Relationship Id="rId9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tags" Target="../tags/tag117.xml"/><Relationship Id="rId2" Type="http://schemas.openxmlformats.org/officeDocument/2006/relationships/tags" Target="../tags/tag116.xml"/><Relationship Id="rId1" Type="http://schemas.openxmlformats.org/officeDocument/2006/relationships/tags" Target="../tags/tag115.xml"/><Relationship Id="rId5" Type="http://schemas.openxmlformats.org/officeDocument/2006/relationships/slideMaster" Target="../slideMasters/slideMaster2.xml"/><Relationship Id="rId4" Type="http://schemas.openxmlformats.org/officeDocument/2006/relationships/tags" Target="../tags/tag118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tags" Target="../tags/tag121.xml"/><Relationship Id="rId2" Type="http://schemas.openxmlformats.org/officeDocument/2006/relationships/tags" Target="../tags/tag120.xml"/><Relationship Id="rId1" Type="http://schemas.openxmlformats.org/officeDocument/2006/relationships/tags" Target="../tags/tag119.xml"/><Relationship Id="rId4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5.xml"/><Relationship Id="rId2" Type="http://schemas.openxmlformats.org/officeDocument/2006/relationships/tags" Target="../tags/tag14.xml"/><Relationship Id="rId1" Type="http://schemas.openxmlformats.org/officeDocument/2006/relationships/tags" Target="../tags/tag13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7.xml"/><Relationship Id="rId4" Type="http://schemas.openxmlformats.org/officeDocument/2006/relationships/tags" Target="../tags/tag16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tags" Target="../tags/tag124.xml"/><Relationship Id="rId2" Type="http://schemas.openxmlformats.org/officeDocument/2006/relationships/tags" Target="../tags/tag123.xml"/><Relationship Id="rId1" Type="http://schemas.openxmlformats.org/officeDocument/2006/relationships/tags" Target="../tags/tag122.xml"/><Relationship Id="rId5" Type="http://schemas.openxmlformats.org/officeDocument/2006/relationships/slideMaster" Target="../slideMasters/slideMaster2.xml"/><Relationship Id="rId4" Type="http://schemas.openxmlformats.org/officeDocument/2006/relationships/tags" Target="../tags/tag125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tags" Target="../tags/tag128.xml"/><Relationship Id="rId2" Type="http://schemas.openxmlformats.org/officeDocument/2006/relationships/tags" Target="../tags/tag127.xml"/><Relationship Id="rId1" Type="http://schemas.openxmlformats.org/officeDocument/2006/relationships/tags" Target="../tags/tag126.xml"/><Relationship Id="rId6" Type="http://schemas.openxmlformats.org/officeDocument/2006/relationships/slideMaster" Target="../slideMasters/slideMaster2.xml"/><Relationship Id="rId5" Type="http://schemas.openxmlformats.org/officeDocument/2006/relationships/tags" Target="../tags/tag130.xml"/><Relationship Id="rId4" Type="http://schemas.openxmlformats.org/officeDocument/2006/relationships/tags" Target="../tags/tag129.xml"/></Relationships>
</file>

<file path=ppt/slideLayouts/_rels/slideLayout22.xml.rels><?xml version="1.0" encoding="UTF-8" standalone="yes"?>
<Relationships xmlns="http://schemas.openxmlformats.org/package/2006/relationships"><Relationship Id="rId8" Type="http://schemas.openxmlformats.org/officeDocument/2006/relationships/tags" Target="../tags/tag138.xml"/><Relationship Id="rId3" Type="http://schemas.openxmlformats.org/officeDocument/2006/relationships/tags" Target="../tags/tag133.xml"/><Relationship Id="rId7" Type="http://schemas.openxmlformats.org/officeDocument/2006/relationships/tags" Target="../tags/tag137.xml"/><Relationship Id="rId2" Type="http://schemas.openxmlformats.org/officeDocument/2006/relationships/tags" Target="../tags/tag132.xml"/><Relationship Id="rId1" Type="http://schemas.openxmlformats.org/officeDocument/2006/relationships/tags" Target="../tags/tag131.xml"/><Relationship Id="rId6" Type="http://schemas.openxmlformats.org/officeDocument/2006/relationships/tags" Target="../tags/tag136.xml"/><Relationship Id="rId5" Type="http://schemas.openxmlformats.org/officeDocument/2006/relationships/tags" Target="../tags/tag135.xml"/><Relationship Id="rId10" Type="http://schemas.openxmlformats.org/officeDocument/2006/relationships/slideMaster" Target="../slideMasters/slideMaster2.xml"/><Relationship Id="rId4" Type="http://schemas.openxmlformats.org/officeDocument/2006/relationships/tags" Target="../tags/tag134.xml"/><Relationship Id="rId9" Type="http://schemas.openxmlformats.org/officeDocument/2006/relationships/tags" Target="../tags/tag139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20.xml"/><Relationship Id="rId2" Type="http://schemas.openxmlformats.org/officeDocument/2006/relationships/tags" Target="../tags/tag19.xml"/><Relationship Id="rId1" Type="http://schemas.openxmlformats.org/officeDocument/2006/relationships/tags" Target="../tags/tag1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2.xml"/><Relationship Id="rId4" Type="http://schemas.openxmlformats.org/officeDocument/2006/relationships/tags" Target="../tags/tag2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4.xml"/><Relationship Id="rId1" Type="http://schemas.openxmlformats.org/officeDocument/2006/relationships/tags" Target="../tags/tag23.xml"/><Relationship Id="rId6" Type="http://schemas.openxmlformats.org/officeDocument/2006/relationships/tags" Target="../tags/tag28.xml"/><Relationship Id="rId5" Type="http://schemas.openxmlformats.org/officeDocument/2006/relationships/tags" Target="../tags/tag27.xml"/><Relationship Id="rId4" Type="http://schemas.openxmlformats.org/officeDocument/2006/relationships/tags" Target="../tags/tag26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6.xml"/><Relationship Id="rId3" Type="http://schemas.openxmlformats.org/officeDocument/2006/relationships/tags" Target="../tags/tag31.xml"/><Relationship Id="rId7" Type="http://schemas.openxmlformats.org/officeDocument/2006/relationships/tags" Target="../tags/tag35.xml"/><Relationship Id="rId2" Type="http://schemas.openxmlformats.org/officeDocument/2006/relationships/tags" Target="../tags/tag30.xml"/><Relationship Id="rId1" Type="http://schemas.openxmlformats.org/officeDocument/2006/relationships/tags" Target="../tags/tag29.xml"/><Relationship Id="rId6" Type="http://schemas.openxmlformats.org/officeDocument/2006/relationships/tags" Target="../tags/tag34.xml"/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9.xml"/><Relationship Id="rId2" Type="http://schemas.openxmlformats.org/officeDocument/2006/relationships/tags" Target="../tags/tag38.xml"/><Relationship Id="rId1" Type="http://schemas.openxmlformats.org/officeDocument/2006/relationships/tags" Target="../tags/tag37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40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3.xml"/><Relationship Id="rId2" Type="http://schemas.openxmlformats.org/officeDocument/2006/relationships/tags" Target="../tags/tag42.xml"/><Relationship Id="rId1" Type="http://schemas.openxmlformats.org/officeDocument/2006/relationships/tags" Target="../tags/tag41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6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5.xml"/><Relationship Id="rId1" Type="http://schemas.openxmlformats.org/officeDocument/2006/relationships/tags" Target="../tags/tag44.xml"/><Relationship Id="rId6" Type="http://schemas.openxmlformats.org/officeDocument/2006/relationships/tags" Target="../tags/tag49.xml"/><Relationship Id="rId5" Type="http://schemas.openxmlformats.org/officeDocument/2006/relationships/tags" Target="../tags/tag48.xml"/><Relationship Id="rId4" Type="http://schemas.openxmlformats.org/officeDocument/2006/relationships/tags" Target="../tags/tag47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2.xml"/><Relationship Id="rId2" Type="http://schemas.openxmlformats.org/officeDocument/2006/relationships/tags" Target="../tags/tag51.xml"/><Relationship Id="rId1" Type="http://schemas.openxmlformats.org/officeDocument/2006/relationships/tags" Target="../tags/tag50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4.xml"/><Relationship Id="rId4" Type="http://schemas.openxmlformats.org/officeDocument/2006/relationships/tags" Target="../tags/tag5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2024/6/17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2024/6/17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2024/6/17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llipse 36-2083&amp;10099"/>
          <p:cNvSpPr/>
          <p:nvPr userDrawn="1">
            <p:custDataLst>
              <p:tags r:id="rId1"/>
            </p:custDataLst>
          </p:nvPr>
        </p:nvSpPr>
        <p:spPr>
          <a:xfrm>
            <a:off x="0" y="2377440"/>
            <a:ext cx="5193792" cy="4480560"/>
          </a:xfrm>
          <a:custGeom>
            <a:avLst/>
            <a:gdLst/>
            <a:ahLst/>
            <a:cxnLst/>
            <a:rect l="l" t="t" r="r" b="b"/>
            <a:pathLst>
              <a:path w="5193792" h="4480560">
                <a:moveTo>
                  <a:pt x="4828032" y="4480560"/>
                </a:moveTo>
                <a:lnTo>
                  <a:pt x="0" y="4480560"/>
                </a:lnTo>
                <a:lnTo>
                  <a:pt x="0" y="896112"/>
                </a:lnTo>
                <a:cubicBezTo>
                  <a:pt x="548640" y="338328"/>
                  <a:pt x="1307592" y="0"/>
                  <a:pt x="2148840" y="0"/>
                </a:cubicBezTo>
                <a:cubicBezTo>
                  <a:pt x="3831336" y="0"/>
                  <a:pt x="5193792" y="1362456"/>
                  <a:pt x="5193792" y="3044952"/>
                </a:cubicBezTo>
                <a:cubicBezTo>
                  <a:pt x="5193792" y="3566160"/>
                  <a:pt x="5065776" y="4050792"/>
                  <a:pt x="4828032" y="4480560"/>
                </a:cubicBezTo>
              </a:path>
            </a:pathLst>
          </a:custGeom>
          <a:solidFill>
            <a:schemeClr val="tx2">
              <a:alpha val="5000"/>
            </a:schemeClr>
          </a:solidFill>
        </p:spPr>
      </p:sp>
      <p:sp>
        <p:nvSpPr>
          <p:cNvPr id="8" name="Ellipse 37 (Stroke)_#color-2083&amp;10102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2505456" cy="3108960"/>
          </a:xfrm>
          <a:custGeom>
            <a:avLst/>
            <a:gdLst/>
            <a:ahLst/>
            <a:cxnLst/>
            <a:rect l="l" t="t" r="r" b="b"/>
            <a:pathLst>
              <a:path w="2505456" h="3108960">
                <a:moveTo>
                  <a:pt x="0" y="2505456"/>
                </a:moveTo>
                <a:cubicBezTo>
                  <a:pt x="100584" y="2523744"/>
                  <a:pt x="201168" y="2532888"/>
                  <a:pt x="301752" y="2532888"/>
                </a:cubicBezTo>
                <a:cubicBezTo>
                  <a:pt x="1207008" y="2532888"/>
                  <a:pt x="1938528" y="1801368"/>
                  <a:pt x="1938528" y="905256"/>
                </a:cubicBezTo>
                <a:cubicBezTo>
                  <a:pt x="1938528" y="566928"/>
                  <a:pt x="1837944" y="256032"/>
                  <a:pt x="1664208" y="0"/>
                </a:cubicBezTo>
                <a:lnTo>
                  <a:pt x="2313432" y="0"/>
                </a:lnTo>
                <a:cubicBezTo>
                  <a:pt x="2441448" y="274320"/>
                  <a:pt x="2505456" y="576072"/>
                  <a:pt x="2505456" y="905256"/>
                </a:cubicBezTo>
                <a:cubicBezTo>
                  <a:pt x="2505456" y="2121408"/>
                  <a:pt x="1517904" y="3108960"/>
                  <a:pt x="301752" y="3108960"/>
                </a:cubicBezTo>
                <a:cubicBezTo>
                  <a:pt x="201168" y="3108960"/>
                  <a:pt x="100584" y="3099816"/>
                  <a:pt x="0" y="3081528"/>
                </a:cubicBezTo>
                <a:lnTo>
                  <a:pt x="0" y="2505456"/>
                </a:lnTo>
              </a:path>
            </a:pathLst>
          </a:custGeom>
          <a:solidFill>
            <a:schemeClr val="accent1"/>
          </a:solidFill>
        </p:spPr>
      </p:sp>
      <p:sp>
        <p:nvSpPr>
          <p:cNvPr id="9" name="Ellipse 38_#color-2082&amp;9905"/>
          <p:cNvSpPr/>
          <p:nvPr userDrawn="1">
            <p:custDataLst>
              <p:tags r:id="rId3"/>
            </p:custDataLst>
          </p:nvPr>
        </p:nvSpPr>
        <p:spPr>
          <a:xfrm>
            <a:off x="9464040" y="4379976"/>
            <a:ext cx="1609344" cy="1609344"/>
          </a:xfrm>
          <a:prstGeom prst="ellipse">
            <a:avLst/>
          </a:prstGeom>
          <a:solidFill>
            <a:schemeClr val="accent1"/>
          </a:solidFill>
        </p:spPr>
      </p:sp>
      <p:sp>
        <p:nvSpPr>
          <p:cNvPr id="11" name="Ellipse 39-2082&amp;9906"/>
          <p:cNvSpPr/>
          <p:nvPr userDrawn="1">
            <p:custDataLst>
              <p:tags r:id="rId4"/>
            </p:custDataLst>
          </p:nvPr>
        </p:nvSpPr>
        <p:spPr>
          <a:xfrm>
            <a:off x="11338560" y="3617849"/>
            <a:ext cx="530352" cy="530352"/>
          </a:xfrm>
          <a:prstGeom prst="ellipse">
            <a:avLst/>
          </a:prstGeom>
          <a:solidFill>
            <a:schemeClr val="tx2">
              <a:alpha val="43000"/>
            </a:schemeClr>
          </a:solidFill>
        </p:spPr>
      </p:sp>
      <p:sp>
        <p:nvSpPr>
          <p:cNvPr id="2" name="标题 1"/>
          <p:cNvSpPr>
            <a:spLocks noGrp="1"/>
          </p:cNvSpPr>
          <p:nvPr>
            <p:ph type="ctrTitle"/>
            <p:custDataLst>
              <p:tags r:id="rId5"/>
            </p:custDataLst>
          </p:nvPr>
        </p:nvSpPr>
        <p:spPr>
          <a:xfrm>
            <a:off x="1870709" y="1862454"/>
            <a:ext cx="9467850" cy="2628901"/>
          </a:xfrm>
        </p:spPr>
        <p:txBody>
          <a:bodyPr wrap="square" anchor="t">
            <a:normAutofit/>
          </a:bodyPr>
          <a:lstStyle>
            <a:lvl1pPr algn="l">
              <a:lnSpc>
                <a:spcPct val="100000"/>
              </a:lnSpc>
              <a:defRPr sz="7000">
                <a:latin typeface="+mj-ea"/>
                <a:ea typeface="+mj-ea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  <a:t>2024/6/17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>
          <a:xfrm>
            <a:off x="8610600" y="6356350"/>
            <a:ext cx="2743200" cy="365125"/>
          </a:xfrm>
        </p:spPr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4" name="署名占位符 10"/>
          <p:cNvSpPr>
            <a:spLocks noGrp="1"/>
          </p:cNvSpPr>
          <p:nvPr>
            <p:ph type="body" sz="quarter" idx="17" hasCustomPrompt="1"/>
            <p:custDataLst>
              <p:tags r:id="rId9"/>
            </p:custDataLst>
          </p:nvPr>
        </p:nvSpPr>
        <p:spPr>
          <a:xfrm>
            <a:off x="1870709" y="4790127"/>
            <a:ext cx="7492365" cy="1177603"/>
          </a:xfrm>
        </p:spPr>
        <p:txBody>
          <a:bodyPr wrap="square" anchor="t">
            <a:normAutofit/>
          </a:bodyPr>
          <a:lstStyle>
            <a:lvl1pPr marL="0" indent="0" algn="l">
              <a:lnSpc>
                <a:spcPct val="100000"/>
              </a:lnSpc>
              <a:buNone/>
              <a:defRPr sz="2400"/>
            </a:lvl1pPr>
          </a:lstStyle>
          <a:p>
            <a:pPr lvl="0"/>
            <a:r>
              <a:rPr lang="zh-CN" altLang="en-US" dirty="0"/>
              <a:t>署名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j-ea"/>
                <a:ea typeface="+mj-ea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</a:defRPr>
            </a:lvl1pPr>
            <a:lvl2pPr>
              <a:defRPr>
                <a:latin typeface="+mn-ea"/>
                <a:ea typeface="+mn-ea"/>
              </a:defRPr>
            </a:lvl2pPr>
            <a:lvl3pPr>
              <a:defRPr>
                <a:latin typeface="+mn-ea"/>
                <a:ea typeface="+mn-ea"/>
              </a:defRPr>
            </a:lvl3pPr>
            <a:lvl4pPr>
              <a:defRPr>
                <a:latin typeface="+mn-ea"/>
                <a:ea typeface="+mn-ea"/>
              </a:defRPr>
            </a:lvl4pPr>
            <a:lvl5pPr>
              <a:defRPr>
                <a:latin typeface="+mn-ea"/>
                <a:ea typeface="+mn-ea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  <a:t>2024/6/17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3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  <a:t>2024/6/17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4" name="Ellipse 36-2082&amp;9912"/>
          <p:cNvSpPr/>
          <p:nvPr userDrawn="1">
            <p:custDataLst>
              <p:tags r:id="rId4"/>
            </p:custDataLst>
          </p:nvPr>
        </p:nvSpPr>
        <p:spPr>
          <a:xfrm>
            <a:off x="6976872" y="1005840"/>
            <a:ext cx="4343400" cy="4343400"/>
          </a:xfrm>
          <a:prstGeom prst="ellipse">
            <a:avLst/>
          </a:prstGeom>
          <a:solidFill>
            <a:schemeClr val="tx2">
              <a:alpha val="5000"/>
            </a:schemeClr>
          </a:solidFill>
        </p:spPr>
        <p:txBody>
          <a:bodyPr/>
          <a:lstStyle/>
          <a:p>
            <a:endParaRPr lang="zh-CN" altLang="en-US" dirty="0"/>
          </a:p>
        </p:txBody>
      </p:sp>
      <p:sp>
        <p:nvSpPr>
          <p:cNvPr id="5" name="Ellipse 37 (Stroke)_#color-2083&amp;10105"/>
          <p:cNvSpPr/>
          <p:nvPr userDrawn="1">
            <p:custDataLst>
              <p:tags r:id="rId5"/>
            </p:custDataLst>
          </p:nvPr>
        </p:nvSpPr>
        <p:spPr>
          <a:xfrm>
            <a:off x="7159752" y="0"/>
            <a:ext cx="3977640" cy="2258568"/>
          </a:xfrm>
          <a:custGeom>
            <a:avLst/>
            <a:gdLst/>
            <a:ahLst/>
            <a:cxnLst/>
            <a:rect l="l" t="t" r="r" b="b"/>
            <a:pathLst>
              <a:path w="3977640" h="2258568">
                <a:moveTo>
                  <a:pt x="594360" y="0"/>
                </a:moveTo>
                <a:cubicBezTo>
                  <a:pt x="576072" y="82296"/>
                  <a:pt x="576072" y="173736"/>
                  <a:pt x="576072" y="265176"/>
                </a:cubicBezTo>
                <a:cubicBezTo>
                  <a:pt x="576072" y="1051560"/>
                  <a:pt x="1207008" y="1682496"/>
                  <a:pt x="1984248" y="1682496"/>
                </a:cubicBezTo>
                <a:cubicBezTo>
                  <a:pt x="2770632" y="1682496"/>
                  <a:pt x="3401568" y="1051560"/>
                  <a:pt x="3401568" y="265176"/>
                </a:cubicBezTo>
                <a:cubicBezTo>
                  <a:pt x="3401568" y="173736"/>
                  <a:pt x="3392424" y="82296"/>
                  <a:pt x="3374136" y="0"/>
                </a:cubicBezTo>
                <a:lnTo>
                  <a:pt x="3959352" y="0"/>
                </a:lnTo>
                <a:cubicBezTo>
                  <a:pt x="3968496" y="91440"/>
                  <a:pt x="3977640" y="173736"/>
                  <a:pt x="3977640" y="265176"/>
                </a:cubicBezTo>
                <a:cubicBezTo>
                  <a:pt x="3977640" y="1362456"/>
                  <a:pt x="3081528" y="2258568"/>
                  <a:pt x="1984248" y="2258568"/>
                </a:cubicBezTo>
                <a:cubicBezTo>
                  <a:pt x="886968" y="2258568"/>
                  <a:pt x="0" y="1362456"/>
                  <a:pt x="0" y="265176"/>
                </a:cubicBezTo>
                <a:cubicBezTo>
                  <a:pt x="0" y="173736"/>
                  <a:pt x="9144" y="91440"/>
                  <a:pt x="18288" y="0"/>
                </a:cubicBezTo>
                <a:lnTo>
                  <a:pt x="594360" y="0"/>
                </a:lnTo>
              </a:path>
            </a:pathLst>
          </a:custGeom>
          <a:solidFill>
            <a:schemeClr val="accent1"/>
          </a:solidFill>
        </p:spPr>
      </p:sp>
      <p:sp>
        <p:nvSpPr>
          <p:cNvPr id="11" name="图形 6"/>
          <p:cNvSpPr/>
          <p:nvPr userDrawn="1">
            <p:custDataLst>
              <p:tags r:id="rId6"/>
            </p:custDataLst>
          </p:nvPr>
        </p:nvSpPr>
        <p:spPr>
          <a:xfrm>
            <a:off x="8343265" y="3605530"/>
            <a:ext cx="1610360" cy="242570"/>
          </a:xfrm>
          <a:custGeom>
            <a:avLst/>
            <a:gdLst>
              <a:gd name="connsiteX0" fmla="*/ 75233 w 1100583"/>
              <a:gd name="connsiteY0" fmla="*/ 165422 h 165421"/>
              <a:gd name="connsiteX1" fmla="*/ 119435 w 1100583"/>
              <a:gd name="connsiteY1" fmla="*/ 156047 h 165421"/>
              <a:gd name="connsiteX2" fmla="*/ 119435 w 1100583"/>
              <a:gd name="connsiteY2" fmla="*/ 137852 h 165421"/>
              <a:gd name="connsiteX3" fmla="*/ 77688 w 1100583"/>
              <a:gd name="connsiteY3" fmla="*/ 148568 h 165421"/>
              <a:gd name="connsiteX4" fmla="*/ 35607 w 1100583"/>
              <a:gd name="connsiteY4" fmla="*/ 131266 h 165421"/>
              <a:gd name="connsiteX5" fmla="*/ 19645 w 1100583"/>
              <a:gd name="connsiteY5" fmla="*/ 84609 h 165421"/>
              <a:gd name="connsiteX6" fmla="*/ 36723 w 1100583"/>
              <a:gd name="connsiteY6" fmla="*/ 35384 h 165421"/>
              <a:gd name="connsiteX7" fmla="*/ 81483 w 1100583"/>
              <a:gd name="connsiteY7" fmla="*/ 16966 h 165421"/>
              <a:gd name="connsiteX8" fmla="*/ 119435 w 1100583"/>
              <a:gd name="connsiteY8" fmla="*/ 26566 h 165421"/>
              <a:gd name="connsiteX9" fmla="*/ 119435 w 1100583"/>
              <a:gd name="connsiteY9" fmla="*/ 6586 h 165421"/>
              <a:gd name="connsiteX10" fmla="*/ 81707 w 1100583"/>
              <a:gd name="connsiteY10" fmla="*/ 0 h 165421"/>
              <a:gd name="connsiteX11" fmla="*/ 23106 w 1100583"/>
              <a:gd name="connsiteY11" fmla="*/ 23664 h 165421"/>
              <a:gd name="connsiteX12" fmla="*/ 0 w 1100583"/>
              <a:gd name="connsiteY12" fmla="*/ 85725 h 165421"/>
              <a:gd name="connsiteX13" fmla="*/ 20538 w 1100583"/>
              <a:gd name="connsiteY13" fmla="*/ 143434 h 165421"/>
              <a:gd name="connsiteX14" fmla="*/ 75233 w 1100583"/>
              <a:gd name="connsiteY14" fmla="*/ 165422 h 165421"/>
              <a:gd name="connsiteX15" fmla="*/ 210294 w 1100583"/>
              <a:gd name="connsiteY15" fmla="*/ 165422 h 165421"/>
              <a:gd name="connsiteX16" fmla="*/ 155712 w 1100583"/>
              <a:gd name="connsiteY16" fmla="*/ 142987 h 165421"/>
              <a:gd name="connsiteX17" fmla="*/ 135284 w 1100583"/>
              <a:gd name="connsiteY17" fmla="*/ 84609 h 165421"/>
              <a:gd name="connsiteX18" fmla="*/ 156158 w 1100583"/>
              <a:gd name="connsiteY18" fmla="*/ 22994 h 165421"/>
              <a:gd name="connsiteX19" fmla="*/ 212973 w 1100583"/>
              <a:gd name="connsiteY19" fmla="*/ 0 h 165421"/>
              <a:gd name="connsiteX20" fmla="*/ 266328 w 1100583"/>
              <a:gd name="connsiteY20" fmla="*/ 22324 h 165421"/>
              <a:gd name="connsiteX21" fmla="*/ 286643 w 1100583"/>
              <a:gd name="connsiteY21" fmla="*/ 80702 h 165421"/>
              <a:gd name="connsiteX22" fmla="*/ 265882 w 1100583"/>
              <a:gd name="connsiteY22" fmla="*/ 142652 h 165421"/>
              <a:gd name="connsiteX23" fmla="*/ 210294 w 1100583"/>
              <a:gd name="connsiteY23" fmla="*/ 165422 h 165421"/>
              <a:gd name="connsiteX24" fmla="*/ 211634 w 1100583"/>
              <a:gd name="connsiteY24" fmla="*/ 16966 h 165421"/>
              <a:gd name="connsiteX25" fmla="*/ 170669 w 1100583"/>
              <a:gd name="connsiteY25" fmla="*/ 35161 h 165421"/>
              <a:gd name="connsiteX26" fmla="*/ 154931 w 1100583"/>
              <a:gd name="connsiteY26" fmla="*/ 82934 h 165421"/>
              <a:gd name="connsiteX27" fmla="*/ 170222 w 1100583"/>
              <a:gd name="connsiteY27" fmla="*/ 130597 h 165421"/>
              <a:gd name="connsiteX28" fmla="*/ 210294 w 1100583"/>
              <a:gd name="connsiteY28" fmla="*/ 148568 h 165421"/>
              <a:gd name="connsiteX29" fmla="*/ 251817 w 1100583"/>
              <a:gd name="connsiteY29" fmla="*/ 131378 h 165421"/>
              <a:gd name="connsiteX30" fmla="*/ 266998 w 1100583"/>
              <a:gd name="connsiteY30" fmla="*/ 83269 h 165421"/>
              <a:gd name="connsiteX31" fmla="*/ 252264 w 1100583"/>
              <a:gd name="connsiteY31" fmla="*/ 34268 h 165421"/>
              <a:gd name="connsiteX32" fmla="*/ 211634 w 1100583"/>
              <a:gd name="connsiteY32" fmla="*/ 16966 h 165421"/>
              <a:gd name="connsiteX33" fmla="*/ 1003581 w 1100583"/>
              <a:gd name="connsiteY33" fmla="*/ 134169 h 165421"/>
              <a:gd name="connsiteX34" fmla="*/ 1003581 w 1100583"/>
              <a:gd name="connsiteY34" fmla="*/ 156269 h 165421"/>
              <a:gd name="connsiteX35" fmla="*/ 1011849 w 1100583"/>
              <a:gd name="connsiteY35" fmla="*/ 160177 h 165421"/>
              <a:gd name="connsiteX36" fmla="*/ 1022898 w 1100583"/>
              <a:gd name="connsiteY36" fmla="*/ 162966 h 165421"/>
              <a:gd name="connsiteX37" fmla="*/ 1034281 w 1100583"/>
              <a:gd name="connsiteY37" fmla="*/ 164752 h 165421"/>
              <a:gd name="connsiteX38" fmla="*/ 1043653 w 1100583"/>
              <a:gd name="connsiteY38" fmla="*/ 165422 h 165421"/>
              <a:gd name="connsiteX39" fmla="*/ 1065313 w 1100583"/>
              <a:gd name="connsiteY39" fmla="*/ 163079 h 165421"/>
              <a:gd name="connsiteX40" fmla="*/ 1083391 w 1100583"/>
              <a:gd name="connsiteY40" fmla="*/ 155711 h 165421"/>
              <a:gd name="connsiteX41" fmla="*/ 1095898 w 1100583"/>
              <a:gd name="connsiteY41" fmla="*/ 142429 h 165421"/>
              <a:gd name="connsiteX42" fmla="*/ 1100584 w 1100583"/>
              <a:gd name="connsiteY42" fmla="*/ 122337 h 165421"/>
              <a:gd name="connsiteX43" fmla="*/ 1097126 w 1100583"/>
              <a:gd name="connsiteY43" fmla="*/ 106487 h 165421"/>
              <a:gd name="connsiteX44" fmla="*/ 1087973 w 1100583"/>
              <a:gd name="connsiteY44" fmla="*/ 93873 h 165421"/>
              <a:gd name="connsiteX45" fmla="*/ 1074467 w 1100583"/>
              <a:gd name="connsiteY45" fmla="*/ 83493 h 165421"/>
              <a:gd name="connsiteX46" fmla="*/ 1058169 w 1100583"/>
              <a:gd name="connsiteY46" fmla="*/ 74563 h 165421"/>
              <a:gd name="connsiteX47" fmla="*/ 1043320 w 1100583"/>
              <a:gd name="connsiteY47" fmla="*/ 66973 h 165421"/>
              <a:gd name="connsiteX48" fmla="*/ 1032499 w 1100583"/>
              <a:gd name="connsiteY48" fmla="*/ 59829 h 165421"/>
              <a:gd name="connsiteX49" fmla="*/ 1025689 w 1100583"/>
              <a:gd name="connsiteY49" fmla="*/ 51681 h 165421"/>
              <a:gd name="connsiteX50" fmla="*/ 1023451 w 1100583"/>
              <a:gd name="connsiteY50" fmla="*/ 41077 h 165421"/>
              <a:gd name="connsiteX51" fmla="*/ 1026470 w 1100583"/>
              <a:gd name="connsiteY51" fmla="*/ 29914 h 165421"/>
              <a:gd name="connsiteX52" fmla="*/ 1034281 w 1100583"/>
              <a:gd name="connsiteY52" fmla="*/ 22436 h 165421"/>
              <a:gd name="connsiteX53" fmla="*/ 1045225 w 1100583"/>
              <a:gd name="connsiteY53" fmla="*/ 18306 h 165421"/>
              <a:gd name="connsiteX54" fmla="*/ 1057502 w 1100583"/>
              <a:gd name="connsiteY54" fmla="*/ 16966 h 165421"/>
              <a:gd name="connsiteX55" fmla="*/ 1093888 w 1100583"/>
              <a:gd name="connsiteY55" fmla="*/ 26789 h 165421"/>
              <a:gd name="connsiteX56" fmla="*/ 1093888 w 1100583"/>
              <a:gd name="connsiteY56" fmla="*/ 5693 h 165421"/>
              <a:gd name="connsiteX57" fmla="*/ 1059398 w 1100583"/>
              <a:gd name="connsiteY57" fmla="*/ 0 h 165421"/>
              <a:gd name="connsiteX58" fmla="*/ 1038967 w 1100583"/>
              <a:gd name="connsiteY58" fmla="*/ 2567 h 165421"/>
              <a:gd name="connsiteX59" fmla="*/ 1021222 w 1100583"/>
              <a:gd name="connsiteY59" fmla="*/ 10381 h 165421"/>
              <a:gd name="connsiteX60" fmla="*/ 1008611 w 1100583"/>
              <a:gd name="connsiteY60" fmla="*/ 23775 h 165421"/>
              <a:gd name="connsiteX61" fmla="*/ 1003810 w 1100583"/>
              <a:gd name="connsiteY61" fmla="*/ 42751 h 165421"/>
              <a:gd name="connsiteX62" fmla="*/ 1006820 w 1100583"/>
              <a:gd name="connsiteY62" fmla="*/ 58378 h 165421"/>
              <a:gd name="connsiteX63" fmla="*/ 1015307 w 1100583"/>
              <a:gd name="connsiteY63" fmla="*/ 70210 h 165421"/>
              <a:gd name="connsiteX64" fmla="*/ 1027918 w 1100583"/>
              <a:gd name="connsiteY64" fmla="*/ 79809 h 165421"/>
              <a:gd name="connsiteX65" fmla="*/ 1043548 w 1100583"/>
              <a:gd name="connsiteY65" fmla="*/ 88404 h 165421"/>
              <a:gd name="connsiteX66" fmla="*/ 1058284 w 1100583"/>
              <a:gd name="connsiteY66" fmla="*/ 96106 h 165421"/>
              <a:gd name="connsiteX67" fmla="*/ 1070218 w 1100583"/>
              <a:gd name="connsiteY67" fmla="*/ 103696 h 165421"/>
              <a:gd name="connsiteX68" fmla="*/ 1078038 w 1100583"/>
              <a:gd name="connsiteY68" fmla="*/ 112402 h 165421"/>
              <a:gd name="connsiteX69" fmla="*/ 1080944 w 1100583"/>
              <a:gd name="connsiteY69" fmla="*/ 123676 h 165421"/>
              <a:gd name="connsiteX70" fmla="*/ 1072342 w 1100583"/>
              <a:gd name="connsiteY70" fmla="*/ 142206 h 165421"/>
              <a:gd name="connsiteX71" fmla="*/ 1046558 w 1100583"/>
              <a:gd name="connsiteY71" fmla="*/ 148568 h 165421"/>
              <a:gd name="connsiteX72" fmla="*/ 1035624 w 1100583"/>
              <a:gd name="connsiteY72" fmla="*/ 147563 h 165421"/>
              <a:gd name="connsiteX73" fmla="*/ 1023793 w 1100583"/>
              <a:gd name="connsiteY73" fmla="*/ 144773 h 165421"/>
              <a:gd name="connsiteX74" fmla="*/ 1012630 w 1100583"/>
              <a:gd name="connsiteY74" fmla="*/ 140196 h 165421"/>
              <a:gd name="connsiteX75" fmla="*/ 1003581 w 1100583"/>
              <a:gd name="connsiteY75" fmla="*/ 134169 h 165421"/>
              <a:gd name="connsiteX76" fmla="*/ 944091 w 1100583"/>
              <a:gd name="connsiteY76" fmla="*/ 19645 h 165421"/>
              <a:gd name="connsiteX77" fmla="*/ 990304 w 1100583"/>
              <a:gd name="connsiteY77" fmla="*/ 19645 h 165421"/>
              <a:gd name="connsiteX78" fmla="*/ 990304 w 1100583"/>
              <a:gd name="connsiteY78" fmla="*/ 2679 h 165421"/>
              <a:gd name="connsiteX79" fmla="*/ 879239 w 1100583"/>
              <a:gd name="connsiteY79" fmla="*/ 2679 h 165421"/>
              <a:gd name="connsiteX80" fmla="*/ 879239 w 1100583"/>
              <a:gd name="connsiteY80" fmla="*/ 19645 h 165421"/>
              <a:gd name="connsiteX81" fmla="*/ 925339 w 1100583"/>
              <a:gd name="connsiteY81" fmla="*/ 19645 h 165421"/>
              <a:gd name="connsiteX82" fmla="*/ 925339 w 1100583"/>
              <a:gd name="connsiteY82" fmla="*/ 162744 h 165421"/>
              <a:gd name="connsiteX83" fmla="*/ 944091 w 1100583"/>
              <a:gd name="connsiteY83" fmla="*/ 162744 h 165421"/>
              <a:gd name="connsiteX84" fmla="*/ 944091 w 1100583"/>
              <a:gd name="connsiteY84" fmla="*/ 19645 h 165421"/>
              <a:gd name="connsiteX85" fmla="*/ 853678 w 1100583"/>
              <a:gd name="connsiteY85" fmla="*/ 162744 h 165421"/>
              <a:gd name="connsiteX86" fmla="*/ 830685 w 1100583"/>
              <a:gd name="connsiteY86" fmla="*/ 162744 h 165421"/>
              <a:gd name="connsiteX87" fmla="*/ 748308 w 1100583"/>
              <a:gd name="connsiteY87" fmla="*/ 35161 h 165421"/>
              <a:gd name="connsiteX88" fmla="*/ 743174 w 1100583"/>
              <a:gd name="connsiteY88" fmla="*/ 25115 h 165421"/>
              <a:gd name="connsiteX89" fmla="*/ 742503 w 1100583"/>
              <a:gd name="connsiteY89" fmla="*/ 25115 h 165421"/>
              <a:gd name="connsiteX90" fmla="*/ 743397 w 1100583"/>
              <a:gd name="connsiteY90" fmla="*/ 47104 h 165421"/>
              <a:gd name="connsiteX91" fmla="*/ 743397 w 1100583"/>
              <a:gd name="connsiteY91" fmla="*/ 162744 h 165421"/>
              <a:gd name="connsiteX92" fmla="*/ 724644 w 1100583"/>
              <a:gd name="connsiteY92" fmla="*/ 162744 h 165421"/>
              <a:gd name="connsiteX93" fmla="*/ 724644 w 1100583"/>
              <a:gd name="connsiteY93" fmla="*/ 2679 h 165421"/>
              <a:gd name="connsiteX94" fmla="*/ 748977 w 1100583"/>
              <a:gd name="connsiteY94" fmla="*/ 2679 h 165421"/>
              <a:gd name="connsiteX95" fmla="*/ 829122 w 1100583"/>
              <a:gd name="connsiteY95" fmla="*/ 128253 h 165421"/>
              <a:gd name="connsiteX96" fmla="*/ 835596 w 1100583"/>
              <a:gd name="connsiteY96" fmla="*/ 138968 h 165421"/>
              <a:gd name="connsiteX97" fmla="*/ 836042 w 1100583"/>
              <a:gd name="connsiteY97" fmla="*/ 138968 h 165421"/>
              <a:gd name="connsiteX98" fmla="*/ 834926 w 1100583"/>
              <a:gd name="connsiteY98" fmla="*/ 115416 h 165421"/>
              <a:gd name="connsiteX99" fmla="*/ 834926 w 1100583"/>
              <a:gd name="connsiteY99" fmla="*/ 2679 h 165421"/>
              <a:gd name="connsiteX100" fmla="*/ 853678 w 1100583"/>
              <a:gd name="connsiteY100" fmla="*/ 2679 h 165421"/>
              <a:gd name="connsiteX101" fmla="*/ 853678 w 1100583"/>
              <a:gd name="connsiteY101" fmla="*/ 162744 h 165421"/>
              <a:gd name="connsiteX102" fmla="*/ 609005 w 1100583"/>
              <a:gd name="connsiteY102" fmla="*/ 162744 h 165421"/>
              <a:gd name="connsiteX103" fmla="*/ 693837 w 1100583"/>
              <a:gd name="connsiteY103" fmla="*/ 162744 h 165421"/>
              <a:gd name="connsiteX104" fmla="*/ 693837 w 1100583"/>
              <a:gd name="connsiteY104" fmla="*/ 145778 h 165421"/>
              <a:gd name="connsiteX105" fmla="*/ 627757 w 1100583"/>
              <a:gd name="connsiteY105" fmla="*/ 145778 h 165421"/>
              <a:gd name="connsiteX106" fmla="*/ 627757 w 1100583"/>
              <a:gd name="connsiteY106" fmla="*/ 89743 h 165421"/>
              <a:gd name="connsiteX107" fmla="*/ 685577 w 1100583"/>
              <a:gd name="connsiteY107" fmla="*/ 89743 h 165421"/>
              <a:gd name="connsiteX108" fmla="*/ 685577 w 1100583"/>
              <a:gd name="connsiteY108" fmla="*/ 72889 h 165421"/>
              <a:gd name="connsiteX109" fmla="*/ 627757 w 1100583"/>
              <a:gd name="connsiteY109" fmla="*/ 72889 h 165421"/>
              <a:gd name="connsiteX110" fmla="*/ 627757 w 1100583"/>
              <a:gd name="connsiteY110" fmla="*/ 19645 h 165421"/>
              <a:gd name="connsiteX111" fmla="*/ 690265 w 1100583"/>
              <a:gd name="connsiteY111" fmla="*/ 19645 h 165421"/>
              <a:gd name="connsiteX112" fmla="*/ 690265 w 1100583"/>
              <a:gd name="connsiteY112" fmla="*/ 2679 h 165421"/>
              <a:gd name="connsiteX113" fmla="*/ 609005 w 1100583"/>
              <a:gd name="connsiteY113" fmla="*/ 2679 h 165421"/>
              <a:gd name="connsiteX114" fmla="*/ 609005 w 1100583"/>
              <a:gd name="connsiteY114" fmla="*/ 162744 h 165421"/>
              <a:gd name="connsiteX115" fmla="*/ 583778 w 1100583"/>
              <a:gd name="connsiteY115" fmla="*/ 19645 h 165421"/>
              <a:gd name="connsiteX116" fmla="*/ 537567 w 1100583"/>
              <a:gd name="connsiteY116" fmla="*/ 19645 h 165421"/>
              <a:gd name="connsiteX117" fmla="*/ 537567 w 1100583"/>
              <a:gd name="connsiteY117" fmla="*/ 162744 h 165421"/>
              <a:gd name="connsiteX118" fmla="*/ 518815 w 1100583"/>
              <a:gd name="connsiteY118" fmla="*/ 162744 h 165421"/>
              <a:gd name="connsiteX119" fmla="*/ 518815 w 1100583"/>
              <a:gd name="connsiteY119" fmla="*/ 19645 h 165421"/>
              <a:gd name="connsiteX120" fmla="*/ 472715 w 1100583"/>
              <a:gd name="connsiteY120" fmla="*/ 19645 h 165421"/>
              <a:gd name="connsiteX121" fmla="*/ 472715 w 1100583"/>
              <a:gd name="connsiteY121" fmla="*/ 2679 h 165421"/>
              <a:gd name="connsiteX122" fmla="*/ 583778 w 1100583"/>
              <a:gd name="connsiteY122" fmla="*/ 2679 h 165421"/>
              <a:gd name="connsiteX123" fmla="*/ 583778 w 1100583"/>
              <a:gd name="connsiteY123" fmla="*/ 19645 h 165421"/>
              <a:gd name="connsiteX124" fmla="*/ 424160 w 1100583"/>
              <a:gd name="connsiteY124" fmla="*/ 162744 h 165421"/>
              <a:gd name="connsiteX125" fmla="*/ 447154 w 1100583"/>
              <a:gd name="connsiteY125" fmla="*/ 162744 h 165421"/>
              <a:gd name="connsiteX126" fmla="*/ 447154 w 1100583"/>
              <a:gd name="connsiteY126" fmla="*/ 2679 h 165421"/>
              <a:gd name="connsiteX127" fmla="*/ 428402 w 1100583"/>
              <a:gd name="connsiteY127" fmla="*/ 2679 h 165421"/>
              <a:gd name="connsiteX128" fmla="*/ 428402 w 1100583"/>
              <a:gd name="connsiteY128" fmla="*/ 115416 h 165421"/>
              <a:gd name="connsiteX129" fmla="*/ 429518 w 1100583"/>
              <a:gd name="connsiteY129" fmla="*/ 138968 h 165421"/>
              <a:gd name="connsiteX130" fmla="*/ 429072 w 1100583"/>
              <a:gd name="connsiteY130" fmla="*/ 138968 h 165421"/>
              <a:gd name="connsiteX131" fmla="*/ 422597 w 1100583"/>
              <a:gd name="connsiteY131" fmla="*/ 128253 h 165421"/>
              <a:gd name="connsiteX132" fmla="*/ 342453 w 1100583"/>
              <a:gd name="connsiteY132" fmla="*/ 2679 h 165421"/>
              <a:gd name="connsiteX133" fmla="*/ 318120 w 1100583"/>
              <a:gd name="connsiteY133" fmla="*/ 2679 h 165421"/>
              <a:gd name="connsiteX134" fmla="*/ 318120 w 1100583"/>
              <a:gd name="connsiteY134" fmla="*/ 162744 h 165421"/>
              <a:gd name="connsiteX135" fmla="*/ 336872 w 1100583"/>
              <a:gd name="connsiteY135" fmla="*/ 162744 h 165421"/>
              <a:gd name="connsiteX136" fmla="*/ 336872 w 1100583"/>
              <a:gd name="connsiteY136" fmla="*/ 47104 h 165421"/>
              <a:gd name="connsiteX137" fmla="*/ 335980 w 1100583"/>
              <a:gd name="connsiteY137" fmla="*/ 25115 h 165421"/>
              <a:gd name="connsiteX138" fmla="*/ 336649 w 1100583"/>
              <a:gd name="connsiteY138" fmla="*/ 25115 h 165421"/>
              <a:gd name="connsiteX139" fmla="*/ 341783 w 1100583"/>
              <a:gd name="connsiteY139" fmla="*/ 35161 h 165421"/>
              <a:gd name="connsiteX140" fmla="*/ 424160 w 1100583"/>
              <a:gd name="connsiteY140" fmla="*/ 162744 h 1654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</a:cxnLst>
            <a:rect l="l" t="t" r="r" b="b"/>
            <a:pathLst>
              <a:path w="1100583" h="165421">
                <a:moveTo>
                  <a:pt x="75233" y="165422"/>
                </a:moveTo>
                <a:cubicBezTo>
                  <a:pt x="92869" y="165422"/>
                  <a:pt x="107603" y="162297"/>
                  <a:pt x="119435" y="156047"/>
                </a:cubicBezTo>
                <a:lnTo>
                  <a:pt x="119435" y="137852"/>
                </a:lnTo>
                <a:cubicBezTo>
                  <a:pt x="107677" y="144996"/>
                  <a:pt x="93762" y="148568"/>
                  <a:pt x="77688" y="148568"/>
                </a:cubicBezTo>
                <a:cubicBezTo>
                  <a:pt x="60350" y="148568"/>
                  <a:pt x="46323" y="142800"/>
                  <a:pt x="35607" y="131266"/>
                </a:cubicBezTo>
                <a:cubicBezTo>
                  <a:pt x="24966" y="119658"/>
                  <a:pt x="19645" y="104106"/>
                  <a:pt x="19645" y="84609"/>
                </a:cubicBezTo>
                <a:cubicBezTo>
                  <a:pt x="19645" y="64070"/>
                  <a:pt x="25338" y="47662"/>
                  <a:pt x="36723" y="35384"/>
                </a:cubicBezTo>
                <a:cubicBezTo>
                  <a:pt x="48183" y="23106"/>
                  <a:pt x="63103" y="16966"/>
                  <a:pt x="81483" y="16966"/>
                </a:cubicBezTo>
                <a:cubicBezTo>
                  <a:pt x="95324" y="16966"/>
                  <a:pt x="107975" y="20166"/>
                  <a:pt x="119435" y="26566"/>
                </a:cubicBezTo>
                <a:lnTo>
                  <a:pt x="119435" y="6586"/>
                </a:lnTo>
                <a:cubicBezTo>
                  <a:pt x="109463" y="2195"/>
                  <a:pt x="96887" y="0"/>
                  <a:pt x="81707" y="0"/>
                </a:cubicBezTo>
                <a:cubicBezTo>
                  <a:pt x="58043" y="0"/>
                  <a:pt x="38509" y="7888"/>
                  <a:pt x="23106" y="23664"/>
                </a:cubicBezTo>
                <a:cubicBezTo>
                  <a:pt x="7702" y="39439"/>
                  <a:pt x="0" y="60127"/>
                  <a:pt x="0" y="85725"/>
                </a:cubicBezTo>
                <a:cubicBezTo>
                  <a:pt x="0" y="109538"/>
                  <a:pt x="6846" y="128774"/>
                  <a:pt x="20538" y="143434"/>
                </a:cubicBezTo>
                <a:cubicBezTo>
                  <a:pt x="34231" y="158093"/>
                  <a:pt x="52462" y="165422"/>
                  <a:pt x="75233" y="165422"/>
                </a:cubicBezTo>
                <a:close/>
                <a:moveTo>
                  <a:pt x="210294" y="165422"/>
                </a:moveTo>
                <a:cubicBezTo>
                  <a:pt x="187597" y="165422"/>
                  <a:pt x="169404" y="157944"/>
                  <a:pt x="155712" y="142987"/>
                </a:cubicBezTo>
                <a:cubicBezTo>
                  <a:pt x="142094" y="128030"/>
                  <a:pt x="135284" y="108570"/>
                  <a:pt x="135284" y="84609"/>
                </a:cubicBezTo>
                <a:cubicBezTo>
                  <a:pt x="135284" y="58862"/>
                  <a:pt x="142242" y="38323"/>
                  <a:pt x="156158" y="22994"/>
                </a:cubicBezTo>
                <a:cubicBezTo>
                  <a:pt x="170073" y="7665"/>
                  <a:pt x="189012" y="0"/>
                  <a:pt x="212973" y="0"/>
                </a:cubicBezTo>
                <a:cubicBezTo>
                  <a:pt x="235074" y="0"/>
                  <a:pt x="252859" y="7441"/>
                  <a:pt x="266328" y="22324"/>
                </a:cubicBezTo>
                <a:cubicBezTo>
                  <a:pt x="279871" y="37207"/>
                  <a:pt x="286643" y="56666"/>
                  <a:pt x="286643" y="80702"/>
                </a:cubicBezTo>
                <a:cubicBezTo>
                  <a:pt x="286643" y="106821"/>
                  <a:pt x="279722" y="127472"/>
                  <a:pt x="265882" y="142652"/>
                </a:cubicBezTo>
                <a:cubicBezTo>
                  <a:pt x="252041" y="157832"/>
                  <a:pt x="233512" y="165422"/>
                  <a:pt x="210294" y="165422"/>
                </a:cubicBezTo>
                <a:close/>
                <a:moveTo>
                  <a:pt x="211634" y="16966"/>
                </a:moveTo>
                <a:cubicBezTo>
                  <a:pt x="194816" y="16966"/>
                  <a:pt x="181161" y="23031"/>
                  <a:pt x="170669" y="35161"/>
                </a:cubicBezTo>
                <a:cubicBezTo>
                  <a:pt x="160176" y="47290"/>
                  <a:pt x="154931" y="63215"/>
                  <a:pt x="154931" y="82934"/>
                </a:cubicBezTo>
                <a:cubicBezTo>
                  <a:pt x="154931" y="102654"/>
                  <a:pt x="160027" y="118542"/>
                  <a:pt x="170222" y="130597"/>
                </a:cubicBezTo>
                <a:cubicBezTo>
                  <a:pt x="180491" y="142577"/>
                  <a:pt x="193849" y="148568"/>
                  <a:pt x="210294" y="148568"/>
                </a:cubicBezTo>
                <a:cubicBezTo>
                  <a:pt x="227856" y="148568"/>
                  <a:pt x="241697" y="142838"/>
                  <a:pt x="251817" y="131378"/>
                </a:cubicBezTo>
                <a:cubicBezTo>
                  <a:pt x="261937" y="119918"/>
                  <a:pt x="266998" y="103882"/>
                  <a:pt x="266998" y="83269"/>
                </a:cubicBezTo>
                <a:cubicBezTo>
                  <a:pt x="266998" y="62136"/>
                  <a:pt x="262087" y="45802"/>
                  <a:pt x="252264" y="34268"/>
                </a:cubicBezTo>
                <a:cubicBezTo>
                  <a:pt x="242441" y="22733"/>
                  <a:pt x="228898" y="16966"/>
                  <a:pt x="211634" y="16966"/>
                </a:cubicBezTo>
                <a:close/>
                <a:moveTo>
                  <a:pt x="1003581" y="134169"/>
                </a:moveTo>
                <a:lnTo>
                  <a:pt x="1003581" y="156269"/>
                </a:lnTo>
                <a:cubicBezTo>
                  <a:pt x="1005667" y="157684"/>
                  <a:pt x="1008420" y="158986"/>
                  <a:pt x="1011849" y="160177"/>
                </a:cubicBezTo>
                <a:cubicBezTo>
                  <a:pt x="1015345" y="161293"/>
                  <a:pt x="1019031" y="162223"/>
                  <a:pt x="1022898" y="162966"/>
                </a:cubicBezTo>
                <a:cubicBezTo>
                  <a:pt x="1026765" y="163786"/>
                  <a:pt x="1030556" y="164381"/>
                  <a:pt x="1034281" y="164752"/>
                </a:cubicBezTo>
                <a:cubicBezTo>
                  <a:pt x="1038005" y="165199"/>
                  <a:pt x="1041129" y="165422"/>
                  <a:pt x="1043653" y="165422"/>
                </a:cubicBezTo>
                <a:cubicBezTo>
                  <a:pt x="1051245" y="165422"/>
                  <a:pt x="1058465" y="164641"/>
                  <a:pt x="1065313" y="163079"/>
                </a:cubicBezTo>
                <a:cubicBezTo>
                  <a:pt x="1072161" y="161590"/>
                  <a:pt x="1078181" y="159135"/>
                  <a:pt x="1083391" y="155711"/>
                </a:cubicBezTo>
                <a:cubicBezTo>
                  <a:pt x="1088678" y="152288"/>
                  <a:pt x="1092850" y="147861"/>
                  <a:pt x="1095898" y="142429"/>
                </a:cubicBezTo>
                <a:cubicBezTo>
                  <a:pt x="1099022" y="136922"/>
                  <a:pt x="1100584" y="130224"/>
                  <a:pt x="1100584" y="122337"/>
                </a:cubicBezTo>
                <a:cubicBezTo>
                  <a:pt x="1100584" y="116383"/>
                  <a:pt x="1099432" y="111100"/>
                  <a:pt x="1097126" y="106487"/>
                </a:cubicBezTo>
                <a:cubicBezTo>
                  <a:pt x="1094888" y="101873"/>
                  <a:pt x="1091840" y="97669"/>
                  <a:pt x="1087973" y="93873"/>
                </a:cubicBezTo>
                <a:cubicBezTo>
                  <a:pt x="1084106" y="90078"/>
                  <a:pt x="1079600" y="86618"/>
                  <a:pt x="1074467" y="83493"/>
                </a:cubicBezTo>
                <a:cubicBezTo>
                  <a:pt x="1069333" y="80367"/>
                  <a:pt x="1063894" y="77391"/>
                  <a:pt x="1058169" y="74563"/>
                </a:cubicBezTo>
                <a:cubicBezTo>
                  <a:pt x="1052588" y="71810"/>
                  <a:pt x="1047635" y="69280"/>
                  <a:pt x="1043320" y="66973"/>
                </a:cubicBezTo>
                <a:cubicBezTo>
                  <a:pt x="1039081" y="64666"/>
                  <a:pt x="1035471" y="62285"/>
                  <a:pt x="1032499" y="59829"/>
                </a:cubicBezTo>
                <a:cubicBezTo>
                  <a:pt x="1029518" y="57373"/>
                  <a:pt x="1027251" y="54657"/>
                  <a:pt x="1025689" y="51681"/>
                </a:cubicBezTo>
                <a:cubicBezTo>
                  <a:pt x="1024194" y="48704"/>
                  <a:pt x="1023451" y="45169"/>
                  <a:pt x="1023451" y="41077"/>
                </a:cubicBezTo>
                <a:cubicBezTo>
                  <a:pt x="1023451" y="36686"/>
                  <a:pt x="1024460" y="32965"/>
                  <a:pt x="1026470" y="29914"/>
                </a:cubicBezTo>
                <a:cubicBezTo>
                  <a:pt x="1028480" y="26864"/>
                  <a:pt x="1031080" y="24371"/>
                  <a:pt x="1034281" y="22436"/>
                </a:cubicBezTo>
                <a:cubicBezTo>
                  <a:pt x="1037481" y="20501"/>
                  <a:pt x="1041129" y="19124"/>
                  <a:pt x="1045225" y="18306"/>
                </a:cubicBezTo>
                <a:cubicBezTo>
                  <a:pt x="1049311" y="17413"/>
                  <a:pt x="1053407" y="16966"/>
                  <a:pt x="1057502" y="16966"/>
                </a:cubicBezTo>
                <a:cubicBezTo>
                  <a:pt x="1072304" y="16966"/>
                  <a:pt x="1084439" y="20241"/>
                  <a:pt x="1093888" y="26789"/>
                </a:cubicBezTo>
                <a:lnTo>
                  <a:pt x="1093888" y="5693"/>
                </a:lnTo>
                <a:cubicBezTo>
                  <a:pt x="1086668" y="1898"/>
                  <a:pt x="1075171" y="0"/>
                  <a:pt x="1059398" y="0"/>
                </a:cubicBezTo>
                <a:cubicBezTo>
                  <a:pt x="1052473" y="0"/>
                  <a:pt x="1045663" y="856"/>
                  <a:pt x="1038967" y="2567"/>
                </a:cubicBezTo>
                <a:cubicBezTo>
                  <a:pt x="1032347" y="4279"/>
                  <a:pt x="1026432" y="6883"/>
                  <a:pt x="1021222" y="10381"/>
                </a:cubicBezTo>
                <a:cubicBezTo>
                  <a:pt x="1016012" y="13878"/>
                  <a:pt x="1011811" y="18343"/>
                  <a:pt x="1008611" y="23775"/>
                </a:cubicBezTo>
                <a:cubicBezTo>
                  <a:pt x="1005410" y="29133"/>
                  <a:pt x="1003810" y="35458"/>
                  <a:pt x="1003810" y="42751"/>
                </a:cubicBezTo>
                <a:cubicBezTo>
                  <a:pt x="1003810" y="48704"/>
                  <a:pt x="1004810" y="53913"/>
                  <a:pt x="1006820" y="58378"/>
                </a:cubicBezTo>
                <a:cubicBezTo>
                  <a:pt x="1008906" y="62768"/>
                  <a:pt x="1011735" y="66712"/>
                  <a:pt x="1015307" y="70210"/>
                </a:cubicBezTo>
                <a:cubicBezTo>
                  <a:pt x="1018879" y="73707"/>
                  <a:pt x="1023079" y="76907"/>
                  <a:pt x="1027918" y="79809"/>
                </a:cubicBezTo>
                <a:cubicBezTo>
                  <a:pt x="1032756" y="82711"/>
                  <a:pt x="1037967" y="85576"/>
                  <a:pt x="1043548" y="88404"/>
                </a:cubicBezTo>
                <a:cubicBezTo>
                  <a:pt x="1048825" y="91083"/>
                  <a:pt x="1053740" y="93650"/>
                  <a:pt x="1058284" y="96106"/>
                </a:cubicBezTo>
                <a:cubicBezTo>
                  <a:pt x="1062894" y="98487"/>
                  <a:pt x="1066875" y="101017"/>
                  <a:pt x="1070218" y="103696"/>
                </a:cubicBezTo>
                <a:cubicBezTo>
                  <a:pt x="1073571" y="106300"/>
                  <a:pt x="1076181" y="109203"/>
                  <a:pt x="1078038" y="112402"/>
                </a:cubicBezTo>
                <a:cubicBezTo>
                  <a:pt x="1079972" y="115602"/>
                  <a:pt x="1080944" y="119360"/>
                  <a:pt x="1080944" y="123676"/>
                </a:cubicBezTo>
                <a:cubicBezTo>
                  <a:pt x="1080944" y="131713"/>
                  <a:pt x="1078076" y="137889"/>
                  <a:pt x="1072342" y="142206"/>
                </a:cubicBezTo>
                <a:cubicBezTo>
                  <a:pt x="1066685" y="146447"/>
                  <a:pt x="1058093" y="148568"/>
                  <a:pt x="1046558" y="148568"/>
                </a:cubicBezTo>
                <a:cubicBezTo>
                  <a:pt x="1043215" y="148568"/>
                  <a:pt x="1039567" y="148233"/>
                  <a:pt x="1035624" y="147563"/>
                </a:cubicBezTo>
                <a:cubicBezTo>
                  <a:pt x="1031680" y="146893"/>
                  <a:pt x="1027737" y="145963"/>
                  <a:pt x="1023793" y="144773"/>
                </a:cubicBezTo>
                <a:cubicBezTo>
                  <a:pt x="1019917" y="143508"/>
                  <a:pt x="1016202" y="141982"/>
                  <a:pt x="1012630" y="140196"/>
                </a:cubicBezTo>
                <a:cubicBezTo>
                  <a:pt x="1009125" y="138410"/>
                  <a:pt x="1006115" y="136401"/>
                  <a:pt x="1003581" y="134169"/>
                </a:cubicBezTo>
                <a:close/>
                <a:moveTo>
                  <a:pt x="944091" y="19645"/>
                </a:moveTo>
                <a:lnTo>
                  <a:pt x="990304" y="19645"/>
                </a:lnTo>
                <a:lnTo>
                  <a:pt x="990304" y="2679"/>
                </a:lnTo>
                <a:lnTo>
                  <a:pt x="879239" y="2679"/>
                </a:lnTo>
                <a:lnTo>
                  <a:pt x="879239" y="19645"/>
                </a:lnTo>
                <a:lnTo>
                  <a:pt x="925339" y="19645"/>
                </a:lnTo>
                <a:lnTo>
                  <a:pt x="925339" y="162744"/>
                </a:lnTo>
                <a:lnTo>
                  <a:pt x="944091" y="162744"/>
                </a:lnTo>
                <a:lnTo>
                  <a:pt x="944091" y="19645"/>
                </a:lnTo>
                <a:close/>
                <a:moveTo>
                  <a:pt x="853678" y="162744"/>
                </a:moveTo>
                <a:lnTo>
                  <a:pt x="830685" y="162744"/>
                </a:lnTo>
                <a:lnTo>
                  <a:pt x="748308" y="35161"/>
                </a:lnTo>
                <a:cubicBezTo>
                  <a:pt x="746224" y="31961"/>
                  <a:pt x="744513" y="28612"/>
                  <a:pt x="743174" y="25115"/>
                </a:cubicBezTo>
                <a:lnTo>
                  <a:pt x="742503" y="25115"/>
                </a:lnTo>
                <a:cubicBezTo>
                  <a:pt x="743099" y="28538"/>
                  <a:pt x="743397" y="35868"/>
                  <a:pt x="743397" y="47104"/>
                </a:cubicBezTo>
                <a:lnTo>
                  <a:pt x="743397" y="162744"/>
                </a:lnTo>
                <a:lnTo>
                  <a:pt x="724644" y="162744"/>
                </a:lnTo>
                <a:lnTo>
                  <a:pt x="724644" y="2679"/>
                </a:lnTo>
                <a:lnTo>
                  <a:pt x="748977" y="2679"/>
                </a:lnTo>
                <a:lnTo>
                  <a:pt x="829122" y="128253"/>
                </a:lnTo>
                <a:cubicBezTo>
                  <a:pt x="832471" y="133462"/>
                  <a:pt x="834628" y="137034"/>
                  <a:pt x="835596" y="138968"/>
                </a:cubicBezTo>
                <a:lnTo>
                  <a:pt x="836042" y="138968"/>
                </a:lnTo>
                <a:cubicBezTo>
                  <a:pt x="835298" y="134354"/>
                  <a:pt x="834926" y="126504"/>
                  <a:pt x="834926" y="115416"/>
                </a:cubicBezTo>
                <a:lnTo>
                  <a:pt x="834926" y="2679"/>
                </a:lnTo>
                <a:lnTo>
                  <a:pt x="853678" y="2679"/>
                </a:lnTo>
                <a:lnTo>
                  <a:pt x="853678" y="162744"/>
                </a:lnTo>
                <a:close/>
                <a:moveTo>
                  <a:pt x="609005" y="162744"/>
                </a:moveTo>
                <a:lnTo>
                  <a:pt x="693837" y="162744"/>
                </a:lnTo>
                <a:lnTo>
                  <a:pt x="693837" y="145778"/>
                </a:lnTo>
                <a:lnTo>
                  <a:pt x="627757" y="145778"/>
                </a:lnTo>
                <a:lnTo>
                  <a:pt x="627757" y="89743"/>
                </a:lnTo>
                <a:lnTo>
                  <a:pt x="685577" y="89743"/>
                </a:lnTo>
                <a:lnTo>
                  <a:pt x="685577" y="72889"/>
                </a:lnTo>
                <a:lnTo>
                  <a:pt x="627757" y="72889"/>
                </a:lnTo>
                <a:lnTo>
                  <a:pt x="627757" y="19645"/>
                </a:lnTo>
                <a:lnTo>
                  <a:pt x="690265" y="19645"/>
                </a:lnTo>
                <a:lnTo>
                  <a:pt x="690265" y="2679"/>
                </a:lnTo>
                <a:lnTo>
                  <a:pt x="609005" y="2679"/>
                </a:lnTo>
                <a:lnTo>
                  <a:pt x="609005" y="162744"/>
                </a:lnTo>
                <a:close/>
                <a:moveTo>
                  <a:pt x="583778" y="19645"/>
                </a:moveTo>
                <a:lnTo>
                  <a:pt x="537567" y="19645"/>
                </a:lnTo>
                <a:lnTo>
                  <a:pt x="537567" y="162744"/>
                </a:lnTo>
                <a:lnTo>
                  <a:pt x="518815" y="162744"/>
                </a:lnTo>
                <a:lnTo>
                  <a:pt x="518815" y="19645"/>
                </a:lnTo>
                <a:lnTo>
                  <a:pt x="472715" y="19645"/>
                </a:lnTo>
                <a:lnTo>
                  <a:pt x="472715" y="2679"/>
                </a:lnTo>
                <a:lnTo>
                  <a:pt x="583778" y="2679"/>
                </a:lnTo>
                <a:lnTo>
                  <a:pt x="583778" y="19645"/>
                </a:lnTo>
                <a:close/>
                <a:moveTo>
                  <a:pt x="424160" y="162744"/>
                </a:moveTo>
                <a:lnTo>
                  <a:pt x="447154" y="162744"/>
                </a:lnTo>
                <a:lnTo>
                  <a:pt x="447154" y="2679"/>
                </a:lnTo>
                <a:lnTo>
                  <a:pt x="428402" y="2679"/>
                </a:lnTo>
                <a:lnTo>
                  <a:pt x="428402" y="115416"/>
                </a:lnTo>
                <a:cubicBezTo>
                  <a:pt x="428402" y="126504"/>
                  <a:pt x="428774" y="134354"/>
                  <a:pt x="429518" y="138968"/>
                </a:cubicBezTo>
                <a:lnTo>
                  <a:pt x="429072" y="138968"/>
                </a:lnTo>
                <a:cubicBezTo>
                  <a:pt x="428104" y="137034"/>
                  <a:pt x="425946" y="133462"/>
                  <a:pt x="422597" y="128253"/>
                </a:cubicBezTo>
                <a:lnTo>
                  <a:pt x="342453" y="2679"/>
                </a:lnTo>
                <a:lnTo>
                  <a:pt x="318120" y="2679"/>
                </a:lnTo>
                <a:lnTo>
                  <a:pt x="318120" y="162744"/>
                </a:lnTo>
                <a:lnTo>
                  <a:pt x="336872" y="162744"/>
                </a:lnTo>
                <a:lnTo>
                  <a:pt x="336872" y="47104"/>
                </a:lnTo>
                <a:cubicBezTo>
                  <a:pt x="336872" y="35868"/>
                  <a:pt x="336575" y="28538"/>
                  <a:pt x="335980" y="25115"/>
                </a:cubicBezTo>
                <a:lnTo>
                  <a:pt x="336649" y="25115"/>
                </a:lnTo>
                <a:cubicBezTo>
                  <a:pt x="337989" y="28612"/>
                  <a:pt x="339700" y="31961"/>
                  <a:pt x="341783" y="35161"/>
                </a:cubicBezTo>
                <a:lnTo>
                  <a:pt x="424160" y="162744"/>
                </a:lnTo>
                <a:close/>
              </a:path>
            </a:pathLst>
          </a:custGeom>
          <a:solidFill>
            <a:schemeClr val="tx1">
              <a:alpha val="4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7"/>
            </p:custDataLst>
          </p:nvPr>
        </p:nvSpPr>
        <p:spPr>
          <a:xfrm>
            <a:off x="7708572" y="2343200"/>
            <a:ext cx="2880000" cy="1081088"/>
          </a:xfrm>
        </p:spPr>
        <p:txBody>
          <a:bodyPr wrap="square" anchor="b">
            <a:normAutofit/>
          </a:bodyPr>
          <a:lstStyle>
            <a:lvl1pPr algn="ctr">
              <a:defRPr sz="4300">
                <a:latin typeface="+mj-ea"/>
                <a:ea typeface="+mj-ea"/>
              </a:defRPr>
            </a:lvl1pPr>
          </a:lstStyle>
          <a:p>
            <a:r>
              <a:rPr lang="zh-CN" altLang="en-US" dirty="0"/>
              <a:t>标题</a:t>
            </a: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llipse 36_#color-2083&amp;10108"/>
          <p:cNvSpPr/>
          <p:nvPr userDrawn="1">
            <p:custDataLst>
              <p:tags r:id="rId1"/>
            </p:custDataLst>
          </p:nvPr>
        </p:nvSpPr>
        <p:spPr>
          <a:xfrm>
            <a:off x="0" y="566928"/>
            <a:ext cx="5422392" cy="6291072"/>
          </a:xfrm>
          <a:custGeom>
            <a:avLst/>
            <a:gdLst/>
            <a:ahLst/>
            <a:cxnLst/>
            <a:rect l="l" t="t" r="r" b="b"/>
            <a:pathLst>
              <a:path w="5422392" h="6291072">
                <a:moveTo>
                  <a:pt x="4425696" y="6291072"/>
                </a:moveTo>
                <a:lnTo>
                  <a:pt x="0" y="6291072"/>
                </a:lnTo>
                <a:lnTo>
                  <a:pt x="0" y="393192"/>
                </a:lnTo>
                <a:cubicBezTo>
                  <a:pt x="502920" y="137160"/>
                  <a:pt x="1069848" y="0"/>
                  <a:pt x="1673352" y="0"/>
                </a:cubicBezTo>
                <a:cubicBezTo>
                  <a:pt x="3739896" y="0"/>
                  <a:pt x="5422392" y="1673352"/>
                  <a:pt x="5422392" y="3749040"/>
                </a:cubicBezTo>
                <a:cubicBezTo>
                  <a:pt x="5422392" y="4727448"/>
                  <a:pt x="5047488" y="5614416"/>
                  <a:pt x="4425696" y="6291072"/>
                </a:cubicBezTo>
              </a:path>
            </a:pathLst>
          </a:custGeom>
          <a:solidFill>
            <a:schemeClr val="accent1"/>
          </a:solidFill>
        </p:spPr>
      </p:sp>
      <p:sp>
        <p:nvSpPr>
          <p:cNvPr id="9" name="Ellipse 38_#color_#strokes-2083&amp;10111"/>
          <p:cNvSpPr/>
          <p:nvPr userDrawn="1">
            <p:custDataLst>
              <p:tags r:id="rId2"/>
            </p:custDataLst>
          </p:nvPr>
        </p:nvSpPr>
        <p:spPr>
          <a:xfrm>
            <a:off x="11314176" y="1463040"/>
            <a:ext cx="877824" cy="1399032"/>
          </a:xfrm>
          <a:custGeom>
            <a:avLst/>
            <a:gdLst/>
            <a:ahLst/>
            <a:cxnLst/>
            <a:rect l="l" t="t" r="r" b="b"/>
            <a:pathLst>
              <a:path w="877824" h="1399032">
                <a:moveTo>
                  <a:pt x="877824" y="18288"/>
                </a:moveTo>
                <a:lnTo>
                  <a:pt x="877824" y="1371600"/>
                </a:lnTo>
                <a:cubicBezTo>
                  <a:pt x="822960" y="1389888"/>
                  <a:pt x="758952" y="1399032"/>
                  <a:pt x="694944" y="1399032"/>
                </a:cubicBezTo>
                <a:cubicBezTo>
                  <a:pt x="310896" y="1399032"/>
                  <a:pt x="0" y="1088136"/>
                  <a:pt x="0" y="694944"/>
                </a:cubicBezTo>
                <a:cubicBezTo>
                  <a:pt x="0" y="310896"/>
                  <a:pt x="310896" y="0"/>
                  <a:pt x="694944" y="0"/>
                </a:cubicBezTo>
                <a:cubicBezTo>
                  <a:pt x="758952" y="0"/>
                  <a:pt x="822960" y="9144"/>
                  <a:pt x="877824" y="18288"/>
                </a:cubicBezTo>
              </a:path>
            </a:pathLst>
          </a:custGeom>
          <a:solidFill>
            <a:schemeClr val="accent1"/>
          </a:solidFill>
        </p:spPr>
      </p:sp>
      <p:sp>
        <p:nvSpPr>
          <p:cNvPr id="10" name="Ellipse 39_#color_#strokes-2082&amp;9935"/>
          <p:cNvSpPr/>
          <p:nvPr userDrawn="1">
            <p:custDataLst>
              <p:tags r:id="rId3"/>
            </p:custDataLst>
          </p:nvPr>
        </p:nvSpPr>
        <p:spPr>
          <a:xfrm>
            <a:off x="10131552" y="301752"/>
            <a:ext cx="530352" cy="530352"/>
          </a:xfrm>
          <a:prstGeom prst="ellipse">
            <a:avLst/>
          </a:prstGeom>
          <a:solidFill>
            <a:schemeClr val="tx2">
              <a:alpha val="43000"/>
            </a:schemeClr>
          </a:solidFill>
        </p:spPr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6104418" y="1621409"/>
            <a:ext cx="5230368" cy="2789863"/>
          </a:xfrm>
        </p:spPr>
        <p:txBody>
          <a:bodyPr wrap="square" anchor="ctr" anchorCtr="0">
            <a:normAutofit/>
          </a:bodyPr>
          <a:lstStyle>
            <a:lvl1pPr algn="l">
              <a:defRPr sz="4800">
                <a:latin typeface="+mj-ea"/>
                <a:ea typeface="+mj-ea"/>
              </a:defRPr>
            </a:lvl1pPr>
          </a:lstStyle>
          <a:p>
            <a:r>
              <a:rPr lang="zh-CN" altLang="en-US" dirty="0"/>
              <a:t>编辑母版标题</a:t>
            </a:r>
          </a:p>
        </p:txBody>
      </p:sp>
      <p:sp>
        <p:nvSpPr>
          <p:cNvPr id="8" name="节编号 3"/>
          <p:cNvSpPr>
            <a:spLocks noGrp="1"/>
          </p:cNvSpPr>
          <p:nvPr>
            <p:ph type="body" sz="quarter" idx="13" hasCustomPrompt="1"/>
            <p:custDataLst>
              <p:tags r:id="rId5"/>
            </p:custDataLst>
          </p:nvPr>
        </p:nvSpPr>
        <p:spPr>
          <a:xfrm>
            <a:off x="1130518" y="665438"/>
            <a:ext cx="4402908" cy="4700971"/>
          </a:xfrm>
        </p:spPr>
        <p:txBody>
          <a:bodyPr wrap="square" anchor="ctr">
            <a:normAutofit/>
          </a:bodyPr>
          <a:lstStyle>
            <a:lvl1pPr marL="0" indent="0" algn="ctr">
              <a:buNone/>
              <a:defRPr sz="15300" b="1">
                <a:solidFill>
                  <a:srgbClr val="FFFFFF"/>
                </a:solidFill>
                <a:latin typeface="+mj-lt"/>
                <a:ea typeface="+mj-ea"/>
              </a:defRPr>
            </a:lvl1pPr>
          </a:lstStyle>
          <a:p>
            <a:pPr lvl="0"/>
            <a:r>
              <a:rPr lang="zh-CN" altLang="en-US" dirty="0"/>
              <a:t>编号</a:t>
            </a:r>
          </a:p>
        </p:txBody>
      </p:sp>
      <p:sp>
        <p:nvSpPr>
          <p:cNvPr id="4" name="日期占位符 4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  <a:t>2024/6/17</a:t>
            </a:fld>
            <a:endParaRPr lang="zh-CN" altLang="en-US"/>
          </a:p>
        </p:txBody>
      </p:sp>
      <p:sp>
        <p:nvSpPr>
          <p:cNvPr id="5" name="页脚占位符 5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6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 vert="horz" wrap="square" lIns="0" tIns="0" rIns="0" bIns="0" rtlCol="0" anchor="b">
            <a:normAutofit/>
          </a:bodyPr>
          <a:lstStyle>
            <a:lvl1pPr>
              <a:defRPr lang="zh-CN" altLang="en-US" dirty="0"/>
            </a:lvl1pPr>
          </a:lstStyle>
          <a:p>
            <a:pPr lvl="0"/>
            <a:r>
              <a:rPr lang="zh-CN" altLang="en-US" dirty="0"/>
              <a:t>单击此处编辑母版标题样式</a:t>
            </a:r>
            <a:endParaRPr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  <p:custDataLst>
              <p:tags r:id="rId2"/>
            </p:custDataLst>
          </p:nvPr>
        </p:nvSpPr>
        <p:spPr>
          <a:xfrm>
            <a:off x="694800" y="1364400"/>
            <a:ext cx="5181600" cy="4813200"/>
          </a:xfrm>
        </p:spPr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</a:defRPr>
            </a:lvl1pPr>
            <a:lvl2pPr>
              <a:defRPr>
                <a:latin typeface="+mn-ea"/>
                <a:ea typeface="+mn-ea"/>
                <a:cs typeface="+mn-ea"/>
              </a:defRPr>
            </a:lvl2pPr>
            <a:lvl3pPr>
              <a:defRPr>
                <a:latin typeface="+mn-ea"/>
                <a:ea typeface="+mn-ea"/>
                <a:cs typeface="+mn-ea"/>
              </a:defRPr>
            </a:lvl3pPr>
            <a:lvl4pPr>
              <a:defRPr>
                <a:latin typeface="+mn-ea"/>
                <a:ea typeface="+mn-ea"/>
                <a:cs typeface="+mn-ea"/>
              </a:defRPr>
            </a:lvl4pPr>
            <a:lvl5pPr>
              <a:defRPr>
                <a:latin typeface="+mn-ea"/>
                <a:ea typeface="+mn-ea"/>
                <a:cs typeface="+mn-ea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r>
              <a:rPr lang="en-US" altLang="zh-CN" dirty="0"/>
              <a:t> 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313200" y="1364400"/>
            <a:ext cx="5181600" cy="4813200"/>
          </a:xfrm>
        </p:spPr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</a:defRPr>
            </a:lvl1pPr>
            <a:lvl2pPr>
              <a:defRPr>
                <a:latin typeface="+mn-ea"/>
                <a:ea typeface="+mn-ea"/>
                <a:cs typeface="+mn-ea"/>
              </a:defRPr>
            </a:lvl2pPr>
            <a:lvl3pPr>
              <a:defRPr>
                <a:latin typeface="+mn-ea"/>
                <a:ea typeface="+mn-ea"/>
                <a:cs typeface="+mn-ea"/>
              </a:defRPr>
            </a:lvl3pPr>
            <a:lvl4pPr>
              <a:defRPr>
                <a:latin typeface="+mn-ea"/>
                <a:ea typeface="+mn-ea"/>
                <a:cs typeface="+mn-ea"/>
              </a:defRPr>
            </a:lvl4pPr>
            <a:lvl5pPr>
              <a:defRPr>
                <a:latin typeface="+mn-ea"/>
                <a:ea typeface="+mn-ea"/>
                <a:cs typeface="+mn-ea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  <a:t>2024/6/17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94800" y="360000"/>
            <a:ext cx="10800000" cy="720000"/>
          </a:xfrm>
        </p:spPr>
        <p:txBody>
          <a:bodyPr vert="horz" wrap="square" lIns="0" tIns="0" rIns="0" bIns="0" rtlCol="0" anchor="b">
            <a:normAutofit/>
          </a:bodyPr>
          <a:lstStyle>
            <a:lvl1pPr>
              <a:defRPr lang="zh-CN" altLang="en-US" dirty="0">
                <a:latin typeface="+mj-ea"/>
                <a:ea typeface="+mj-ea"/>
                <a:cs typeface="+mj-ea"/>
              </a:defRPr>
            </a:lvl1pPr>
          </a:lstStyle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>
          <a:xfrm>
            <a:off x="694800" y="1364400"/>
            <a:ext cx="5157787" cy="540000"/>
          </a:xfrm>
        </p:spPr>
        <p:txBody>
          <a:bodyPr wrap="square" anchor="b">
            <a:normAutofit/>
          </a:bodyPr>
          <a:lstStyle>
            <a:lvl1pPr marL="0" indent="0">
              <a:buNone/>
              <a:defRPr sz="2400" b="1">
                <a:latin typeface="+mn-ea"/>
                <a:ea typeface="+mn-ea"/>
                <a:cs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94800" y="2061275"/>
            <a:ext cx="5157787" cy="4128388"/>
          </a:xfrm>
        </p:spPr>
        <p:txBody>
          <a:bodyPr wrap="square">
            <a:normAutofit/>
          </a:bodyPr>
          <a:lstStyle>
            <a:lvl1pPr>
              <a:defRPr sz="2200">
                <a:latin typeface="+mn-ea"/>
                <a:ea typeface="+mn-ea"/>
                <a:cs typeface="+mn-ea"/>
              </a:defRPr>
            </a:lvl1pPr>
            <a:lvl2pPr>
              <a:defRPr>
                <a:latin typeface="+mn-ea"/>
                <a:ea typeface="+mn-ea"/>
                <a:cs typeface="+mn-ea"/>
              </a:defRPr>
            </a:lvl2pPr>
            <a:lvl3pPr>
              <a:defRPr>
                <a:latin typeface="+mn-ea"/>
                <a:ea typeface="+mn-ea"/>
                <a:cs typeface="+mn-ea"/>
              </a:defRPr>
            </a:lvl3pPr>
            <a:lvl4pPr>
              <a:defRPr>
                <a:latin typeface="+mn-ea"/>
                <a:ea typeface="+mn-ea"/>
                <a:cs typeface="+mn-ea"/>
              </a:defRPr>
            </a:lvl4pPr>
            <a:lvl5pPr>
              <a:defRPr>
                <a:latin typeface="+mn-ea"/>
                <a:ea typeface="+mn-ea"/>
                <a:cs typeface="+mn-ea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  <p:custDataLst>
              <p:tags r:id="rId4"/>
            </p:custDataLst>
          </p:nvPr>
        </p:nvSpPr>
        <p:spPr>
          <a:xfrm>
            <a:off x="6311612" y="1364400"/>
            <a:ext cx="5183188" cy="540000"/>
          </a:xfrm>
        </p:spPr>
        <p:txBody>
          <a:bodyPr wrap="square" anchor="b">
            <a:normAutofit/>
          </a:bodyPr>
          <a:lstStyle>
            <a:lvl1pPr marL="0" indent="0">
              <a:buNone/>
              <a:defRPr sz="2400" b="1">
                <a:latin typeface="+mn-ea"/>
                <a:ea typeface="+mn-ea"/>
                <a:cs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311612" y="2061275"/>
            <a:ext cx="5183188" cy="4128388"/>
          </a:xfrm>
        </p:spPr>
        <p:txBody>
          <a:bodyPr wrap="square">
            <a:normAutofit/>
          </a:bodyPr>
          <a:lstStyle>
            <a:lvl1pPr>
              <a:defRPr sz="2200">
                <a:latin typeface="+mn-ea"/>
                <a:ea typeface="+mn-ea"/>
                <a:cs typeface="+mn-ea"/>
              </a:defRPr>
            </a:lvl1pPr>
            <a:lvl2pPr>
              <a:defRPr>
                <a:latin typeface="+mn-ea"/>
                <a:ea typeface="+mn-ea"/>
                <a:cs typeface="+mn-ea"/>
              </a:defRPr>
            </a:lvl2pPr>
            <a:lvl3pPr>
              <a:defRPr>
                <a:latin typeface="+mn-ea"/>
                <a:ea typeface="+mn-ea"/>
                <a:cs typeface="+mn-ea"/>
              </a:defRPr>
            </a:lvl3pPr>
            <a:lvl4pPr>
              <a:defRPr>
                <a:latin typeface="+mn-ea"/>
                <a:ea typeface="+mn-ea"/>
                <a:cs typeface="+mn-ea"/>
              </a:defRPr>
            </a:lvl4pPr>
            <a:lvl5pPr>
              <a:defRPr>
                <a:latin typeface="+mn-ea"/>
                <a:ea typeface="+mn-ea"/>
                <a:cs typeface="+mn-ea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  <a:t>2024/6/17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j-ea"/>
                <a:ea typeface="+mj-ea"/>
                <a:cs typeface="+mj-ea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  <a:t>2024/6/17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  <a:t>2024/6/17</a:t>
            </a:fld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2024/6/17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1"/>
          <p:cNvSpPr>
            <a:spLocks noGrp="1"/>
          </p:cNvSpPr>
          <p:nvPr>
            <p:ph idx="1"/>
            <p:custDataLst>
              <p:tags r:id="rId1"/>
            </p:custDataLst>
          </p:nvPr>
        </p:nvSpPr>
        <p:spPr>
          <a:xfrm>
            <a:off x="838200" y="360000"/>
            <a:ext cx="10515600" cy="5817600"/>
          </a:xfrm>
        </p:spPr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</a:defRPr>
            </a:lvl1pPr>
            <a:lvl2pPr>
              <a:defRPr>
                <a:latin typeface="+mn-ea"/>
                <a:ea typeface="+mn-ea"/>
                <a:cs typeface="+mn-ea"/>
              </a:defRPr>
            </a:lvl2pPr>
            <a:lvl3pPr>
              <a:defRPr>
                <a:latin typeface="+mn-ea"/>
                <a:ea typeface="+mn-ea"/>
                <a:cs typeface="+mn-ea"/>
              </a:defRPr>
            </a:lvl3pPr>
            <a:lvl4pPr>
              <a:defRPr>
                <a:latin typeface="+mn-ea"/>
                <a:ea typeface="+mn-ea"/>
                <a:cs typeface="+mn-ea"/>
              </a:defRPr>
            </a:lvl4pPr>
            <a:lvl5pPr>
              <a:defRPr>
                <a:latin typeface="+mn-ea"/>
                <a:ea typeface="+mn-ea"/>
                <a:cs typeface="+mn-ea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</a:p>
        </p:txBody>
      </p:sp>
      <p:sp>
        <p:nvSpPr>
          <p:cNvPr id="4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  <a:t>2024/6/17</a:t>
            </a:fld>
            <a:endParaRPr lang="zh-CN" altLang="en-US"/>
          </a:p>
        </p:txBody>
      </p:sp>
      <p:sp>
        <p:nvSpPr>
          <p:cNvPr id="5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副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94800" y="360000"/>
            <a:ext cx="10800000" cy="720000"/>
          </a:xfrm>
        </p:spPr>
        <p:txBody>
          <a:bodyPr vert="horz" wrap="square" lIns="0" tIns="0" rIns="0" bIns="0" rtlCol="0" anchor="b">
            <a:normAutofit/>
          </a:bodyPr>
          <a:lstStyle>
            <a:lvl1pPr>
              <a:defRPr lang="zh-CN" altLang="en-US" dirty="0">
                <a:latin typeface="+mj-ea"/>
                <a:ea typeface="+mj-ea"/>
                <a:cs typeface="+mj-ea"/>
              </a:defRPr>
            </a:lvl1pPr>
          </a:lstStyle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94800" y="1296000"/>
            <a:ext cx="10800000" cy="576000"/>
          </a:xfrm>
        </p:spPr>
        <p:txBody>
          <a:bodyPr wrap="square" anchor="t">
            <a:normAutofit/>
          </a:bodyPr>
          <a:lstStyle>
            <a:lvl1pPr marL="0" indent="0">
              <a:buNone/>
              <a:defRPr sz="2400" b="0">
                <a:latin typeface="+mn-ea"/>
                <a:ea typeface="+mn-ea"/>
                <a:cs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  <a:t>2024/6/17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llipse 36-2083&amp;10120"/>
          <p:cNvSpPr/>
          <p:nvPr userDrawn="1">
            <p:custDataLst>
              <p:tags r:id="rId1"/>
            </p:custDataLst>
          </p:nvPr>
        </p:nvSpPr>
        <p:spPr>
          <a:xfrm>
            <a:off x="0" y="2679192"/>
            <a:ext cx="5056632" cy="4178808"/>
          </a:xfrm>
          <a:custGeom>
            <a:avLst/>
            <a:gdLst/>
            <a:ahLst/>
            <a:cxnLst/>
            <a:rect l="l" t="t" r="r" b="b"/>
            <a:pathLst>
              <a:path w="5056632" h="4178808">
                <a:moveTo>
                  <a:pt x="4837176" y="4178808"/>
                </a:moveTo>
                <a:lnTo>
                  <a:pt x="0" y="4178808"/>
                </a:lnTo>
                <a:lnTo>
                  <a:pt x="0" y="758952"/>
                </a:lnTo>
                <a:cubicBezTo>
                  <a:pt x="539496" y="283464"/>
                  <a:pt x="1243584" y="0"/>
                  <a:pt x="2011680" y="0"/>
                </a:cubicBezTo>
                <a:cubicBezTo>
                  <a:pt x="3694176" y="0"/>
                  <a:pt x="5056632" y="1362456"/>
                  <a:pt x="5056632" y="3044952"/>
                </a:cubicBezTo>
                <a:cubicBezTo>
                  <a:pt x="5056632" y="3447288"/>
                  <a:pt x="4974336" y="3831336"/>
                  <a:pt x="4837176" y="4178808"/>
                </a:cubicBezTo>
              </a:path>
            </a:pathLst>
          </a:custGeom>
          <a:solidFill>
            <a:schemeClr val="tx2">
              <a:alpha val="5000"/>
            </a:schemeClr>
          </a:solidFill>
        </p:spPr>
      </p:sp>
      <p:sp>
        <p:nvSpPr>
          <p:cNvPr id="8" name="Ellipse 38_#color_#strokes-2082&amp;9949"/>
          <p:cNvSpPr/>
          <p:nvPr userDrawn="1">
            <p:custDataLst>
              <p:tags r:id="rId2"/>
            </p:custDataLst>
          </p:nvPr>
        </p:nvSpPr>
        <p:spPr>
          <a:xfrm>
            <a:off x="9537192" y="1152144"/>
            <a:ext cx="1298448" cy="1298448"/>
          </a:xfrm>
          <a:prstGeom prst="ellipse">
            <a:avLst/>
          </a:prstGeom>
          <a:solidFill>
            <a:schemeClr val="tx2">
              <a:alpha val="43000"/>
            </a:schemeClr>
          </a:solidFill>
        </p:spPr>
      </p:sp>
      <p:sp>
        <p:nvSpPr>
          <p:cNvPr id="9" name="Ellipse 37 (Stroke)_#color-2083&amp;10123"/>
          <p:cNvSpPr/>
          <p:nvPr userDrawn="1">
            <p:custDataLst>
              <p:tags r:id="rId3"/>
            </p:custDataLst>
          </p:nvPr>
        </p:nvSpPr>
        <p:spPr>
          <a:xfrm>
            <a:off x="0" y="0"/>
            <a:ext cx="2368296" cy="3410712"/>
          </a:xfrm>
          <a:custGeom>
            <a:avLst/>
            <a:gdLst/>
            <a:ahLst/>
            <a:cxnLst/>
            <a:rect l="l" t="t" r="r" b="b"/>
            <a:pathLst>
              <a:path w="2368296" h="3410712">
                <a:moveTo>
                  <a:pt x="0" y="2834640"/>
                </a:moveTo>
                <a:cubicBezTo>
                  <a:pt x="54864" y="2834640"/>
                  <a:pt x="109728" y="2834640"/>
                  <a:pt x="164592" y="2834640"/>
                </a:cubicBezTo>
                <a:cubicBezTo>
                  <a:pt x="1069848" y="2834640"/>
                  <a:pt x="1801368" y="2112264"/>
                  <a:pt x="1801368" y="1207008"/>
                </a:cubicBezTo>
                <a:cubicBezTo>
                  <a:pt x="1801368" y="731520"/>
                  <a:pt x="1591056" y="301752"/>
                  <a:pt x="1261872" y="0"/>
                </a:cubicBezTo>
                <a:lnTo>
                  <a:pt x="2011680" y="0"/>
                </a:lnTo>
                <a:cubicBezTo>
                  <a:pt x="2240280" y="347472"/>
                  <a:pt x="2368296" y="758952"/>
                  <a:pt x="2368296" y="1207008"/>
                </a:cubicBezTo>
                <a:cubicBezTo>
                  <a:pt x="2368296" y="2423160"/>
                  <a:pt x="1380744" y="3410712"/>
                  <a:pt x="164592" y="3410712"/>
                </a:cubicBezTo>
                <a:cubicBezTo>
                  <a:pt x="109728" y="3410712"/>
                  <a:pt x="54864" y="3410712"/>
                  <a:pt x="0" y="3401568"/>
                </a:cubicBezTo>
                <a:lnTo>
                  <a:pt x="0" y="2834640"/>
                </a:lnTo>
              </a:path>
            </a:pathLst>
          </a:custGeom>
          <a:solidFill>
            <a:schemeClr val="accent1"/>
          </a:solidFill>
        </p:spPr>
      </p:sp>
      <p:sp>
        <p:nvSpPr>
          <p:cNvPr id="11" name="Ellipse 40_#color_#strokes-2082&amp;9950"/>
          <p:cNvSpPr/>
          <p:nvPr userDrawn="1">
            <p:custDataLst>
              <p:tags r:id="rId4"/>
            </p:custDataLst>
          </p:nvPr>
        </p:nvSpPr>
        <p:spPr>
          <a:xfrm>
            <a:off x="10899648" y="3429000"/>
            <a:ext cx="530352" cy="530352"/>
          </a:xfrm>
          <a:prstGeom prst="ellipse">
            <a:avLst/>
          </a:prstGeom>
          <a:solidFill>
            <a:schemeClr val="accent1"/>
          </a:solidFill>
        </p:spPr>
      </p:sp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5"/>
            </p:custDataLst>
          </p:nvPr>
        </p:nvSpPr>
        <p:spPr>
          <a:xfrm>
            <a:off x="1841500" y="555752"/>
            <a:ext cx="10096500" cy="3249648"/>
          </a:xfrm>
        </p:spPr>
        <p:txBody>
          <a:bodyPr wrap="square" anchor="b">
            <a:normAutofit/>
          </a:bodyPr>
          <a:lstStyle>
            <a:lvl1pPr algn="l">
              <a:lnSpc>
                <a:spcPct val="100000"/>
              </a:lnSpc>
              <a:defRPr sz="9000">
                <a:latin typeface="+mj-ea"/>
                <a:ea typeface="+mj-ea"/>
                <a:cs typeface="+mj-ea"/>
              </a:defRPr>
            </a:lvl1pPr>
          </a:lstStyle>
          <a:p>
            <a:r>
              <a:rPr lang="zh-CN" altLang="en-US" dirty="0"/>
              <a:t>编辑母版标题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  <a:t>2024/6/17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>
          <a:xfrm>
            <a:off x="8610600" y="6356350"/>
            <a:ext cx="2743200" cy="365125"/>
          </a:xfrm>
        </p:spPr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4" name="署名占位符 10"/>
          <p:cNvSpPr>
            <a:spLocks noGrp="1"/>
          </p:cNvSpPr>
          <p:nvPr>
            <p:ph type="body" sz="quarter" idx="17" hasCustomPrompt="1"/>
            <p:custDataLst>
              <p:tags r:id="rId9"/>
            </p:custDataLst>
          </p:nvPr>
        </p:nvSpPr>
        <p:spPr>
          <a:xfrm>
            <a:off x="1841500" y="4217290"/>
            <a:ext cx="10096500" cy="1931921"/>
          </a:xfrm>
        </p:spPr>
        <p:txBody>
          <a:bodyPr wrap="square" anchor="t">
            <a:normAutofit/>
          </a:bodyPr>
          <a:lstStyle>
            <a:lvl1pPr marL="0" indent="0" algn="l">
              <a:lnSpc>
                <a:spcPct val="100000"/>
              </a:lnSpc>
              <a:buNone/>
              <a:defRPr sz="2400">
                <a:latin typeface="+mn-ea"/>
                <a:ea typeface="+mn-ea"/>
                <a:cs typeface="+mn-ea"/>
              </a:defRPr>
            </a:lvl1pPr>
          </a:lstStyle>
          <a:p>
            <a:pPr lvl="0"/>
            <a:r>
              <a:rPr lang="zh-CN" altLang="en-US" dirty="0"/>
              <a:t>署名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2024/6/17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2024/6/17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2024/6/17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2024/6/17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2024/6/17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2024/6/17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2024/6/17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2.xml"/><Relationship Id="rId18" Type="http://schemas.openxmlformats.org/officeDocument/2006/relationships/tags" Target="../tags/tag7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6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5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4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3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ags" Target="../tags/tag64.xml"/><Relationship Id="rId18" Type="http://schemas.openxmlformats.org/officeDocument/2006/relationships/tags" Target="../tags/tag6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17" Type="http://schemas.openxmlformats.org/officeDocument/2006/relationships/tags" Target="../tags/tag68.xml"/><Relationship Id="rId2" Type="http://schemas.openxmlformats.org/officeDocument/2006/relationships/slideLayout" Target="../slideLayouts/slideLayout13.xml"/><Relationship Id="rId16" Type="http://schemas.openxmlformats.org/officeDocument/2006/relationships/tags" Target="../tags/tag67.xml"/><Relationship Id="rId20" Type="http://schemas.openxmlformats.org/officeDocument/2006/relationships/tags" Target="../tags/tag71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tags" Target="../tags/tag66.xml"/><Relationship Id="rId10" Type="http://schemas.openxmlformats.org/officeDocument/2006/relationships/slideLayout" Target="../slideLayouts/slideLayout21.xml"/><Relationship Id="rId19" Type="http://schemas.openxmlformats.org/officeDocument/2006/relationships/tags" Target="../tags/tag70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tags" Target="../tags/tag6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2024/6/17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Ellipse 37 (Stroke)_#color-2083&amp;10114"/>
          <p:cNvSpPr/>
          <p:nvPr userDrawn="1">
            <p:custDataLst>
              <p:tags r:id="rId13"/>
            </p:custDataLst>
          </p:nvPr>
        </p:nvSpPr>
        <p:spPr>
          <a:xfrm>
            <a:off x="10497312" y="0"/>
            <a:ext cx="1691640" cy="1591056"/>
          </a:xfrm>
          <a:custGeom>
            <a:avLst/>
            <a:gdLst/>
            <a:ahLst/>
            <a:cxnLst/>
            <a:rect l="l" t="t" r="r" b="b"/>
            <a:pathLst>
              <a:path w="1691640" h="1591056">
                <a:moveTo>
                  <a:pt x="402336" y="0"/>
                </a:moveTo>
                <a:cubicBezTo>
                  <a:pt x="374904" y="82296"/>
                  <a:pt x="365760" y="164592"/>
                  <a:pt x="365760" y="246888"/>
                </a:cubicBezTo>
                <a:cubicBezTo>
                  <a:pt x="365760" y="786384"/>
                  <a:pt x="804672" y="1225296"/>
                  <a:pt x="1344168" y="1225296"/>
                </a:cubicBezTo>
                <a:cubicBezTo>
                  <a:pt x="1472184" y="1225296"/>
                  <a:pt x="1591056" y="1207008"/>
                  <a:pt x="1691640" y="1161288"/>
                </a:cubicBezTo>
                <a:lnTo>
                  <a:pt x="1691640" y="1545336"/>
                </a:lnTo>
                <a:cubicBezTo>
                  <a:pt x="1581912" y="1581912"/>
                  <a:pt x="1463040" y="1591056"/>
                  <a:pt x="1344168" y="1591056"/>
                </a:cubicBezTo>
                <a:cubicBezTo>
                  <a:pt x="603504" y="1591056"/>
                  <a:pt x="0" y="987552"/>
                  <a:pt x="0" y="246888"/>
                </a:cubicBezTo>
                <a:cubicBezTo>
                  <a:pt x="0" y="164592"/>
                  <a:pt x="9144" y="82296"/>
                  <a:pt x="18288" y="0"/>
                </a:cubicBezTo>
                <a:lnTo>
                  <a:pt x="402336" y="0"/>
                </a:lnTo>
              </a:path>
            </a:pathLst>
          </a:custGeom>
          <a:solidFill>
            <a:schemeClr val="accent1"/>
          </a:solidFill>
        </p:spPr>
      </p:sp>
      <p:sp>
        <p:nvSpPr>
          <p:cNvPr id="13" name="Ellipse 36-2083&amp;10117"/>
          <p:cNvSpPr/>
          <p:nvPr userDrawn="1">
            <p:custDataLst>
              <p:tags r:id="rId14"/>
            </p:custDataLst>
          </p:nvPr>
        </p:nvSpPr>
        <p:spPr>
          <a:xfrm>
            <a:off x="905256" y="5687568"/>
            <a:ext cx="2715768" cy="1170432"/>
          </a:xfrm>
          <a:custGeom>
            <a:avLst/>
            <a:gdLst/>
            <a:ahLst/>
            <a:cxnLst/>
            <a:rect l="l" t="t" r="r" b="b"/>
            <a:pathLst>
              <a:path w="2715768" h="1170432">
                <a:moveTo>
                  <a:pt x="2715768" y="1170432"/>
                </a:moveTo>
                <a:lnTo>
                  <a:pt x="0" y="1170432"/>
                </a:lnTo>
                <a:cubicBezTo>
                  <a:pt x="100584" y="502920"/>
                  <a:pt x="667512" y="0"/>
                  <a:pt x="1353312" y="0"/>
                </a:cubicBezTo>
                <a:cubicBezTo>
                  <a:pt x="2048256" y="0"/>
                  <a:pt x="2615184" y="502920"/>
                  <a:pt x="2715768" y="1170432"/>
                </a:cubicBezTo>
              </a:path>
            </a:pathLst>
          </a:custGeom>
          <a:solidFill>
            <a:schemeClr val="tx2">
              <a:alpha val="5000"/>
            </a:schemeClr>
          </a:solidFill>
        </p:spPr>
      </p:sp>
      <p:sp>
        <p:nvSpPr>
          <p:cNvPr id="2" name="标题占位符 1"/>
          <p:cNvSpPr>
            <a:spLocks noGrp="1"/>
          </p:cNvSpPr>
          <p:nvPr>
            <p:ph type="title"/>
            <p:custDataLst>
              <p:tags r:id="rId15"/>
            </p:custDataLst>
          </p:nvPr>
        </p:nvSpPr>
        <p:spPr>
          <a:xfrm>
            <a:off x="694800" y="360000"/>
            <a:ext cx="10800000" cy="720000"/>
          </a:xfrm>
          <a:prstGeom prst="rect">
            <a:avLst/>
          </a:prstGeom>
        </p:spPr>
        <p:txBody>
          <a:bodyPr vert="horz" wrap="square" lIns="0" tIns="0" rIns="0" bIns="0" rtlCol="0" anchor="b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6"/>
            </p:custDataLst>
          </p:nvPr>
        </p:nvSpPr>
        <p:spPr>
          <a:xfrm>
            <a:off x="694800" y="1364400"/>
            <a:ext cx="10800000" cy="4813200"/>
          </a:xfrm>
          <a:prstGeom prst="rect">
            <a:avLst/>
          </a:prstGeom>
        </p:spPr>
        <p:txBody>
          <a:bodyPr vert="horz" wrap="square" lIns="0" tIns="0" rIns="0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7"/>
            </p:custDataLst>
          </p:nvPr>
        </p:nvSpPr>
        <p:spPr>
          <a:xfrm>
            <a:off x="6948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92522B-0F24-4480-B9DD-A9474A6880D6}" type="datetimeFigureOut">
              <a:rPr lang="zh-CN" altLang="en-US" smtClean="0"/>
              <a:t>2024/6/17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8"/>
            </p:custDataLst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9"/>
            </p:custDataLst>
          </p:nvPr>
        </p:nvSpPr>
        <p:spPr>
          <a:xfrm>
            <a:off x="8751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5F26B5-172A-4DC2-B0B7-181CFC56B87C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8" name="KSO_TEMPLATE" hidden="1"/>
          <p:cNvSpPr/>
          <p:nvPr userDrawn="1">
            <p:custDataLst>
              <p:tags r:id="rId20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36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3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38480" indent="-206375" algn="l" defTabSz="9144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20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798830" indent="-161925" algn="l" defTabSz="9144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030605" indent="-149225" algn="l" defTabSz="9144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16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1235075" indent="-127000" algn="l" defTabSz="9144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tags" Target="../tags/tag226.xml"/><Relationship Id="rId13" Type="http://schemas.openxmlformats.org/officeDocument/2006/relationships/notesSlide" Target="../notesSlides/notesSlide4.xml"/><Relationship Id="rId3" Type="http://schemas.openxmlformats.org/officeDocument/2006/relationships/tags" Target="../tags/tag221.xml"/><Relationship Id="rId7" Type="http://schemas.openxmlformats.org/officeDocument/2006/relationships/tags" Target="../tags/tag225.xml"/><Relationship Id="rId12" Type="http://schemas.openxmlformats.org/officeDocument/2006/relationships/slideLayout" Target="../slideLayouts/slideLayout18.xml"/><Relationship Id="rId2" Type="http://schemas.openxmlformats.org/officeDocument/2006/relationships/tags" Target="../tags/tag220.xml"/><Relationship Id="rId16" Type="http://schemas.openxmlformats.org/officeDocument/2006/relationships/image" Target="../media/image12.jpeg"/><Relationship Id="rId1" Type="http://schemas.openxmlformats.org/officeDocument/2006/relationships/tags" Target="../tags/tag219.xml"/><Relationship Id="rId6" Type="http://schemas.openxmlformats.org/officeDocument/2006/relationships/tags" Target="../tags/tag224.xml"/><Relationship Id="rId11" Type="http://schemas.openxmlformats.org/officeDocument/2006/relationships/tags" Target="../tags/tag229.xml"/><Relationship Id="rId5" Type="http://schemas.openxmlformats.org/officeDocument/2006/relationships/tags" Target="../tags/tag223.xml"/><Relationship Id="rId15" Type="http://schemas.openxmlformats.org/officeDocument/2006/relationships/image" Target="../media/image11.jpeg"/><Relationship Id="rId10" Type="http://schemas.openxmlformats.org/officeDocument/2006/relationships/tags" Target="../tags/tag228.xml"/><Relationship Id="rId4" Type="http://schemas.openxmlformats.org/officeDocument/2006/relationships/tags" Target="../tags/tag222.xml"/><Relationship Id="rId9" Type="http://schemas.openxmlformats.org/officeDocument/2006/relationships/tags" Target="../tags/tag227.xml"/><Relationship Id="rId14" Type="http://schemas.openxmlformats.org/officeDocument/2006/relationships/image" Target="../media/image10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tags" Target="../tags/tag237.xml"/><Relationship Id="rId13" Type="http://schemas.openxmlformats.org/officeDocument/2006/relationships/tags" Target="../tags/tag242.xml"/><Relationship Id="rId3" Type="http://schemas.openxmlformats.org/officeDocument/2006/relationships/tags" Target="../tags/tag232.xml"/><Relationship Id="rId7" Type="http://schemas.openxmlformats.org/officeDocument/2006/relationships/tags" Target="../tags/tag236.xml"/><Relationship Id="rId12" Type="http://schemas.openxmlformats.org/officeDocument/2006/relationships/tags" Target="../tags/tag241.xml"/><Relationship Id="rId2" Type="http://schemas.openxmlformats.org/officeDocument/2006/relationships/tags" Target="../tags/tag231.xml"/><Relationship Id="rId16" Type="http://schemas.openxmlformats.org/officeDocument/2006/relationships/notesSlide" Target="../notesSlides/notesSlide5.xml"/><Relationship Id="rId1" Type="http://schemas.openxmlformats.org/officeDocument/2006/relationships/tags" Target="../tags/tag230.xml"/><Relationship Id="rId6" Type="http://schemas.openxmlformats.org/officeDocument/2006/relationships/tags" Target="../tags/tag235.xml"/><Relationship Id="rId11" Type="http://schemas.openxmlformats.org/officeDocument/2006/relationships/tags" Target="../tags/tag240.xml"/><Relationship Id="rId5" Type="http://schemas.openxmlformats.org/officeDocument/2006/relationships/tags" Target="../tags/tag234.xml"/><Relationship Id="rId15" Type="http://schemas.openxmlformats.org/officeDocument/2006/relationships/slideLayout" Target="../slideLayouts/slideLayout18.xml"/><Relationship Id="rId10" Type="http://schemas.openxmlformats.org/officeDocument/2006/relationships/tags" Target="../tags/tag239.xml"/><Relationship Id="rId4" Type="http://schemas.openxmlformats.org/officeDocument/2006/relationships/tags" Target="../tags/tag233.xml"/><Relationship Id="rId9" Type="http://schemas.openxmlformats.org/officeDocument/2006/relationships/tags" Target="../tags/tag238.xml"/><Relationship Id="rId14" Type="http://schemas.openxmlformats.org/officeDocument/2006/relationships/tags" Target="../tags/tag24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tags" Target="../tags/tag246.xml"/><Relationship Id="rId2" Type="http://schemas.openxmlformats.org/officeDocument/2006/relationships/tags" Target="../tags/tag245.xml"/><Relationship Id="rId1" Type="http://schemas.openxmlformats.org/officeDocument/2006/relationships/tags" Target="../tags/tag244.xml"/><Relationship Id="rId4" Type="http://schemas.openxmlformats.org/officeDocument/2006/relationships/slideLayout" Target="../slideLayouts/slideLayout15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tags" Target="../tags/tag254.xml"/><Relationship Id="rId13" Type="http://schemas.openxmlformats.org/officeDocument/2006/relationships/image" Target="../media/image13.jpeg"/><Relationship Id="rId3" Type="http://schemas.openxmlformats.org/officeDocument/2006/relationships/tags" Target="../tags/tag249.xml"/><Relationship Id="rId7" Type="http://schemas.openxmlformats.org/officeDocument/2006/relationships/tags" Target="../tags/tag253.xml"/><Relationship Id="rId12" Type="http://schemas.openxmlformats.org/officeDocument/2006/relationships/notesSlide" Target="../notesSlides/notesSlide6.xml"/><Relationship Id="rId2" Type="http://schemas.openxmlformats.org/officeDocument/2006/relationships/tags" Target="../tags/tag248.xml"/><Relationship Id="rId1" Type="http://schemas.openxmlformats.org/officeDocument/2006/relationships/tags" Target="../tags/tag247.xml"/><Relationship Id="rId6" Type="http://schemas.openxmlformats.org/officeDocument/2006/relationships/tags" Target="../tags/tag252.xml"/><Relationship Id="rId11" Type="http://schemas.openxmlformats.org/officeDocument/2006/relationships/slideLayout" Target="../slideLayouts/slideLayout18.xml"/><Relationship Id="rId5" Type="http://schemas.openxmlformats.org/officeDocument/2006/relationships/tags" Target="../tags/tag251.xml"/><Relationship Id="rId10" Type="http://schemas.openxmlformats.org/officeDocument/2006/relationships/tags" Target="../tags/tag256.xml"/><Relationship Id="rId4" Type="http://schemas.openxmlformats.org/officeDocument/2006/relationships/tags" Target="../tags/tag250.xml"/><Relationship Id="rId9" Type="http://schemas.openxmlformats.org/officeDocument/2006/relationships/tags" Target="../tags/tag255.xml"/><Relationship Id="rId14" Type="http://schemas.openxmlformats.org/officeDocument/2006/relationships/image" Target="../media/image14.jpe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tags" Target="../tags/tag264.xml"/><Relationship Id="rId13" Type="http://schemas.openxmlformats.org/officeDocument/2006/relationships/image" Target="../media/image15.jpeg"/><Relationship Id="rId3" Type="http://schemas.openxmlformats.org/officeDocument/2006/relationships/tags" Target="../tags/tag259.xml"/><Relationship Id="rId7" Type="http://schemas.openxmlformats.org/officeDocument/2006/relationships/tags" Target="../tags/tag263.xml"/><Relationship Id="rId12" Type="http://schemas.openxmlformats.org/officeDocument/2006/relationships/notesSlide" Target="../notesSlides/notesSlide7.xml"/><Relationship Id="rId2" Type="http://schemas.openxmlformats.org/officeDocument/2006/relationships/tags" Target="../tags/tag258.xml"/><Relationship Id="rId1" Type="http://schemas.openxmlformats.org/officeDocument/2006/relationships/tags" Target="../tags/tag257.xml"/><Relationship Id="rId6" Type="http://schemas.openxmlformats.org/officeDocument/2006/relationships/tags" Target="../tags/tag262.xml"/><Relationship Id="rId11" Type="http://schemas.openxmlformats.org/officeDocument/2006/relationships/slideLayout" Target="../slideLayouts/slideLayout18.xml"/><Relationship Id="rId5" Type="http://schemas.openxmlformats.org/officeDocument/2006/relationships/tags" Target="../tags/tag261.xml"/><Relationship Id="rId10" Type="http://schemas.openxmlformats.org/officeDocument/2006/relationships/tags" Target="../tags/tag266.xml"/><Relationship Id="rId4" Type="http://schemas.openxmlformats.org/officeDocument/2006/relationships/tags" Target="../tags/tag260.xml"/><Relationship Id="rId9" Type="http://schemas.openxmlformats.org/officeDocument/2006/relationships/tags" Target="../tags/tag265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tags" Target="../tags/tag274.xml"/><Relationship Id="rId13" Type="http://schemas.openxmlformats.org/officeDocument/2006/relationships/image" Target="../media/image17.jpeg"/><Relationship Id="rId3" Type="http://schemas.openxmlformats.org/officeDocument/2006/relationships/tags" Target="../tags/tag269.xml"/><Relationship Id="rId7" Type="http://schemas.openxmlformats.org/officeDocument/2006/relationships/tags" Target="../tags/tag273.xml"/><Relationship Id="rId12" Type="http://schemas.openxmlformats.org/officeDocument/2006/relationships/image" Target="../media/image16.png"/><Relationship Id="rId2" Type="http://schemas.openxmlformats.org/officeDocument/2006/relationships/tags" Target="../tags/tag268.xml"/><Relationship Id="rId1" Type="http://schemas.openxmlformats.org/officeDocument/2006/relationships/tags" Target="../tags/tag267.xml"/><Relationship Id="rId6" Type="http://schemas.openxmlformats.org/officeDocument/2006/relationships/tags" Target="../tags/tag272.xml"/><Relationship Id="rId11" Type="http://schemas.openxmlformats.org/officeDocument/2006/relationships/slideLayout" Target="../slideLayouts/slideLayout18.xml"/><Relationship Id="rId5" Type="http://schemas.openxmlformats.org/officeDocument/2006/relationships/tags" Target="../tags/tag271.xml"/><Relationship Id="rId10" Type="http://schemas.openxmlformats.org/officeDocument/2006/relationships/tags" Target="../tags/tag276.xml"/><Relationship Id="rId4" Type="http://schemas.openxmlformats.org/officeDocument/2006/relationships/tags" Target="../tags/tag270.xml"/><Relationship Id="rId9" Type="http://schemas.openxmlformats.org/officeDocument/2006/relationships/tags" Target="../tags/tag27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tags" Target="../tags/tag279.xml"/><Relationship Id="rId2" Type="http://schemas.openxmlformats.org/officeDocument/2006/relationships/tags" Target="../tags/tag278.xml"/><Relationship Id="rId1" Type="http://schemas.openxmlformats.org/officeDocument/2006/relationships/tags" Target="../tags/tag277.xml"/><Relationship Id="rId4" Type="http://schemas.openxmlformats.org/officeDocument/2006/relationships/slideLayout" Target="../slideLayouts/slideLayout15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tags" Target="../tags/tag287.xml"/><Relationship Id="rId13" Type="http://schemas.openxmlformats.org/officeDocument/2006/relationships/tags" Target="../tags/tag292.xml"/><Relationship Id="rId18" Type="http://schemas.openxmlformats.org/officeDocument/2006/relationships/tags" Target="../tags/tag297.xml"/><Relationship Id="rId3" Type="http://schemas.openxmlformats.org/officeDocument/2006/relationships/tags" Target="../tags/tag282.xml"/><Relationship Id="rId21" Type="http://schemas.openxmlformats.org/officeDocument/2006/relationships/slideLayout" Target="../slideLayouts/slideLayout18.xml"/><Relationship Id="rId7" Type="http://schemas.openxmlformats.org/officeDocument/2006/relationships/tags" Target="../tags/tag286.xml"/><Relationship Id="rId12" Type="http://schemas.openxmlformats.org/officeDocument/2006/relationships/tags" Target="../tags/tag291.xml"/><Relationship Id="rId17" Type="http://schemas.openxmlformats.org/officeDocument/2006/relationships/tags" Target="../tags/tag296.xml"/><Relationship Id="rId25" Type="http://schemas.openxmlformats.org/officeDocument/2006/relationships/image" Target="../media/image20.jpeg"/><Relationship Id="rId2" Type="http://schemas.openxmlformats.org/officeDocument/2006/relationships/tags" Target="../tags/tag281.xml"/><Relationship Id="rId16" Type="http://schemas.openxmlformats.org/officeDocument/2006/relationships/tags" Target="../tags/tag295.xml"/><Relationship Id="rId20" Type="http://schemas.openxmlformats.org/officeDocument/2006/relationships/tags" Target="../tags/tag299.xml"/><Relationship Id="rId1" Type="http://schemas.openxmlformats.org/officeDocument/2006/relationships/tags" Target="../tags/tag280.xml"/><Relationship Id="rId6" Type="http://schemas.openxmlformats.org/officeDocument/2006/relationships/tags" Target="../tags/tag285.xml"/><Relationship Id="rId11" Type="http://schemas.openxmlformats.org/officeDocument/2006/relationships/tags" Target="../tags/tag290.xml"/><Relationship Id="rId24" Type="http://schemas.openxmlformats.org/officeDocument/2006/relationships/image" Target="../media/image19.jpeg"/><Relationship Id="rId5" Type="http://schemas.openxmlformats.org/officeDocument/2006/relationships/tags" Target="../tags/tag284.xml"/><Relationship Id="rId15" Type="http://schemas.openxmlformats.org/officeDocument/2006/relationships/tags" Target="../tags/tag294.xml"/><Relationship Id="rId23" Type="http://schemas.openxmlformats.org/officeDocument/2006/relationships/image" Target="../media/image18.jpeg"/><Relationship Id="rId10" Type="http://schemas.openxmlformats.org/officeDocument/2006/relationships/tags" Target="../tags/tag289.xml"/><Relationship Id="rId19" Type="http://schemas.openxmlformats.org/officeDocument/2006/relationships/tags" Target="../tags/tag298.xml"/><Relationship Id="rId4" Type="http://schemas.openxmlformats.org/officeDocument/2006/relationships/tags" Target="../tags/tag283.xml"/><Relationship Id="rId9" Type="http://schemas.openxmlformats.org/officeDocument/2006/relationships/tags" Target="../tags/tag288.xml"/><Relationship Id="rId14" Type="http://schemas.openxmlformats.org/officeDocument/2006/relationships/tags" Target="../tags/tag293.xml"/><Relationship Id="rId22" Type="http://schemas.openxmlformats.org/officeDocument/2006/relationships/notesSlide" Target="../notesSlides/notesSlide8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tags" Target="../tags/tag307.xml"/><Relationship Id="rId3" Type="http://schemas.openxmlformats.org/officeDocument/2006/relationships/tags" Target="../tags/tag302.xml"/><Relationship Id="rId7" Type="http://schemas.openxmlformats.org/officeDocument/2006/relationships/tags" Target="../tags/tag306.xml"/><Relationship Id="rId12" Type="http://schemas.openxmlformats.org/officeDocument/2006/relationships/image" Target="../media/image21.jpeg"/><Relationship Id="rId2" Type="http://schemas.openxmlformats.org/officeDocument/2006/relationships/tags" Target="../tags/tag301.xml"/><Relationship Id="rId1" Type="http://schemas.openxmlformats.org/officeDocument/2006/relationships/tags" Target="../tags/tag300.xml"/><Relationship Id="rId6" Type="http://schemas.openxmlformats.org/officeDocument/2006/relationships/tags" Target="../tags/tag305.xml"/><Relationship Id="rId11" Type="http://schemas.openxmlformats.org/officeDocument/2006/relationships/notesSlide" Target="../notesSlides/notesSlide9.xml"/><Relationship Id="rId5" Type="http://schemas.openxmlformats.org/officeDocument/2006/relationships/tags" Target="../tags/tag304.xml"/><Relationship Id="rId10" Type="http://schemas.openxmlformats.org/officeDocument/2006/relationships/slideLayout" Target="../slideLayouts/slideLayout18.xml"/><Relationship Id="rId4" Type="http://schemas.openxmlformats.org/officeDocument/2006/relationships/tags" Target="../tags/tag303.xml"/><Relationship Id="rId9" Type="http://schemas.openxmlformats.org/officeDocument/2006/relationships/tags" Target="../tags/tag308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tags" Target="../tags/tag316.xml"/><Relationship Id="rId13" Type="http://schemas.openxmlformats.org/officeDocument/2006/relationships/tags" Target="../tags/tag321.xml"/><Relationship Id="rId18" Type="http://schemas.openxmlformats.org/officeDocument/2006/relationships/slideLayout" Target="../slideLayouts/slideLayout18.xml"/><Relationship Id="rId3" Type="http://schemas.openxmlformats.org/officeDocument/2006/relationships/tags" Target="../tags/tag311.xml"/><Relationship Id="rId7" Type="http://schemas.openxmlformats.org/officeDocument/2006/relationships/tags" Target="../tags/tag315.xml"/><Relationship Id="rId12" Type="http://schemas.openxmlformats.org/officeDocument/2006/relationships/tags" Target="../tags/tag320.xml"/><Relationship Id="rId17" Type="http://schemas.openxmlformats.org/officeDocument/2006/relationships/tags" Target="../tags/tag325.xml"/><Relationship Id="rId2" Type="http://schemas.openxmlformats.org/officeDocument/2006/relationships/tags" Target="../tags/tag310.xml"/><Relationship Id="rId16" Type="http://schemas.openxmlformats.org/officeDocument/2006/relationships/tags" Target="../tags/tag324.xml"/><Relationship Id="rId1" Type="http://schemas.openxmlformats.org/officeDocument/2006/relationships/tags" Target="../tags/tag309.xml"/><Relationship Id="rId6" Type="http://schemas.openxmlformats.org/officeDocument/2006/relationships/tags" Target="../tags/tag314.xml"/><Relationship Id="rId11" Type="http://schemas.openxmlformats.org/officeDocument/2006/relationships/tags" Target="../tags/tag319.xml"/><Relationship Id="rId5" Type="http://schemas.openxmlformats.org/officeDocument/2006/relationships/tags" Target="../tags/tag313.xml"/><Relationship Id="rId15" Type="http://schemas.openxmlformats.org/officeDocument/2006/relationships/tags" Target="../tags/tag323.xml"/><Relationship Id="rId10" Type="http://schemas.openxmlformats.org/officeDocument/2006/relationships/tags" Target="../tags/tag318.xml"/><Relationship Id="rId19" Type="http://schemas.openxmlformats.org/officeDocument/2006/relationships/notesSlide" Target="../notesSlides/notesSlide10.xml"/><Relationship Id="rId4" Type="http://schemas.openxmlformats.org/officeDocument/2006/relationships/tags" Target="../tags/tag312.xml"/><Relationship Id="rId9" Type="http://schemas.openxmlformats.org/officeDocument/2006/relationships/tags" Target="../tags/tag317.xml"/><Relationship Id="rId14" Type="http://schemas.openxmlformats.org/officeDocument/2006/relationships/tags" Target="../tags/tag32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tags" Target="../tags/tag141.xml"/><Relationship Id="rId1" Type="http://schemas.openxmlformats.org/officeDocument/2006/relationships/tags" Target="../tags/tag140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tags" Target="../tags/tag328.xml"/><Relationship Id="rId2" Type="http://schemas.openxmlformats.org/officeDocument/2006/relationships/tags" Target="../tags/tag327.xml"/><Relationship Id="rId1" Type="http://schemas.openxmlformats.org/officeDocument/2006/relationships/tags" Target="../tags/tag326.xml"/><Relationship Id="rId4" Type="http://schemas.openxmlformats.org/officeDocument/2006/relationships/slideLayout" Target="../slideLayouts/slideLayout15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3" Type="http://schemas.openxmlformats.org/officeDocument/2006/relationships/tags" Target="../tags/tag331.xml"/><Relationship Id="rId7" Type="http://schemas.openxmlformats.org/officeDocument/2006/relationships/tags" Target="../tags/tag335.xml"/><Relationship Id="rId2" Type="http://schemas.openxmlformats.org/officeDocument/2006/relationships/tags" Target="../tags/tag330.xml"/><Relationship Id="rId1" Type="http://schemas.openxmlformats.org/officeDocument/2006/relationships/tags" Target="../tags/tag329.xml"/><Relationship Id="rId6" Type="http://schemas.openxmlformats.org/officeDocument/2006/relationships/tags" Target="../tags/tag334.xml"/><Relationship Id="rId5" Type="http://schemas.openxmlformats.org/officeDocument/2006/relationships/tags" Target="../tags/tag333.xml"/><Relationship Id="rId10" Type="http://schemas.openxmlformats.org/officeDocument/2006/relationships/image" Target="../media/image22.jpeg"/><Relationship Id="rId4" Type="http://schemas.openxmlformats.org/officeDocument/2006/relationships/tags" Target="../tags/tag332.xml"/><Relationship Id="rId9" Type="http://schemas.openxmlformats.org/officeDocument/2006/relationships/notesSlide" Target="../notesSlides/notesSlide11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tags" Target="../tags/tag343.xml"/><Relationship Id="rId13" Type="http://schemas.openxmlformats.org/officeDocument/2006/relationships/tags" Target="../tags/tag348.xml"/><Relationship Id="rId18" Type="http://schemas.openxmlformats.org/officeDocument/2006/relationships/image" Target="../media/image25.jpeg"/><Relationship Id="rId3" Type="http://schemas.openxmlformats.org/officeDocument/2006/relationships/tags" Target="../tags/tag338.xml"/><Relationship Id="rId7" Type="http://schemas.openxmlformats.org/officeDocument/2006/relationships/tags" Target="../tags/tag342.xml"/><Relationship Id="rId12" Type="http://schemas.openxmlformats.org/officeDocument/2006/relationships/tags" Target="../tags/tag347.xml"/><Relationship Id="rId17" Type="http://schemas.openxmlformats.org/officeDocument/2006/relationships/image" Target="../media/image24.jpeg"/><Relationship Id="rId2" Type="http://schemas.openxmlformats.org/officeDocument/2006/relationships/tags" Target="../tags/tag337.xml"/><Relationship Id="rId16" Type="http://schemas.openxmlformats.org/officeDocument/2006/relationships/image" Target="../media/image23.jpeg"/><Relationship Id="rId1" Type="http://schemas.openxmlformats.org/officeDocument/2006/relationships/tags" Target="../tags/tag336.xml"/><Relationship Id="rId6" Type="http://schemas.openxmlformats.org/officeDocument/2006/relationships/tags" Target="../tags/tag341.xml"/><Relationship Id="rId11" Type="http://schemas.openxmlformats.org/officeDocument/2006/relationships/tags" Target="../tags/tag346.xml"/><Relationship Id="rId5" Type="http://schemas.openxmlformats.org/officeDocument/2006/relationships/tags" Target="../tags/tag340.xml"/><Relationship Id="rId15" Type="http://schemas.openxmlformats.org/officeDocument/2006/relationships/slideLayout" Target="../slideLayouts/slideLayout18.xml"/><Relationship Id="rId10" Type="http://schemas.openxmlformats.org/officeDocument/2006/relationships/tags" Target="../tags/tag345.xml"/><Relationship Id="rId4" Type="http://schemas.openxmlformats.org/officeDocument/2006/relationships/tags" Target="../tags/tag339.xml"/><Relationship Id="rId9" Type="http://schemas.openxmlformats.org/officeDocument/2006/relationships/tags" Target="../tags/tag344.xml"/><Relationship Id="rId14" Type="http://schemas.openxmlformats.org/officeDocument/2006/relationships/tags" Target="../tags/tag349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tags" Target="../tags/tag357.xml"/><Relationship Id="rId13" Type="http://schemas.openxmlformats.org/officeDocument/2006/relationships/tags" Target="../tags/tag362.xml"/><Relationship Id="rId3" Type="http://schemas.openxmlformats.org/officeDocument/2006/relationships/tags" Target="../tags/tag352.xml"/><Relationship Id="rId7" Type="http://schemas.openxmlformats.org/officeDocument/2006/relationships/tags" Target="../tags/tag356.xml"/><Relationship Id="rId12" Type="http://schemas.openxmlformats.org/officeDocument/2006/relationships/tags" Target="../tags/tag361.xml"/><Relationship Id="rId2" Type="http://schemas.openxmlformats.org/officeDocument/2006/relationships/tags" Target="../tags/tag351.xml"/><Relationship Id="rId16" Type="http://schemas.openxmlformats.org/officeDocument/2006/relationships/image" Target="../media/image26.jpeg"/><Relationship Id="rId1" Type="http://schemas.openxmlformats.org/officeDocument/2006/relationships/tags" Target="../tags/tag350.xml"/><Relationship Id="rId6" Type="http://schemas.openxmlformats.org/officeDocument/2006/relationships/tags" Target="../tags/tag355.xml"/><Relationship Id="rId11" Type="http://schemas.openxmlformats.org/officeDocument/2006/relationships/tags" Target="../tags/tag360.xml"/><Relationship Id="rId5" Type="http://schemas.openxmlformats.org/officeDocument/2006/relationships/tags" Target="../tags/tag354.xml"/><Relationship Id="rId15" Type="http://schemas.openxmlformats.org/officeDocument/2006/relationships/notesSlide" Target="../notesSlides/notesSlide12.xml"/><Relationship Id="rId10" Type="http://schemas.openxmlformats.org/officeDocument/2006/relationships/tags" Target="../tags/tag359.xml"/><Relationship Id="rId4" Type="http://schemas.openxmlformats.org/officeDocument/2006/relationships/tags" Target="../tags/tag353.xml"/><Relationship Id="rId9" Type="http://schemas.openxmlformats.org/officeDocument/2006/relationships/tags" Target="../tags/tag358.xml"/><Relationship Id="rId14" Type="http://schemas.openxmlformats.org/officeDocument/2006/relationships/slideLayout" Target="../slideLayouts/slideLayout18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tags" Target="../tags/tag365.xml"/><Relationship Id="rId2" Type="http://schemas.openxmlformats.org/officeDocument/2006/relationships/tags" Target="../tags/tag364.xml"/><Relationship Id="rId1" Type="http://schemas.openxmlformats.org/officeDocument/2006/relationships/tags" Target="../tags/tag363.xml"/><Relationship Id="rId4" Type="http://schemas.openxmlformats.org/officeDocument/2006/relationships/slideLayout" Target="../slideLayouts/slideLayout15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tags" Target="../tags/tag373.xml"/><Relationship Id="rId13" Type="http://schemas.openxmlformats.org/officeDocument/2006/relationships/slideLayout" Target="../slideLayouts/slideLayout18.xml"/><Relationship Id="rId3" Type="http://schemas.openxmlformats.org/officeDocument/2006/relationships/tags" Target="../tags/tag368.xml"/><Relationship Id="rId7" Type="http://schemas.openxmlformats.org/officeDocument/2006/relationships/tags" Target="../tags/tag372.xml"/><Relationship Id="rId12" Type="http://schemas.openxmlformats.org/officeDocument/2006/relationships/tags" Target="../tags/tag377.xml"/><Relationship Id="rId2" Type="http://schemas.openxmlformats.org/officeDocument/2006/relationships/tags" Target="../tags/tag367.xml"/><Relationship Id="rId1" Type="http://schemas.openxmlformats.org/officeDocument/2006/relationships/tags" Target="../tags/tag366.xml"/><Relationship Id="rId6" Type="http://schemas.openxmlformats.org/officeDocument/2006/relationships/tags" Target="../tags/tag371.xml"/><Relationship Id="rId11" Type="http://schemas.openxmlformats.org/officeDocument/2006/relationships/tags" Target="../tags/tag376.xml"/><Relationship Id="rId5" Type="http://schemas.openxmlformats.org/officeDocument/2006/relationships/tags" Target="../tags/tag370.xml"/><Relationship Id="rId15" Type="http://schemas.openxmlformats.org/officeDocument/2006/relationships/image" Target="../media/image28.jpeg"/><Relationship Id="rId10" Type="http://schemas.openxmlformats.org/officeDocument/2006/relationships/tags" Target="../tags/tag375.xml"/><Relationship Id="rId4" Type="http://schemas.openxmlformats.org/officeDocument/2006/relationships/tags" Target="../tags/tag369.xml"/><Relationship Id="rId9" Type="http://schemas.openxmlformats.org/officeDocument/2006/relationships/tags" Target="../tags/tag374.xml"/><Relationship Id="rId14" Type="http://schemas.openxmlformats.org/officeDocument/2006/relationships/image" Target="../media/image27.jpe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tags" Target="../tags/tag385.xml"/><Relationship Id="rId13" Type="http://schemas.openxmlformats.org/officeDocument/2006/relationships/image" Target="../media/image29.jpeg"/><Relationship Id="rId3" Type="http://schemas.openxmlformats.org/officeDocument/2006/relationships/tags" Target="../tags/tag380.xml"/><Relationship Id="rId7" Type="http://schemas.openxmlformats.org/officeDocument/2006/relationships/tags" Target="../tags/tag384.xml"/><Relationship Id="rId12" Type="http://schemas.openxmlformats.org/officeDocument/2006/relationships/notesSlide" Target="../notesSlides/notesSlide13.xml"/><Relationship Id="rId2" Type="http://schemas.openxmlformats.org/officeDocument/2006/relationships/tags" Target="../tags/tag379.xml"/><Relationship Id="rId1" Type="http://schemas.openxmlformats.org/officeDocument/2006/relationships/tags" Target="../tags/tag378.xml"/><Relationship Id="rId6" Type="http://schemas.openxmlformats.org/officeDocument/2006/relationships/tags" Target="../tags/tag383.xml"/><Relationship Id="rId11" Type="http://schemas.openxmlformats.org/officeDocument/2006/relationships/slideLayout" Target="../slideLayouts/slideLayout18.xml"/><Relationship Id="rId5" Type="http://schemas.openxmlformats.org/officeDocument/2006/relationships/tags" Target="../tags/tag382.xml"/><Relationship Id="rId10" Type="http://schemas.openxmlformats.org/officeDocument/2006/relationships/tags" Target="../tags/tag387.xml"/><Relationship Id="rId4" Type="http://schemas.openxmlformats.org/officeDocument/2006/relationships/tags" Target="../tags/tag381.xml"/><Relationship Id="rId9" Type="http://schemas.openxmlformats.org/officeDocument/2006/relationships/tags" Target="../tags/tag386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tags" Target="../tags/tag395.xml"/><Relationship Id="rId13" Type="http://schemas.openxmlformats.org/officeDocument/2006/relationships/tags" Target="../tags/tag400.xml"/><Relationship Id="rId3" Type="http://schemas.openxmlformats.org/officeDocument/2006/relationships/tags" Target="../tags/tag390.xml"/><Relationship Id="rId7" Type="http://schemas.openxmlformats.org/officeDocument/2006/relationships/tags" Target="../tags/tag394.xml"/><Relationship Id="rId12" Type="http://schemas.openxmlformats.org/officeDocument/2006/relationships/tags" Target="../tags/tag399.xml"/><Relationship Id="rId2" Type="http://schemas.openxmlformats.org/officeDocument/2006/relationships/tags" Target="../tags/tag389.xml"/><Relationship Id="rId16" Type="http://schemas.openxmlformats.org/officeDocument/2006/relationships/notesSlide" Target="../notesSlides/notesSlide14.xml"/><Relationship Id="rId1" Type="http://schemas.openxmlformats.org/officeDocument/2006/relationships/tags" Target="../tags/tag388.xml"/><Relationship Id="rId6" Type="http://schemas.openxmlformats.org/officeDocument/2006/relationships/tags" Target="../tags/tag393.xml"/><Relationship Id="rId11" Type="http://schemas.openxmlformats.org/officeDocument/2006/relationships/tags" Target="../tags/tag398.xml"/><Relationship Id="rId5" Type="http://schemas.openxmlformats.org/officeDocument/2006/relationships/tags" Target="../tags/tag392.xml"/><Relationship Id="rId15" Type="http://schemas.openxmlformats.org/officeDocument/2006/relationships/slideLayout" Target="../slideLayouts/slideLayout18.xml"/><Relationship Id="rId10" Type="http://schemas.openxmlformats.org/officeDocument/2006/relationships/tags" Target="../tags/tag397.xml"/><Relationship Id="rId4" Type="http://schemas.openxmlformats.org/officeDocument/2006/relationships/tags" Target="../tags/tag391.xml"/><Relationship Id="rId9" Type="http://schemas.openxmlformats.org/officeDocument/2006/relationships/tags" Target="../tags/tag396.xml"/><Relationship Id="rId14" Type="http://schemas.openxmlformats.org/officeDocument/2006/relationships/tags" Target="../tags/tag40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2.xml"/><Relationship Id="rId2" Type="http://schemas.openxmlformats.org/officeDocument/2006/relationships/tags" Target="../tags/tag403.xml"/><Relationship Id="rId1" Type="http://schemas.openxmlformats.org/officeDocument/2006/relationships/tags" Target="../tags/tag40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tags" Target="../tags/tag149.xml"/><Relationship Id="rId13" Type="http://schemas.openxmlformats.org/officeDocument/2006/relationships/tags" Target="../tags/tag154.xml"/><Relationship Id="rId3" Type="http://schemas.openxmlformats.org/officeDocument/2006/relationships/tags" Target="../tags/tag144.xml"/><Relationship Id="rId7" Type="http://schemas.openxmlformats.org/officeDocument/2006/relationships/tags" Target="../tags/tag148.xml"/><Relationship Id="rId12" Type="http://schemas.openxmlformats.org/officeDocument/2006/relationships/tags" Target="../tags/tag153.xml"/><Relationship Id="rId2" Type="http://schemas.openxmlformats.org/officeDocument/2006/relationships/tags" Target="../tags/tag143.xml"/><Relationship Id="rId1" Type="http://schemas.openxmlformats.org/officeDocument/2006/relationships/tags" Target="../tags/tag142.xml"/><Relationship Id="rId6" Type="http://schemas.openxmlformats.org/officeDocument/2006/relationships/tags" Target="../tags/tag147.xml"/><Relationship Id="rId11" Type="http://schemas.openxmlformats.org/officeDocument/2006/relationships/tags" Target="../tags/tag152.xml"/><Relationship Id="rId5" Type="http://schemas.openxmlformats.org/officeDocument/2006/relationships/tags" Target="../tags/tag146.xml"/><Relationship Id="rId15" Type="http://schemas.openxmlformats.org/officeDocument/2006/relationships/slideLayout" Target="../slideLayouts/slideLayout14.xml"/><Relationship Id="rId10" Type="http://schemas.openxmlformats.org/officeDocument/2006/relationships/tags" Target="../tags/tag151.xml"/><Relationship Id="rId4" Type="http://schemas.openxmlformats.org/officeDocument/2006/relationships/tags" Target="../tags/tag145.xml"/><Relationship Id="rId9" Type="http://schemas.openxmlformats.org/officeDocument/2006/relationships/tags" Target="../tags/tag150.xml"/><Relationship Id="rId14" Type="http://schemas.openxmlformats.org/officeDocument/2006/relationships/tags" Target="../tags/tag15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tags" Target="../tags/tag158.xml"/><Relationship Id="rId2" Type="http://schemas.openxmlformats.org/officeDocument/2006/relationships/tags" Target="../tags/tag157.xml"/><Relationship Id="rId1" Type="http://schemas.openxmlformats.org/officeDocument/2006/relationships/tags" Target="../tags/tag156.xml"/><Relationship Id="rId4" Type="http://schemas.openxmlformats.org/officeDocument/2006/relationships/slideLayout" Target="../slideLayouts/slideLayout15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tags" Target="../tags/tag166.xml"/><Relationship Id="rId13" Type="http://schemas.openxmlformats.org/officeDocument/2006/relationships/tags" Target="../tags/tag171.xml"/><Relationship Id="rId18" Type="http://schemas.openxmlformats.org/officeDocument/2006/relationships/slideLayout" Target="../slideLayouts/slideLayout18.xml"/><Relationship Id="rId3" Type="http://schemas.openxmlformats.org/officeDocument/2006/relationships/tags" Target="../tags/tag161.xml"/><Relationship Id="rId21" Type="http://schemas.openxmlformats.org/officeDocument/2006/relationships/image" Target="../media/image4.jpeg"/><Relationship Id="rId7" Type="http://schemas.openxmlformats.org/officeDocument/2006/relationships/tags" Target="../tags/tag165.xml"/><Relationship Id="rId12" Type="http://schemas.openxmlformats.org/officeDocument/2006/relationships/tags" Target="../tags/tag170.xml"/><Relationship Id="rId17" Type="http://schemas.openxmlformats.org/officeDocument/2006/relationships/tags" Target="../tags/tag175.xml"/><Relationship Id="rId2" Type="http://schemas.openxmlformats.org/officeDocument/2006/relationships/tags" Target="../tags/tag160.xml"/><Relationship Id="rId16" Type="http://schemas.openxmlformats.org/officeDocument/2006/relationships/tags" Target="../tags/tag174.xml"/><Relationship Id="rId20" Type="http://schemas.openxmlformats.org/officeDocument/2006/relationships/image" Target="../media/image3.jpeg"/><Relationship Id="rId1" Type="http://schemas.openxmlformats.org/officeDocument/2006/relationships/tags" Target="../tags/tag159.xml"/><Relationship Id="rId6" Type="http://schemas.openxmlformats.org/officeDocument/2006/relationships/tags" Target="../tags/tag164.xml"/><Relationship Id="rId11" Type="http://schemas.openxmlformats.org/officeDocument/2006/relationships/tags" Target="../tags/tag169.xml"/><Relationship Id="rId5" Type="http://schemas.openxmlformats.org/officeDocument/2006/relationships/tags" Target="../tags/tag163.xml"/><Relationship Id="rId15" Type="http://schemas.openxmlformats.org/officeDocument/2006/relationships/tags" Target="../tags/tag173.xml"/><Relationship Id="rId10" Type="http://schemas.openxmlformats.org/officeDocument/2006/relationships/tags" Target="../tags/tag168.xml"/><Relationship Id="rId19" Type="http://schemas.openxmlformats.org/officeDocument/2006/relationships/image" Target="../media/image2.jpeg"/><Relationship Id="rId4" Type="http://schemas.openxmlformats.org/officeDocument/2006/relationships/tags" Target="../tags/tag162.xml"/><Relationship Id="rId9" Type="http://schemas.openxmlformats.org/officeDocument/2006/relationships/tags" Target="../tags/tag167.xml"/><Relationship Id="rId14" Type="http://schemas.openxmlformats.org/officeDocument/2006/relationships/tags" Target="../tags/tag17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tags" Target="../tags/tag183.xml"/><Relationship Id="rId13" Type="http://schemas.openxmlformats.org/officeDocument/2006/relationships/image" Target="../media/image5.jpeg"/><Relationship Id="rId3" Type="http://schemas.openxmlformats.org/officeDocument/2006/relationships/tags" Target="../tags/tag178.xml"/><Relationship Id="rId7" Type="http://schemas.openxmlformats.org/officeDocument/2006/relationships/tags" Target="../tags/tag182.xml"/><Relationship Id="rId12" Type="http://schemas.openxmlformats.org/officeDocument/2006/relationships/slideLayout" Target="../slideLayouts/slideLayout18.xml"/><Relationship Id="rId2" Type="http://schemas.openxmlformats.org/officeDocument/2006/relationships/tags" Target="../tags/tag177.xml"/><Relationship Id="rId1" Type="http://schemas.openxmlformats.org/officeDocument/2006/relationships/tags" Target="../tags/tag176.xml"/><Relationship Id="rId6" Type="http://schemas.openxmlformats.org/officeDocument/2006/relationships/tags" Target="../tags/tag181.xml"/><Relationship Id="rId11" Type="http://schemas.openxmlformats.org/officeDocument/2006/relationships/tags" Target="../tags/tag186.xml"/><Relationship Id="rId5" Type="http://schemas.openxmlformats.org/officeDocument/2006/relationships/tags" Target="../tags/tag180.xml"/><Relationship Id="rId10" Type="http://schemas.openxmlformats.org/officeDocument/2006/relationships/tags" Target="../tags/tag185.xml"/><Relationship Id="rId4" Type="http://schemas.openxmlformats.org/officeDocument/2006/relationships/tags" Target="../tags/tag179.xml"/><Relationship Id="rId9" Type="http://schemas.openxmlformats.org/officeDocument/2006/relationships/tags" Target="../tags/tag184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tags" Target="../tags/tag194.xml"/><Relationship Id="rId13" Type="http://schemas.openxmlformats.org/officeDocument/2006/relationships/tags" Target="../tags/tag199.xml"/><Relationship Id="rId18" Type="http://schemas.openxmlformats.org/officeDocument/2006/relationships/slideLayout" Target="../slideLayouts/slideLayout18.xml"/><Relationship Id="rId3" Type="http://schemas.openxmlformats.org/officeDocument/2006/relationships/tags" Target="../tags/tag189.xml"/><Relationship Id="rId21" Type="http://schemas.openxmlformats.org/officeDocument/2006/relationships/image" Target="../media/image7.jpeg"/><Relationship Id="rId7" Type="http://schemas.openxmlformats.org/officeDocument/2006/relationships/tags" Target="../tags/tag193.xml"/><Relationship Id="rId12" Type="http://schemas.openxmlformats.org/officeDocument/2006/relationships/tags" Target="../tags/tag198.xml"/><Relationship Id="rId17" Type="http://schemas.openxmlformats.org/officeDocument/2006/relationships/tags" Target="../tags/tag203.xml"/><Relationship Id="rId2" Type="http://schemas.openxmlformats.org/officeDocument/2006/relationships/tags" Target="../tags/tag188.xml"/><Relationship Id="rId16" Type="http://schemas.openxmlformats.org/officeDocument/2006/relationships/tags" Target="../tags/tag202.xml"/><Relationship Id="rId20" Type="http://schemas.openxmlformats.org/officeDocument/2006/relationships/image" Target="../media/image6.jpeg"/><Relationship Id="rId1" Type="http://schemas.openxmlformats.org/officeDocument/2006/relationships/tags" Target="../tags/tag187.xml"/><Relationship Id="rId6" Type="http://schemas.openxmlformats.org/officeDocument/2006/relationships/tags" Target="../tags/tag192.xml"/><Relationship Id="rId11" Type="http://schemas.openxmlformats.org/officeDocument/2006/relationships/tags" Target="../tags/tag197.xml"/><Relationship Id="rId5" Type="http://schemas.openxmlformats.org/officeDocument/2006/relationships/tags" Target="../tags/tag191.xml"/><Relationship Id="rId15" Type="http://schemas.openxmlformats.org/officeDocument/2006/relationships/tags" Target="../tags/tag201.xml"/><Relationship Id="rId10" Type="http://schemas.openxmlformats.org/officeDocument/2006/relationships/tags" Target="../tags/tag196.xml"/><Relationship Id="rId19" Type="http://schemas.openxmlformats.org/officeDocument/2006/relationships/notesSlide" Target="../notesSlides/notesSlide2.xml"/><Relationship Id="rId4" Type="http://schemas.openxmlformats.org/officeDocument/2006/relationships/tags" Target="../tags/tag190.xml"/><Relationship Id="rId9" Type="http://schemas.openxmlformats.org/officeDocument/2006/relationships/tags" Target="../tags/tag195.xml"/><Relationship Id="rId14" Type="http://schemas.openxmlformats.org/officeDocument/2006/relationships/tags" Target="../tags/tag200.xml"/><Relationship Id="rId22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tags" Target="../tags/tag206.xml"/><Relationship Id="rId2" Type="http://schemas.openxmlformats.org/officeDocument/2006/relationships/tags" Target="../tags/tag205.xml"/><Relationship Id="rId1" Type="http://schemas.openxmlformats.org/officeDocument/2006/relationships/tags" Target="../tags/tag204.xml"/><Relationship Id="rId4" Type="http://schemas.openxmlformats.org/officeDocument/2006/relationships/slideLayout" Target="../slideLayouts/slideLayout15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tags" Target="../tags/tag214.xml"/><Relationship Id="rId13" Type="http://schemas.openxmlformats.org/officeDocument/2006/relationships/slideLayout" Target="../slideLayouts/slideLayout18.xml"/><Relationship Id="rId3" Type="http://schemas.openxmlformats.org/officeDocument/2006/relationships/tags" Target="../tags/tag209.xml"/><Relationship Id="rId7" Type="http://schemas.openxmlformats.org/officeDocument/2006/relationships/tags" Target="../tags/tag213.xml"/><Relationship Id="rId12" Type="http://schemas.openxmlformats.org/officeDocument/2006/relationships/tags" Target="../tags/tag218.xml"/><Relationship Id="rId2" Type="http://schemas.openxmlformats.org/officeDocument/2006/relationships/tags" Target="../tags/tag208.xml"/><Relationship Id="rId1" Type="http://schemas.openxmlformats.org/officeDocument/2006/relationships/tags" Target="../tags/tag207.xml"/><Relationship Id="rId6" Type="http://schemas.openxmlformats.org/officeDocument/2006/relationships/tags" Target="../tags/tag212.xml"/><Relationship Id="rId11" Type="http://schemas.openxmlformats.org/officeDocument/2006/relationships/tags" Target="../tags/tag217.xml"/><Relationship Id="rId5" Type="http://schemas.openxmlformats.org/officeDocument/2006/relationships/tags" Target="../tags/tag211.xml"/><Relationship Id="rId15" Type="http://schemas.openxmlformats.org/officeDocument/2006/relationships/image" Target="../media/image9.jpeg"/><Relationship Id="rId10" Type="http://schemas.openxmlformats.org/officeDocument/2006/relationships/tags" Target="../tags/tag216.xml"/><Relationship Id="rId4" Type="http://schemas.openxmlformats.org/officeDocument/2006/relationships/tags" Target="../tags/tag210.xml"/><Relationship Id="rId9" Type="http://schemas.openxmlformats.org/officeDocument/2006/relationships/tags" Target="../tags/tag215.xml"/><Relationship Id="rId14" Type="http://schemas.openxmlformats.org/officeDocument/2006/relationships/notesSlide" Target="../notesSlides/notesSlid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8" name="组合 67"/>
          <p:cNvGrpSpPr/>
          <p:nvPr/>
        </p:nvGrpSpPr>
        <p:grpSpPr>
          <a:xfrm>
            <a:off x="1295467" y="-583396"/>
            <a:ext cx="353337" cy="1061156"/>
            <a:chOff x="10252442" y="603079"/>
            <a:chExt cx="385579" cy="1157988"/>
          </a:xfrm>
        </p:grpSpPr>
        <p:sp>
          <p:nvSpPr>
            <p:cNvPr id="73" name="矩形 72"/>
            <p:cNvSpPr/>
            <p:nvPr/>
          </p:nvSpPr>
          <p:spPr>
            <a:xfrm>
              <a:off x="10252445" y="1375490"/>
              <a:ext cx="385576" cy="385577"/>
            </a:xfrm>
            <a:prstGeom prst="rect">
              <a:avLst/>
            </a:prstGeom>
            <a:solidFill>
              <a:srgbClr val="F2BF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2" name="矩形 71"/>
            <p:cNvSpPr/>
            <p:nvPr/>
          </p:nvSpPr>
          <p:spPr>
            <a:xfrm>
              <a:off x="10252442" y="603079"/>
              <a:ext cx="385577" cy="385577"/>
            </a:xfrm>
            <a:prstGeom prst="rect">
              <a:avLst/>
            </a:prstGeom>
            <a:solidFill>
              <a:srgbClr val="F2BF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65" name="矩形 64"/>
          <p:cNvSpPr/>
          <p:nvPr/>
        </p:nvSpPr>
        <p:spPr>
          <a:xfrm>
            <a:off x="353313" y="371196"/>
            <a:ext cx="353336" cy="353335"/>
          </a:xfrm>
          <a:prstGeom prst="rect">
            <a:avLst/>
          </a:prstGeom>
          <a:solidFill>
            <a:srgbClr val="F2BF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4" name="流程图: 手动输入 13"/>
          <p:cNvSpPr/>
          <p:nvPr/>
        </p:nvSpPr>
        <p:spPr>
          <a:xfrm rot="16200000" flipV="1">
            <a:off x="699360" y="1820747"/>
            <a:ext cx="2625469" cy="4047413"/>
          </a:xfrm>
          <a:custGeom>
            <a:avLst/>
            <a:gdLst>
              <a:gd name="connsiteX0" fmla="*/ 0 w 10000"/>
              <a:gd name="connsiteY0" fmla="*/ 2000 h 10000"/>
              <a:gd name="connsiteX1" fmla="*/ 10000 w 10000"/>
              <a:gd name="connsiteY1" fmla="*/ 0 h 10000"/>
              <a:gd name="connsiteX2" fmla="*/ 10000 w 10000"/>
              <a:gd name="connsiteY2" fmla="*/ 10000 h 10000"/>
              <a:gd name="connsiteX3" fmla="*/ 0 w 10000"/>
              <a:gd name="connsiteY3" fmla="*/ 10000 h 10000"/>
              <a:gd name="connsiteX4" fmla="*/ 0 w 10000"/>
              <a:gd name="connsiteY4" fmla="*/ 2000 h 10000"/>
              <a:gd name="connsiteX0-1" fmla="*/ 0 w 10000"/>
              <a:gd name="connsiteY0-2" fmla="*/ 1818 h 9818"/>
              <a:gd name="connsiteX1-3" fmla="*/ 10000 w 10000"/>
              <a:gd name="connsiteY1-4" fmla="*/ 0 h 9818"/>
              <a:gd name="connsiteX2-5" fmla="*/ 10000 w 10000"/>
              <a:gd name="connsiteY2-6" fmla="*/ 9818 h 9818"/>
              <a:gd name="connsiteX3-7" fmla="*/ 0 w 10000"/>
              <a:gd name="connsiteY3-8" fmla="*/ 9818 h 9818"/>
              <a:gd name="connsiteX4-9" fmla="*/ 0 w 10000"/>
              <a:gd name="connsiteY4-10" fmla="*/ 1818 h 9818"/>
              <a:gd name="connsiteX0-11" fmla="*/ 0 w 10060"/>
              <a:gd name="connsiteY0-12" fmla="*/ 1630 h 9778"/>
              <a:gd name="connsiteX1-13" fmla="*/ 10060 w 10060"/>
              <a:gd name="connsiteY1-14" fmla="*/ 0 h 9778"/>
              <a:gd name="connsiteX2-15" fmla="*/ 10000 w 10060"/>
              <a:gd name="connsiteY2-16" fmla="*/ 9778 h 9778"/>
              <a:gd name="connsiteX3-17" fmla="*/ 0 w 10060"/>
              <a:gd name="connsiteY3-18" fmla="*/ 9778 h 9778"/>
              <a:gd name="connsiteX4-19" fmla="*/ 0 w 10060"/>
              <a:gd name="connsiteY4-20" fmla="*/ 1630 h 977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0060" h="9778">
                <a:moveTo>
                  <a:pt x="0" y="1630"/>
                </a:moveTo>
                <a:lnTo>
                  <a:pt x="10060" y="0"/>
                </a:lnTo>
                <a:cubicBezTo>
                  <a:pt x="10040" y="3259"/>
                  <a:pt x="10020" y="6519"/>
                  <a:pt x="10000" y="9778"/>
                </a:cubicBezTo>
                <a:lnTo>
                  <a:pt x="0" y="9778"/>
                </a:lnTo>
                <a:lnTo>
                  <a:pt x="0" y="1630"/>
                </a:lnTo>
                <a:close/>
              </a:path>
            </a:pathLst>
          </a:custGeom>
          <a:blipFill dpi="0" rotWithShape="0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/>
          </a:p>
        </p:txBody>
      </p:sp>
      <p:sp>
        <p:nvSpPr>
          <p:cNvPr id="49" name="流程图: 手动输入 13"/>
          <p:cNvSpPr/>
          <p:nvPr/>
        </p:nvSpPr>
        <p:spPr>
          <a:xfrm rot="5400000" flipH="1" flipV="1">
            <a:off x="8977292" y="1834128"/>
            <a:ext cx="2625471" cy="4047413"/>
          </a:xfrm>
          <a:custGeom>
            <a:avLst/>
            <a:gdLst>
              <a:gd name="connsiteX0" fmla="*/ 0 w 10000"/>
              <a:gd name="connsiteY0" fmla="*/ 2000 h 10000"/>
              <a:gd name="connsiteX1" fmla="*/ 10000 w 10000"/>
              <a:gd name="connsiteY1" fmla="*/ 0 h 10000"/>
              <a:gd name="connsiteX2" fmla="*/ 10000 w 10000"/>
              <a:gd name="connsiteY2" fmla="*/ 10000 h 10000"/>
              <a:gd name="connsiteX3" fmla="*/ 0 w 10000"/>
              <a:gd name="connsiteY3" fmla="*/ 10000 h 10000"/>
              <a:gd name="connsiteX4" fmla="*/ 0 w 10000"/>
              <a:gd name="connsiteY4" fmla="*/ 2000 h 10000"/>
              <a:gd name="connsiteX0-1" fmla="*/ 0 w 10000"/>
              <a:gd name="connsiteY0-2" fmla="*/ 1818 h 9818"/>
              <a:gd name="connsiteX1-3" fmla="*/ 10000 w 10000"/>
              <a:gd name="connsiteY1-4" fmla="*/ 0 h 9818"/>
              <a:gd name="connsiteX2-5" fmla="*/ 10000 w 10000"/>
              <a:gd name="connsiteY2-6" fmla="*/ 9818 h 9818"/>
              <a:gd name="connsiteX3-7" fmla="*/ 0 w 10000"/>
              <a:gd name="connsiteY3-8" fmla="*/ 9818 h 9818"/>
              <a:gd name="connsiteX4-9" fmla="*/ 0 w 10000"/>
              <a:gd name="connsiteY4-10" fmla="*/ 1818 h 9818"/>
              <a:gd name="connsiteX0-11" fmla="*/ 0 w 10060"/>
              <a:gd name="connsiteY0-12" fmla="*/ 1630 h 9778"/>
              <a:gd name="connsiteX1-13" fmla="*/ 10060 w 10060"/>
              <a:gd name="connsiteY1-14" fmla="*/ 0 h 9778"/>
              <a:gd name="connsiteX2-15" fmla="*/ 10000 w 10060"/>
              <a:gd name="connsiteY2-16" fmla="*/ 9778 h 9778"/>
              <a:gd name="connsiteX3-17" fmla="*/ 0 w 10060"/>
              <a:gd name="connsiteY3-18" fmla="*/ 9778 h 9778"/>
              <a:gd name="connsiteX4-19" fmla="*/ 0 w 10060"/>
              <a:gd name="connsiteY4-20" fmla="*/ 1630 h 977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0060" h="9778">
                <a:moveTo>
                  <a:pt x="0" y="1630"/>
                </a:moveTo>
                <a:lnTo>
                  <a:pt x="10060" y="0"/>
                </a:lnTo>
                <a:cubicBezTo>
                  <a:pt x="10040" y="3259"/>
                  <a:pt x="10020" y="6519"/>
                  <a:pt x="10000" y="9778"/>
                </a:cubicBezTo>
                <a:lnTo>
                  <a:pt x="0" y="9778"/>
                </a:lnTo>
                <a:lnTo>
                  <a:pt x="0" y="1630"/>
                </a:lnTo>
                <a:close/>
              </a:path>
            </a:pathLst>
          </a:custGeom>
          <a:blipFill dpi="0" rotWithShape="0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/>
          </a:p>
        </p:txBody>
      </p:sp>
      <p:sp>
        <p:nvSpPr>
          <p:cNvPr id="17" name="我图网QQF4D2CD6C74639原创"/>
          <p:cNvSpPr/>
          <p:nvPr/>
        </p:nvSpPr>
        <p:spPr>
          <a:xfrm>
            <a:off x="9597455" y="2853170"/>
            <a:ext cx="2716377" cy="2618343"/>
          </a:xfrm>
          <a:prstGeom prst="parallelogram">
            <a:avLst>
              <a:gd name="adj" fmla="val 0"/>
            </a:avLst>
          </a:prstGeom>
          <a:solidFill>
            <a:srgbClr val="376092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5335" dirty="0"/>
          </a:p>
        </p:txBody>
      </p:sp>
      <p:grpSp>
        <p:nvGrpSpPr>
          <p:cNvPr id="6" name="组合 5"/>
          <p:cNvGrpSpPr/>
          <p:nvPr/>
        </p:nvGrpSpPr>
        <p:grpSpPr>
          <a:xfrm>
            <a:off x="674583" y="2531721"/>
            <a:ext cx="12914652" cy="2638848"/>
            <a:chOff x="1038446" y="2715765"/>
            <a:chExt cx="9685989" cy="1979136"/>
          </a:xfrm>
        </p:grpSpPr>
        <p:sp>
          <p:nvSpPr>
            <p:cNvPr id="16" name="平行四边形 15"/>
            <p:cNvSpPr/>
            <p:nvPr/>
          </p:nvSpPr>
          <p:spPr>
            <a:xfrm>
              <a:off x="1414533" y="2715765"/>
              <a:ext cx="6930335" cy="1979136"/>
            </a:xfrm>
            <a:prstGeom prst="parallelogram">
              <a:avLst/>
            </a:prstGeom>
            <a:solidFill>
              <a:srgbClr val="F2BF5D"/>
            </a:solidFill>
            <a:ln>
              <a:noFill/>
            </a:ln>
          </p:spPr>
          <p:txBody>
            <a:bodyPr/>
            <a:lstStyle/>
            <a:p>
              <a:pPr>
                <a:spcBef>
                  <a:spcPct val="0"/>
                </a:spcBef>
              </a:pPr>
              <a:endParaRPr lang="zh-CN" altLang="en-US" sz="2400" dirty="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endParaRPr>
            </a:p>
          </p:txBody>
        </p:sp>
        <p:grpSp>
          <p:nvGrpSpPr>
            <p:cNvPr id="4" name="组合 3"/>
            <p:cNvGrpSpPr/>
            <p:nvPr/>
          </p:nvGrpSpPr>
          <p:grpSpPr>
            <a:xfrm>
              <a:off x="4126926" y="4166896"/>
              <a:ext cx="6597509" cy="360328"/>
              <a:chOff x="5700216" y="3780796"/>
              <a:chExt cx="6597509" cy="360328"/>
            </a:xfrm>
          </p:grpSpPr>
          <p:sp>
            <p:nvSpPr>
              <p:cNvPr id="21" name="椭圆 20"/>
              <p:cNvSpPr/>
              <p:nvPr/>
            </p:nvSpPr>
            <p:spPr>
              <a:xfrm>
                <a:off x="5700216" y="3780796"/>
                <a:ext cx="360328" cy="360328"/>
              </a:xfrm>
              <a:prstGeom prst="ellipse">
                <a:avLst/>
              </a:prstGeom>
              <a:solidFill>
                <a:srgbClr val="37609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solidFill>
                    <a:schemeClr val="tx1"/>
                  </a:solidFill>
                </a:endParaRPr>
              </a:p>
            </p:txBody>
          </p:sp>
          <p:sp>
            <p:nvSpPr>
              <p:cNvPr id="24" name="矩形1"/>
              <p:cNvSpPr>
                <a:spLocks noEditPoints="1"/>
              </p:cNvSpPr>
              <p:nvPr/>
            </p:nvSpPr>
            <p:spPr bwMode="auto">
              <a:xfrm>
                <a:off x="12166697" y="3907642"/>
                <a:ext cx="131028" cy="163785"/>
              </a:xfrm>
              <a:custGeom>
                <a:avLst/>
                <a:gdLst>
                  <a:gd name="T0" fmla="*/ 31 w 31"/>
                  <a:gd name="T1" fmla="*/ 22 h 44"/>
                  <a:gd name="T2" fmla="*/ 17 w 31"/>
                  <a:gd name="T3" fmla="*/ 37 h 44"/>
                  <a:gd name="T4" fmla="*/ 17 w 31"/>
                  <a:gd name="T5" fmla="*/ 41 h 44"/>
                  <a:gd name="T6" fmla="*/ 24 w 31"/>
                  <a:gd name="T7" fmla="*/ 41 h 44"/>
                  <a:gd name="T8" fmla="*/ 26 w 31"/>
                  <a:gd name="T9" fmla="*/ 43 h 44"/>
                  <a:gd name="T10" fmla="*/ 24 w 31"/>
                  <a:gd name="T11" fmla="*/ 44 h 44"/>
                  <a:gd name="T12" fmla="*/ 7 w 31"/>
                  <a:gd name="T13" fmla="*/ 44 h 44"/>
                  <a:gd name="T14" fmla="*/ 5 w 31"/>
                  <a:gd name="T15" fmla="*/ 43 h 44"/>
                  <a:gd name="T16" fmla="*/ 7 w 31"/>
                  <a:gd name="T17" fmla="*/ 41 h 44"/>
                  <a:gd name="T18" fmla="*/ 14 w 31"/>
                  <a:gd name="T19" fmla="*/ 41 h 44"/>
                  <a:gd name="T20" fmla="*/ 14 w 31"/>
                  <a:gd name="T21" fmla="*/ 37 h 44"/>
                  <a:gd name="T22" fmla="*/ 0 w 31"/>
                  <a:gd name="T23" fmla="*/ 22 h 44"/>
                  <a:gd name="T24" fmla="*/ 0 w 31"/>
                  <a:gd name="T25" fmla="*/ 19 h 44"/>
                  <a:gd name="T26" fmla="*/ 2 w 31"/>
                  <a:gd name="T27" fmla="*/ 17 h 44"/>
                  <a:gd name="T28" fmla="*/ 4 w 31"/>
                  <a:gd name="T29" fmla="*/ 19 h 44"/>
                  <a:gd name="T30" fmla="*/ 4 w 31"/>
                  <a:gd name="T31" fmla="*/ 22 h 44"/>
                  <a:gd name="T32" fmla="*/ 16 w 31"/>
                  <a:gd name="T33" fmla="*/ 34 h 44"/>
                  <a:gd name="T34" fmla="*/ 28 w 31"/>
                  <a:gd name="T35" fmla="*/ 22 h 44"/>
                  <a:gd name="T36" fmla="*/ 28 w 31"/>
                  <a:gd name="T37" fmla="*/ 19 h 44"/>
                  <a:gd name="T38" fmla="*/ 29 w 31"/>
                  <a:gd name="T39" fmla="*/ 17 h 44"/>
                  <a:gd name="T40" fmla="*/ 31 w 31"/>
                  <a:gd name="T41" fmla="*/ 19 h 44"/>
                  <a:gd name="T42" fmla="*/ 31 w 31"/>
                  <a:gd name="T43" fmla="*/ 22 h 44"/>
                  <a:gd name="T44" fmla="*/ 24 w 31"/>
                  <a:gd name="T45" fmla="*/ 22 h 44"/>
                  <a:gd name="T46" fmla="*/ 16 w 31"/>
                  <a:gd name="T47" fmla="*/ 31 h 44"/>
                  <a:gd name="T48" fmla="*/ 7 w 31"/>
                  <a:gd name="T49" fmla="*/ 22 h 44"/>
                  <a:gd name="T50" fmla="*/ 7 w 31"/>
                  <a:gd name="T51" fmla="*/ 8 h 44"/>
                  <a:gd name="T52" fmla="*/ 16 w 31"/>
                  <a:gd name="T53" fmla="*/ 0 h 44"/>
                  <a:gd name="T54" fmla="*/ 24 w 31"/>
                  <a:gd name="T55" fmla="*/ 8 h 44"/>
                  <a:gd name="T56" fmla="*/ 24 w 31"/>
                  <a:gd name="T57" fmla="*/ 22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1" h="44">
                    <a:moveTo>
                      <a:pt x="31" y="22"/>
                    </a:moveTo>
                    <a:cubicBezTo>
                      <a:pt x="31" y="30"/>
                      <a:pt x="25" y="37"/>
                      <a:pt x="17" y="37"/>
                    </a:cubicBezTo>
                    <a:cubicBezTo>
                      <a:pt x="17" y="41"/>
                      <a:pt x="17" y="41"/>
                      <a:pt x="17" y="41"/>
                    </a:cubicBezTo>
                    <a:cubicBezTo>
                      <a:pt x="24" y="41"/>
                      <a:pt x="24" y="41"/>
                      <a:pt x="24" y="41"/>
                    </a:cubicBezTo>
                    <a:cubicBezTo>
                      <a:pt x="25" y="41"/>
                      <a:pt x="26" y="42"/>
                      <a:pt x="26" y="43"/>
                    </a:cubicBezTo>
                    <a:cubicBezTo>
                      <a:pt x="26" y="44"/>
                      <a:pt x="25" y="44"/>
                      <a:pt x="24" y="44"/>
                    </a:cubicBezTo>
                    <a:cubicBezTo>
                      <a:pt x="7" y="44"/>
                      <a:pt x="7" y="44"/>
                      <a:pt x="7" y="44"/>
                    </a:cubicBezTo>
                    <a:cubicBezTo>
                      <a:pt x="6" y="44"/>
                      <a:pt x="5" y="44"/>
                      <a:pt x="5" y="43"/>
                    </a:cubicBezTo>
                    <a:cubicBezTo>
                      <a:pt x="5" y="42"/>
                      <a:pt x="6" y="41"/>
                      <a:pt x="7" y="41"/>
                    </a:cubicBezTo>
                    <a:cubicBezTo>
                      <a:pt x="14" y="41"/>
                      <a:pt x="14" y="41"/>
                      <a:pt x="14" y="41"/>
                    </a:cubicBezTo>
                    <a:cubicBezTo>
                      <a:pt x="14" y="37"/>
                      <a:pt x="14" y="37"/>
                      <a:pt x="14" y="37"/>
                    </a:cubicBezTo>
                    <a:cubicBezTo>
                      <a:pt x="6" y="37"/>
                      <a:pt x="0" y="30"/>
                      <a:pt x="0" y="22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18"/>
                      <a:pt x="1" y="17"/>
                      <a:pt x="2" y="17"/>
                    </a:cubicBezTo>
                    <a:cubicBezTo>
                      <a:pt x="3" y="17"/>
                      <a:pt x="4" y="18"/>
                      <a:pt x="4" y="19"/>
                    </a:cubicBezTo>
                    <a:cubicBezTo>
                      <a:pt x="4" y="22"/>
                      <a:pt x="4" y="22"/>
                      <a:pt x="4" y="22"/>
                    </a:cubicBezTo>
                    <a:cubicBezTo>
                      <a:pt x="4" y="29"/>
                      <a:pt x="9" y="34"/>
                      <a:pt x="16" y="34"/>
                    </a:cubicBezTo>
                    <a:cubicBezTo>
                      <a:pt x="22" y="34"/>
                      <a:pt x="28" y="29"/>
                      <a:pt x="28" y="22"/>
                    </a:cubicBezTo>
                    <a:cubicBezTo>
                      <a:pt x="28" y="19"/>
                      <a:pt x="28" y="19"/>
                      <a:pt x="28" y="19"/>
                    </a:cubicBezTo>
                    <a:cubicBezTo>
                      <a:pt x="28" y="18"/>
                      <a:pt x="28" y="17"/>
                      <a:pt x="29" y="17"/>
                    </a:cubicBezTo>
                    <a:cubicBezTo>
                      <a:pt x="30" y="17"/>
                      <a:pt x="31" y="18"/>
                      <a:pt x="31" y="19"/>
                    </a:cubicBezTo>
                    <a:lnTo>
                      <a:pt x="31" y="22"/>
                    </a:lnTo>
                    <a:close/>
                    <a:moveTo>
                      <a:pt x="24" y="22"/>
                    </a:moveTo>
                    <a:cubicBezTo>
                      <a:pt x="24" y="27"/>
                      <a:pt x="20" y="31"/>
                      <a:pt x="16" y="31"/>
                    </a:cubicBezTo>
                    <a:cubicBezTo>
                      <a:pt x="11" y="31"/>
                      <a:pt x="7" y="27"/>
                      <a:pt x="7" y="22"/>
                    </a:cubicBezTo>
                    <a:cubicBezTo>
                      <a:pt x="7" y="8"/>
                      <a:pt x="7" y="8"/>
                      <a:pt x="7" y="8"/>
                    </a:cubicBezTo>
                    <a:cubicBezTo>
                      <a:pt x="7" y="4"/>
                      <a:pt x="11" y="0"/>
                      <a:pt x="16" y="0"/>
                    </a:cubicBezTo>
                    <a:cubicBezTo>
                      <a:pt x="20" y="0"/>
                      <a:pt x="24" y="4"/>
                      <a:pt x="24" y="8"/>
                    </a:cubicBezTo>
                    <a:lnTo>
                      <a:pt x="24" y="2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AU" sz="2400"/>
              </a:p>
            </p:txBody>
          </p:sp>
        </p:grpSp>
        <p:sp>
          <p:nvSpPr>
            <p:cNvPr id="25" name="矩形 24"/>
            <p:cNvSpPr/>
            <p:nvPr/>
          </p:nvSpPr>
          <p:spPr>
            <a:xfrm>
              <a:off x="4487254" y="4177783"/>
              <a:ext cx="1564005" cy="31527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135" dirty="0">
                  <a:latin typeface="微软雅黑" panose="020B0503020204020204" charset="-122"/>
                  <a:ea typeface="微软雅黑" panose="020B0503020204020204" charset="-122"/>
                </a:rPr>
                <a:t>主讲人：徐宏菲</a:t>
              </a:r>
            </a:p>
          </p:txBody>
        </p:sp>
        <p:grpSp>
          <p:nvGrpSpPr>
            <p:cNvPr id="31" name="组合 30"/>
            <p:cNvGrpSpPr/>
            <p:nvPr/>
          </p:nvGrpSpPr>
          <p:grpSpPr>
            <a:xfrm>
              <a:off x="1038446" y="2956676"/>
              <a:ext cx="8098511" cy="437674"/>
              <a:chOff x="1391685" y="2870349"/>
              <a:chExt cx="6073883" cy="328255"/>
            </a:xfrm>
          </p:grpSpPr>
          <p:sp>
            <p:nvSpPr>
              <p:cNvPr id="32" name="矩形 31"/>
              <p:cNvSpPr/>
              <p:nvPr/>
            </p:nvSpPr>
            <p:spPr>
              <a:xfrm>
                <a:off x="2303859" y="2870349"/>
                <a:ext cx="4185842" cy="32825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sz="3200" b="1" dirty="0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《保险基础与实务》</a:t>
                </a:r>
              </a:p>
            </p:txBody>
          </p:sp>
          <p:cxnSp>
            <p:nvCxnSpPr>
              <p:cNvPr id="33" name="直接连接符 32"/>
              <p:cNvCxnSpPr/>
              <p:nvPr/>
            </p:nvCxnSpPr>
            <p:spPr>
              <a:xfrm>
                <a:off x="5924482" y="3076001"/>
                <a:ext cx="1541086" cy="0"/>
              </a:xfrm>
              <a:prstGeom prst="line">
                <a:avLst/>
              </a:prstGeom>
              <a:ln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直接连接符 33"/>
              <p:cNvCxnSpPr/>
              <p:nvPr/>
            </p:nvCxnSpPr>
            <p:spPr>
              <a:xfrm flipH="1">
                <a:off x="1391685" y="3076000"/>
                <a:ext cx="1410708" cy="0"/>
              </a:xfrm>
              <a:prstGeom prst="line">
                <a:avLst/>
              </a:prstGeom>
              <a:ln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27" name="TextBox 21"/>
          <p:cNvSpPr txBox="1"/>
          <p:nvPr/>
        </p:nvSpPr>
        <p:spPr>
          <a:xfrm>
            <a:off x="3176149" y="1052232"/>
            <a:ext cx="6278880" cy="13220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8000" b="1" dirty="0">
                <a:solidFill>
                  <a:srgbClr val="376092"/>
                </a:solidFill>
                <a:latin typeface="微软雅黑" panose="020B0503020204020204" charset="-122"/>
                <a:ea typeface="微软雅黑" panose="020B0503020204020204" charset="-122"/>
              </a:rPr>
              <a:t>保险</a:t>
            </a:r>
            <a:r>
              <a:rPr lang="zh-CN" sz="8000" b="1" dirty="0">
                <a:solidFill>
                  <a:srgbClr val="376092"/>
                </a:solidFill>
                <a:latin typeface="微软雅黑" panose="020B0503020204020204" charset="-122"/>
                <a:ea typeface="微软雅黑" panose="020B0503020204020204" charset="-122"/>
              </a:rPr>
              <a:t>基础知识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6" presetClass="emp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" dur="25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9" presetClass="entr" presetSubtype="1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7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49" grpId="0" bldLvl="0" animBg="1"/>
      <p:bldP spid="17" grpId="0" bldLvl="0" animBg="1"/>
      <p:bldP spid="17" grpId="1" bldLvl="0" animBg="1"/>
      <p:bldP spid="2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 dirty="0"/>
              <a:t>监管方式介绍</a:t>
            </a:r>
          </a:p>
        </p:txBody>
      </p:sp>
      <p:sp>
        <p:nvSpPr>
          <p:cNvPr id="6" name="矩形: 圆角 2"/>
          <p:cNvSpPr/>
          <p:nvPr>
            <p:custDataLst>
              <p:tags r:id="rId3"/>
            </p:custDataLst>
          </p:nvPr>
        </p:nvSpPr>
        <p:spPr>
          <a:xfrm>
            <a:off x="692367" y="3471235"/>
            <a:ext cx="2883556" cy="2439940"/>
          </a:xfrm>
          <a:prstGeom prst="roundRect">
            <a:avLst>
              <a:gd name="adj" fmla="val 7221"/>
            </a:avLst>
          </a:prstGeom>
          <a:solidFill>
            <a:schemeClr val="tx1">
              <a:lumMod val="40000"/>
              <a:lumOff val="60000"/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14498" tIns="246529" rIns="314498" bIns="137838" rtlCol="0" anchor="ctr"/>
          <a:lstStyle/>
          <a:p>
            <a:pPr algn="just" fontAlgn="b">
              <a:lnSpc>
                <a:spcPct val="150000"/>
              </a:lnSpc>
            </a:pPr>
            <a:r>
              <a:rPr lang="zh-CN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rPr>
              <a:t>通过监测和评估保险公司的市场行为，确保其遵守法律法规，保护消费者权益。</a:t>
            </a:r>
          </a:p>
        </p:txBody>
      </p:sp>
      <p:sp>
        <p:nvSpPr>
          <p:cNvPr id="11" name="矩形: 圆角 4"/>
          <p:cNvSpPr/>
          <p:nvPr>
            <p:custDataLst>
              <p:tags r:id="rId4"/>
            </p:custDataLst>
          </p:nvPr>
        </p:nvSpPr>
        <p:spPr>
          <a:xfrm>
            <a:off x="692367" y="3112467"/>
            <a:ext cx="1542802" cy="539739"/>
          </a:xfrm>
          <a:prstGeom prst="roundRect">
            <a:avLst/>
          </a:prstGeom>
          <a:solidFill>
            <a:schemeClr val="accent1"/>
          </a:solidFill>
          <a:ln>
            <a:noFill/>
          </a:ln>
          <a:effectLst>
            <a:outerShdw blurRad="152400" dist="38100" dir="2700000" algn="tl" rotWithShape="0">
              <a:schemeClr val="accent1">
                <a:lumMod val="50000"/>
                <a:alpha val="20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zh-CN" altLang="en-US" b="1">
                <a:solidFill>
                  <a:schemeClr val="lt1">
                    <a:lumMod val="100000"/>
                  </a:schemeClr>
                </a:solidFill>
                <a:latin typeface="+mn-ea"/>
                <a:cs typeface="+mn-ea"/>
                <a:sym typeface="+mn-ea"/>
              </a:rPr>
              <a:t>市场行为监管</a:t>
            </a:r>
          </a:p>
        </p:txBody>
      </p:sp>
      <p:sp>
        <p:nvSpPr>
          <p:cNvPr id="12" name="矩形: 圆角 6"/>
          <p:cNvSpPr/>
          <p:nvPr>
            <p:custDataLst>
              <p:tags r:id="rId5"/>
            </p:custDataLst>
          </p:nvPr>
        </p:nvSpPr>
        <p:spPr>
          <a:xfrm>
            <a:off x="4301000" y="3471235"/>
            <a:ext cx="2883556" cy="2439940"/>
          </a:xfrm>
          <a:prstGeom prst="roundRect">
            <a:avLst>
              <a:gd name="adj" fmla="val 7221"/>
            </a:avLst>
          </a:prstGeom>
          <a:solidFill>
            <a:schemeClr val="tx1">
              <a:lumMod val="40000"/>
              <a:lumOff val="60000"/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14498" tIns="246529" rIns="314498" bIns="137838" rtlCol="0" anchor="ctr"/>
          <a:lstStyle/>
          <a:p>
            <a:pPr algn="just" fontAlgn="b">
              <a:lnSpc>
                <a:spcPct val="150000"/>
              </a:lnSpc>
            </a:pPr>
            <a:r>
              <a:rPr lang="zh-CN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rPr>
              <a:t>通过评估保险公司的财务状况和偿付能力，确保其能够履行保险合同，保障消费者的利益。</a:t>
            </a:r>
          </a:p>
        </p:txBody>
      </p:sp>
      <p:sp>
        <p:nvSpPr>
          <p:cNvPr id="16" name="矩形: 圆角 8"/>
          <p:cNvSpPr/>
          <p:nvPr>
            <p:custDataLst>
              <p:tags r:id="rId6"/>
            </p:custDataLst>
          </p:nvPr>
        </p:nvSpPr>
        <p:spPr>
          <a:xfrm>
            <a:off x="4301000" y="3112467"/>
            <a:ext cx="1542802" cy="539739"/>
          </a:xfrm>
          <a:prstGeom prst="roundRect">
            <a:avLst/>
          </a:prstGeom>
          <a:solidFill>
            <a:schemeClr val="accent1"/>
          </a:solidFill>
          <a:ln>
            <a:noFill/>
          </a:ln>
          <a:effectLst>
            <a:outerShdw blurRad="152400" dist="38100" dir="2700000" algn="tl" rotWithShape="0">
              <a:schemeClr val="accent1">
                <a:lumMod val="50000"/>
                <a:alpha val="20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zh-CN" altLang="en-US" b="1">
                <a:solidFill>
                  <a:schemeClr val="lt1">
                    <a:lumMod val="100000"/>
                  </a:schemeClr>
                </a:solidFill>
                <a:latin typeface="+mn-ea"/>
                <a:cs typeface="+mn-ea"/>
                <a:sym typeface="+mn-ea"/>
              </a:rPr>
              <a:t>偿付能力监管</a:t>
            </a:r>
          </a:p>
        </p:txBody>
      </p:sp>
      <p:pic>
        <p:nvPicPr>
          <p:cNvPr id="18" name="图片 17" descr="/data/temp/c8e44b94-2c4a-11ef-8075-868efb7201f8.jpg@base@tag=imgScale&amp;m=1&amp;w=550&amp;h=550&amp;q=95c8e44b94-2c4a-11ef-8075-868efb7201f8"/>
          <p:cNvPicPr>
            <a:picLocks noChangeAspect="1"/>
          </p:cNvPicPr>
          <p:nvPr>
            <p:custDataLst>
              <p:tags r:id="rId7"/>
            </p:custDataLst>
          </p:nvPr>
        </p:nvPicPr>
        <p:blipFill rotWithShape="1">
          <a:blip r:embed="rId14"/>
          <a:srcRect l="16626" r="16626"/>
          <a:stretch>
            <a:fillRect/>
          </a:stretch>
        </p:blipFill>
        <p:spPr>
          <a:xfrm>
            <a:off x="5925297" y="1737719"/>
            <a:ext cx="1979960" cy="1979960"/>
          </a:xfrm>
          <a:prstGeom prst="ellipse">
            <a:avLst/>
          </a:prstGeom>
          <a:noFill/>
          <a:ln w="3175" cap="flat" cmpd="sng" algn="ctr">
            <a:solidFill>
              <a:schemeClr val="tx1">
                <a:lumMod val="40000"/>
                <a:lumOff val="60000"/>
                <a:alpha val="20000"/>
              </a:schemeClr>
            </a:solidFill>
            <a:prstDash val="solid"/>
            <a:round/>
            <a:headEnd type="none" w="med" len="med"/>
            <a:tailEnd type="none" w="med" len="med"/>
          </a:ln>
        </p:spPr>
      </p:pic>
      <p:sp>
        <p:nvSpPr>
          <p:cNvPr id="20" name="矩形: 圆角 7"/>
          <p:cNvSpPr/>
          <p:nvPr>
            <p:custDataLst>
              <p:tags r:id="rId8"/>
            </p:custDataLst>
          </p:nvPr>
        </p:nvSpPr>
        <p:spPr>
          <a:xfrm>
            <a:off x="7892487" y="3471235"/>
            <a:ext cx="2883556" cy="2439940"/>
          </a:xfrm>
          <a:prstGeom prst="roundRect">
            <a:avLst>
              <a:gd name="adj" fmla="val 7221"/>
            </a:avLst>
          </a:prstGeom>
          <a:solidFill>
            <a:schemeClr val="tx1">
              <a:lumMod val="40000"/>
              <a:lumOff val="60000"/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14498" tIns="246529" rIns="314498" bIns="137838" rtlCol="0" anchor="ctr"/>
          <a:lstStyle/>
          <a:p>
            <a:pPr algn="just" fontAlgn="b">
              <a:lnSpc>
                <a:spcPct val="150000"/>
              </a:lnSpc>
            </a:pPr>
            <a:r>
              <a:rPr lang="zh-CN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rPr>
              <a:t>通过审查和批准保险公司的产品，确保其符合法律法规，保护消费者的权益。</a:t>
            </a:r>
          </a:p>
        </p:txBody>
      </p:sp>
      <p:sp>
        <p:nvSpPr>
          <p:cNvPr id="21" name="矩形: 圆角 9"/>
          <p:cNvSpPr/>
          <p:nvPr>
            <p:custDataLst>
              <p:tags r:id="rId9"/>
            </p:custDataLst>
          </p:nvPr>
        </p:nvSpPr>
        <p:spPr>
          <a:xfrm>
            <a:off x="7892487" y="3112467"/>
            <a:ext cx="1542802" cy="539739"/>
          </a:xfrm>
          <a:prstGeom prst="roundRect">
            <a:avLst/>
          </a:prstGeom>
          <a:solidFill>
            <a:schemeClr val="accent1"/>
          </a:solidFill>
          <a:ln>
            <a:noFill/>
          </a:ln>
          <a:effectLst>
            <a:outerShdw blurRad="152400" dist="38100" dir="2700000" algn="tl" rotWithShape="0">
              <a:schemeClr val="accent1">
                <a:lumMod val="50000"/>
                <a:alpha val="20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zh-CN" altLang="en-US" b="1" dirty="0">
                <a:solidFill>
                  <a:schemeClr val="lt1">
                    <a:lumMod val="100000"/>
                  </a:schemeClr>
                </a:solidFill>
                <a:latin typeface="+mn-ea"/>
                <a:cs typeface="+mn-ea"/>
                <a:sym typeface="+mn-ea"/>
              </a:rPr>
              <a:t>产品监管</a:t>
            </a:r>
          </a:p>
        </p:txBody>
      </p:sp>
      <p:pic>
        <p:nvPicPr>
          <p:cNvPr id="22" name="图片 21" descr="/data/temp/c8e44d5f-2c4a-11ef-8075-868efb7201f8.jpg@base@tag=imgScale&amp;m=1&amp;w=550&amp;h=550&amp;q=95c8e44d5f-2c4a-11ef-8075-868efb7201f8"/>
          <p:cNvPicPr>
            <a:picLocks noChangeAspect="1"/>
          </p:cNvPicPr>
          <p:nvPr>
            <p:custDataLst>
              <p:tags r:id="rId10"/>
            </p:custDataLst>
          </p:nvPr>
        </p:nvPicPr>
        <p:blipFill rotWithShape="1">
          <a:blip r:embed="rId15"/>
          <a:srcRect l="16667" r="16667"/>
          <a:stretch>
            <a:fillRect/>
          </a:stretch>
        </p:blipFill>
        <p:spPr>
          <a:xfrm>
            <a:off x="9516785" y="1737719"/>
            <a:ext cx="1979960" cy="1979960"/>
          </a:xfrm>
          <a:prstGeom prst="ellipse">
            <a:avLst/>
          </a:prstGeom>
          <a:noFill/>
          <a:ln w="3175" cap="flat" cmpd="sng" algn="ctr">
            <a:solidFill>
              <a:schemeClr val="tx1">
                <a:lumMod val="40000"/>
                <a:lumOff val="60000"/>
                <a:alpha val="20000"/>
              </a:schemeClr>
            </a:solidFill>
            <a:prstDash val="solid"/>
            <a:round/>
            <a:headEnd type="none" w="med" len="med"/>
            <a:tailEnd type="none" w="med" len="med"/>
          </a:ln>
        </p:spPr>
      </p:pic>
      <p:pic>
        <p:nvPicPr>
          <p:cNvPr id="23" name="图片 22" descr="/data/temp/c8e44a9e-2c4a-11ef-8075-868efb7201f8.jpg@base@tag=imgScale&amp;m=1&amp;w=550&amp;h=550&amp;q=95c8e44a9e-2c4a-11ef-8075-868efb7201f8"/>
          <p:cNvPicPr>
            <a:picLocks noChangeAspect="1"/>
          </p:cNvPicPr>
          <p:nvPr>
            <p:custDataLst>
              <p:tags r:id="rId11"/>
            </p:custDataLst>
          </p:nvPr>
        </p:nvPicPr>
        <p:blipFill rotWithShape="1">
          <a:blip r:embed="rId16"/>
          <a:srcRect l="16667" r="16667"/>
          <a:stretch>
            <a:fillRect/>
          </a:stretch>
        </p:blipFill>
        <p:spPr>
          <a:xfrm>
            <a:off x="2316664" y="1737719"/>
            <a:ext cx="1979960" cy="1979960"/>
          </a:xfrm>
          <a:prstGeom prst="ellipse">
            <a:avLst/>
          </a:prstGeom>
          <a:noFill/>
          <a:ln w="3175" cap="flat" cmpd="sng" algn="ctr">
            <a:solidFill>
              <a:schemeClr val="tx1">
                <a:lumMod val="40000"/>
                <a:lumOff val="60000"/>
                <a:alpha val="20000"/>
              </a:schemeClr>
            </a:solidFill>
            <a:prstDash val="solid"/>
            <a:round/>
            <a:headEnd type="none" w="med" len="med"/>
            <a:tailEnd type="none" w="med" len="med"/>
          </a:ln>
        </p:spPr>
      </p:pic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:fade/>
      </p:transition>
    </mc:Choice>
    <mc:Fallback xmlns="">
      <p:transition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96000" y="394405"/>
            <a:ext cx="10800000" cy="792000"/>
          </a:xfrm>
        </p:spPr>
        <p:txBody>
          <a:bodyPr lIns="0" tIns="0" rIns="0" bIns="0" anchor="b" anchorCtr="0">
            <a:normAutofit/>
          </a:bodyPr>
          <a:lstStyle/>
          <a:p>
            <a:r>
              <a:rPr lang="zh-CN" altLang="en-US" sz="3400" dirty="0">
                <a:solidFill>
                  <a:schemeClr val="tx1"/>
                </a:solidFill>
              </a:rPr>
              <a:t>监管手段与工具</a:t>
            </a:r>
          </a:p>
        </p:txBody>
      </p:sp>
      <p:sp>
        <p:nvSpPr>
          <p:cNvPr id="5" name="Rectangle 14_#color-804&amp;11266"/>
          <p:cNvSpPr/>
          <p:nvPr>
            <p:custDataLst>
              <p:tags r:id="rId3"/>
            </p:custDataLst>
          </p:nvPr>
        </p:nvSpPr>
        <p:spPr>
          <a:xfrm>
            <a:off x="697116" y="2179320"/>
            <a:ext cx="3348000" cy="3374136"/>
          </a:xfrm>
          <a:prstGeom prst="roundRect">
            <a:avLst>
              <a:gd name="adj" fmla="val 9483"/>
            </a:avLst>
          </a:prstGeom>
          <a:solidFill>
            <a:schemeClr val="lt1"/>
          </a:solidFill>
          <a:ln w="3175" cap="flat" cmpd="sng" algn="ctr">
            <a:solidFill>
              <a:schemeClr val="accent1">
                <a:lumMod val="100000"/>
                <a:alpha val="2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0" dist="76200" dir="5399999" algn="bl" rotWithShape="0">
              <a:schemeClr val="accent1">
                <a:alpha val="20000"/>
              </a:schemeClr>
            </a:outerShdw>
          </a:effectLst>
        </p:spPr>
        <p:txBody>
          <a:bodyPr/>
          <a:lstStyle/>
          <a:p>
            <a:endParaRPr lang="zh-CN" altLang="en-US"/>
          </a:p>
        </p:txBody>
      </p:sp>
      <p:sp>
        <p:nvSpPr>
          <p:cNvPr id="6" name="Rectangle 14_#color-804&amp;11267"/>
          <p:cNvSpPr/>
          <p:nvPr>
            <p:custDataLst>
              <p:tags r:id="rId4"/>
            </p:custDataLst>
          </p:nvPr>
        </p:nvSpPr>
        <p:spPr>
          <a:xfrm>
            <a:off x="8148206" y="2188210"/>
            <a:ext cx="3348000" cy="3355848"/>
          </a:xfrm>
          <a:prstGeom prst="roundRect">
            <a:avLst>
              <a:gd name="adj" fmla="val 9483"/>
            </a:avLst>
          </a:prstGeom>
          <a:solidFill>
            <a:schemeClr val="lt1"/>
          </a:solidFill>
          <a:ln w="3175" cap="flat" cmpd="sng" algn="ctr">
            <a:solidFill>
              <a:schemeClr val="accent1">
                <a:lumMod val="100000"/>
                <a:alpha val="2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0" dist="76200" dir="5399999" algn="bl" rotWithShape="0">
              <a:schemeClr val="accent1">
                <a:alpha val="20000"/>
              </a:schemeClr>
            </a:outerShdw>
          </a:effectLst>
        </p:spPr>
        <p:txBody>
          <a:bodyPr/>
          <a:lstStyle/>
          <a:p>
            <a:endParaRPr lang="zh-CN" altLang="en-US"/>
          </a:p>
        </p:txBody>
      </p:sp>
      <p:sp>
        <p:nvSpPr>
          <p:cNvPr id="13" name="Rectangle 14_#color_$accent1_$accent2-804&amp;11259"/>
          <p:cNvSpPr/>
          <p:nvPr>
            <p:custDataLst>
              <p:tags r:id="rId5"/>
            </p:custDataLst>
          </p:nvPr>
        </p:nvSpPr>
        <p:spPr>
          <a:xfrm>
            <a:off x="4422661" y="1950085"/>
            <a:ext cx="3347720" cy="3831590"/>
          </a:xfrm>
          <a:prstGeom prst="roundRect">
            <a:avLst>
              <a:gd name="adj" fmla="val 9484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/>
              </a:gs>
            </a:gsLst>
            <a:lin ang="21206433" scaled="0"/>
          </a:gradFill>
          <a:ln w="3175" cap="flat" cmpd="sng" algn="ctr">
            <a:solidFill>
              <a:schemeClr val="accent1">
                <a:lumMod val="75000"/>
                <a:alpha val="20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508000" dist="101600" dir="5399998" algn="ctr" rotWithShape="0">
              <a:schemeClr val="accent1">
                <a:lumMod val="75000"/>
                <a:alpha val="20000"/>
              </a:scheme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/>
          <a:lstStyle/>
          <a:p>
            <a:endParaRPr lang="zh-CN" altLang="en-US"/>
          </a:p>
        </p:txBody>
      </p:sp>
      <p:sp>
        <p:nvSpPr>
          <p:cNvPr id="14" name="Rectangle 41749_#color_$accent1_$accent2-804&amp;11269"/>
          <p:cNvSpPr/>
          <p:nvPr>
            <p:custDataLst>
              <p:tags r:id="rId6"/>
            </p:custDataLst>
          </p:nvPr>
        </p:nvSpPr>
        <p:spPr>
          <a:xfrm>
            <a:off x="8625091" y="2988310"/>
            <a:ext cx="2871216" cy="630936"/>
          </a:xfrm>
          <a:custGeom>
            <a:avLst/>
            <a:gdLst/>
            <a:ahLst/>
            <a:cxnLst/>
            <a:rect l="l" t="t" r="r" b="b"/>
            <a:pathLst>
              <a:path w="2871216" h="630936">
                <a:moveTo>
                  <a:pt x="0" y="128016"/>
                </a:moveTo>
                <a:cubicBezTo>
                  <a:pt x="0" y="54864"/>
                  <a:pt x="54864" y="0"/>
                  <a:pt x="128016" y="0"/>
                </a:cubicBezTo>
                <a:lnTo>
                  <a:pt x="2871216" y="0"/>
                </a:lnTo>
                <a:lnTo>
                  <a:pt x="2871216" y="630936"/>
                </a:lnTo>
                <a:lnTo>
                  <a:pt x="128016" y="630936"/>
                </a:lnTo>
                <a:cubicBezTo>
                  <a:pt x="54864" y="630936"/>
                  <a:pt x="0" y="576072"/>
                  <a:pt x="0" y="512064"/>
                </a:cubicBezTo>
                <a:lnTo>
                  <a:pt x="0" y="128016"/>
                </a:lnTo>
              </a:path>
            </a:pathLst>
          </a:cu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/>
              </a:gs>
            </a:gsLst>
            <a:lin ang="0" scaled="0"/>
          </a:gradFill>
          <a:ln w="25400">
            <a:noFill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254000" dist="127000" dir="5400000" algn="ctr" rotWithShape="0">
                    <a:srgbClr val="000000">
                      <a:alpha val="40000"/>
                    </a:srgbClr>
                  </a:outerShdw>
                </a:effectLst>
              </a14:hiddenEffects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square" lIns="32400" tIns="108000" rIns="525600" bIns="0">
            <a:noAutofit/>
          </a:bodyPr>
          <a:lstStyle/>
          <a:p>
            <a:pPr algn="ctr"/>
            <a:r>
              <a:rPr lang="zh-CN" altLang="zh-CN" sz="2400" b="1">
                <a:solidFill>
                  <a:srgbClr val="FFFFFF"/>
                </a:solidFill>
                <a:latin typeface="+mn-ea"/>
                <a:cs typeface="+mn-ea"/>
                <a:sym typeface="+mn-ea"/>
              </a:rPr>
              <a:t>信息披露监管</a:t>
            </a:r>
          </a:p>
        </p:txBody>
      </p:sp>
      <p:sp>
        <p:nvSpPr>
          <p:cNvPr id="15" name="Rectangle 41748_#color_$accent1_$accent2-804&amp;11268"/>
          <p:cNvSpPr/>
          <p:nvPr>
            <p:custDataLst>
              <p:tags r:id="rId7"/>
            </p:custDataLst>
          </p:nvPr>
        </p:nvSpPr>
        <p:spPr>
          <a:xfrm>
            <a:off x="1174001" y="2988945"/>
            <a:ext cx="2871216" cy="630936"/>
          </a:xfrm>
          <a:custGeom>
            <a:avLst/>
            <a:gdLst/>
            <a:ahLst/>
            <a:cxnLst/>
            <a:rect l="l" t="t" r="r" b="b"/>
            <a:pathLst>
              <a:path w="2871216" h="630936">
                <a:moveTo>
                  <a:pt x="0" y="128016"/>
                </a:moveTo>
                <a:cubicBezTo>
                  <a:pt x="0" y="54864"/>
                  <a:pt x="54864" y="0"/>
                  <a:pt x="128016" y="0"/>
                </a:cubicBezTo>
                <a:lnTo>
                  <a:pt x="2871216" y="0"/>
                </a:lnTo>
                <a:lnTo>
                  <a:pt x="2871216" y="630936"/>
                </a:lnTo>
                <a:lnTo>
                  <a:pt x="128016" y="630936"/>
                </a:lnTo>
                <a:cubicBezTo>
                  <a:pt x="54864" y="630936"/>
                  <a:pt x="0" y="576072"/>
                  <a:pt x="0" y="512064"/>
                </a:cubicBezTo>
                <a:lnTo>
                  <a:pt x="0" y="128016"/>
                </a:lnTo>
              </a:path>
            </a:pathLst>
          </a:cu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/>
              </a:gs>
            </a:gsLst>
            <a:lin ang="0" scaled="0"/>
          </a:gradFill>
          <a:ln w="25400">
            <a:noFill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254000" dist="127000" dir="5400000" algn="ctr" rotWithShape="0">
                    <a:srgbClr val="000000">
                      <a:alpha val="40000"/>
                    </a:srgbClr>
                  </a:outerShdw>
                </a:effectLst>
              </a14:hiddenEffects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square" lIns="32400" tIns="108000" rIns="525600" bIns="0">
            <a:noAutofit/>
          </a:bodyPr>
          <a:lstStyle/>
          <a:p>
            <a:pPr algn="ctr"/>
            <a:r>
              <a:rPr lang="zh-CN" altLang="zh-CN" sz="2400" b="1">
                <a:solidFill>
                  <a:srgbClr val="FFFFFF"/>
                </a:solidFill>
                <a:latin typeface="+mn-ea"/>
                <a:cs typeface="+mn-ea"/>
                <a:sym typeface="+mn-ea"/>
              </a:rPr>
              <a:t>法律监管</a:t>
            </a:r>
          </a:p>
        </p:txBody>
      </p:sp>
      <p:sp>
        <p:nvSpPr>
          <p:cNvPr id="16" name="矩形 15"/>
          <p:cNvSpPr/>
          <p:nvPr>
            <p:custDataLst>
              <p:tags r:id="rId8"/>
            </p:custDataLst>
          </p:nvPr>
        </p:nvSpPr>
        <p:spPr>
          <a:xfrm>
            <a:off x="2125866" y="2383790"/>
            <a:ext cx="490220" cy="450000"/>
          </a:xfrm>
          <a:prstGeom prst="rect">
            <a:avLst/>
          </a:prstGeom>
          <a:noFill/>
        </p:spPr>
        <p:txBody>
          <a:bodyPr wrap="none" lIns="0" tIns="0" rIns="0" bIns="0" rtlCol="0" anchor="ctr">
            <a:noAutofit/>
          </a:bodyPr>
          <a:lstStyle/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en-US" altLang="zh-CN" sz="2400" b="1" dirty="0">
                <a:solidFill>
                  <a:schemeClr val="accent1">
                    <a:lumMod val="40000"/>
                    <a:lumOff val="60000"/>
                  </a:schemeClr>
                </a:solidFill>
                <a:latin typeface="+mn-ea"/>
                <a:cs typeface="+mn-ea"/>
                <a:sym typeface="+mn-ea"/>
              </a:rPr>
              <a:t>01</a:t>
            </a:r>
          </a:p>
        </p:txBody>
      </p:sp>
      <p:sp>
        <p:nvSpPr>
          <p:cNvPr id="17" name="矩形 16"/>
          <p:cNvSpPr/>
          <p:nvPr>
            <p:custDataLst>
              <p:tags r:id="rId9"/>
            </p:custDataLst>
          </p:nvPr>
        </p:nvSpPr>
        <p:spPr>
          <a:xfrm>
            <a:off x="9577591" y="2383790"/>
            <a:ext cx="490220" cy="450000"/>
          </a:xfrm>
          <a:prstGeom prst="rect">
            <a:avLst/>
          </a:prstGeom>
          <a:noFill/>
        </p:spPr>
        <p:txBody>
          <a:bodyPr wrap="none" lIns="0" tIns="0" rIns="0" bIns="0" rtlCol="0" anchor="ctr">
            <a:noAutofit/>
          </a:bodyPr>
          <a:lstStyle/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en-US" altLang="zh-CN" sz="2400" b="1">
                <a:solidFill>
                  <a:schemeClr val="accent1">
                    <a:lumMod val="40000"/>
                    <a:lumOff val="60000"/>
                  </a:schemeClr>
                </a:solidFill>
                <a:latin typeface="+mn-ea"/>
                <a:cs typeface="+mn-ea"/>
                <a:sym typeface="+mn-ea"/>
              </a:rPr>
              <a:t>03</a:t>
            </a:r>
          </a:p>
        </p:txBody>
      </p:sp>
      <p:sp>
        <p:nvSpPr>
          <p:cNvPr id="18" name="矩形 17"/>
          <p:cNvSpPr/>
          <p:nvPr>
            <p:custDataLst>
              <p:tags r:id="rId10"/>
            </p:custDataLst>
          </p:nvPr>
        </p:nvSpPr>
        <p:spPr>
          <a:xfrm>
            <a:off x="8494281" y="3881755"/>
            <a:ext cx="2656703" cy="131063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lstStyle/>
          <a:p>
            <a:pPr algn="ctr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solidFill>
                  <a:schemeClr val="dk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rPr>
              <a:t>要求保险公司定期披露财务报告、风险管理信息等，提高市场透明度，增强投资者和消费者的信心。</a:t>
            </a:r>
          </a:p>
        </p:txBody>
      </p:sp>
      <p:sp>
        <p:nvSpPr>
          <p:cNvPr id="19" name="矩形 18"/>
          <p:cNvSpPr/>
          <p:nvPr>
            <p:custDataLst>
              <p:tags r:id="rId11"/>
            </p:custDataLst>
          </p:nvPr>
        </p:nvSpPr>
        <p:spPr>
          <a:xfrm>
            <a:off x="1042556" y="3881755"/>
            <a:ext cx="2656702" cy="131063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lstStyle/>
          <a:p>
            <a:pPr algn="ctr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solidFill>
                  <a:schemeClr val="dk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rPr>
              <a:t>通过制定和执行保险法律法规，对保险公司和保险市场进行监管，确保其合法合规经营。</a:t>
            </a:r>
          </a:p>
        </p:txBody>
      </p:sp>
      <p:sp>
        <p:nvSpPr>
          <p:cNvPr id="22" name="矩形 21"/>
          <p:cNvSpPr/>
          <p:nvPr>
            <p:custDataLst>
              <p:tags r:id="rId12"/>
            </p:custDataLst>
          </p:nvPr>
        </p:nvSpPr>
        <p:spPr>
          <a:xfrm>
            <a:off x="5851411" y="2383790"/>
            <a:ext cx="490220" cy="450215"/>
          </a:xfrm>
          <a:prstGeom prst="rect">
            <a:avLst/>
          </a:prstGeom>
          <a:noFill/>
        </p:spPr>
        <p:txBody>
          <a:bodyPr wrap="none" lIns="0" tIns="0" rIns="0" bIns="0" rtlCol="0" anchor="ctr">
            <a:noAutofit/>
          </a:bodyPr>
          <a:lstStyle/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en-US" altLang="zh-CN" sz="2400" b="1">
                <a:solidFill>
                  <a:schemeClr val="accent1">
                    <a:lumMod val="40000"/>
                    <a:lumOff val="60000"/>
                  </a:schemeClr>
                </a:solidFill>
                <a:latin typeface="+mn-ea"/>
                <a:cs typeface="+mn-ea"/>
                <a:sym typeface="+mn-ea"/>
              </a:rPr>
              <a:t>02</a:t>
            </a:r>
          </a:p>
        </p:txBody>
      </p:sp>
      <p:sp>
        <p:nvSpPr>
          <p:cNvPr id="24" name="矩形 23"/>
          <p:cNvSpPr/>
          <p:nvPr>
            <p:custDataLst>
              <p:tags r:id="rId13"/>
            </p:custDataLst>
          </p:nvPr>
        </p:nvSpPr>
        <p:spPr>
          <a:xfrm>
            <a:off x="4768101" y="3881755"/>
            <a:ext cx="2656702" cy="131063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lstStyle/>
          <a:p>
            <a:pPr algn="ctr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solidFill>
                  <a:schemeClr val="lt1">
                    <a:lumMod val="100000"/>
                  </a:schemeClr>
                </a:solidFill>
                <a:latin typeface="+mn-ea"/>
                <a:cs typeface="+mn-ea"/>
                <a:sym typeface="+mn-ea"/>
              </a:rPr>
              <a:t>通过监测保险市场的价格、竞争、消费者权益保护等方面，维护市场秩序，保护消费者利益。</a:t>
            </a:r>
          </a:p>
        </p:txBody>
      </p:sp>
      <p:sp>
        <p:nvSpPr>
          <p:cNvPr id="26" name="Rectangle 41747_#color-804&amp;11260"/>
          <p:cNvSpPr/>
          <p:nvPr>
            <p:custDataLst>
              <p:tags r:id="rId14"/>
            </p:custDataLst>
          </p:nvPr>
        </p:nvSpPr>
        <p:spPr>
          <a:xfrm>
            <a:off x="4898911" y="2988310"/>
            <a:ext cx="2871216" cy="630936"/>
          </a:xfrm>
          <a:custGeom>
            <a:avLst/>
            <a:gdLst/>
            <a:ahLst/>
            <a:cxnLst/>
            <a:rect l="l" t="t" r="r" b="b"/>
            <a:pathLst>
              <a:path w="2871216" h="630936">
                <a:moveTo>
                  <a:pt x="0" y="128016"/>
                </a:moveTo>
                <a:cubicBezTo>
                  <a:pt x="0" y="54864"/>
                  <a:pt x="54864" y="0"/>
                  <a:pt x="128016" y="0"/>
                </a:cubicBezTo>
                <a:lnTo>
                  <a:pt x="2871216" y="0"/>
                </a:lnTo>
                <a:lnTo>
                  <a:pt x="2871216" y="630936"/>
                </a:lnTo>
                <a:lnTo>
                  <a:pt x="128016" y="630936"/>
                </a:lnTo>
                <a:cubicBezTo>
                  <a:pt x="54864" y="630936"/>
                  <a:pt x="0" y="576072"/>
                  <a:pt x="0" y="512064"/>
                </a:cubicBezTo>
                <a:lnTo>
                  <a:pt x="0" y="128016"/>
                </a:lnTo>
              </a:path>
            </a:pathLst>
          </a:custGeom>
          <a:solidFill>
            <a:schemeClr val="lt1"/>
          </a:solidFill>
        </p:spPr>
        <p:txBody>
          <a:bodyPr wrap="square" lIns="32400" tIns="108000" rIns="551688" bIns="0">
            <a:noAutofit/>
          </a:bodyPr>
          <a:lstStyle/>
          <a:p>
            <a:pPr algn="ctr"/>
            <a:r>
              <a:rPr lang="zh-CN" altLang="zh-CN" sz="2400" b="1" dirty="0">
                <a:solidFill>
                  <a:schemeClr val="accent1"/>
                </a:solidFill>
                <a:latin typeface="+mn-ea"/>
                <a:cs typeface="+mn-ea"/>
                <a:sym typeface="+mn-ea"/>
              </a:rPr>
              <a:t>市场监管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:fade/>
      </p:transition>
    </mc:Choice>
    <mc:Fallback xmlns="">
      <p:transition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10438" y="2034069"/>
            <a:ext cx="5230368" cy="2789863"/>
          </a:xfrm>
        </p:spPr>
        <p:txBody>
          <a:bodyPr wrap="square" anchor="ctr" anchorCtr="0">
            <a:normAutofit/>
          </a:bodyPr>
          <a:lstStyle/>
          <a:p>
            <a:r>
              <a:rPr lang="zh-CN" altLang="en-US" dirty="0"/>
              <a:t>保险公司偿付能力监管</a:t>
            </a:r>
          </a:p>
        </p:txBody>
      </p:sp>
      <p:sp>
        <p:nvSpPr>
          <p:cNvPr id="6" name="节编号"/>
          <p:cNvSpPr>
            <a:spLocks noGrp="1"/>
          </p:cNvSpPr>
          <p:nvPr>
            <p:ph type="body" sz="quarter" idx="13"/>
            <p:custDataLst>
              <p:tags r:id="rId3"/>
            </p:custDataLst>
          </p:nvPr>
        </p:nvSpPr>
        <p:spPr>
          <a:xfrm>
            <a:off x="1130518" y="881029"/>
            <a:ext cx="4402908" cy="4700971"/>
          </a:xfrm>
        </p:spPr>
        <p:txBody>
          <a:bodyPr wrap="square">
            <a:normAutofit/>
          </a:bodyPr>
          <a:lstStyle/>
          <a:p>
            <a:r>
              <a:rPr lang="zh-CN" altLang="en-US" dirty="0"/>
              <a:t>03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:fade/>
      </p:transition>
    </mc:Choice>
    <mc:Fallback xmlns="">
      <p:transition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/>
              <a:t>偿付能力定义与标准</a:t>
            </a:r>
          </a:p>
        </p:txBody>
      </p:sp>
      <p:sp>
        <p:nvSpPr>
          <p:cNvPr id="2" name="Union_#color_$accent1_$accent2-804&amp;11218"/>
          <p:cNvSpPr/>
          <p:nvPr>
            <p:custDataLst>
              <p:tags r:id="rId3"/>
            </p:custDataLst>
          </p:nvPr>
        </p:nvSpPr>
        <p:spPr>
          <a:xfrm>
            <a:off x="1226185" y="1888490"/>
            <a:ext cx="4572000" cy="2532888"/>
          </a:xfrm>
          <a:custGeom>
            <a:avLst/>
            <a:gdLst/>
            <a:ahLst/>
            <a:cxnLst/>
            <a:rect l="l" t="t" r="r" b="b"/>
            <a:pathLst>
              <a:path w="4572000" h="2532888">
                <a:moveTo>
                  <a:pt x="256032" y="0"/>
                </a:moveTo>
                <a:cubicBezTo>
                  <a:pt x="109728" y="0"/>
                  <a:pt x="0" y="109728"/>
                  <a:pt x="0" y="256032"/>
                </a:cubicBezTo>
                <a:lnTo>
                  <a:pt x="0" y="2057400"/>
                </a:lnTo>
                <a:cubicBezTo>
                  <a:pt x="0" y="2194560"/>
                  <a:pt x="109728" y="2313432"/>
                  <a:pt x="256032" y="2313432"/>
                </a:cubicBezTo>
                <a:lnTo>
                  <a:pt x="649224" y="2313432"/>
                </a:lnTo>
                <a:lnTo>
                  <a:pt x="832104" y="2496312"/>
                </a:lnTo>
                <a:cubicBezTo>
                  <a:pt x="886968" y="2551176"/>
                  <a:pt x="960120" y="2551176"/>
                  <a:pt x="1014984" y="2496312"/>
                </a:cubicBezTo>
                <a:lnTo>
                  <a:pt x="1197864" y="2313432"/>
                </a:lnTo>
                <a:lnTo>
                  <a:pt x="4315968" y="2313432"/>
                </a:lnTo>
                <a:cubicBezTo>
                  <a:pt x="4462272" y="2313432"/>
                  <a:pt x="4572000" y="2194560"/>
                  <a:pt x="4572000" y="2057400"/>
                </a:cubicBezTo>
                <a:lnTo>
                  <a:pt x="4572000" y="256032"/>
                </a:lnTo>
                <a:cubicBezTo>
                  <a:pt x="4572000" y="109728"/>
                  <a:pt x="4462272" y="0"/>
                  <a:pt x="4315968" y="0"/>
                </a:cubicBezTo>
                <a:lnTo>
                  <a:pt x="256032" y="0"/>
                </a:lnTo>
              </a:path>
            </a:pathLst>
          </a:cu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/>
              </a:gs>
            </a:gsLst>
            <a:lin ang="20750833" scaled="0"/>
          </a:gradFill>
          <a:ln w="25400">
            <a:noFill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254000" dist="127000" dir="5400000" algn="ctr" rotWithShape="0">
                    <a:srgbClr val="000000">
                      <a:alpha val="40000"/>
                    </a:srgbClr>
                  </a:outerShdw>
                </a:effectLst>
              </a14:hiddenEffects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square" lIns="439200" tIns="396000" rIns="439200" bIns="0">
            <a:no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600">
                <a:solidFill>
                  <a:srgbClr val="FFFFFF"/>
                </a:solidFill>
                <a:latin typeface="+mn-ea"/>
                <a:cs typeface="+mn-ea"/>
                <a:sym typeface="+mn-ea"/>
              </a:rPr>
              <a:t>偿付能力是指保险公司在面临重大损失时，能够履行其对被保险人的赔偿责任的能力。</a:t>
            </a:r>
          </a:p>
        </p:txBody>
      </p:sp>
      <p:sp>
        <p:nvSpPr>
          <p:cNvPr id="4" name="“_#color-824&amp;2665"/>
          <p:cNvSpPr/>
          <p:nvPr>
            <p:custDataLst>
              <p:tags r:id="rId4"/>
            </p:custDataLst>
          </p:nvPr>
        </p:nvSpPr>
        <p:spPr>
          <a:xfrm>
            <a:off x="4892675" y="3598545"/>
            <a:ext cx="448056" cy="384048"/>
          </a:xfrm>
          <a:custGeom>
            <a:avLst/>
            <a:gdLst/>
            <a:ahLst/>
            <a:cxnLst/>
            <a:rect l="l" t="t" r="r" b="b"/>
            <a:pathLst>
              <a:path w="448056" h="384048">
                <a:moveTo>
                  <a:pt x="448056" y="192024"/>
                </a:moveTo>
                <a:cubicBezTo>
                  <a:pt x="448056" y="228600"/>
                  <a:pt x="438912" y="256032"/>
                  <a:pt x="420624" y="283464"/>
                </a:cubicBezTo>
                <a:cubicBezTo>
                  <a:pt x="411480" y="310896"/>
                  <a:pt x="384048" y="338328"/>
                  <a:pt x="356616" y="356616"/>
                </a:cubicBezTo>
                <a:cubicBezTo>
                  <a:pt x="329184" y="365760"/>
                  <a:pt x="301752" y="374904"/>
                  <a:pt x="265176" y="384048"/>
                </a:cubicBezTo>
                <a:cubicBezTo>
                  <a:pt x="265176" y="384048"/>
                  <a:pt x="256032" y="374904"/>
                  <a:pt x="256032" y="365760"/>
                </a:cubicBezTo>
                <a:lnTo>
                  <a:pt x="256032" y="310896"/>
                </a:lnTo>
                <a:cubicBezTo>
                  <a:pt x="256032" y="301752"/>
                  <a:pt x="265176" y="301752"/>
                  <a:pt x="265176" y="292608"/>
                </a:cubicBezTo>
                <a:cubicBezTo>
                  <a:pt x="292608" y="292608"/>
                  <a:pt x="320040" y="283464"/>
                  <a:pt x="329184" y="265176"/>
                </a:cubicBezTo>
                <a:cubicBezTo>
                  <a:pt x="347472" y="246888"/>
                  <a:pt x="356616" y="219456"/>
                  <a:pt x="356616" y="192024"/>
                </a:cubicBezTo>
                <a:lnTo>
                  <a:pt x="356616" y="182880"/>
                </a:lnTo>
                <a:cubicBezTo>
                  <a:pt x="356616" y="173736"/>
                  <a:pt x="347472" y="173736"/>
                  <a:pt x="338328" y="173736"/>
                </a:cubicBezTo>
                <a:lnTo>
                  <a:pt x="274320" y="173736"/>
                </a:lnTo>
                <a:cubicBezTo>
                  <a:pt x="265176" y="173736"/>
                  <a:pt x="265176" y="164592"/>
                  <a:pt x="265176" y="155448"/>
                </a:cubicBezTo>
                <a:lnTo>
                  <a:pt x="265176" y="9144"/>
                </a:lnTo>
                <a:cubicBezTo>
                  <a:pt x="265176" y="9144"/>
                  <a:pt x="265176" y="0"/>
                  <a:pt x="274320" y="0"/>
                </a:cubicBezTo>
                <a:lnTo>
                  <a:pt x="429768" y="0"/>
                </a:lnTo>
                <a:cubicBezTo>
                  <a:pt x="438912" y="0"/>
                  <a:pt x="448056" y="9144"/>
                  <a:pt x="448056" y="9144"/>
                </a:cubicBezTo>
                <a:lnTo>
                  <a:pt x="448056" y="192024"/>
                </a:lnTo>
                <a:moveTo>
                  <a:pt x="0" y="310896"/>
                </a:moveTo>
                <a:cubicBezTo>
                  <a:pt x="0" y="301752"/>
                  <a:pt x="9144" y="301752"/>
                  <a:pt x="9144" y="292608"/>
                </a:cubicBezTo>
                <a:cubicBezTo>
                  <a:pt x="36576" y="292608"/>
                  <a:pt x="64008" y="283464"/>
                  <a:pt x="73152" y="265176"/>
                </a:cubicBezTo>
                <a:cubicBezTo>
                  <a:pt x="91440" y="246888"/>
                  <a:pt x="100584" y="219456"/>
                  <a:pt x="100584" y="192024"/>
                </a:cubicBezTo>
                <a:lnTo>
                  <a:pt x="100584" y="182880"/>
                </a:lnTo>
                <a:cubicBezTo>
                  <a:pt x="100584" y="173736"/>
                  <a:pt x="91440" y="173736"/>
                  <a:pt x="82296" y="173736"/>
                </a:cubicBezTo>
                <a:lnTo>
                  <a:pt x="18288" y="173736"/>
                </a:lnTo>
                <a:cubicBezTo>
                  <a:pt x="9144" y="173736"/>
                  <a:pt x="9144" y="164592"/>
                  <a:pt x="9144" y="155448"/>
                </a:cubicBezTo>
                <a:lnTo>
                  <a:pt x="9144" y="9144"/>
                </a:lnTo>
                <a:cubicBezTo>
                  <a:pt x="9144" y="9144"/>
                  <a:pt x="9144" y="0"/>
                  <a:pt x="18288" y="0"/>
                </a:cubicBezTo>
                <a:lnTo>
                  <a:pt x="173736" y="0"/>
                </a:lnTo>
                <a:cubicBezTo>
                  <a:pt x="182880" y="0"/>
                  <a:pt x="192024" y="9144"/>
                  <a:pt x="192024" y="9144"/>
                </a:cubicBezTo>
                <a:lnTo>
                  <a:pt x="192024" y="192024"/>
                </a:lnTo>
                <a:cubicBezTo>
                  <a:pt x="192024" y="228600"/>
                  <a:pt x="182880" y="256032"/>
                  <a:pt x="164592" y="283464"/>
                </a:cubicBezTo>
                <a:cubicBezTo>
                  <a:pt x="155448" y="310896"/>
                  <a:pt x="128016" y="338328"/>
                  <a:pt x="100584" y="356616"/>
                </a:cubicBezTo>
                <a:cubicBezTo>
                  <a:pt x="73152" y="365760"/>
                  <a:pt x="45720" y="374904"/>
                  <a:pt x="9144" y="384048"/>
                </a:cubicBezTo>
                <a:cubicBezTo>
                  <a:pt x="9144" y="384048"/>
                  <a:pt x="0" y="374904"/>
                  <a:pt x="0" y="365760"/>
                </a:cubicBezTo>
                <a:lnTo>
                  <a:pt x="0" y="310896"/>
                </a:lnTo>
              </a:path>
            </a:pathLst>
          </a:custGeom>
          <a:solidFill>
            <a:schemeClr val="lt2">
              <a:alpha val="50000"/>
            </a:schemeClr>
          </a:solidFill>
        </p:spPr>
        <p:txBody>
          <a:bodyPr>
            <a:noAutofit/>
          </a:bodyPr>
          <a:lstStyle/>
          <a:p>
            <a:endParaRPr lang="zh-CN" altLang="en-US"/>
          </a:p>
        </p:txBody>
      </p:sp>
      <p:sp>
        <p:nvSpPr>
          <p:cNvPr id="7" name="Union_#color_$accent1_$accent2-824&amp;2655"/>
          <p:cNvSpPr/>
          <p:nvPr>
            <p:custDataLst>
              <p:tags r:id="rId5"/>
            </p:custDataLst>
          </p:nvPr>
        </p:nvSpPr>
        <p:spPr>
          <a:xfrm>
            <a:off x="6393815" y="1888490"/>
            <a:ext cx="4572000" cy="2532888"/>
          </a:xfrm>
          <a:custGeom>
            <a:avLst/>
            <a:gdLst/>
            <a:ahLst/>
            <a:cxnLst/>
            <a:rect l="l" t="t" r="r" b="b"/>
            <a:pathLst>
              <a:path w="4572000" h="2532888">
                <a:moveTo>
                  <a:pt x="256032" y="0"/>
                </a:moveTo>
                <a:cubicBezTo>
                  <a:pt x="109728" y="0"/>
                  <a:pt x="0" y="109728"/>
                  <a:pt x="0" y="256032"/>
                </a:cubicBezTo>
                <a:lnTo>
                  <a:pt x="0" y="2057400"/>
                </a:lnTo>
                <a:cubicBezTo>
                  <a:pt x="0" y="2194560"/>
                  <a:pt x="109728" y="2313432"/>
                  <a:pt x="256032" y="2313432"/>
                </a:cubicBezTo>
                <a:lnTo>
                  <a:pt x="649224" y="2313432"/>
                </a:lnTo>
                <a:lnTo>
                  <a:pt x="832104" y="2496312"/>
                </a:lnTo>
                <a:cubicBezTo>
                  <a:pt x="886968" y="2551176"/>
                  <a:pt x="960120" y="2551176"/>
                  <a:pt x="1014984" y="2496312"/>
                </a:cubicBezTo>
                <a:lnTo>
                  <a:pt x="1197864" y="2313432"/>
                </a:lnTo>
                <a:lnTo>
                  <a:pt x="4315968" y="2313432"/>
                </a:lnTo>
                <a:cubicBezTo>
                  <a:pt x="4462272" y="2313432"/>
                  <a:pt x="4572000" y="2194560"/>
                  <a:pt x="4572000" y="2057400"/>
                </a:cubicBezTo>
                <a:lnTo>
                  <a:pt x="4572000" y="256032"/>
                </a:lnTo>
                <a:cubicBezTo>
                  <a:pt x="4572000" y="109728"/>
                  <a:pt x="4462272" y="0"/>
                  <a:pt x="4315968" y="0"/>
                </a:cubicBezTo>
                <a:lnTo>
                  <a:pt x="256032" y="0"/>
                </a:lnTo>
              </a:path>
            </a:pathLst>
          </a:cu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/>
              </a:gs>
            </a:gsLst>
            <a:lin ang="20750833" scaled="0"/>
          </a:gradFill>
          <a:ln w="25400">
            <a:noFill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254000" dist="127000" dir="5400000" algn="ctr" rotWithShape="0">
                    <a:srgbClr val="000000">
                      <a:alpha val="40000"/>
                    </a:srgbClr>
                  </a:outerShdw>
                </a:effectLst>
              </a14:hiddenEffects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square" lIns="439200" tIns="396000" rIns="439200" bIns="0">
            <a:no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600">
                <a:solidFill>
                  <a:srgbClr val="FFFFFF"/>
                </a:solidFill>
                <a:latin typeface="+mn-ea"/>
                <a:cs typeface="+mn-ea"/>
                <a:sym typeface="+mn-ea"/>
              </a:rPr>
              <a:t>保险公司的偿付能力标准通常由监管机构设定，以确保保险公司有足够的资金来应对可能的风险。</a:t>
            </a:r>
          </a:p>
        </p:txBody>
      </p:sp>
      <p:pic>
        <p:nvPicPr>
          <p:cNvPr id="8" name="图片 7" descr="/data/temp/ca80234a-2c4a-11ef-b27a-ae8e03db617c.jpg@base@tag=imgScale&amp;m=1&amp;w=247&amp;h=247&amp;q=95ca80234a-2c4a-11ef-b27a-ae8e03db617c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3"/>
          <a:srcRect l="16712" r="16712"/>
          <a:stretch>
            <a:fillRect/>
          </a:stretch>
        </p:blipFill>
        <p:spPr>
          <a:xfrm>
            <a:off x="1708785" y="4637405"/>
            <a:ext cx="889000" cy="889000"/>
          </a:xfrm>
          <a:custGeom>
            <a:avLst/>
            <a:gdLst>
              <a:gd name="connsiteX0" fmla="*/ 516600 w 1033200"/>
              <a:gd name="connsiteY0" fmla="*/ 0 h 1033200"/>
              <a:gd name="connsiteX1" fmla="*/ 1033200 w 1033200"/>
              <a:gd name="connsiteY1" fmla="*/ 516600 h 1033200"/>
              <a:gd name="connsiteX2" fmla="*/ 516600 w 1033200"/>
              <a:gd name="connsiteY2" fmla="*/ 1033200 h 1033200"/>
              <a:gd name="connsiteX3" fmla="*/ 0 w 1033200"/>
              <a:gd name="connsiteY3" fmla="*/ 516600 h 1033200"/>
              <a:gd name="connsiteX4" fmla="*/ 516600 w 1033200"/>
              <a:gd name="connsiteY4" fmla="*/ 0 h 1033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33200" h="1033200">
                <a:moveTo>
                  <a:pt x="516600" y="0"/>
                </a:moveTo>
                <a:cubicBezTo>
                  <a:pt x="801910" y="0"/>
                  <a:pt x="1033200" y="231290"/>
                  <a:pt x="1033200" y="516600"/>
                </a:cubicBezTo>
                <a:cubicBezTo>
                  <a:pt x="1033200" y="801910"/>
                  <a:pt x="801910" y="1033200"/>
                  <a:pt x="516600" y="1033200"/>
                </a:cubicBezTo>
                <a:cubicBezTo>
                  <a:pt x="231290" y="1033200"/>
                  <a:pt x="0" y="801910"/>
                  <a:pt x="0" y="516600"/>
                </a:cubicBezTo>
                <a:cubicBezTo>
                  <a:pt x="0" y="231290"/>
                  <a:pt x="231290" y="0"/>
                  <a:pt x="516600" y="0"/>
                </a:cubicBezTo>
                <a:close/>
              </a:path>
            </a:pathLst>
          </a:custGeom>
          <a:ln w="9525" cap="flat" cmpd="sng" algn="ctr">
            <a:solidFill>
              <a:schemeClr val="dk1">
                <a:lumMod val="40000"/>
                <a:lumOff val="60000"/>
                <a:alpha val="20000"/>
              </a:schemeClr>
            </a:solidFill>
            <a:prstDash val="solid"/>
            <a:round/>
            <a:headEnd type="none" w="med" len="med"/>
            <a:tailEnd type="none" w="med" len="med"/>
          </a:ln>
        </p:spPr>
      </p:pic>
      <p:sp>
        <p:nvSpPr>
          <p:cNvPr id="9" name="矩形 8"/>
          <p:cNvSpPr/>
          <p:nvPr>
            <p:custDataLst>
              <p:tags r:id="rId7"/>
            </p:custDataLst>
          </p:nvPr>
        </p:nvSpPr>
        <p:spPr>
          <a:xfrm>
            <a:off x="2826385" y="4703445"/>
            <a:ext cx="2876268" cy="756338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>
                <a:solidFill>
                  <a:schemeClr val="tx1">
                    <a:lumMod val="100000"/>
                  </a:schemeClr>
                </a:solidFill>
                <a:latin typeface="+mn-ea"/>
                <a:cs typeface="+mn-ea"/>
                <a:sym typeface="+mn-ea"/>
              </a:rPr>
              <a:t>偿付能力定义</a:t>
            </a:r>
          </a:p>
        </p:txBody>
      </p:sp>
      <p:sp>
        <p:nvSpPr>
          <p:cNvPr id="10" name="“_#color-824&amp;2668"/>
          <p:cNvSpPr/>
          <p:nvPr>
            <p:custDataLst>
              <p:tags r:id="rId8"/>
            </p:custDataLst>
          </p:nvPr>
        </p:nvSpPr>
        <p:spPr>
          <a:xfrm>
            <a:off x="10060941" y="3598545"/>
            <a:ext cx="448056" cy="384048"/>
          </a:xfrm>
          <a:custGeom>
            <a:avLst/>
            <a:gdLst/>
            <a:ahLst/>
            <a:cxnLst/>
            <a:rect l="l" t="t" r="r" b="b"/>
            <a:pathLst>
              <a:path w="448056" h="384048">
                <a:moveTo>
                  <a:pt x="448056" y="192024"/>
                </a:moveTo>
                <a:cubicBezTo>
                  <a:pt x="448056" y="228600"/>
                  <a:pt x="438912" y="256032"/>
                  <a:pt x="420624" y="283464"/>
                </a:cubicBezTo>
                <a:cubicBezTo>
                  <a:pt x="411480" y="310896"/>
                  <a:pt x="384048" y="338328"/>
                  <a:pt x="356616" y="356616"/>
                </a:cubicBezTo>
                <a:cubicBezTo>
                  <a:pt x="329184" y="365760"/>
                  <a:pt x="301752" y="374904"/>
                  <a:pt x="265176" y="384048"/>
                </a:cubicBezTo>
                <a:cubicBezTo>
                  <a:pt x="265176" y="384048"/>
                  <a:pt x="256032" y="374904"/>
                  <a:pt x="256032" y="365760"/>
                </a:cubicBezTo>
                <a:lnTo>
                  <a:pt x="256032" y="310896"/>
                </a:lnTo>
                <a:cubicBezTo>
                  <a:pt x="256032" y="301752"/>
                  <a:pt x="265176" y="301752"/>
                  <a:pt x="265176" y="292608"/>
                </a:cubicBezTo>
                <a:cubicBezTo>
                  <a:pt x="292608" y="292608"/>
                  <a:pt x="320040" y="283464"/>
                  <a:pt x="329184" y="265176"/>
                </a:cubicBezTo>
                <a:cubicBezTo>
                  <a:pt x="347472" y="246888"/>
                  <a:pt x="356616" y="219456"/>
                  <a:pt x="356616" y="192024"/>
                </a:cubicBezTo>
                <a:lnTo>
                  <a:pt x="356616" y="182880"/>
                </a:lnTo>
                <a:cubicBezTo>
                  <a:pt x="356616" y="173736"/>
                  <a:pt x="347472" y="173736"/>
                  <a:pt x="338328" y="173736"/>
                </a:cubicBezTo>
                <a:lnTo>
                  <a:pt x="274320" y="173736"/>
                </a:lnTo>
                <a:cubicBezTo>
                  <a:pt x="265176" y="173736"/>
                  <a:pt x="265176" y="164592"/>
                  <a:pt x="265176" y="155448"/>
                </a:cubicBezTo>
                <a:lnTo>
                  <a:pt x="265176" y="9144"/>
                </a:lnTo>
                <a:cubicBezTo>
                  <a:pt x="265176" y="9144"/>
                  <a:pt x="265176" y="0"/>
                  <a:pt x="274320" y="0"/>
                </a:cubicBezTo>
                <a:lnTo>
                  <a:pt x="429768" y="0"/>
                </a:lnTo>
                <a:cubicBezTo>
                  <a:pt x="438912" y="0"/>
                  <a:pt x="448056" y="9144"/>
                  <a:pt x="448056" y="9144"/>
                </a:cubicBezTo>
                <a:lnTo>
                  <a:pt x="448056" y="192024"/>
                </a:lnTo>
                <a:moveTo>
                  <a:pt x="0" y="310896"/>
                </a:moveTo>
                <a:cubicBezTo>
                  <a:pt x="0" y="301752"/>
                  <a:pt x="9144" y="301752"/>
                  <a:pt x="9144" y="292608"/>
                </a:cubicBezTo>
                <a:cubicBezTo>
                  <a:pt x="36576" y="292608"/>
                  <a:pt x="64008" y="283464"/>
                  <a:pt x="73152" y="265176"/>
                </a:cubicBezTo>
                <a:cubicBezTo>
                  <a:pt x="91440" y="246888"/>
                  <a:pt x="100584" y="219456"/>
                  <a:pt x="100584" y="192024"/>
                </a:cubicBezTo>
                <a:lnTo>
                  <a:pt x="100584" y="182880"/>
                </a:lnTo>
                <a:cubicBezTo>
                  <a:pt x="100584" y="173736"/>
                  <a:pt x="91440" y="173736"/>
                  <a:pt x="82296" y="173736"/>
                </a:cubicBezTo>
                <a:lnTo>
                  <a:pt x="18288" y="173736"/>
                </a:lnTo>
                <a:cubicBezTo>
                  <a:pt x="9144" y="173736"/>
                  <a:pt x="9144" y="164592"/>
                  <a:pt x="9144" y="155448"/>
                </a:cubicBezTo>
                <a:lnTo>
                  <a:pt x="9144" y="9144"/>
                </a:lnTo>
                <a:cubicBezTo>
                  <a:pt x="9144" y="9144"/>
                  <a:pt x="9144" y="0"/>
                  <a:pt x="18288" y="0"/>
                </a:cubicBezTo>
                <a:lnTo>
                  <a:pt x="173736" y="0"/>
                </a:lnTo>
                <a:cubicBezTo>
                  <a:pt x="182880" y="0"/>
                  <a:pt x="192024" y="9144"/>
                  <a:pt x="192024" y="9144"/>
                </a:cubicBezTo>
                <a:lnTo>
                  <a:pt x="192024" y="192024"/>
                </a:lnTo>
                <a:cubicBezTo>
                  <a:pt x="192024" y="228600"/>
                  <a:pt x="182880" y="256032"/>
                  <a:pt x="164592" y="283464"/>
                </a:cubicBezTo>
                <a:cubicBezTo>
                  <a:pt x="155448" y="310896"/>
                  <a:pt x="128016" y="338328"/>
                  <a:pt x="100584" y="356616"/>
                </a:cubicBezTo>
                <a:cubicBezTo>
                  <a:pt x="73152" y="365760"/>
                  <a:pt x="45720" y="374904"/>
                  <a:pt x="9144" y="384048"/>
                </a:cubicBezTo>
                <a:cubicBezTo>
                  <a:pt x="9144" y="384048"/>
                  <a:pt x="0" y="374904"/>
                  <a:pt x="0" y="365760"/>
                </a:cubicBezTo>
                <a:lnTo>
                  <a:pt x="0" y="310896"/>
                </a:lnTo>
              </a:path>
            </a:pathLst>
          </a:custGeom>
          <a:solidFill>
            <a:schemeClr val="lt2">
              <a:alpha val="50000"/>
            </a:schemeClr>
          </a:solidFill>
        </p:spPr>
        <p:txBody>
          <a:bodyPr>
            <a:noAutofit/>
          </a:bodyPr>
          <a:lstStyle/>
          <a:p>
            <a:endParaRPr lang="zh-CN" altLang="en-US"/>
          </a:p>
        </p:txBody>
      </p:sp>
      <p:sp>
        <p:nvSpPr>
          <p:cNvPr id="11" name="矩形 10"/>
          <p:cNvSpPr/>
          <p:nvPr>
            <p:custDataLst>
              <p:tags r:id="rId9"/>
            </p:custDataLst>
          </p:nvPr>
        </p:nvSpPr>
        <p:spPr>
          <a:xfrm>
            <a:off x="7994016" y="4703445"/>
            <a:ext cx="2876268" cy="756338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>
                <a:solidFill>
                  <a:schemeClr val="tx1">
                    <a:lumMod val="100000"/>
                  </a:schemeClr>
                </a:solidFill>
                <a:latin typeface="+mn-ea"/>
                <a:cs typeface="+mn-ea"/>
                <a:sym typeface="+mn-ea"/>
              </a:rPr>
              <a:t>偿付能力标准</a:t>
            </a:r>
          </a:p>
        </p:txBody>
      </p:sp>
      <p:pic>
        <p:nvPicPr>
          <p:cNvPr id="12" name="图片 11" descr="/data/temp/ca8023d6-2c4a-11ef-b27a-ae8e03db617c.jpg@base@tag=imgScale&amp;m=1&amp;w=247&amp;h=247&amp;q=95ca8023d6-2c4a-11ef-b27a-ae8e03db617c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14"/>
          <a:srcRect l="4313" r="29111"/>
          <a:stretch>
            <a:fillRect/>
          </a:stretch>
        </p:blipFill>
        <p:spPr>
          <a:xfrm>
            <a:off x="6908801" y="4638040"/>
            <a:ext cx="888365" cy="888365"/>
          </a:xfrm>
          <a:custGeom>
            <a:avLst/>
            <a:gdLst>
              <a:gd name="connsiteX0" fmla="*/ 516600 w 1033200"/>
              <a:gd name="connsiteY0" fmla="*/ 0 h 1033200"/>
              <a:gd name="connsiteX1" fmla="*/ 1033200 w 1033200"/>
              <a:gd name="connsiteY1" fmla="*/ 516600 h 1033200"/>
              <a:gd name="connsiteX2" fmla="*/ 516600 w 1033200"/>
              <a:gd name="connsiteY2" fmla="*/ 1033200 h 1033200"/>
              <a:gd name="connsiteX3" fmla="*/ 0 w 1033200"/>
              <a:gd name="connsiteY3" fmla="*/ 516600 h 1033200"/>
              <a:gd name="connsiteX4" fmla="*/ 516600 w 1033200"/>
              <a:gd name="connsiteY4" fmla="*/ 0 h 1033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33200" h="1033200">
                <a:moveTo>
                  <a:pt x="516600" y="0"/>
                </a:moveTo>
                <a:cubicBezTo>
                  <a:pt x="801910" y="0"/>
                  <a:pt x="1033200" y="231290"/>
                  <a:pt x="1033200" y="516600"/>
                </a:cubicBezTo>
                <a:cubicBezTo>
                  <a:pt x="1033200" y="801910"/>
                  <a:pt x="801910" y="1033200"/>
                  <a:pt x="516600" y="1033200"/>
                </a:cubicBezTo>
                <a:cubicBezTo>
                  <a:pt x="231290" y="1033200"/>
                  <a:pt x="0" y="801910"/>
                  <a:pt x="0" y="516600"/>
                </a:cubicBezTo>
                <a:cubicBezTo>
                  <a:pt x="0" y="231290"/>
                  <a:pt x="231290" y="0"/>
                  <a:pt x="516600" y="0"/>
                </a:cubicBezTo>
                <a:close/>
              </a:path>
            </a:pathLst>
          </a:custGeom>
          <a:ln w="9525" cap="flat" cmpd="sng" algn="ctr">
            <a:solidFill>
              <a:schemeClr val="dk1">
                <a:lumMod val="40000"/>
                <a:lumOff val="60000"/>
                <a:alpha val="20000"/>
              </a:schemeClr>
            </a:solidFill>
            <a:prstDash val="solid"/>
            <a:round/>
            <a:headEnd type="none" w="med" len="med"/>
            <a:tailEnd type="none" w="med" len="med"/>
          </a:ln>
        </p:spPr>
      </p:pic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:fade/>
      </p:transition>
    </mc:Choice>
    <mc:Fallback xmlns="">
      <p:transition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/data/temp/cabdbddf-2c4a-11ef-b25a-0ae02e4f7c39.jpg@base@tag=imgScale&amp;m=1&amp;w=3384&amp;h=952&amp;q=95cabdbddf-2c4a-11ef-b25a-0ae02e4f7c39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3"/>
          <a:srcRect t="28832" b="28832"/>
          <a:stretch>
            <a:fillRect/>
          </a:stretch>
        </p:blipFill>
        <p:spPr>
          <a:xfrm>
            <a:off x="0" y="0"/>
            <a:ext cx="12192000" cy="3429000"/>
          </a:xfrm>
          <a:prstGeom prst="rect">
            <a:avLst/>
          </a:prstGeom>
          <a:ln w="9525" cap="flat" cmpd="sng" algn="ctr">
            <a:solidFill>
              <a:schemeClr val="dk1">
                <a:lumMod val="40000"/>
                <a:lumOff val="60000"/>
                <a:alpha val="50000"/>
              </a:schemeClr>
            </a:solidFill>
            <a:prstDash val="solid"/>
            <a:round/>
            <a:headEnd type="none" w="med" len="med"/>
            <a:tailEnd type="none" w="med" len="med"/>
          </a:ln>
        </p:spPr>
      </p:pic>
      <p:sp>
        <p:nvSpPr>
          <p:cNvPr id="15" name="矩形: 圆角 14"/>
          <p:cNvSpPr/>
          <p:nvPr>
            <p:custDataLst>
              <p:tags r:id="rId3"/>
            </p:custDataLst>
          </p:nvPr>
        </p:nvSpPr>
        <p:spPr>
          <a:xfrm>
            <a:off x="530225" y="3091180"/>
            <a:ext cx="11129010" cy="3237865"/>
          </a:xfrm>
          <a:prstGeom prst="roundRect">
            <a:avLst>
              <a:gd name="adj" fmla="val 9236"/>
            </a:avLst>
          </a:prstGeom>
          <a:solidFill>
            <a:schemeClr val="lt1">
              <a:lumMod val="100000"/>
            </a:schemeClr>
          </a:solidFill>
          <a:ln w="3175" cap="flat" cmpd="sng" algn="ctr">
            <a:solidFill>
              <a:schemeClr val="accent1">
                <a:lumMod val="100000"/>
                <a:alpha val="2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0" dist="76200" dir="5399999" algn="bl" rotWithShape="0">
              <a:schemeClr val="accent1">
                <a:alpha val="20000"/>
              </a:schemeClr>
            </a:outerShdw>
          </a:effectLst>
        </p:spPr>
        <p:txBody>
          <a:bodyPr rtlCol="0" anchor="ctr"/>
          <a:lstStyle/>
          <a:p>
            <a:pPr algn="ctr"/>
            <a:endParaRPr kumimoji="1" lang="zh-CN" altLang="en-US" sz="3200">
              <a:latin typeface="+mj-ea"/>
              <a:ea typeface="+mj-ea"/>
              <a:sym typeface="微软雅黑" panose="020B0503020204020204" charset="-122"/>
            </a:endParaRPr>
          </a:p>
        </p:txBody>
      </p:sp>
      <p:sp>
        <p:nvSpPr>
          <p:cNvPr id="29" name="标题"/>
          <p:cNvSpPr txBox="1"/>
          <p:nvPr>
            <p:custDataLst>
              <p:tags r:id="rId4"/>
            </p:custDataLst>
          </p:nvPr>
        </p:nvSpPr>
        <p:spPr>
          <a:xfrm>
            <a:off x="1527175" y="3244850"/>
            <a:ext cx="9473565" cy="779145"/>
          </a:xfrm>
          <a:prstGeom prst="rect">
            <a:avLst/>
          </a:prstGeom>
          <a:noFill/>
        </p:spPr>
        <p:txBody>
          <a:bodyPr wrap="square" lIns="0" tIns="0" rIns="0" bIns="0" rtlCol="0" anchor="b">
            <a:normAutofit/>
          </a:bodyPr>
          <a:lstStyle>
            <a:defPPr>
              <a:defRPr lang="zh-CN"/>
            </a:defPPr>
            <a:lvl1pPr>
              <a:lnSpc>
                <a:spcPct val="131000"/>
              </a:lnSpc>
              <a:defRPr sz="3400" b="1">
                <a:solidFill>
                  <a:schemeClr val="dk1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偿付能力评估方法</a:t>
            </a:r>
          </a:p>
        </p:txBody>
      </p:sp>
      <p:sp>
        <p:nvSpPr>
          <p:cNvPr id="4" name="矩形 3"/>
          <p:cNvSpPr/>
          <p:nvPr>
            <p:custDataLst>
              <p:tags r:id="rId5"/>
            </p:custDataLst>
          </p:nvPr>
        </p:nvSpPr>
        <p:spPr>
          <a:xfrm>
            <a:off x="1487488" y="4873624"/>
            <a:ext cx="2647950" cy="121856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solidFill>
                  <a:srgbClr val="000000"/>
                </a:solidFill>
                <a:latin typeface="+mn-ea"/>
                <a:cs typeface="+mn-ea"/>
                <a:sym typeface="+mn-ea"/>
              </a:rPr>
              <a:t>通过计算保险公司的资本充足率、流动性比率等指标，评估其偿付能力。</a:t>
            </a:r>
          </a:p>
        </p:txBody>
      </p:sp>
      <p:sp>
        <p:nvSpPr>
          <p:cNvPr id="6" name="矩形 5"/>
          <p:cNvSpPr/>
          <p:nvPr>
            <p:custDataLst>
              <p:tags r:id="rId6"/>
            </p:custDataLst>
          </p:nvPr>
        </p:nvSpPr>
        <p:spPr>
          <a:xfrm>
            <a:off x="1487488" y="4413884"/>
            <a:ext cx="2647950" cy="349250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lstStyle/>
          <a:p>
            <a:pPr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dirty="0">
                <a:solidFill>
                  <a:srgbClr val="000000"/>
                </a:solidFill>
                <a:latin typeface="+mn-ea"/>
                <a:cs typeface="+mn-ea"/>
                <a:sym typeface="+mn-ea"/>
              </a:rPr>
              <a:t>定量评估</a:t>
            </a:r>
          </a:p>
        </p:txBody>
      </p:sp>
      <p:sp>
        <p:nvSpPr>
          <p:cNvPr id="3" name="矩形 2"/>
          <p:cNvSpPr/>
          <p:nvPr>
            <p:custDataLst>
              <p:tags r:id="rId7"/>
            </p:custDataLst>
          </p:nvPr>
        </p:nvSpPr>
        <p:spPr>
          <a:xfrm>
            <a:off x="8313738" y="4873624"/>
            <a:ext cx="2647950" cy="121856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solidFill>
                  <a:srgbClr val="000000"/>
                </a:solidFill>
                <a:latin typeface="+mn-ea"/>
                <a:cs typeface="+mn-ea"/>
                <a:sym typeface="+mn-ea"/>
              </a:rPr>
              <a:t>结合定量和定性评估结果，综合评估保险公司的偿付能力。</a:t>
            </a:r>
          </a:p>
        </p:txBody>
      </p:sp>
      <p:sp>
        <p:nvSpPr>
          <p:cNvPr id="5" name="矩形 4"/>
          <p:cNvSpPr/>
          <p:nvPr>
            <p:custDataLst>
              <p:tags r:id="rId8"/>
            </p:custDataLst>
          </p:nvPr>
        </p:nvSpPr>
        <p:spPr>
          <a:xfrm>
            <a:off x="8313738" y="4413884"/>
            <a:ext cx="2647950" cy="349250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lstStyle/>
          <a:p>
            <a:pPr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>
                <a:solidFill>
                  <a:srgbClr val="000000"/>
                </a:solidFill>
                <a:latin typeface="+mn-ea"/>
                <a:cs typeface="+mn-ea"/>
                <a:sym typeface="+mn-ea"/>
              </a:rPr>
              <a:t>综合评估</a:t>
            </a:r>
          </a:p>
        </p:txBody>
      </p:sp>
      <p:sp>
        <p:nvSpPr>
          <p:cNvPr id="11" name="矩形 10"/>
          <p:cNvSpPr/>
          <p:nvPr>
            <p:custDataLst>
              <p:tags r:id="rId9"/>
            </p:custDataLst>
          </p:nvPr>
        </p:nvSpPr>
        <p:spPr>
          <a:xfrm>
            <a:off x="4900613" y="4873624"/>
            <a:ext cx="2647950" cy="121856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solidFill>
                  <a:srgbClr val="000000"/>
                </a:solidFill>
                <a:latin typeface="+mn-ea"/>
                <a:cs typeface="+mn-ea"/>
                <a:sym typeface="+mn-ea"/>
              </a:rPr>
              <a:t>通过评估保险公司的管理能力、风险控制能力等，评估其偿付能力。</a:t>
            </a:r>
          </a:p>
        </p:txBody>
      </p:sp>
      <p:sp>
        <p:nvSpPr>
          <p:cNvPr id="14" name="矩形 13"/>
          <p:cNvSpPr/>
          <p:nvPr>
            <p:custDataLst>
              <p:tags r:id="rId10"/>
            </p:custDataLst>
          </p:nvPr>
        </p:nvSpPr>
        <p:spPr>
          <a:xfrm>
            <a:off x="4900613" y="4413884"/>
            <a:ext cx="2647950" cy="349250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lstStyle/>
          <a:p>
            <a:pPr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>
                <a:solidFill>
                  <a:srgbClr val="000000"/>
                </a:solidFill>
                <a:latin typeface="+mn-ea"/>
                <a:cs typeface="+mn-ea"/>
                <a:sym typeface="+mn-ea"/>
              </a:rPr>
              <a:t>定性评估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:fade/>
      </p:transition>
    </mc:Choice>
    <mc:Fallback xmlns="">
      <p:transition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5970270" y="394335"/>
            <a:ext cx="5240020" cy="923290"/>
          </a:xfrm>
        </p:spPr>
        <p:txBody>
          <a:bodyPr lIns="0" tIns="0" rIns="0" bIns="0">
            <a:noAutofit/>
          </a:bodyPr>
          <a:lstStyle/>
          <a:p>
            <a:pPr algn="l"/>
            <a:r>
              <a:rPr lang="zh-CN" altLang="en-US" sz="3600"/>
              <a:t>偿付能力监管措施</a:t>
            </a:r>
          </a:p>
        </p:txBody>
      </p:sp>
      <p:pic>
        <p:nvPicPr>
          <p:cNvPr id="2" name="图片 1" descr="6 拷贝"/>
          <p:cNvPicPr>
            <a:picLocks noChangeAspect="1"/>
          </p:cNvPicPr>
          <p:nvPr>
            <p:custDataLst>
              <p:tags r:id="rId3"/>
            </p:custDataLst>
          </p:nvPr>
        </p:nvPicPr>
        <p:blipFill rotWithShape="1">
          <a:blip r:embed="rId12"/>
          <a:srcRect l="22938" t="5052" r="24791" b="5107"/>
          <a:stretch>
            <a:fillRect/>
          </a:stretch>
        </p:blipFill>
        <p:spPr>
          <a:xfrm>
            <a:off x="1657746" y="1462000"/>
            <a:ext cx="2555364" cy="4392000"/>
          </a:xfrm>
          <a:prstGeom prst="rect">
            <a:avLst/>
          </a:prstGeom>
        </p:spPr>
      </p:pic>
      <p:pic>
        <p:nvPicPr>
          <p:cNvPr id="7" name="图片 6" descr="/data/temp/caeb2930-2c4a-11ef-b59e-d64e42daeb36.jpg@base@tag=imgScale&amp;m=1&amp;w=588&amp;h=687&amp;q=95caeb2930-2c4a-11ef-b59e-d64e42daeb36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3"/>
          <a:srcRect l="17668" r="17668"/>
          <a:stretch>
            <a:fillRect/>
          </a:stretch>
        </p:blipFill>
        <p:spPr>
          <a:xfrm>
            <a:off x="1864327" y="2424788"/>
            <a:ext cx="2116800" cy="2476800"/>
          </a:xfrm>
          <a:custGeom>
            <a:avLst/>
            <a:gdLst>
              <a:gd name="connsiteX0" fmla="*/ 352807 w 2116800"/>
              <a:gd name="connsiteY0" fmla="*/ 0 h 2476800"/>
              <a:gd name="connsiteX1" fmla="*/ 1763993 w 2116800"/>
              <a:gd name="connsiteY1" fmla="*/ 0 h 2476800"/>
              <a:gd name="connsiteX2" fmla="*/ 2116800 w 2116800"/>
              <a:gd name="connsiteY2" fmla="*/ 352807 h 2476800"/>
              <a:gd name="connsiteX3" fmla="*/ 2116800 w 2116800"/>
              <a:gd name="connsiteY3" fmla="*/ 2123993 h 2476800"/>
              <a:gd name="connsiteX4" fmla="*/ 1763993 w 2116800"/>
              <a:gd name="connsiteY4" fmla="*/ 2476800 h 2476800"/>
              <a:gd name="connsiteX5" fmla="*/ 352807 w 2116800"/>
              <a:gd name="connsiteY5" fmla="*/ 2476800 h 2476800"/>
              <a:gd name="connsiteX6" fmla="*/ 0 w 2116800"/>
              <a:gd name="connsiteY6" fmla="*/ 2123993 h 2476800"/>
              <a:gd name="connsiteX7" fmla="*/ 0 w 2116800"/>
              <a:gd name="connsiteY7" fmla="*/ 352807 h 2476800"/>
              <a:gd name="connsiteX8" fmla="*/ 352807 w 2116800"/>
              <a:gd name="connsiteY8" fmla="*/ 0 h 2476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116800" h="2476800">
                <a:moveTo>
                  <a:pt x="352807" y="0"/>
                </a:moveTo>
                <a:lnTo>
                  <a:pt x="1763993" y="0"/>
                </a:lnTo>
                <a:cubicBezTo>
                  <a:pt x="1958843" y="0"/>
                  <a:pt x="2116800" y="157957"/>
                  <a:pt x="2116800" y="352807"/>
                </a:cubicBezTo>
                <a:lnTo>
                  <a:pt x="2116800" y="2123993"/>
                </a:lnTo>
                <a:cubicBezTo>
                  <a:pt x="2116800" y="2318843"/>
                  <a:pt x="1958843" y="2476800"/>
                  <a:pt x="1763993" y="2476800"/>
                </a:cubicBezTo>
                <a:lnTo>
                  <a:pt x="352807" y="2476800"/>
                </a:lnTo>
                <a:cubicBezTo>
                  <a:pt x="157957" y="2476800"/>
                  <a:pt x="0" y="2318843"/>
                  <a:pt x="0" y="2123993"/>
                </a:cubicBezTo>
                <a:lnTo>
                  <a:pt x="0" y="352807"/>
                </a:lnTo>
                <a:cubicBezTo>
                  <a:pt x="0" y="157957"/>
                  <a:pt x="157957" y="0"/>
                  <a:pt x="352807" y="0"/>
                </a:cubicBezTo>
                <a:close/>
              </a:path>
            </a:pathLst>
          </a:custGeom>
          <a:ln>
            <a:solidFill>
              <a:schemeClr val="tx1">
                <a:lumMod val="40000"/>
                <a:lumOff val="60000"/>
                <a:alpha val="50000"/>
              </a:schemeClr>
            </a:solidFill>
          </a:ln>
        </p:spPr>
      </p:pic>
      <p:sp>
        <p:nvSpPr>
          <p:cNvPr id="12" name="矩形 11"/>
          <p:cNvSpPr/>
          <p:nvPr>
            <p:custDataLst>
              <p:tags r:id="rId5"/>
            </p:custDataLst>
          </p:nvPr>
        </p:nvSpPr>
        <p:spPr>
          <a:xfrm>
            <a:off x="5970906" y="1501775"/>
            <a:ext cx="5039995" cy="433070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lstStyle/>
          <a:p>
            <a:pPr>
              <a:lnSpc>
                <a:spcPct val="130000"/>
              </a:lnSpc>
            </a:pPr>
            <a:r>
              <a:rPr lang="zh-CN" altLang="en-US" b="1" dirty="0">
                <a:solidFill>
                  <a:schemeClr val="accent1"/>
                </a:solidFill>
                <a:uFillTx/>
                <a:latin typeface="+mn-ea"/>
                <a:cs typeface="+mj-ea"/>
              </a:rPr>
              <a:t>制定偿付能力标准</a:t>
            </a:r>
          </a:p>
        </p:txBody>
      </p:sp>
      <p:sp>
        <p:nvSpPr>
          <p:cNvPr id="13" name="矩形 12"/>
          <p:cNvSpPr/>
          <p:nvPr>
            <p:custDataLst>
              <p:tags r:id="rId6"/>
            </p:custDataLst>
          </p:nvPr>
        </p:nvSpPr>
        <p:spPr>
          <a:xfrm>
            <a:off x="5970906" y="2048510"/>
            <a:ext cx="5039995" cy="93091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</a:rPr>
              <a:t>根据保险公司的业务规模、风险状况等因素，制定相应的偿付能力标准，确保保险公司有足够的资金来履行其保险责任。</a:t>
            </a:r>
          </a:p>
        </p:txBody>
      </p:sp>
      <p:sp>
        <p:nvSpPr>
          <p:cNvPr id="14" name="矩形 13"/>
          <p:cNvSpPr/>
          <p:nvPr>
            <p:custDataLst>
              <p:tags r:id="rId7"/>
            </p:custDataLst>
          </p:nvPr>
        </p:nvSpPr>
        <p:spPr>
          <a:xfrm>
            <a:off x="5970906" y="3084195"/>
            <a:ext cx="5039995" cy="433070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lstStyle/>
          <a:p>
            <a:pPr>
              <a:lnSpc>
                <a:spcPct val="130000"/>
              </a:lnSpc>
            </a:pPr>
            <a:r>
              <a:rPr lang="zh-CN" altLang="en-US" b="1" dirty="0">
                <a:solidFill>
                  <a:schemeClr val="accent1"/>
                </a:solidFill>
                <a:uFillTx/>
                <a:latin typeface="+mn-ea"/>
                <a:cs typeface="+mj-ea"/>
              </a:rPr>
              <a:t>定期进行偿付能力评估</a:t>
            </a:r>
          </a:p>
        </p:txBody>
      </p:sp>
      <p:sp>
        <p:nvSpPr>
          <p:cNvPr id="15" name="矩形 14"/>
          <p:cNvSpPr/>
          <p:nvPr>
            <p:custDataLst>
              <p:tags r:id="rId8"/>
            </p:custDataLst>
          </p:nvPr>
        </p:nvSpPr>
        <p:spPr>
          <a:xfrm>
            <a:off x="5970906" y="3630930"/>
            <a:ext cx="5039995" cy="93091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</a:rPr>
              <a:t>定期对保险公司的偿付能力进行评估，包括资产负债表、现金流量表等财务报表的分析，以及风险管理、内部控制等方面的评估。</a:t>
            </a:r>
          </a:p>
        </p:txBody>
      </p:sp>
      <p:sp>
        <p:nvSpPr>
          <p:cNvPr id="16" name="矩形 15"/>
          <p:cNvSpPr/>
          <p:nvPr>
            <p:custDataLst>
              <p:tags r:id="rId9"/>
            </p:custDataLst>
          </p:nvPr>
        </p:nvSpPr>
        <p:spPr>
          <a:xfrm>
            <a:off x="5970906" y="4666615"/>
            <a:ext cx="5039995" cy="433070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lstStyle/>
          <a:p>
            <a:pPr>
              <a:lnSpc>
                <a:spcPct val="130000"/>
              </a:lnSpc>
            </a:pPr>
            <a:r>
              <a:rPr lang="zh-CN" altLang="en-US" b="1" dirty="0">
                <a:solidFill>
                  <a:schemeClr val="accent1"/>
                </a:solidFill>
                <a:uFillTx/>
                <a:latin typeface="+mn-ea"/>
                <a:cs typeface="+mj-ea"/>
              </a:rPr>
              <a:t>实施偿付能力监管措施</a:t>
            </a:r>
          </a:p>
        </p:txBody>
      </p:sp>
      <p:sp>
        <p:nvSpPr>
          <p:cNvPr id="17" name="矩形 16"/>
          <p:cNvSpPr/>
          <p:nvPr>
            <p:custDataLst>
              <p:tags r:id="rId10"/>
            </p:custDataLst>
          </p:nvPr>
        </p:nvSpPr>
        <p:spPr>
          <a:xfrm>
            <a:off x="5970906" y="5213350"/>
            <a:ext cx="5039995" cy="93091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</a:rPr>
              <a:t>对于偿付能力不足的保险公司，监管机构可以采取一系列监管措施，如要求增加资本金、限制业务范围、限制高管薪酬等，以确保保险公司的偿付能力。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:fade/>
      </p:transition>
    </mc:Choice>
    <mc:Fallback xmlns="">
      <p:transition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10438" y="2034069"/>
            <a:ext cx="5230368" cy="2789863"/>
          </a:xfrm>
        </p:spPr>
        <p:txBody>
          <a:bodyPr wrap="square" anchor="ctr" anchorCtr="0">
            <a:normAutofit/>
          </a:bodyPr>
          <a:lstStyle/>
          <a:p>
            <a:r>
              <a:rPr lang="zh-CN" altLang="en-US" dirty="0"/>
              <a:t>保险业务监管</a:t>
            </a:r>
          </a:p>
        </p:txBody>
      </p:sp>
      <p:sp>
        <p:nvSpPr>
          <p:cNvPr id="6" name="节编号"/>
          <p:cNvSpPr>
            <a:spLocks noGrp="1"/>
          </p:cNvSpPr>
          <p:nvPr>
            <p:ph type="body" sz="quarter" idx="13"/>
            <p:custDataLst>
              <p:tags r:id="rId3"/>
            </p:custDataLst>
          </p:nvPr>
        </p:nvSpPr>
        <p:spPr>
          <a:xfrm>
            <a:off x="1130518" y="881029"/>
            <a:ext cx="4402908" cy="4700971"/>
          </a:xfrm>
        </p:spPr>
        <p:txBody>
          <a:bodyPr wrap="square">
            <a:normAutofit/>
          </a:bodyPr>
          <a:lstStyle/>
          <a:p>
            <a:r>
              <a:rPr lang="zh-CN" altLang="en-US" dirty="0"/>
              <a:t>04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:fade/>
      </p:transition>
    </mc:Choice>
    <mc:Fallback xmlns="">
      <p:transition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6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prstGeom prst="rect">
            <a:avLst/>
          </a:prstGeom>
        </p:spPr>
        <p:txBody>
          <a:bodyPr wrap="square">
            <a:normAutofit/>
          </a:bodyPr>
          <a:lstStyle/>
          <a:p>
            <a:r>
              <a:rPr lang="zh-CN" altLang="en-US" dirty="0"/>
              <a:t>保险业务种类与特点</a:t>
            </a:r>
          </a:p>
        </p:txBody>
      </p:sp>
      <p:sp>
        <p:nvSpPr>
          <p:cNvPr id="9" name="圆角矩形 106"/>
          <p:cNvSpPr/>
          <p:nvPr>
            <p:custDataLst>
              <p:tags r:id="rId3"/>
            </p:custDataLst>
          </p:nvPr>
        </p:nvSpPr>
        <p:spPr>
          <a:xfrm>
            <a:off x="759244" y="2684287"/>
            <a:ext cx="3099568" cy="3258376"/>
          </a:xfrm>
          <a:prstGeom prst="roundRect">
            <a:avLst>
              <a:gd name="adj" fmla="val 8465"/>
            </a:avLst>
          </a:prstGeom>
          <a:solidFill>
            <a:schemeClr val="tx1">
              <a:lumMod val="40000"/>
              <a:lumOff val="60000"/>
              <a:alpha val="20000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50000"/>
                  <a:lumOff val="50000"/>
                  <a:alpha val="10000"/>
                </a:schemeClr>
              </a:solidFill>
            </a:endParaRPr>
          </a:p>
        </p:txBody>
      </p:sp>
      <p:sp>
        <p:nvSpPr>
          <p:cNvPr id="10" name="圆角矩形 106"/>
          <p:cNvSpPr/>
          <p:nvPr>
            <p:custDataLst>
              <p:tags r:id="rId4"/>
            </p:custDataLst>
          </p:nvPr>
        </p:nvSpPr>
        <p:spPr>
          <a:xfrm>
            <a:off x="4546415" y="2684287"/>
            <a:ext cx="3099568" cy="3258376"/>
          </a:xfrm>
          <a:prstGeom prst="roundRect">
            <a:avLst>
              <a:gd name="adj" fmla="val 8465"/>
            </a:avLst>
          </a:prstGeom>
          <a:solidFill>
            <a:schemeClr val="tx1">
              <a:lumMod val="40000"/>
              <a:lumOff val="60000"/>
              <a:alpha val="20000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50000"/>
                  <a:lumOff val="50000"/>
                  <a:alpha val="10000"/>
                </a:schemeClr>
              </a:solidFill>
            </a:endParaRPr>
          </a:p>
        </p:txBody>
      </p:sp>
      <p:sp>
        <p:nvSpPr>
          <p:cNvPr id="12" name="圆角矩形 106"/>
          <p:cNvSpPr/>
          <p:nvPr>
            <p:custDataLst>
              <p:tags r:id="rId5"/>
            </p:custDataLst>
          </p:nvPr>
        </p:nvSpPr>
        <p:spPr>
          <a:xfrm>
            <a:off x="8333585" y="2684287"/>
            <a:ext cx="3099568" cy="3258376"/>
          </a:xfrm>
          <a:prstGeom prst="roundRect">
            <a:avLst>
              <a:gd name="adj" fmla="val 8465"/>
            </a:avLst>
          </a:prstGeom>
          <a:solidFill>
            <a:schemeClr val="tx1">
              <a:lumMod val="40000"/>
              <a:lumOff val="60000"/>
              <a:alpha val="20000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50000"/>
                  <a:lumOff val="50000"/>
                  <a:alpha val="10000"/>
                </a:schemeClr>
              </a:solidFill>
            </a:endParaRPr>
          </a:p>
        </p:txBody>
      </p:sp>
      <p:pic>
        <p:nvPicPr>
          <p:cNvPr id="14" name="图片 13" descr="/data/temp/cc9afa44-2c4a-11ef-a400-8e863232aedc.jpg@base@tag=imgScale&amp;m=1&amp;w=519&amp;h=519&amp;q=95cc9afa44-2c4a-11ef-a400-8e863232aedc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23"/>
          <a:srcRect l="12331" t="5973" r="12717" b="19075"/>
          <a:stretch>
            <a:fillRect/>
          </a:stretch>
        </p:blipFill>
        <p:spPr>
          <a:xfrm>
            <a:off x="1409091" y="1392859"/>
            <a:ext cx="1871899" cy="1871899"/>
          </a:xfrm>
          <a:custGeom>
            <a:avLst/>
            <a:gdLst>
              <a:gd name="connsiteX0" fmla="*/ 981734 w 1963468"/>
              <a:gd name="connsiteY0" fmla="*/ 0 h 1963468"/>
              <a:gd name="connsiteX1" fmla="*/ 1963468 w 1963468"/>
              <a:gd name="connsiteY1" fmla="*/ 981734 h 1963468"/>
              <a:gd name="connsiteX2" fmla="*/ 981734 w 1963468"/>
              <a:gd name="connsiteY2" fmla="*/ 1963468 h 1963468"/>
              <a:gd name="connsiteX3" fmla="*/ 0 w 1963468"/>
              <a:gd name="connsiteY3" fmla="*/ 981734 h 1963468"/>
              <a:gd name="connsiteX4" fmla="*/ 981734 w 1963468"/>
              <a:gd name="connsiteY4" fmla="*/ 0 h 19634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63468" h="1963468">
                <a:moveTo>
                  <a:pt x="981734" y="0"/>
                </a:moveTo>
                <a:cubicBezTo>
                  <a:pt x="1523931" y="0"/>
                  <a:pt x="1963468" y="439537"/>
                  <a:pt x="1963468" y="981734"/>
                </a:cubicBezTo>
                <a:cubicBezTo>
                  <a:pt x="1963468" y="1523931"/>
                  <a:pt x="1523931" y="1963468"/>
                  <a:pt x="981734" y="1963468"/>
                </a:cubicBezTo>
                <a:cubicBezTo>
                  <a:pt x="439537" y="1963468"/>
                  <a:pt x="0" y="1523931"/>
                  <a:pt x="0" y="981734"/>
                </a:cubicBezTo>
                <a:cubicBezTo>
                  <a:pt x="0" y="439537"/>
                  <a:pt x="439537" y="0"/>
                  <a:pt x="981734" y="0"/>
                </a:cubicBezTo>
                <a:close/>
              </a:path>
            </a:pathLst>
          </a:custGeom>
          <a:ln w="3175" cap="flat" cmpd="sng" algn="ctr">
            <a:solidFill>
              <a:schemeClr val="tx1">
                <a:lumMod val="40000"/>
                <a:lumOff val="60000"/>
                <a:alpha val="20000"/>
              </a:schemeClr>
            </a:solidFill>
            <a:prstDash val="solid"/>
            <a:round/>
            <a:headEnd type="none" w="med" len="med"/>
            <a:tailEnd type="none" w="med" len="med"/>
          </a:ln>
        </p:spPr>
      </p:pic>
      <p:sp>
        <p:nvSpPr>
          <p:cNvPr id="15" name="圆角矩形 14"/>
          <p:cNvSpPr/>
          <p:nvPr>
            <p:custDataLst>
              <p:tags r:id="rId7"/>
            </p:custDataLst>
          </p:nvPr>
        </p:nvSpPr>
        <p:spPr>
          <a:xfrm>
            <a:off x="2142871" y="3062622"/>
            <a:ext cx="404734" cy="404734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25400">
            <a:solidFill>
              <a:schemeClr val="lt1"/>
            </a:solidFill>
          </a:ln>
          <a:effectLst>
            <a:outerShdw blurRad="127000" dist="63500" dir="2700000" algn="tl" rotWithShape="0">
              <a:schemeClr val="accent1">
                <a:lumMod val="60000"/>
                <a:lumOff val="40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zh-CN" altLang="en-US">
              <a:solidFill>
                <a:schemeClr val="lt1"/>
              </a:solidFill>
              <a:sym typeface="+mn-ea"/>
            </a:endParaRPr>
          </a:p>
        </p:txBody>
      </p:sp>
      <p:sp>
        <p:nvSpPr>
          <p:cNvPr id="16" name="任意多边形 15"/>
          <p:cNvSpPr>
            <a:spLocks noChangeAspect="1"/>
          </p:cNvSpPr>
          <p:nvPr>
            <p:custDataLst>
              <p:tags r:id="rId8"/>
            </p:custDataLst>
          </p:nvPr>
        </p:nvSpPr>
        <p:spPr>
          <a:xfrm rot="8100000">
            <a:off x="2220446" y="3158637"/>
            <a:ext cx="249867" cy="148136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3516" h="1878">
                <a:moveTo>
                  <a:pt x="3018" y="0"/>
                </a:moveTo>
                <a:lnTo>
                  <a:pt x="3516" y="0"/>
                </a:lnTo>
                <a:lnTo>
                  <a:pt x="3516" y="1878"/>
                </a:lnTo>
                <a:lnTo>
                  <a:pt x="3018" y="1878"/>
                </a:lnTo>
                <a:lnTo>
                  <a:pt x="3018" y="499"/>
                </a:lnTo>
                <a:lnTo>
                  <a:pt x="0" y="499"/>
                </a:lnTo>
                <a:lnTo>
                  <a:pt x="0" y="1"/>
                </a:lnTo>
                <a:lnTo>
                  <a:pt x="3018" y="1"/>
                </a:lnTo>
                <a:lnTo>
                  <a:pt x="3018" y="0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18" name="图片 17" descr="/data/temp/cc9afae8-2c4a-11ef-a400-8e863232aedc.jpg@base@tag=imgScale&amp;m=1&amp;w=519&amp;h=519&amp;q=95cc9afae8-2c4a-11ef-a400-8e863232aedc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24"/>
          <a:srcRect l="16698" r="16698"/>
          <a:stretch>
            <a:fillRect/>
          </a:stretch>
        </p:blipFill>
        <p:spPr>
          <a:xfrm>
            <a:off x="5196897" y="1403033"/>
            <a:ext cx="1871330" cy="1871899"/>
          </a:xfrm>
          <a:custGeom>
            <a:avLst/>
            <a:gdLst>
              <a:gd name="connsiteX0" fmla="*/ 981734 w 1963468"/>
              <a:gd name="connsiteY0" fmla="*/ 0 h 1963468"/>
              <a:gd name="connsiteX1" fmla="*/ 1963468 w 1963468"/>
              <a:gd name="connsiteY1" fmla="*/ 981734 h 1963468"/>
              <a:gd name="connsiteX2" fmla="*/ 981734 w 1963468"/>
              <a:gd name="connsiteY2" fmla="*/ 1963468 h 1963468"/>
              <a:gd name="connsiteX3" fmla="*/ 0 w 1963468"/>
              <a:gd name="connsiteY3" fmla="*/ 981734 h 1963468"/>
              <a:gd name="connsiteX4" fmla="*/ 981734 w 1963468"/>
              <a:gd name="connsiteY4" fmla="*/ 0 h 19634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63468" h="1963468">
                <a:moveTo>
                  <a:pt x="981734" y="0"/>
                </a:moveTo>
                <a:cubicBezTo>
                  <a:pt x="1523931" y="0"/>
                  <a:pt x="1963468" y="439537"/>
                  <a:pt x="1963468" y="981734"/>
                </a:cubicBezTo>
                <a:cubicBezTo>
                  <a:pt x="1963468" y="1523931"/>
                  <a:pt x="1523931" y="1963468"/>
                  <a:pt x="981734" y="1963468"/>
                </a:cubicBezTo>
                <a:cubicBezTo>
                  <a:pt x="439537" y="1963468"/>
                  <a:pt x="0" y="1523931"/>
                  <a:pt x="0" y="981734"/>
                </a:cubicBezTo>
                <a:cubicBezTo>
                  <a:pt x="0" y="439537"/>
                  <a:pt x="439537" y="0"/>
                  <a:pt x="981734" y="0"/>
                </a:cubicBezTo>
                <a:close/>
              </a:path>
            </a:pathLst>
          </a:custGeom>
          <a:ln w="3175" cap="flat" cmpd="sng" algn="ctr">
            <a:solidFill>
              <a:schemeClr val="tx1">
                <a:lumMod val="40000"/>
                <a:lumOff val="60000"/>
                <a:alpha val="20000"/>
              </a:schemeClr>
            </a:solidFill>
            <a:prstDash val="solid"/>
            <a:round/>
            <a:headEnd type="none" w="med" len="med"/>
            <a:tailEnd type="none" w="med" len="med"/>
          </a:ln>
        </p:spPr>
      </p:pic>
      <p:sp>
        <p:nvSpPr>
          <p:cNvPr id="19" name="圆角矩形 18"/>
          <p:cNvSpPr/>
          <p:nvPr>
            <p:custDataLst>
              <p:tags r:id="rId10"/>
            </p:custDataLst>
          </p:nvPr>
        </p:nvSpPr>
        <p:spPr>
          <a:xfrm>
            <a:off x="5930677" y="3047361"/>
            <a:ext cx="404248" cy="404734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25400">
            <a:solidFill>
              <a:schemeClr val="lt1"/>
            </a:solidFill>
          </a:ln>
          <a:effectLst>
            <a:outerShdw blurRad="127000" dist="63500" dir="2700000" algn="tl" rotWithShape="0">
              <a:schemeClr val="accent1">
                <a:lumMod val="60000"/>
                <a:lumOff val="40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zh-CN" altLang="en-US">
              <a:solidFill>
                <a:schemeClr val="lt1"/>
              </a:solidFill>
              <a:sym typeface="+mn-ea"/>
            </a:endParaRPr>
          </a:p>
        </p:txBody>
      </p:sp>
      <p:sp>
        <p:nvSpPr>
          <p:cNvPr id="20" name="任意多边形 19"/>
          <p:cNvSpPr>
            <a:spLocks noChangeAspect="1"/>
          </p:cNvSpPr>
          <p:nvPr>
            <p:custDataLst>
              <p:tags r:id="rId11"/>
            </p:custDataLst>
          </p:nvPr>
        </p:nvSpPr>
        <p:spPr>
          <a:xfrm rot="8100000">
            <a:off x="6007616" y="3144012"/>
            <a:ext cx="249867" cy="148136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3516" h="1878">
                <a:moveTo>
                  <a:pt x="3018" y="0"/>
                </a:moveTo>
                <a:lnTo>
                  <a:pt x="3516" y="0"/>
                </a:lnTo>
                <a:lnTo>
                  <a:pt x="3516" y="1878"/>
                </a:lnTo>
                <a:lnTo>
                  <a:pt x="3018" y="1878"/>
                </a:lnTo>
                <a:lnTo>
                  <a:pt x="3018" y="499"/>
                </a:lnTo>
                <a:lnTo>
                  <a:pt x="0" y="499"/>
                </a:lnTo>
                <a:lnTo>
                  <a:pt x="0" y="1"/>
                </a:lnTo>
                <a:lnTo>
                  <a:pt x="3018" y="1"/>
                </a:lnTo>
                <a:lnTo>
                  <a:pt x="3018" y="0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21" name="图片 20" descr="/data/temp/cc9afc51-2c4a-11ef-a400-8e863232aedc.jpg@base@tag=imgScale&amp;m=1&amp;w=519&amp;h=519&amp;q=95cc9afc51-2c4a-11ef-a400-8e863232aedc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25"/>
          <a:srcRect l="16698" r="16698"/>
          <a:stretch>
            <a:fillRect/>
          </a:stretch>
        </p:blipFill>
        <p:spPr>
          <a:xfrm>
            <a:off x="8983432" y="1404940"/>
            <a:ext cx="1871330" cy="1871899"/>
          </a:xfrm>
          <a:custGeom>
            <a:avLst/>
            <a:gdLst>
              <a:gd name="connsiteX0" fmla="*/ 981734 w 1963468"/>
              <a:gd name="connsiteY0" fmla="*/ 0 h 1963468"/>
              <a:gd name="connsiteX1" fmla="*/ 1963468 w 1963468"/>
              <a:gd name="connsiteY1" fmla="*/ 981734 h 1963468"/>
              <a:gd name="connsiteX2" fmla="*/ 981734 w 1963468"/>
              <a:gd name="connsiteY2" fmla="*/ 1963468 h 1963468"/>
              <a:gd name="connsiteX3" fmla="*/ 0 w 1963468"/>
              <a:gd name="connsiteY3" fmla="*/ 981734 h 1963468"/>
              <a:gd name="connsiteX4" fmla="*/ 981734 w 1963468"/>
              <a:gd name="connsiteY4" fmla="*/ 0 h 19634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63468" h="1963468">
                <a:moveTo>
                  <a:pt x="981734" y="0"/>
                </a:moveTo>
                <a:cubicBezTo>
                  <a:pt x="1523931" y="0"/>
                  <a:pt x="1963468" y="439537"/>
                  <a:pt x="1963468" y="981734"/>
                </a:cubicBezTo>
                <a:cubicBezTo>
                  <a:pt x="1963468" y="1523931"/>
                  <a:pt x="1523931" y="1963468"/>
                  <a:pt x="981734" y="1963468"/>
                </a:cubicBezTo>
                <a:cubicBezTo>
                  <a:pt x="439537" y="1963468"/>
                  <a:pt x="0" y="1523931"/>
                  <a:pt x="0" y="981734"/>
                </a:cubicBezTo>
                <a:cubicBezTo>
                  <a:pt x="0" y="439537"/>
                  <a:pt x="439537" y="0"/>
                  <a:pt x="981734" y="0"/>
                </a:cubicBezTo>
                <a:close/>
              </a:path>
            </a:pathLst>
          </a:custGeom>
          <a:ln w="3175" cap="flat" cmpd="sng" algn="ctr">
            <a:solidFill>
              <a:schemeClr val="tx1">
                <a:lumMod val="40000"/>
                <a:lumOff val="60000"/>
                <a:alpha val="20000"/>
              </a:schemeClr>
            </a:solidFill>
            <a:prstDash val="solid"/>
            <a:round/>
            <a:headEnd type="none" w="med" len="med"/>
            <a:tailEnd type="none" w="med" len="med"/>
          </a:ln>
        </p:spPr>
      </p:pic>
      <p:sp>
        <p:nvSpPr>
          <p:cNvPr id="22" name="圆角矩形 21"/>
          <p:cNvSpPr/>
          <p:nvPr>
            <p:custDataLst>
              <p:tags r:id="rId13"/>
            </p:custDataLst>
          </p:nvPr>
        </p:nvSpPr>
        <p:spPr>
          <a:xfrm>
            <a:off x="9717212" y="3051177"/>
            <a:ext cx="404248" cy="404735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25400">
            <a:solidFill>
              <a:schemeClr val="lt1"/>
            </a:solidFill>
          </a:ln>
          <a:effectLst>
            <a:outerShdw blurRad="127000" dist="63500" dir="2700000" algn="tl" rotWithShape="0">
              <a:schemeClr val="accent1">
                <a:lumMod val="60000"/>
                <a:lumOff val="40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zh-CN" altLang="en-US">
              <a:solidFill>
                <a:schemeClr val="lt1"/>
              </a:solidFill>
              <a:sym typeface="+mn-ea"/>
            </a:endParaRPr>
          </a:p>
        </p:txBody>
      </p:sp>
      <p:sp>
        <p:nvSpPr>
          <p:cNvPr id="23" name="任意多边形 22"/>
          <p:cNvSpPr>
            <a:spLocks noChangeAspect="1"/>
          </p:cNvSpPr>
          <p:nvPr>
            <p:custDataLst>
              <p:tags r:id="rId14"/>
            </p:custDataLst>
          </p:nvPr>
        </p:nvSpPr>
        <p:spPr>
          <a:xfrm rot="8100000">
            <a:off x="9799873" y="3147191"/>
            <a:ext cx="249867" cy="148136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3516" h="1878">
                <a:moveTo>
                  <a:pt x="3018" y="0"/>
                </a:moveTo>
                <a:lnTo>
                  <a:pt x="3516" y="0"/>
                </a:lnTo>
                <a:lnTo>
                  <a:pt x="3516" y="1878"/>
                </a:lnTo>
                <a:lnTo>
                  <a:pt x="3018" y="1878"/>
                </a:lnTo>
                <a:lnTo>
                  <a:pt x="3018" y="499"/>
                </a:lnTo>
                <a:lnTo>
                  <a:pt x="0" y="499"/>
                </a:lnTo>
                <a:lnTo>
                  <a:pt x="0" y="1"/>
                </a:lnTo>
                <a:lnTo>
                  <a:pt x="3018" y="1"/>
                </a:lnTo>
                <a:lnTo>
                  <a:pt x="3018" y="0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30" name="矩形 29"/>
          <p:cNvSpPr/>
          <p:nvPr>
            <p:custDataLst>
              <p:tags r:id="rId15"/>
            </p:custDataLst>
          </p:nvPr>
        </p:nvSpPr>
        <p:spPr>
          <a:xfrm>
            <a:off x="981795" y="4348327"/>
            <a:ext cx="2654320" cy="1436623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lstStyle/>
          <a:p>
            <a:pPr algn="ctr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财产保险主要保障个人或企业的财产损失，如房屋、汽车、设备等。</a:t>
            </a:r>
          </a:p>
        </p:txBody>
      </p:sp>
      <p:sp>
        <p:nvSpPr>
          <p:cNvPr id="31" name="矩形 30"/>
          <p:cNvSpPr/>
          <p:nvPr>
            <p:custDataLst>
              <p:tags r:id="rId16"/>
            </p:custDataLst>
          </p:nvPr>
        </p:nvSpPr>
        <p:spPr>
          <a:xfrm>
            <a:off x="981795" y="3598015"/>
            <a:ext cx="2654317" cy="534072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lstStyle/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>
                <a:solidFill>
                  <a:schemeClr val="accent1"/>
                </a:solidFill>
                <a:latin typeface="+mn-ea"/>
                <a:cs typeface="+mn-ea"/>
              </a:rPr>
              <a:t>财产保险</a:t>
            </a:r>
          </a:p>
        </p:txBody>
      </p:sp>
      <p:sp>
        <p:nvSpPr>
          <p:cNvPr id="34" name="矩形 33"/>
          <p:cNvSpPr/>
          <p:nvPr>
            <p:custDataLst>
              <p:tags r:id="rId17"/>
            </p:custDataLst>
          </p:nvPr>
        </p:nvSpPr>
        <p:spPr>
          <a:xfrm>
            <a:off x="4768965" y="4348327"/>
            <a:ext cx="2654320" cy="1436623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lstStyle/>
          <a:p>
            <a:pPr algn="ctr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人寿保险主要保障个人或家庭的生命安全，如健康保险、意外伤害保险等。</a:t>
            </a:r>
          </a:p>
        </p:txBody>
      </p:sp>
      <p:sp>
        <p:nvSpPr>
          <p:cNvPr id="35" name="矩形 34"/>
          <p:cNvSpPr/>
          <p:nvPr>
            <p:custDataLst>
              <p:tags r:id="rId18"/>
            </p:custDataLst>
          </p:nvPr>
        </p:nvSpPr>
        <p:spPr>
          <a:xfrm>
            <a:off x="4768965" y="3598015"/>
            <a:ext cx="2654317" cy="534072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lstStyle/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>
                <a:solidFill>
                  <a:schemeClr val="accent1"/>
                </a:solidFill>
                <a:latin typeface="+mn-ea"/>
                <a:cs typeface="+mn-ea"/>
              </a:rPr>
              <a:t>人寿保险</a:t>
            </a:r>
          </a:p>
        </p:txBody>
      </p:sp>
      <p:sp>
        <p:nvSpPr>
          <p:cNvPr id="37" name="矩形 36"/>
          <p:cNvSpPr/>
          <p:nvPr>
            <p:custDataLst>
              <p:tags r:id="rId19"/>
            </p:custDataLst>
          </p:nvPr>
        </p:nvSpPr>
        <p:spPr>
          <a:xfrm>
            <a:off x="8556135" y="4348327"/>
            <a:ext cx="2654320" cy="1436623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lstStyle/>
          <a:p>
            <a:pPr algn="ctr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健康保险主要保障个人或家庭的健康风险，如医疗保险、重大疾病保险等。</a:t>
            </a:r>
          </a:p>
        </p:txBody>
      </p:sp>
      <p:sp>
        <p:nvSpPr>
          <p:cNvPr id="38" name="矩形 37"/>
          <p:cNvSpPr/>
          <p:nvPr>
            <p:custDataLst>
              <p:tags r:id="rId20"/>
            </p:custDataLst>
          </p:nvPr>
        </p:nvSpPr>
        <p:spPr>
          <a:xfrm>
            <a:off x="8556135" y="3598015"/>
            <a:ext cx="2654317" cy="534072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lstStyle/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>
                <a:solidFill>
                  <a:schemeClr val="accent1"/>
                </a:solidFill>
                <a:latin typeface="+mn-ea"/>
                <a:cs typeface="+mn-ea"/>
              </a:rPr>
              <a:t>健康保险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:fade/>
      </p:transition>
    </mc:Choice>
    <mc:Fallback xmlns="">
      <p:transition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图片 22" descr="/data/temp/cbfaded7-2c4a-11ef-921a-1e0cdc0de88a.jpg@base@tag=imgScale&amp;m=1&amp;w=1852&amp;h=1903&amp;q=95cbfaded7-2c4a-11ef-921a-1e0cdc0de88a"/>
          <p:cNvPicPr>
            <a:picLocks noChangeAspect="1"/>
          </p:cNvPicPr>
          <p:nvPr>
            <p:custDataLst>
              <p:tags r:id="rId2"/>
            </p:custDataLst>
          </p:nvPr>
        </p:nvPicPr>
        <p:blipFill rotWithShape="1">
          <a:blip r:embed="rId12"/>
          <a:srcRect l="16890" r="16948"/>
          <a:stretch>
            <a:fillRect/>
          </a:stretch>
        </p:blipFill>
        <p:spPr>
          <a:xfrm>
            <a:off x="2" y="1"/>
            <a:ext cx="6672619" cy="6857999"/>
          </a:xfrm>
          <a:custGeom>
            <a:avLst/>
            <a:gdLst>
              <a:gd name="connsiteX0" fmla="*/ 3274961 w 6672619"/>
              <a:gd name="connsiteY0" fmla="*/ 0 h 6857999"/>
              <a:gd name="connsiteX1" fmla="*/ 6672619 w 6672619"/>
              <a:gd name="connsiteY1" fmla="*/ 0 h 6857999"/>
              <a:gd name="connsiteX2" fmla="*/ 5097370 w 6672619"/>
              <a:gd name="connsiteY2" fmla="*/ 6857999 h 6857999"/>
              <a:gd name="connsiteX3" fmla="*/ 2970144 w 6672619"/>
              <a:gd name="connsiteY3" fmla="*/ 6857999 h 6857999"/>
              <a:gd name="connsiteX4" fmla="*/ 0 w 6672619"/>
              <a:gd name="connsiteY4" fmla="*/ 4224227 h 6857999"/>
              <a:gd name="connsiteX5" fmla="*/ 0 w 6672619"/>
              <a:gd name="connsiteY5" fmla="*/ 1082072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672619" h="6857999">
                <a:moveTo>
                  <a:pt x="3274961" y="0"/>
                </a:moveTo>
                <a:lnTo>
                  <a:pt x="6672619" y="0"/>
                </a:lnTo>
                <a:lnTo>
                  <a:pt x="5097370" y="6857999"/>
                </a:lnTo>
                <a:lnTo>
                  <a:pt x="2970144" y="6857999"/>
                </a:lnTo>
                <a:lnTo>
                  <a:pt x="0" y="4224227"/>
                </a:lnTo>
                <a:lnTo>
                  <a:pt x="0" y="1082072"/>
                </a:lnTo>
                <a:close/>
              </a:path>
            </a:pathLst>
          </a:custGeom>
          <a:ln w="3175" cap="flat" cmpd="sng" algn="ctr">
            <a:solidFill>
              <a:schemeClr val="tx1">
                <a:lumMod val="40000"/>
                <a:lumOff val="60000"/>
                <a:alpha val="20000"/>
              </a:schemeClr>
            </a:solidFill>
            <a:prstDash val="solid"/>
            <a:round/>
            <a:headEnd type="none" w="med" len="med"/>
            <a:tailEnd type="none" w="med" len="med"/>
          </a:ln>
        </p:spPr>
      </p:pic>
      <p:sp>
        <p:nvSpPr>
          <p:cNvPr id="6" name="标题 5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6799081" y="613644"/>
            <a:ext cx="4507556" cy="936040"/>
          </a:xfrm>
        </p:spPr>
        <p:txBody>
          <a:bodyPr>
            <a:norm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3600" dirty="0"/>
              <a:t>业务监管内容与要求</a:t>
            </a:r>
          </a:p>
        </p:txBody>
      </p:sp>
      <p:sp>
        <p:nvSpPr>
          <p:cNvPr id="9" name="矩形 8"/>
          <p:cNvSpPr/>
          <p:nvPr>
            <p:custDataLst>
              <p:tags r:id="rId4"/>
            </p:custDataLst>
          </p:nvPr>
        </p:nvSpPr>
        <p:spPr>
          <a:xfrm>
            <a:off x="7423503" y="2094433"/>
            <a:ext cx="3785800" cy="190798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0" name="矩形 9"/>
          <p:cNvSpPr/>
          <p:nvPr>
            <p:custDataLst>
              <p:tags r:id="rId5"/>
            </p:custDataLst>
          </p:nvPr>
        </p:nvSpPr>
        <p:spPr>
          <a:xfrm>
            <a:off x="7742905" y="3126933"/>
            <a:ext cx="3024389" cy="599013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lstStyle/>
          <a:p>
            <a:pPr algn="r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 kern="0" dirty="0">
                <a:solidFill>
                  <a:schemeClr val="lt1">
                    <a:lumMod val="100000"/>
                  </a:schemeClr>
                </a:solidFill>
                <a:latin typeface="+mn-ea"/>
                <a:cs typeface="+mn-ea"/>
              </a:rPr>
              <a:t>对保险业务进行全面监管</a:t>
            </a:r>
          </a:p>
        </p:txBody>
      </p:sp>
      <p:sp>
        <p:nvSpPr>
          <p:cNvPr id="11" name="矩形 10"/>
          <p:cNvSpPr/>
          <p:nvPr>
            <p:custDataLst>
              <p:tags r:id="rId6"/>
            </p:custDataLst>
          </p:nvPr>
        </p:nvSpPr>
        <p:spPr>
          <a:xfrm>
            <a:off x="7742905" y="2366845"/>
            <a:ext cx="3024389" cy="599013"/>
          </a:xfrm>
          <a:prstGeom prst="rect">
            <a:avLst/>
          </a:prstGeom>
          <a:noFill/>
        </p:spPr>
        <p:txBody>
          <a:bodyPr wrap="square" lIns="0" tIns="0" rIns="0" bIns="0" rtlCol="0" anchor="b">
            <a:noAutofit/>
          </a:bodyPr>
          <a:lstStyle/>
          <a:p>
            <a:pPr algn="r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kern="0">
                <a:solidFill>
                  <a:schemeClr val="lt1">
                    <a:lumMod val="100000"/>
                  </a:schemeClr>
                </a:solidFill>
                <a:latin typeface="+mn-ea"/>
                <a:cs typeface="+mn-ea"/>
              </a:rPr>
              <a:t>监管内容</a:t>
            </a:r>
          </a:p>
        </p:txBody>
      </p:sp>
      <p:sp>
        <p:nvSpPr>
          <p:cNvPr id="12" name="矩形 11"/>
          <p:cNvSpPr/>
          <p:nvPr>
            <p:custDataLst>
              <p:tags r:id="rId7"/>
            </p:custDataLst>
          </p:nvPr>
        </p:nvSpPr>
        <p:spPr>
          <a:xfrm>
            <a:off x="7423503" y="4188008"/>
            <a:ext cx="3785800" cy="1907982"/>
          </a:xfrm>
          <a:prstGeom prst="rect">
            <a:avLst/>
          </a:prstGeom>
          <a:noFill/>
          <a:ln w="9525">
            <a:solidFill>
              <a:schemeClr val="accent1">
                <a:alpha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3" name="矩形 12"/>
          <p:cNvSpPr/>
          <p:nvPr>
            <p:custDataLst>
              <p:tags r:id="rId8"/>
            </p:custDataLst>
          </p:nvPr>
        </p:nvSpPr>
        <p:spPr>
          <a:xfrm>
            <a:off x="7742905" y="5221143"/>
            <a:ext cx="3024389" cy="599013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lstStyle/>
          <a:p>
            <a:pPr algn="r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 kern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确保业务合规，防范风险</a:t>
            </a:r>
          </a:p>
        </p:txBody>
      </p:sp>
      <p:sp>
        <p:nvSpPr>
          <p:cNvPr id="14" name="矩形 13"/>
          <p:cNvSpPr/>
          <p:nvPr>
            <p:custDataLst>
              <p:tags r:id="rId9"/>
            </p:custDataLst>
          </p:nvPr>
        </p:nvSpPr>
        <p:spPr>
          <a:xfrm>
            <a:off x="7742905" y="4461056"/>
            <a:ext cx="3024389" cy="599013"/>
          </a:xfrm>
          <a:prstGeom prst="rect">
            <a:avLst/>
          </a:prstGeom>
          <a:noFill/>
        </p:spPr>
        <p:txBody>
          <a:bodyPr wrap="square" lIns="0" tIns="0" rIns="0" bIns="0" rtlCol="0" anchor="b">
            <a:noAutofit/>
          </a:bodyPr>
          <a:lstStyle/>
          <a:p>
            <a:pPr algn="r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kern="0" dirty="0">
                <a:solidFill>
                  <a:schemeClr val="accent1"/>
                </a:solidFill>
                <a:latin typeface="+mn-ea"/>
                <a:cs typeface="+mn-ea"/>
              </a:rPr>
              <a:t>监管要求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:fade/>
      </p:transition>
    </mc:Choice>
    <mc:Fallback xmlns="">
      <p:transition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标题 8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 dirty="0"/>
              <a:t>业务监管实施情况</a:t>
            </a:r>
          </a:p>
        </p:txBody>
      </p:sp>
      <p:sp>
        <p:nvSpPr>
          <p:cNvPr id="3" name="矩形: 圆角 2"/>
          <p:cNvSpPr/>
          <p:nvPr>
            <p:custDataLst>
              <p:tags r:id="rId3"/>
            </p:custDataLst>
          </p:nvPr>
        </p:nvSpPr>
        <p:spPr>
          <a:xfrm>
            <a:off x="696595" y="2414509"/>
            <a:ext cx="3230435" cy="3105333"/>
          </a:xfrm>
          <a:prstGeom prst="roundRect">
            <a:avLst>
              <a:gd name="adj" fmla="val 0"/>
            </a:avLst>
          </a:prstGeom>
          <a:solidFill>
            <a:schemeClr val="tx1">
              <a:lumMod val="40000"/>
              <a:lumOff val="60000"/>
              <a:alpha val="15000"/>
            </a:schemeClr>
          </a:solidFill>
          <a:ln w="158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2296" tIns="41148" rIns="82296" bIns="41148" rtlCol="0" anchor="ctr"/>
          <a:lstStyle/>
          <a:p>
            <a:endParaRPr lang="zh-CN" altLang="en-US" sz="144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4" name="矩形 3"/>
          <p:cNvSpPr/>
          <p:nvPr>
            <p:custDataLst>
              <p:tags r:id="rId4"/>
            </p:custDataLst>
          </p:nvPr>
        </p:nvSpPr>
        <p:spPr>
          <a:xfrm>
            <a:off x="961406" y="3647752"/>
            <a:ext cx="2702719" cy="1605374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lstStyle/>
          <a:p>
            <a:pPr algn="just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介绍保险监管机构及其职责，如银保监会、保监会等。</a:t>
            </a:r>
          </a:p>
        </p:txBody>
      </p:sp>
      <p:sp>
        <p:nvSpPr>
          <p:cNvPr id="10" name="圆角矩形 9"/>
          <p:cNvSpPr/>
          <p:nvPr>
            <p:custDataLst>
              <p:tags r:id="rId5"/>
            </p:custDataLst>
          </p:nvPr>
        </p:nvSpPr>
        <p:spPr>
          <a:xfrm>
            <a:off x="961406" y="1977603"/>
            <a:ext cx="694096" cy="680125"/>
          </a:xfrm>
          <a:prstGeom prst="roundRect">
            <a:avLst>
              <a:gd name="adj" fmla="val 0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none" lIns="0" tIns="0" rIns="0" bIns="0" rtlCol="0" anchor="ctr">
            <a:noAutofit/>
          </a:bodyPr>
          <a:lstStyle/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en-US" altLang="zh-CN" sz="2000" b="1">
                <a:latin typeface="+mn-ea"/>
                <a:cs typeface="+mn-ea"/>
                <a:sym typeface="+mn-ea"/>
              </a:rPr>
              <a:t>01</a:t>
            </a:r>
            <a:endParaRPr lang="en-US" altLang="zh-CN" sz="2000" b="1" dirty="0">
              <a:latin typeface="+mn-ea"/>
              <a:cs typeface="+mn-ea"/>
              <a:sym typeface="+mn-ea"/>
            </a:endParaRPr>
          </a:p>
        </p:txBody>
      </p:sp>
      <p:sp>
        <p:nvSpPr>
          <p:cNvPr id="11" name="矩形 10"/>
          <p:cNvSpPr/>
          <p:nvPr>
            <p:custDataLst>
              <p:tags r:id="rId6"/>
            </p:custDataLst>
          </p:nvPr>
        </p:nvSpPr>
        <p:spPr>
          <a:xfrm>
            <a:off x="964581" y="2832999"/>
            <a:ext cx="2703989" cy="455322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>
              <a:spcBef>
                <a:spcPct val="0"/>
              </a:spcBef>
              <a:spcAft>
                <a:spcPct val="0"/>
              </a:spcAft>
            </a:pPr>
            <a:r>
              <a:rPr lang="zh-CN" altLang="en-US" sz="2200" b="1">
                <a:solidFill>
                  <a:schemeClr val="accent1"/>
                </a:solidFill>
                <a:latin typeface="+mn-ea"/>
                <a:cs typeface="+mn-ea"/>
              </a:rPr>
              <a:t>监管机构</a:t>
            </a:r>
          </a:p>
        </p:txBody>
      </p:sp>
      <p:sp>
        <p:nvSpPr>
          <p:cNvPr id="12" name="矩形: 圆角 2"/>
          <p:cNvSpPr/>
          <p:nvPr>
            <p:custDataLst>
              <p:tags r:id="rId7"/>
            </p:custDataLst>
          </p:nvPr>
        </p:nvSpPr>
        <p:spPr>
          <a:xfrm>
            <a:off x="4481418" y="2414509"/>
            <a:ext cx="3230435" cy="3105333"/>
          </a:xfrm>
          <a:prstGeom prst="roundRect">
            <a:avLst>
              <a:gd name="adj" fmla="val 0"/>
            </a:avLst>
          </a:prstGeom>
          <a:solidFill>
            <a:schemeClr val="tx1">
              <a:lumMod val="40000"/>
              <a:lumOff val="60000"/>
              <a:alpha val="15000"/>
            </a:schemeClr>
          </a:solidFill>
          <a:ln w="158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2296" tIns="41148" rIns="82296" bIns="41148" rtlCol="0" anchor="ctr"/>
          <a:lstStyle/>
          <a:p>
            <a:endParaRPr lang="zh-CN" altLang="en-US" sz="144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3" name="矩形 12"/>
          <p:cNvSpPr/>
          <p:nvPr>
            <p:custDataLst>
              <p:tags r:id="rId8"/>
            </p:custDataLst>
          </p:nvPr>
        </p:nvSpPr>
        <p:spPr>
          <a:xfrm>
            <a:off x="4746228" y="3652832"/>
            <a:ext cx="2702719" cy="1605374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lstStyle/>
          <a:p>
            <a:pPr algn="just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介绍保险监管法规，如《保险法》、《保险监管条例》等。</a:t>
            </a:r>
          </a:p>
        </p:txBody>
      </p:sp>
      <p:sp>
        <p:nvSpPr>
          <p:cNvPr id="14" name="圆角矩形 13"/>
          <p:cNvSpPr/>
          <p:nvPr>
            <p:custDataLst>
              <p:tags r:id="rId9"/>
            </p:custDataLst>
          </p:nvPr>
        </p:nvSpPr>
        <p:spPr>
          <a:xfrm>
            <a:off x="4746228" y="1977603"/>
            <a:ext cx="694096" cy="680125"/>
          </a:xfrm>
          <a:prstGeom prst="roundRect">
            <a:avLst>
              <a:gd name="adj" fmla="val 0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none" lIns="0" tIns="0" rIns="0" bIns="0" rtlCol="0" anchor="ctr">
            <a:noAutofit/>
          </a:bodyPr>
          <a:lstStyle/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en-US" altLang="zh-CN" sz="2000" b="1">
                <a:latin typeface="+mn-ea"/>
                <a:cs typeface="+mn-ea"/>
                <a:sym typeface="+mn-ea"/>
              </a:rPr>
              <a:t>02</a:t>
            </a:r>
            <a:endParaRPr lang="en-US" altLang="zh-CN" sz="2000" b="1" dirty="0">
              <a:latin typeface="+mn-ea"/>
              <a:cs typeface="+mn-ea"/>
              <a:sym typeface="+mn-ea"/>
            </a:endParaRPr>
          </a:p>
        </p:txBody>
      </p:sp>
      <p:sp>
        <p:nvSpPr>
          <p:cNvPr id="15" name="矩形 14"/>
          <p:cNvSpPr/>
          <p:nvPr>
            <p:custDataLst>
              <p:tags r:id="rId10"/>
            </p:custDataLst>
          </p:nvPr>
        </p:nvSpPr>
        <p:spPr>
          <a:xfrm>
            <a:off x="4751944" y="2845064"/>
            <a:ext cx="2703989" cy="443256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>
              <a:spcBef>
                <a:spcPct val="0"/>
              </a:spcBef>
              <a:spcAft>
                <a:spcPct val="0"/>
              </a:spcAft>
            </a:pPr>
            <a:r>
              <a:rPr lang="zh-CN" altLang="en-US" sz="2200" b="1">
                <a:solidFill>
                  <a:schemeClr val="accent1"/>
                </a:solidFill>
                <a:latin typeface="+mn-ea"/>
                <a:cs typeface="+mn-ea"/>
              </a:rPr>
              <a:t>监管法规</a:t>
            </a:r>
          </a:p>
        </p:txBody>
      </p:sp>
      <p:sp>
        <p:nvSpPr>
          <p:cNvPr id="63" name="矩形: 圆角 2"/>
          <p:cNvSpPr/>
          <p:nvPr>
            <p:custDataLst>
              <p:tags r:id="rId11"/>
            </p:custDataLst>
          </p:nvPr>
        </p:nvSpPr>
        <p:spPr>
          <a:xfrm>
            <a:off x="8266240" y="2414509"/>
            <a:ext cx="3230435" cy="3105333"/>
          </a:xfrm>
          <a:prstGeom prst="roundRect">
            <a:avLst>
              <a:gd name="adj" fmla="val 0"/>
            </a:avLst>
          </a:prstGeom>
          <a:solidFill>
            <a:schemeClr val="tx1">
              <a:lumMod val="40000"/>
              <a:lumOff val="60000"/>
              <a:alpha val="15000"/>
            </a:schemeClr>
          </a:solidFill>
          <a:ln w="158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2296" tIns="41148" rIns="82296" bIns="41148" rtlCol="0" anchor="ctr"/>
          <a:lstStyle/>
          <a:p>
            <a:endParaRPr lang="zh-CN" altLang="en-US" sz="144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6" name="矩形 15"/>
          <p:cNvSpPr/>
          <p:nvPr>
            <p:custDataLst>
              <p:tags r:id="rId12"/>
            </p:custDataLst>
          </p:nvPr>
        </p:nvSpPr>
        <p:spPr>
          <a:xfrm>
            <a:off x="8531051" y="3647752"/>
            <a:ext cx="2702719" cy="1605374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lstStyle/>
          <a:p>
            <a:pPr algn="just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介绍保险监管的具体措施，如市场准入、产品审批、风险管理等。</a:t>
            </a:r>
          </a:p>
        </p:txBody>
      </p:sp>
      <p:sp>
        <p:nvSpPr>
          <p:cNvPr id="65" name="圆角矩形 64"/>
          <p:cNvSpPr/>
          <p:nvPr>
            <p:custDataLst>
              <p:tags r:id="rId13"/>
            </p:custDataLst>
          </p:nvPr>
        </p:nvSpPr>
        <p:spPr>
          <a:xfrm>
            <a:off x="8531051" y="1977603"/>
            <a:ext cx="694096" cy="680125"/>
          </a:xfrm>
          <a:prstGeom prst="roundRect">
            <a:avLst>
              <a:gd name="adj" fmla="val 0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none" lIns="0" tIns="0" rIns="0" bIns="0" rtlCol="0" anchor="ctr">
            <a:noAutofit/>
          </a:bodyPr>
          <a:lstStyle/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en-US" altLang="zh-CN" sz="2000" b="1" dirty="0">
                <a:latin typeface="+mn-ea"/>
                <a:cs typeface="+mn-ea"/>
                <a:sym typeface="+mn-ea"/>
              </a:rPr>
              <a:t>03</a:t>
            </a:r>
          </a:p>
        </p:txBody>
      </p:sp>
      <p:cxnSp>
        <p:nvCxnSpPr>
          <p:cNvPr id="17" name="直接连接符 16"/>
          <p:cNvCxnSpPr/>
          <p:nvPr>
            <p:custDataLst>
              <p:tags r:id="rId14"/>
            </p:custDataLst>
          </p:nvPr>
        </p:nvCxnSpPr>
        <p:spPr>
          <a:xfrm flipV="1">
            <a:off x="882026" y="3452160"/>
            <a:ext cx="2844332" cy="0"/>
          </a:xfrm>
          <a:prstGeom prst="line">
            <a:avLst/>
          </a:prstGeom>
          <a:ln w="22225">
            <a:solidFill>
              <a:schemeClr val="accent1">
                <a:alpha val="50000"/>
              </a:schemeClr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>
            <p:custDataLst>
              <p:tags r:id="rId15"/>
            </p:custDataLst>
          </p:nvPr>
        </p:nvCxnSpPr>
        <p:spPr>
          <a:xfrm>
            <a:off x="4666849" y="3452160"/>
            <a:ext cx="2844332" cy="0"/>
          </a:xfrm>
          <a:prstGeom prst="line">
            <a:avLst/>
          </a:prstGeom>
          <a:ln w="22225">
            <a:solidFill>
              <a:schemeClr val="accent1">
                <a:alpha val="50000"/>
              </a:schemeClr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75" name="直接连接符 74"/>
          <p:cNvCxnSpPr/>
          <p:nvPr>
            <p:custDataLst>
              <p:tags r:id="rId16"/>
            </p:custDataLst>
          </p:nvPr>
        </p:nvCxnSpPr>
        <p:spPr>
          <a:xfrm flipV="1">
            <a:off x="8451671" y="3452160"/>
            <a:ext cx="2844332" cy="0"/>
          </a:xfrm>
          <a:prstGeom prst="line">
            <a:avLst/>
          </a:prstGeom>
          <a:ln w="22225">
            <a:solidFill>
              <a:schemeClr val="accent1">
                <a:alpha val="50000"/>
              </a:schemeClr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19" name="矩形 18"/>
          <p:cNvSpPr/>
          <p:nvPr>
            <p:custDataLst>
              <p:tags r:id="rId17"/>
            </p:custDataLst>
          </p:nvPr>
        </p:nvSpPr>
        <p:spPr>
          <a:xfrm>
            <a:off x="8531051" y="2850145"/>
            <a:ext cx="2703989" cy="443256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>
              <a:spcBef>
                <a:spcPct val="0"/>
              </a:spcBef>
              <a:spcAft>
                <a:spcPct val="0"/>
              </a:spcAft>
            </a:pPr>
            <a:r>
              <a:rPr lang="zh-CN" altLang="en-US" sz="2200" b="1" dirty="0">
                <a:solidFill>
                  <a:schemeClr val="accent1"/>
                </a:solidFill>
                <a:latin typeface="+mn-ea"/>
                <a:cs typeface="+mn-ea"/>
              </a:rPr>
              <a:t>监管措施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:fade/>
      </p:transition>
    </mc:Choice>
    <mc:Fallback xmlns="">
      <p:transition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870709" y="2114549"/>
            <a:ext cx="9467850" cy="2628901"/>
          </a:xfrm>
        </p:spPr>
        <p:txBody>
          <a:bodyPr wrap="square">
            <a:normAutofit/>
          </a:bodyPr>
          <a:lstStyle/>
          <a:p>
            <a:r>
              <a:rPr lang="zh-CN" altLang="en-US" dirty="0">
                <a:cs typeface="+mj-ea"/>
              </a:rPr>
              <a:t>认识保险监管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:fade/>
      </p:transition>
    </mc:Choice>
    <mc:Fallback xmlns="">
      <p:transition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10438" y="2034069"/>
            <a:ext cx="5230368" cy="2789863"/>
          </a:xfrm>
        </p:spPr>
        <p:txBody>
          <a:bodyPr wrap="square" anchor="ctr" anchorCtr="0">
            <a:normAutofit/>
          </a:bodyPr>
          <a:lstStyle/>
          <a:p>
            <a:r>
              <a:rPr lang="zh-CN" altLang="en-US" dirty="0"/>
              <a:t>保险中介监管</a:t>
            </a:r>
          </a:p>
        </p:txBody>
      </p:sp>
      <p:sp>
        <p:nvSpPr>
          <p:cNvPr id="6" name="节编号"/>
          <p:cNvSpPr>
            <a:spLocks noGrp="1"/>
          </p:cNvSpPr>
          <p:nvPr>
            <p:ph type="body" sz="quarter" idx="13"/>
            <p:custDataLst>
              <p:tags r:id="rId3"/>
            </p:custDataLst>
          </p:nvPr>
        </p:nvSpPr>
        <p:spPr>
          <a:xfrm>
            <a:off x="1130518" y="881029"/>
            <a:ext cx="4402908" cy="4700971"/>
          </a:xfrm>
        </p:spPr>
        <p:txBody>
          <a:bodyPr wrap="square">
            <a:normAutofit/>
          </a:bodyPr>
          <a:lstStyle/>
          <a:p>
            <a:r>
              <a:rPr lang="zh-CN" altLang="en-US" dirty="0"/>
              <a:t>05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:fade/>
      </p:transition>
    </mc:Choice>
    <mc:Fallback xmlns="">
      <p:transition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6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94800" y="360000"/>
            <a:ext cx="5105707" cy="720000"/>
          </a:xfrm>
        </p:spPr>
        <p:txBody>
          <a:bodyPr lIns="0" tIns="0" rIns="0" bIns="0" anchor="b">
            <a:normAutofit/>
          </a:bodyPr>
          <a:lstStyle/>
          <a:p>
            <a:pPr algn="l"/>
            <a:r>
              <a:rPr lang="zh-CN" altLang="en-US" dirty="0"/>
              <a:t>保险中介角色与功能</a:t>
            </a:r>
          </a:p>
        </p:txBody>
      </p:sp>
      <p:pic>
        <p:nvPicPr>
          <p:cNvPr id="2" name="图片 1" descr="/data/temp/cc9b2240-2c4a-11ef-83cf-8e72b8c8a2a6.jpg@base@tag=imgScale&amp;m=1&amp;w=1469&amp;h=1436&amp;q=95cc9b2240-2c4a-11ef-83cf-8e72b8c8a2a6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0"/>
          <a:srcRect l="19285" r="12579"/>
          <a:stretch>
            <a:fillRect/>
          </a:stretch>
        </p:blipFill>
        <p:spPr>
          <a:xfrm>
            <a:off x="6205775" y="990575"/>
            <a:ext cx="5290980" cy="517530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8332" h="8150">
                <a:moveTo>
                  <a:pt x="4232" y="780"/>
                </a:moveTo>
                <a:lnTo>
                  <a:pt x="6216" y="780"/>
                </a:lnTo>
                <a:lnTo>
                  <a:pt x="6216" y="8150"/>
                </a:lnTo>
                <a:lnTo>
                  <a:pt x="4232" y="8150"/>
                </a:lnTo>
                <a:lnTo>
                  <a:pt x="4232" y="780"/>
                </a:lnTo>
                <a:close/>
                <a:moveTo>
                  <a:pt x="0" y="780"/>
                </a:moveTo>
                <a:lnTo>
                  <a:pt x="1984" y="780"/>
                </a:lnTo>
                <a:lnTo>
                  <a:pt x="1984" y="8150"/>
                </a:lnTo>
                <a:lnTo>
                  <a:pt x="0" y="8150"/>
                </a:lnTo>
                <a:lnTo>
                  <a:pt x="0" y="780"/>
                </a:lnTo>
                <a:close/>
                <a:moveTo>
                  <a:pt x="6348" y="0"/>
                </a:moveTo>
                <a:lnTo>
                  <a:pt x="8332" y="0"/>
                </a:lnTo>
                <a:lnTo>
                  <a:pt x="8332" y="7370"/>
                </a:lnTo>
                <a:lnTo>
                  <a:pt x="6348" y="7370"/>
                </a:lnTo>
                <a:lnTo>
                  <a:pt x="6348" y="0"/>
                </a:lnTo>
                <a:close/>
                <a:moveTo>
                  <a:pt x="2116" y="0"/>
                </a:moveTo>
                <a:lnTo>
                  <a:pt x="4100" y="0"/>
                </a:lnTo>
                <a:lnTo>
                  <a:pt x="4100" y="7370"/>
                </a:lnTo>
                <a:lnTo>
                  <a:pt x="2116" y="7370"/>
                </a:lnTo>
                <a:lnTo>
                  <a:pt x="2116" y="0"/>
                </a:lnTo>
                <a:close/>
              </a:path>
            </a:pathLst>
          </a:custGeom>
          <a:ln w="9525" cap="flat" cmpd="sng" algn="ctr">
            <a:solidFill>
              <a:schemeClr val="dk1">
                <a:lumMod val="40000"/>
                <a:lumOff val="60000"/>
                <a:alpha val="50000"/>
              </a:schemeClr>
            </a:solidFill>
            <a:prstDash val="solid"/>
            <a:round/>
            <a:headEnd type="none" w="med" len="med"/>
            <a:tailEnd type="none" w="med" len="med"/>
          </a:ln>
        </p:spPr>
      </p:pic>
      <p:sp>
        <p:nvSpPr>
          <p:cNvPr id="3" name="矩形 2"/>
          <p:cNvSpPr/>
          <p:nvPr>
            <p:custDataLst>
              <p:tags r:id="rId4"/>
            </p:custDataLst>
          </p:nvPr>
        </p:nvSpPr>
        <p:spPr>
          <a:xfrm>
            <a:off x="691834" y="2067592"/>
            <a:ext cx="3391534" cy="151272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lstStyle/>
          <a:p>
            <a:pPr algn="just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保险中介是连接保险公司和投保人之间的桥梁，负责提供专业的保险咨询、销售和理赔服务。</a:t>
            </a:r>
          </a:p>
        </p:txBody>
      </p:sp>
      <p:sp>
        <p:nvSpPr>
          <p:cNvPr id="8" name="矩形 7"/>
          <p:cNvSpPr/>
          <p:nvPr>
            <p:custDataLst>
              <p:tags r:id="rId5"/>
            </p:custDataLst>
          </p:nvPr>
        </p:nvSpPr>
        <p:spPr>
          <a:xfrm>
            <a:off x="691198" y="4191114"/>
            <a:ext cx="3391534" cy="156015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lstStyle/>
          <a:p>
            <a:pPr algn="just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保险中介可以帮助投保人更好地了解保险产品，选择适合自己的保险方案。同时，保险中介还可以协助保险公司进行风险管理和理赔工作。</a:t>
            </a:r>
          </a:p>
        </p:txBody>
      </p:sp>
      <p:sp>
        <p:nvSpPr>
          <p:cNvPr id="9" name="矩形 8"/>
          <p:cNvSpPr/>
          <p:nvPr>
            <p:custDataLst>
              <p:tags r:id="rId6"/>
            </p:custDataLst>
          </p:nvPr>
        </p:nvSpPr>
        <p:spPr>
          <a:xfrm>
            <a:off x="691198" y="1709116"/>
            <a:ext cx="3392168" cy="299016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lstStyle/>
          <a:p>
            <a:pPr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>
                <a:solidFill>
                  <a:schemeClr val="accent1"/>
                </a:solidFill>
                <a:latin typeface="+mn-ea"/>
                <a:cs typeface="+mn-ea"/>
              </a:rPr>
              <a:t>保险中介的角色</a:t>
            </a:r>
          </a:p>
        </p:txBody>
      </p:sp>
      <p:sp>
        <p:nvSpPr>
          <p:cNvPr id="4" name="矩形 3"/>
          <p:cNvSpPr/>
          <p:nvPr>
            <p:custDataLst>
              <p:tags r:id="rId7"/>
            </p:custDataLst>
          </p:nvPr>
        </p:nvSpPr>
        <p:spPr>
          <a:xfrm>
            <a:off x="690563" y="3820562"/>
            <a:ext cx="3392168" cy="299016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lstStyle/>
          <a:p>
            <a:pPr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>
                <a:solidFill>
                  <a:schemeClr val="accent1"/>
                </a:solidFill>
                <a:latin typeface="+mn-ea"/>
                <a:cs typeface="+mn-ea"/>
              </a:rPr>
              <a:t>保险中介的功能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:fade/>
      </p:transition>
    </mc:Choice>
    <mc:Fallback xmlns="">
      <p:transition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标题 12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>
                <a:sym typeface="+mn-ea"/>
              </a:rPr>
              <a:t>中介监管内容与标准</a:t>
            </a:r>
          </a:p>
        </p:txBody>
      </p:sp>
      <p:sp>
        <p:nvSpPr>
          <p:cNvPr id="14" name="矩形 13"/>
          <p:cNvSpPr/>
          <p:nvPr>
            <p:custDataLst>
              <p:tags r:id="rId3"/>
            </p:custDataLst>
          </p:nvPr>
        </p:nvSpPr>
        <p:spPr>
          <a:xfrm>
            <a:off x="695960" y="1416072"/>
            <a:ext cx="3358599" cy="4643712"/>
          </a:xfrm>
          <a:prstGeom prst="rect">
            <a:avLst/>
          </a:prstGeom>
          <a:solidFill>
            <a:schemeClr val="tx1">
              <a:lumMod val="40000"/>
              <a:lumOff val="60000"/>
              <a:alpha val="15000"/>
            </a:schemeClr>
          </a:solidFill>
          <a:ln w="9525">
            <a:solidFill>
              <a:schemeClr val="tx1">
                <a:lumMod val="40000"/>
                <a:lumOff val="60000"/>
                <a:alpha val="20000"/>
              </a:schemeClr>
            </a:solidFill>
          </a:ln>
          <a:effectLst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/>
            <a:endParaRPr lang="zh-CN" altLang="en-US">
              <a:solidFill>
                <a:schemeClr val="bg1"/>
              </a:solidFill>
              <a:latin typeface="+mn-ea"/>
              <a:sym typeface="MiSans Normal" panose="00000500000000000000" charset="-122"/>
            </a:endParaRPr>
          </a:p>
        </p:txBody>
      </p:sp>
      <p:sp>
        <p:nvSpPr>
          <p:cNvPr id="15" name="矩形 14"/>
          <p:cNvSpPr/>
          <p:nvPr>
            <p:custDataLst>
              <p:tags r:id="rId4"/>
            </p:custDataLst>
          </p:nvPr>
        </p:nvSpPr>
        <p:spPr>
          <a:xfrm>
            <a:off x="4417279" y="1416072"/>
            <a:ext cx="3358599" cy="4643712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accent1">
                <a:alpha val="50000"/>
              </a:schemeClr>
            </a:solidFill>
          </a:ln>
          <a:effectLst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/>
            <a:endParaRPr lang="zh-CN" altLang="en-US">
              <a:solidFill>
                <a:schemeClr val="bg1"/>
              </a:solidFill>
              <a:latin typeface="+mn-ea"/>
              <a:sym typeface="MiSans Normal" panose="00000500000000000000" charset="-122"/>
            </a:endParaRPr>
          </a:p>
        </p:txBody>
      </p:sp>
      <p:sp>
        <p:nvSpPr>
          <p:cNvPr id="17" name="矩形 16"/>
          <p:cNvSpPr/>
          <p:nvPr>
            <p:custDataLst>
              <p:tags r:id="rId5"/>
            </p:custDataLst>
          </p:nvPr>
        </p:nvSpPr>
        <p:spPr>
          <a:xfrm>
            <a:off x="8137963" y="1416072"/>
            <a:ext cx="3358599" cy="4643712"/>
          </a:xfrm>
          <a:prstGeom prst="rect">
            <a:avLst/>
          </a:prstGeom>
          <a:solidFill>
            <a:schemeClr val="tx1">
              <a:lumMod val="40000"/>
              <a:lumOff val="60000"/>
              <a:alpha val="15000"/>
            </a:schemeClr>
          </a:solidFill>
          <a:ln w="9525">
            <a:solidFill>
              <a:schemeClr val="tx1">
                <a:lumMod val="40000"/>
                <a:lumOff val="60000"/>
                <a:alpha val="20000"/>
              </a:schemeClr>
            </a:solidFill>
          </a:ln>
          <a:effectLst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/>
            <a:endParaRPr lang="zh-CN" altLang="en-US">
              <a:solidFill>
                <a:schemeClr val="bg1"/>
              </a:solidFill>
              <a:latin typeface="+mn-ea"/>
              <a:sym typeface="MiSans Normal" panose="00000500000000000000" charset="-122"/>
            </a:endParaRPr>
          </a:p>
        </p:txBody>
      </p:sp>
      <p:pic>
        <p:nvPicPr>
          <p:cNvPr id="18" name="图片 17" descr="/data/temp/cc7bf405-2c4a-11ef-b27a-ae8e03db617c.jpg@base@tag=imgScale&amp;m=1&amp;w=932&amp;h=529&amp;q=95cc7bf405-2c4a-11ef-b27a-ae8e03db617c"/>
          <p:cNvPicPr>
            <a:picLocks noChangeAspect="1"/>
          </p:cNvPicPr>
          <p:nvPr>
            <p:custDataLst>
              <p:tags r:id="rId6"/>
            </p:custDataLst>
          </p:nvPr>
        </p:nvPicPr>
        <p:blipFill rotWithShape="1">
          <a:blip r:embed="rId16"/>
          <a:srcRect t="22659" b="20580"/>
          <a:stretch>
            <a:fillRect/>
          </a:stretch>
        </p:blipFill>
        <p:spPr>
          <a:xfrm>
            <a:off x="8137963" y="1416072"/>
            <a:ext cx="3358599" cy="19063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3402" h="2926">
                <a:moveTo>
                  <a:pt x="0" y="0"/>
                </a:moveTo>
                <a:lnTo>
                  <a:pt x="3402" y="0"/>
                </a:lnTo>
                <a:lnTo>
                  <a:pt x="3402" y="2926"/>
                </a:lnTo>
                <a:lnTo>
                  <a:pt x="0" y="2926"/>
                </a:lnTo>
                <a:lnTo>
                  <a:pt x="0" y="0"/>
                </a:lnTo>
                <a:close/>
              </a:path>
            </a:pathLst>
          </a:custGeom>
          <a:ln w="3175" cap="flat" cmpd="sng" algn="ctr">
            <a:solidFill>
              <a:schemeClr val="tx1">
                <a:lumMod val="40000"/>
                <a:lumOff val="60000"/>
                <a:alpha val="20000"/>
              </a:schemeClr>
            </a:solidFill>
            <a:prstDash val="solid"/>
            <a:round/>
            <a:headEnd type="none" w="med" len="med"/>
            <a:tailEnd type="none" w="med" len="med"/>
          </a:ln>
        </p:spPr>
      </p:pic>
      <p:pic>
        <p:nvPicPr>
          <p:cNvPr id="19" name="图片 18" descr="/data/temp/cc7bf2a9-2c4a-11ef-b27a-ae8e03db617c.jpg@base@tag=imgScale&amp;m=1&amp;w=932&amp;h=529&amp;q=95cc7bf2a9-2c4a-11ef-b27a-ae8e03db617c"/>
          <p:cNvPicPr>
            <a:picLocks noChangeAspect="1"/>
          </p:cNvPicPr>
          <p:nvPr>
            <p:custDataLst>
              <p:tags r:id="rId7"/>
            </p:custDataLst>
          </p:nvPr>
        </p:nvPicPr>
        <p:blipFill rotWithShape="1">
          <a:blip r:embed="rId17"/>
          <a:srcRect t="7403" b="7403"/>
          <a:stretch>
            <a:fillRect/>
          </a:stretch>
        </p:blipFill>
        <p:spPr>
          <a:xfrm>
            <a:off x="4417279" y="1416072"/>
            <a:ext cx="3358599" cy="19063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3402" h="2926">
                <a:moveTo>
                  <a:pt x="0" y="0"/>
                </a:moveTo>
                <a:lnTo>
                  <a:pt x="3402" y="0"/>
                </a:lnTo>
                <a:lnTo>
                  <a:pt x="3402" y="2926"/>
                </a:lnTo>
                <a:lnTo>
                  <a:pt x="0" y="2926"/>
                </a:lnTo>
                <a:lnTo>
                  <a:pt x="0" y="0"/>
                </a:lnTo>
                <a:close/>
              </a:path>
            </a:pathLst>
          </a:custGeom>
          <a:ln w="3175" cmpd="sng">
            <a:solidFill>
              <a:schemeClr val="tx1">
                <a:lumMod val="40000"/>
                <a:lumOff val="60000"/>
                <a:alpha val="20000"/>
              </a:schemeClr>
            </a:solidFill>
          </a:ln>
        </p:spPr>
      </p:pic>
      <p:pic>
        <p:nvPicPr>
          <p:cNvPr id="20" name="图片 19" descr="/data/temp/cc7bf237-2c4a-11ef-b27a-ae8e03db617c.jpg@base@tag=imgScale&amp;m=1&amp;w=932&amp;h=529&amp;q=95cc7bf237-2c4a-11ef-b27a-ae8e03db617c"/>
          <p:cNvPicPr>
            <a:picLocks noChangeAspect="1"/>
          </p:cNvPicPr>
          <p:nvPr>
            <p:custDataLst>
              <p:tags r:id="rId8"/>
            </p:custDataLst>
          </p:nvPr>
        </p:nvPicPr>
        <p:blipFill rotWithShape="1">
          <a:blip r:embed="rId18"/>
          <a:srcRect t="7403" b="7403"/>
          <a:stretch>
            <a:fillRect/>
          </a:stretch>
        </p:blipFill>
        <p:spPr>
          <a:xfrm>
            <a:off x="695960" y="1416072"/>
            <a:ext cx="3358599" cy="19063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3402" h="2926">
                <a:moveTo>
                  <a:pt x="0" y="0"/>
                </a:moveTo>
                <a:lnTo>
                  <a:pt x="3402" y="0"/>
                </a:lnTo>
                <a:lnTo>
                  <a:pt x="3402" y="2926"/>
                </a:lnTo>
                <a:lnTo>
                  <a:pt x="0" y="2926"/>
                </a:lnTo>
                <a:lnTo>
                  <a:pt x="0" y="0"/>
                </a:lnTo>
                <a:close/>
              </a:path>
            </a:pathLst>
          </a:custGeom>
          <a:ln w="3175" cap="flat" cmpd="sng" algn="ctr">
            <a:solidFill>
              <a:schemeClr val="tx1">
                <a:lumMod val="40000"/>
                <a:lumOff val="60000"/>
                <a:alpha val="20000"/>
              </a:schemeClr>
            </a:solidFill>
            <a:prstDash val="solid"/>
            <a:round/>
            <a:headEnd type="none" w="med" len="med"/>
            <a:tailEnd type="none" w="med" len="med"/>
          </a:ln>
        </p:spPr>
      </p:pic>
      <p:sp>
        <p:nvSpPr>
          <p:cNvPr id="21" name="矩形 20"/>
          <p:cNvSpPr/>
          <p:nvPr>
            <p:custDataLst>
              <p:tags r:id="rId9"/>
            </p:custDataLst>
          </p:nvPr>
        </p:nvSpPr>
        <p:spPr>
          <a:xfrm>
            <a:off x="1052851" y="3505980"/>
            <a:ext cx="2661228" cy="532781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+mn-ea"/>
              </a:rPr>
              <a:t>中介机构资质</a:t>
            </a:r>
          </a:p>
        </p:txBody>
      </p:sp>
      <p:sp>
        <p:nvSpPr>
          <p:cNvPr id="22" name="矩形 21"/>
          <p:cNvSpPr/>
          <p:nvPr>
            <p:custDataLst>
              <p:tags r:id="rId10"/>
            </p:custDataLst>
          </p:nvPr>
        </p:nvSpPr>
        <p:spPr>
          <a:xfrm>
            <a:off x="1052216" y="4139112"/>
            <a:ext cx="2661864" cy="1835087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lstStyle/>
          <a:p>
            <a:pPr algn="just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中介机构必须具备相应的资质和条件，如注册资本、经营场所、专业人员等。</a:t>
            </a:r>
          </a:p>
        </p:txBody>
      </p:sp>
      <p:sp>
        <p:nvSpPr>
          <p:cNvPr id="23" name="矩形 22"/>
          <p:cNvSpPr/>
          <p:nvPr>
            <p:custDataLst>
              <p:tags r:id="rId11"/>
            </p:custDataLst>
          </p:nvPr>
        </p:nvSpPr>
        <p:spPr>
          <a:xfrm>
            <a:off x="4774170" y="3505980"/>
            <a:ext cx="2659955" cy="532782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>
                <a:solidFill>
                  <a:srgbClr val="FFFFFF"/>
                </a:solidFill>
                <a:latin typeface="+mn-ea"/>
                <a:cs typeface="+mn-ea"/>
              </a:rPr>
              <a:t>中介业务规范</a:t>
            </a:r>
          </a:p>
        </p:txBody>
      </p:sp>
      <p:sp>
        <p:nvSpPr>
          <p:cNvPr id="24" name="矩形 23"/>
          <p:cNvSpPr/>
          <p:nvPr>
            <p:custDataLst>
              <p:tags r:id="rId12"/>
            </p:custDataLst>
          </p:nvPr>
        </p:nvSpPr>
        <p:spPr>
          <a:xfrm>
            <a:off x="4773535" y="4139112"/>
            <a:ext cx="2661864" cy="1835087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lstStyle/>
          <a:p>
            <a:pPr algn="just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rgbClr val="FFFFFF"/>
                </a:solidFill>
                <a:latin typeface="+mn-ea"/>
                <a:cs typeface="+mn-ea"/>
              </a:rPr>
              <a:t>中介机构必须遵守相关的业务规范，如不得虚假宣传、不得误导消费者等。</a:t>
            </a:r>
          </a:p>
        </p:txBody>
      </p:sp>
      <p:sp>
        <p:nvSpPr>
          <p:cNvPr id="25" name="矩形 24"/>
          <p:cNvSpPr/>
          <p:nvPr>
            <p:custDataLst>
              <p:tags r:id="rId13"/>
            </p:custDataLst>
          </p:nvPr>
        </p:nvSpPr>
        <p:spPr>
          <a:xfrm>
            <a:off x="8496124" y="3505980"/>
            <a:ext cx="2658049" cy="532782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+mn-ea"/>
              </a:rPr>
              <a:t>中介机构监管</a:t>
            </a:r>
          </a:p>
        </p:txBody>
      </p:sp>
      <p:sp>
        <p:nvSpPr>
          <p:cNvPr id="26" name="矩形 25"/>
          <p:cNvSpPr/>
          <p:nvPr>
            <p:custDataLst>
              <p:tags r:id="rId14"/>
            </p:custDataLst>
          </p:nvPr>
        </p:nvSpPr>
        <p:spPr>
          <a:xfrm>
            <a:off x="8494219" y="4139112"/>
            <a:ext cx="2661864" cy="1835087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lstStyle/>
          <a:p>
            <a:pPr algn="just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监管部门对中介机构进行定期检查和评估，确保其合规经营。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:fade/>
      </p:transition>
    </mc:Choice>
    <mc:Fallback xmlns="">
      <p:transition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>
            <p:custDataLst>
              <p:tags r:id="rId2"/>
            </p:custDataLst>
          </p:nvPr>
        </p:nvSpPr>
        <p:spPr>
          <a:xfrm>
            <a:off x="4609257" y="1323390"/>
            <a:ext cx="515492" cy="515160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>
            <p:custDataLst>
              <p:tags r:id="rId3"/>
            </p:custDataLst>
          </p:nvPr>
        </p:nvSpPr>
        <p:spPr>
          <a:xfrm>
            <a:off x="727582" y="3656591"/>
            <a:ext cx="2217218" cy="2340478"/>
          </a:xfrm>
          <a:prstGeom prst="rect">
            <a:avLst/>
          </a:prstGeom>
          <a:noFill/>
          <a:ln w="19050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9" name="图片 18" descr="/data/temp/cc8b9d3a-2c4a-11ef-b25a-0ae02e4f7c39.jpg@base@tag=imgScale&amp;m=1&amp;w=1097&amp;h=1207&amp;q=95cc8b9d3a-2c4a-11ef-b25a-0ae02e4f7c39"/>
          <p:cNvPicPr>
            <a:picLocks noChangeAspect="1"/>
          </p:cNvPicPr>
          <p:nvPr>
            <p:custDataLst>
              <p:tags r:id="rId4"/>
            </p:custDataLst>
          </p:nvPr>
        </p:nvPicPr>
        <p:blipFill rotWithShape="1">
          <a:blip r:embed="rId16"/>
          <a:srcRect l="12127" r="12127"/>
          <a:stretch>
            <a:fillRect/>
          </a:stretch>
        </p:blipFill>
        <p:spPr>
          <a:xfrm>
            <a:off x="909601" y="1487027"/>
            <a:ext cx="3950697" cy="4347652"/>
          </a:xfrm>
          <a:custGeom>
            <a:avLst/>
            <a:gdLst>
              <a:gd name="connsiteX0" fmla="*/ 0 w 3823547"/>
              <a:gd name="connsiteY0" fmla="*/ 0 h 4347652"/>
              <a:gd name="connsiteX1" fmla="*/ 3823547 w 3823547"/>
              <a:gd name="connsiteY1" fmla="*/ 0 h 4347652"/>
              <a:gd name="connsiteX2" fmla="*/ 3823547 w 3823547"/>
              <a:gd name="connsiteY2" fmla="*/ 4347652 h 4347652"/>
              <a:gd name="connsiteX3" fmla="*/ 0 w 3823547"/>
              <a:gd name="connsiteY3" fmla="*/ 4347652 h 43476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23547" h="4347652">
                <a:moveTo>
                  <a:pt x="0" y="0"/>
                </a:moveTo>
                <a:lnTo>
                  <a:pt x="3823547" y="0"/>
                </a:lnTo>
                <a:lnTo>
                  <a:pt x="3823547" y="4347652"/>
                </a:lnTo>
                <a:lnTo>
                  <a:pt x="0" y="4347652"/>
                </a:lnTo>
                <a:close/>
              </a:path>
            </a:pathLst>
          </a:custGeom>
          <a:ln w="9525" cap="flat" cmpd="sng" algn="ctr">
            <a:solidFill>
              <a:schemeClr val="dk1">
                <a:lumMod val="40000"/>
                <a:lumOff val="60000"/>
                <a:alpha val="50000"/>
              </a:schemeClr>
            </a:solidFill>
            <a:prstDash val="solid"/>
            <a:round/>
            <a:headEnd type="none" w="med" len="med"/>
            <a:tailEnd type="none" w="med" len="med"/>
          </a:ln>
        </p:spPr>
      </p:pic>
      <p:sp>
        <p:nvSpPr>
          <p:cNvPr id="6" name="标题 5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/>
        <p:txBody>
          <a:bodyPr/>
          <a:lstStyle/>
          <a:p>
            <a:r>
              <a:rPr lang="zh-CN" altLang="en-US"/>
              <a:t>中介监管实践案例</a:t>
            </a:r>
          </a:p>
        </p:txBody>
      </p:sp>
      <p:sp>
        <p:nvSpPr>
          <p:cNvPr id="7" name="矩形 6"/>
          <p:cNvSpPr/>
          <p:nvPr>
            <p:custDataLst>
              <p:tags r:id="rId6"/>
            </p:custDataLst>
          </p:nvPr>
        </p:nvSpPr>
        <p:spPr>
          <a:xfrm>
            <a:off x="4130588" y="5107540"/>
            <a:ext cx="911730" cy="91114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任意多边形: 形状 21"/>
          <p:cNvSpPr/>
          <p:nvPr>
            <p:custDataLst>
              <p:tags r:id="rId7"/>
            </p:custDataLst>
          </p:nvPr>
        </p:nvSpPr>
        <p:spPr>
          <a:xfrm>
            <a:off x="4384487" y="5393665"/>
            <a:ext cx="403933" cy="338893"/>
          </a:xfrm>
          <a:custGeom>
            <a:avLst/>
            <a:gdLst>
              <a:gd name="connsiteX0" fmla="*/ 407793 w 815585"/>
              <a:gd name="connsiteY0" fmla="*/ 291035 h 684263"/>
              <a:gd name="connsiteX1" fmla="*/ 291281 w 815585"/>
              <a:gd name="connsiteY1" fmla="*/ 407547 h 684263"/>
              <a:gd name="connsiteX2" fmla="*/ 407793 w 815585"/>
              <a:gd name="connsiteY2" fmla="*/ 524059 h 684263"/>
              <a:gd name="connsiteX3" fmla="*/ 524305 w 815585"/>
              <a:gd name="connsiteY3" fmla="*/ 407547 h 684263"/>
              <a:gd name="connsiteX4" fmla="*/ 407793 w 815585"/>
              <a:gd name="connsiteY4" fmla="*/ 291035 h 684263"/>
              <a:gd name="connsiteX5" fmla="*/ 153123 w 815585"/>
              <a:gd name="connsiteY5" fmla="*/ 252901 h 684263"/>
              <a:gd name="connsiteX6" fmla="*/ 122174 w 815585"/>
              <a:gd name="connsiteY6" fmla="*/ 283849 h 684263"/>
              <a:gd name="connsiteX7" fmla="*/ 153123 w 815585"/>
              <a:gd name="connsiteY7" fmla="*/ 314798 h 684263"/>
              <a:gd name="connsiteX8" fmla="*/ 184071 w 815585"/>
              <a:gd name="connsiteY8" fmla="*/ 283849 h 684263"/>
              <a:gd name="connsiteX9" fmla="*/ 153123 w 815585"/>
              <a:gd name="connsiteY9" fmla="*/ 252901 h 684263"/>
              <a:gd name="connsiteX10" fmla="*/ 407793 w 815585"/>
              <a:gd name="connsiteY10" fmla="*/ 232779 h 684263"/>
              <a:gd name="connsiteX11" fmla="*/ 582561 w 815585"/>
              <a:gd name="connsiteY11" fmla="*/ 407547 h 684263"/>
              <a:gd name="connsiteX12" fmla="*/ 407793 w 815585"/>
              <a:gd name="connsiteY12" fmla="*/ 582315 h 684263"/>
              <a:gd name="connsiteX13" fmla="*/ 233025 w 815585"/>
              <a:gd name="connsiteY13" fmla="*/ 407547 h 684263"/>
              <a:gd name="connsiteX14" fmla="*/ 407793 w 815585"/>
              <a:gd name="connsiteY14" fmla="*/ 232779 h 684263"/>
              <a:gd name="connsiteX15" fmla="*/ 153123 w 815585"/>
              <a:gd name="connsiteY15" fmla="*/ 212850 h 684263"/>
              <a:gd name="connsiteX16" fmla="*/ 224122 w 815585"/>
              <a:gd name="connsiteY16" fmla="*/ 283849 h 684263"/>
              <a:gd name="connsiteX17" fmla="*/ 153123 w 815585"/>
              <a:gd name="connsiteY17" fmla="*/ 354849 h 684263"/>
              <a:gd name="connsiteX18" fmla="*/ 82123 w 815585"/>
              <a:gd name="connsiteY18" fmla="*/ 283849 h 684263"/>
              <a:gd name="connsiteX19" fmla="*/ 153123 w 815585"/>
              <a:gd name="connsiteY19" fmla="*/ 212850 h 684263"/>
              <a:gd name="connsiteX20" fmla="*/ 58256 w 815585"/>
              <a:gd name="connsiteY20" fmla="*/ 189087 h 684263"/>
              <a:gd name="connsiteX21" fmla="*/ 58256 w 815585"/>
              <a:gd name="connsiteY21" fmla="*/ 626007 h 684263"/>
              <a:gd name="connsiteX22" fmla="*/ 757329 w 815585"/>
              <a:gd name="connsiteY22" fmla="*/ 626007 h 684263"/>
              <a:gd name="connsiteX23" fmla="*/ 757329 w 815585"/>
              <a:gd name="connsiteY23" fmla="*/ 189087 h 684263"/>
              <a:gd name="connsiteX24" fmla="*/ 568461 w 815585"/>
              <a:gd name="connsiteY24" fmla="*/ 189087 h 684263"/>
              <a:gd name="connsiteX25" fmla="*/ 567998 w 815585"/>
              <a:gd name="connsiteY25" fmla="*/ 189333 h 684263"/>
              <a:gd name="connsiteX26" fmla="*/ 247589 w 815585"/>
              <a:gd name="connsiteY26" fmla="*/ 189333 h 684263"/>
              <a:gd name="connsiteX27" fmla="*/ 247128 w 815585"/>
              <a:gd name="connsiteY27" fmla="*/ 189087 h 684263"/>
              <a:gd name="connsiteX28" fmla="*/ 646059 w 815585"/>
              <a:gd name="connsiteY28" fmla="*/ 100107 h 684263"/>
              <a:gd name="connsiteX29" fmla="*/ 646059 w 815585"/>
              <a:gd name="connsiteY29" fmla="*/ 130831 h 684263"/>
              <a:gd name="connsiteX30" fmla="*/ 729802 w 815585"/>
              <a:gd name="connsiteY30" fmla="*/ 130831 h 684263"/>
              <a:gd name="connsiteX31" fmla="*/ 729802 w 815585"/>
              <a:gd name="connsiteY31" fmla="*/ 100107 h 684263"/>
              <a:gd name="connsiteX32" fmla="*/ 320573 w 815585"/>
              <a:gd name="connsiteY32" fmla="*/ 58256 h 684263"/>
              <a:gd name="connsiteX33" fmla="*/ 291008 w 815585"/>
              <a:gd name="connsiteY33" fmla="*/ 130831 h 684263"/>
              <a:gd name="connsiteX34" fmla="*/ 524579 w 815585"/>
              <a:gd name="connsiteY34" fmla="*/ 130831 h 684263"/>
              <a:gd name="connsiteX35" fmla="*/ 495014 w 815585"/>
              <a:gd name="connsiteY35" fmla="*/ 58256 h 684263"/>
              <a:gd name="connsiteX36" fmla="*/ 300994 w 815585"/>
              <a:gd name="connsiteY36" fmla="*/ 0 h 684263"/>
              <a:gd name="connsiteX37" fmla="*/ 514593 w 815585"/>
              <a:gd name="connsiteY37" fmla="*/ 0 h 684263"/>
              <a:gd name="connsiteX38" fmla="*/ 541600 w 815585"/>
              <a:gd name="connsiteY38" fmla="*/ 18142 h 684263"/>
              <a:gd name="connsiteX39" fmla="*/ 587506 w 815585"/>
              <a:gd name="connsiteY39" fmla="*/ 130831 h 684263"/>
              <a:gd name="connsiteX40" fmla="*/ 606008 w 815585"/>
              <a:gd name="connsiteY40" fmla="*/ 130831 h 684263"/>
              <a:gd name="connsiteX41" fmla="*/ 606008 w 815585"/>
              <a:gd name="connsiteY41" fmla="*/ 80082 h 684263"/>
              <a:gd name="connsiteX42" fmla="*/ 626034 w 815585"/>
              <a:gd name="connsiteY42" fmla="*/ 60056 h 684263"/>
              <a:gd name="connsiteX43" fmla="*/ 749828 w 815585"/>
              <a:gd name="connsiteY43" fmla="*/ 60056 h 684263"/>
              <a:gd name="connsiteX44" fmla="*/ 769853 w 815585"/>
              <a:gd name="connsiteY44" fmla="*/ 80082 h 684263"/>
              <a:gd name="connsiteX45" fmla="*/ 769853 w 815585"/>
              <a:gd name="connsiteY45" fmla="*/ 130831 h 684263"/>
              <a:gd name="connsiteX46" fmla="*/ 786457 w 815585"/>
              <a:gd name="connsiteY46" fmla="*/ 130831 h 684263"/>
              <a:gd name="connsiteX47" fmla="*/ 815585 w 815585"/>
              <a:gd name="connsiteY47" fmla="*/ 159959 h 684263"/>
              <a:gd name="connsiteX48" fmla="*/ 815585 w 815585"/>
              <a:gd name="connsiteY48" fmla="*/ 655135 h 684263"/>
              <a:gd name="connsiteX49" fmla="*/ 786457 w 815585"/>
              <a:gd name="connsiteY49" fmla="*/ 684263 h 684263"/>
              <a:gd name="connsiteX50" fmla="*/ 29128 w 815585"/>
              <a:gd name="connsiteY50" fmla="*/ 684263 h 684263"/>
              <a:gd name="connsiteX51" fmla="*/ 0 w 815585"/>
              <a:gd name="connsiteY51" fmla="*/ 655135 h 684263"/>
              <a:gd name="connsiteX52" fmla="*/ 0 w 815585"/>
              <a:gd name="connsiteY52" fmla="*/ 159959 h 684263"/>
              <a:gd name="connsiteX53" fmla="*/ 29128 w 815585"/>
              <a:gd name="connsiteY53" fmla="*/ 130831 h 684263"/>
              <a:gd name="connsiteX54" fmla="*/ 228109 w 815585"/>
              <a:gd name="connsiteY54" fmla="*/ 130831 h 684263"/>
              <a:gd name="connsiteX55" fmla="*/ 274014 w 815585"/>
              <a:gd name="connsiteY55" fmla="*/ 18142 h 684263"/>
              <a:gd name="connsiteX56" fmla="*/ 300994 w 815585"/>
              <a:gd name="connsiteY56" fmla="*/ 0 h 684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</a:cxnLst>
            <a:rect l="l" t="t" r="r" b="b"/>
            <a:pathLst>
              <a:path w="815585" h="684263">
                <a:moveTo>
                  <a:pt x="407793" y="291035"/>
                </a:moveTo>
                <a:cubicBezTo>
                  <a:pt x="343446" y="291035"/>
                  <a:pt x="291281" y="343199"/>
                  <a:pt x="291281" y="407547"/>
                </a:cubicBezTo>
                <a:cubicBezTo>
                  <a:pt x="291281" y="471894"/>
                  <a:pt x="343446" y="524059"/>
                  <a:pt x="407793" y="524059"/>
                </a:cubicBezTo>
                <a:cubicBezTo>
                  <a:pt x="472141" y="524059"/>
                  <a:pt x="524305" y="471894"/>
                  <a:pt x="524305" y="407547"/>
                </a:cubicBezTo>
                <a:cubicBezTo>
                  <a:pt x="524235" y="343228"/>
                  <a:pt x="472112" y="291105"/>
                  <a:pt x="407793" y="291035"/>
                </a:cubicBezTo>
                <a:close/>
                <a:moveTo>
                  <a:pt x="153123" y="252901"/>
                </a:moveTo>
                <a:cubicBezTo>
                  <a:pt x="136030" y="252901"/>
                  <a:pt x="122174" y="266757"/>
                  <a:pt x="122174" y="283849"/>
                </a:cubicBezTo>
                <a:cubicBezTo>
                  <a:pt x="122174" y="300942"/>
                  <a:pt x="136030" y="314798"/>
                  <a:pt x="153123" y="314798"/>
                </a:cubicBezTo>
                <a:cubicBezTo>
                  <a:pt x="170215" y="314798"/>
                  <a:pt x="184071" y="300942"/>
                  <a:pt x="184071" y="283849"/>
                </a:cubicBezTo>
                <a:cubicBezTo>
                  <a:pt x="184071" y="266757"/>
                  <a:pt x="170215" y="252901"/>
                  <a:pt x="153123" y="252901"/>
                </a:cubicBezTo>
                <a:close/>
                <a:moveTo>
                  <a:pt x="407793" y="232779"/>
                </a:moveTo>
                <a:cubicBezTo>
                  <a:pt x="504162" y="232779"/>
                  <a:pt x="582561" y="311179"/>
                  <a:pt x="582561" y="407547"/>
                </a:cubicBezTo>
                <a:cubicBezTo>
                  <a:pt x="582561" y="503915"/>
                  <a:pt x="504162" y="582315"/>
                  <a:pt x="407793" y="582315"/>
                </a:cubicBezTo>
                <a:cubicBezTo>
                  <a:pt x="311425" y="582315"/>
                  <a:pt x="233025" y="503915"/>
                  <a:pt x="233025" y="407547"/>
                </a:cubicBezTo>
                <a:cubicBezTo>
                  <a:pt x="233025" y="311179"/>
                  <a:pt x="311425" y="232779"/>
                  <a:pt x="407793" y="232779"/>
                </a:cubicBezTo>
                <a:close/>
                <a:moveTo>
                  <a:pt x="153123" y="212850"/>
                </a:moveTo>
                <a:cubicBezTo>
                  <a:pt x="192334" y="212850"/>
                  <a:pt x="224122" y="244638"/>
                  <a:pt x="224122" y="283849"/>
                </a:cubicBezTo>
                <a:cubicBezTo>
                  <a:pt x="224077" y="323043"/>
                  <a:pt x="192316" y="354803"/>
                  <a:pt x="153123" y="354849"/>
                </a:cubicBezTo>
                <a:cubicBezTo>
                  <a:pt x="113911" y="354849"/>
                  <a:pt x="82123" y="323061"/>
                  <a:pt x="82123" y="283849"/>
                </a:cubicBezTo>
                <a:cubicBezTo>
                  <a:pt x="82123" y="244638"/>
                  <a:pt x="113911" y="212850"/>
                  <a:pt x="153123" y="212850"/>
                </a:cubicBezTo>
                <a:close/>
                <a:moveTo>
                  <a:pt x="58256" y="189087"/>
                </a:moveTo>
                <a:lnTo>
                  <a:pt x="58256" y="626007"/>
                </a:lnTo>
                <a:lnTo>
                  <a:pt x="757329" y="626007"/>
                </a:lnTo>
                <a:lnTo>
                  <a:pt x="757329" y="189087"/>
                </a:lnTo>
                <a:lnTo>
                  <a:pt x="568461" y="189087"/>
                </a:lnTo>
                <a:lnTo>
                  <a:pt x="567998" y="189333"/>
                </a:lnTo>
                <a:lnTo>
                  <a:pt x="247589" y="189333"/>
                </a:lnTo>
                <a:lnTo>
                  <a:pt x="247128" y="189087"/>
                </a:lnTo>
                <a:close/>
                <a:moveTo>
                  <a:pt x="646059" y="100107"/>
                </a:moveTo>
                <a:lnTo>
                  <a:pt x="646059" y="130831"/>
                </a:lnTo>
                <a:lnTo>
                  <a:pt x="729802" y="130831"/>
                </a:lnTo>
                <a:lnTo>
                  <a:pt x="729802" y="100107"/>
                </a:lnTo>
                <a:close/>
                <a:moveTo>
                  <a:pt x="320573" y="58256"/>
                </a:moveTo>
                <a:lnTo>
                  <a:pt x="291008" y="130831"/>
                </a:lnTo>
                <a:lnTo>
                  <a:pt x="524579" y="130831"/>
                </a:lnTo>
                <a:lnTo>
                  <a:pt x="495014" y="58256"/>
                </a:lnTo>
                <a:close/>
                <a:moveTo>
                  <a:pt x="300994" y="0"/>
                </a:moveTo>
                <a:lnTo>
                  <a:pt x="514593" y="0"/>
                </a:lnTo>
                <a:cubicBezTo>
                  <a:pt x="526448" y="-12"/>
                  <a:pt x="537128" y="7162"/>
                  <a:pt x="541600" y="18142"/>
                </a:cubicBezTo>
                <a:lnTo>
                  <a:pt x="587506" y="130831"/>
                </a:lnTo>
                <a:lnTo>
                  <a:pt x="606008" y="130831"/>
                </a:lnTo>
                <a:lnTo>
                  <a:pt x="606008" y="80082"/>
                </a:lnTo>
                <a:cubicBezTo>
                  <a:pt x="606008" y="69022"/>
                  <a:pt x="614974" y="60056"/>
                  <a:pt x="626034" y="60056"/>
                </a:cubicBezTo>
                <a:lnTo>
                  <a:pt x="749828" y="60056"/>
                </a:lnTo>
                <a:cubicBezTo>
                  <a:pt x="760887" y="60056"/>
                  <a:pt x="769853" y="69022"/>
                  <a:pt x="769853" y="80082"/>
                </a:cubicBezTo>
                <a:lnTo>
                  <a:pt x="769853" y="130831"/>
                </a:lnTo>
                <a:lnTo>
                  <a:pt x="786457" y="130831"/>
                </a:lnTo>
                <a:cubicBezTo>
                  <a:pt x="802544" y="130831"/>
                  <a:pt x="815585" y="143872"/>
                  <a:pt x="815585" y="159959"/>
                </a:cubicBezTo>
                <a:lnTo>
                  <a:pt x="815585" y="655135"/>
                </a:lnTo>
                <a:cubicBezTo>
                  <a:pt x="815585" y="671222"/>
                  <a:pt x="802544" y="684263"/>
                  <a:pt x="786457" y="684263"/>
                </a:cubicBezTo>
                <a:lnTo>
                  <a:pt x="29128" y="684263"/>
                </a:lnTo>
                <a:cubicBezTo>
                  <a:pt x="13041" y="684263"/>
                  <a:pt x="0" y="671222"/>
                  <a:pt x="0" y="655135"/>
                </a:cubicBezTo>
                <a:lnTo>
                  <a:pt x="0" y="159959"/>
                </a:lnTo>
                <a:cubicBezTo>
                  <a:pt x="0" y="143872"/>
                  <a:pt x="13041" y="130831"/>
                  <a:pt x="29128" y="130831"/>
                </a:cubicBezTo>
                <a:lnTo>
                  <a:pt x="228109" y="130831"/>
                </a:lnTo>
                <a:lnTo>
                  <a:pt x="274014" y="18142"/>
                </a:lnTo>
                <a:cubicBezTo>
                  <a:pt x="278481" y="7171"/>
                  <a:pt x="289149" y="-1"/>
                  <a:pt x="300994" y="0"/>
                </a:cubicBezTo>
                <a:close/>
              </a:path>
            </a:pathLst>
          </a:custGeom>
          <a:solidFill>
            <a:srgbClr val="FFFFFF"/>
          </a:solidFill>
          <a:ln w="90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" name="矩形 1"/>
          <p:cNvSpPr/>
          <p:nvPr>
            <p:custDataLst>
              <p:tags r:id="rId8"/>
            </p:custDataLst>
          </p:nvPr>
        </p:nvSpPr>
        <p:spPr>
          <a:xfrm>
            <a:off x="6378890" y="1785004"/>
            <a:ext cx="4973650" cy="94117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某保险中介公司通过虚假宣传和误导性销售，诱导消费者购买其代理的保险产品，被监管部门发现并处以罚款。</a:t>
            </a:r>
          </a:p>
        </p:txBody>
      </p:sp>
      <p:sp>
        <p:nvSpPr>
          <p:cNvPr id="12" name="矩形 11"/>
          <p:cNvSpPr/>
          <p:nvPr>
            <p:custDataLst>
              <p:tags r:id="rId9"/>
            </p:custDataLst>
          </p:nvPr>
        </p:nvSpPr>
        <p:spPr>
          <a:xfrm>
            <a:off x="6095670" y="1402086"/>
            <a:ext cx="5256860" cy="301448"/>
          </a:xfrm>
          <a:prstGeom prst="rect">
            <a:avLst/>
          </a:prstGeom>
          <a:noFill/>
        </p:spPr>
        <p:txBody>
          <a:bodyPr wrap="square" lIns="0" tIns="0" rIns="0" bIns="0" rtlCol="0" anchor="b">
            <a:noAutofit/>
          </a:bodyPr>
          <a:lstStyle/>
          <a:p>
            <a:pPr marL="285750" indent="-285750"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" panose="05000000000000000000" pitchFamily="2" charset="2"/>
              <a:buChar char="n"/>
            </a:pPr>
            <a:r>
              <a:rPr lang="zh-CN" altLang="en-US" sz="1600" b="1">
                <a:solidFill>
                  <a:schemeClr val="accent1"/>
                </a:solidFill>
                <a:latin typeface="+mn-ea"/>
                <a:cs typeface="+mn-ea"/>
              </a:rPr>
              <a:t>案例一：某保险中介公司违规销售保险产品</a:t>
            </a:r>
          </a:p>
        </p:txBody>
      </p:sp>
      <p:sp>
        <p:nvSpPr>
          <p:cNvPr id="13" name="矩形 12"/>
          <p:cNvSpPr/>
          <p:nvPr>
            <p:custDataLst>
              <p:tags r:id="rId10"/>
            </p:custDataLst>
          </p:nvPr>
        </p:nvSpPr>
        <p:spPr>
          <a:xfrm>
            <a:off x="6378890" y="3577672"/>
            <a:ext cx="4973650" cy="94117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某保险中介公司向投保人收取高额佣金，违反了保险监管规定，被监管部门发现并处以罚款。</a:t>
            </a:r>
          </a:p>
        </p:txBody>
      </p:sp>
      <p:sp>
        <p:nvSpPr>
          <p:cNvPr id="17" name="矩形 16"/>
          <p:cNvSpPr/>
          <p:nvPr>
            <p:custDataLst>
              <p:tags r:id="rId11"/>
            </p:custDataLst>
          </p:nvPr>
        </p:nvSpPr>
        <p:spPr>
          <a:xfrm>
            <a:off x="6095670" y="3195389"/>
            <a:ext cx="5256860" cy="301448"/>
          </a:xfrm>
          <a:prstGeom prst="rect">
            <a:avLst/>
          </a:prstGeom>
          <a:noFill/>
        </p:spPr>
        <p:txBody>
          <a:bodyPr wrap="square" lIns="0" tIns="0" rIns="0" bIns="0" rtlCol="0" anchor="b">
            <a:noAutofit/>
          </a:bodyPr>
          <a:lstStyle/>
          <a:p>
            <a:pPr marL="285750" indent="-285750"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" panose="05000000000000000000" pitchFamily="2" charset="2"/>
              <a:buChar char="n"/>
            </a:pPr>
            <a:r>
              <a:rPr lang="zh-CN" altLang="en-US" sz="1600" b="1">
                <a:solidFill>
                  <a:schemeClr val="accent1"/>
                </a:solidFill>
                <a:latin typeface="+mn-ea"/>
                <a:cs typeface="+mn-ea"/>
              </a:rPr>
              <a:t>案例二：某保险中介公司违规收取高额佣金</a:t>
            </a:r>
          </a:p>
        </p:txBody>
      </p:sp>
      <p:sp>
        <p:nvSpPr>
          <p:cNvPr id="18" name="矩形 17"/>
          <p:cNvSpPr/>
          <p:nvPr>
            <p:custDataLst>
              <p:tags r:id="rId12"/>
            </p:custDataLst>
          </p:nvPr>
        </p:nvSpPr>
        <p:spPr>
          <a:xfrm>
            <a:off x="6378255" y="5369070"/>
            <a:ext cx="4973650" cy="94117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某保险中介公司未经客户同意，擅自使用客户信息进行商业推广，被监管部门发现并处以罚款。</a:t>
            </a:r>
          </a:p>
        </p:txBody>
      </p:sp>
      <p:sp>
        <p:nvSpPr>
          <p:cNvPr id="20" name="矩形 19"/>
          <p:cNvSpPr/>
          <p:nvPr>
            <p:custDataLst>
              <p:tags r:id="rId13"/>
            </p:custDataLst>
          </p:nvPr>
        </p:nvSpPr>
        <p:spPr>
          <a:xfrm>
            <a:off x="6095035" y="4988057"/>
            <a:ext cx="5256860" cy="301448"/>
          </a:xfrm>
          <a:prstGeom prst="rect">
            <a:avLst/>
          </a:prstGeom>
          <a:noFill/>
        </p:spPr>
        <p:txBody>
          <a:bodyPr wrap="square" lIns="0" tIns="0" rIns="0" bIns="0" rtlCol="0" anchor="b">
            <a:noAutofit/>
          </a:bodyPr>
          <a:lstStyle/>
          <a:p>
            <a:pPr marL="285750" indent="-285750"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" panose="05000000000000000000" pitchFamily="2" charset="2"/>
              <a:buChar char="n"/>
            </a:pPr>
            <a:r>
              <a:rPr lang="zh-CN" altLang="en-US" sz="1600" b="1">
                <a:solidFill>
                  <a:schemeClr val="accent1"/>
                </a:solidFill>
                <a:latin typeface="+mn-ea"/>
                <a:cs typeface="+mn-ea"/>
              </a:rPr>
              <a:t>案例三：某保险中介公司违规使用客户信息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:fade/>
      </p:transition>
    </mc:Choice>
    <mc:Fallback xmlns="">
      <p:transition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10438" y="2034069"/>
            <a:ext cx="5230368" cy="2789863"/>
          </a:xfrm>
        </p:spPr>
        <p:txBody>
          <a:bodyPr wrap="square" anchor="ctr" anchorCtr="0">
            <a:normAutofit/>
          </a:bodyPr>
          <a:lstStyle/>
          <a:p>
            <a:r>
              <a:rPr lang="zh-CN" altLang="en-US" dirty="0"/>
              <a:t>保险监管未来发展</a:t>
            </a:r>
          </a:p>
        </p:txBody>
      </p:sp>
      <p:sp>
        <p:nvSpPr>
          <p:cNvPr id="6" name="节编号"/>
          <p:cNvSpPr>
            <a:spLocks noGrp="1"/>
          </p:cNvSpPr>
          <p:nvPr>
            <p:ph type="body" sz="quarter" idx="13"/>
            <p:custDataLst>
              <p:tags r:id="rId3"/>
            </p:custDataLst>
          </p:nvPr>
        </p:nvSpPr>
        <p:spPr>
          <a:xfrm>
            <a:off x="1130518" y="881029"/>
            <a:ext cx="4402908" cy="4700971"/>
          </a:xfrm>
        </p:spPr>
        <p:txBody>
          <a:bodyPr wrap="square">
            <a:normAutofit/>
          </a:bodyPr>
          <a:lstStyle/>
          <a:p>
            <a:r>
              <a:rPr lang="zh-CN" altLang="en-US" dirty="0"/>
              <a:t>06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:fade/>
      </p:transition>
    </mc:Choice>
    <mc:Fallback xmlns="">
      <p:transition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标题 14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469265" y="2117301"/>
            <a:ext cx="2309495" cy="2947248"/>
          </a:xfrm>
        </p:spPr>
        <p:txBody>
          <a:bodyPr anchor="ctr">
            <a:normAutofit/>
          </a:bodyPr>
          <a:lstStyle/>
          <a:p>
            <a:pPr algn="ctr"/>
            <a:r>
              <a:rPr lang="zh-CN" altLang="en-US" dirty="0"/>
              <a:t>监管趋势与挑战</a:t>
            </a:r>
          </a:p>
        </p:txBody>
      </p:sp>
      <p:pic>
        <p:nvPicPr>
          <p:cNvPr id="5" name="图片 4" descr="/data/temp/ce9bdba8-2c4a-11ef-9d1c-c2dc5416c273.jpg@base@tag=imgScale&amp;m=1&amp;w=1033&amp;h=760&amp;q=95ce9bdba8-2c4a-11ef-9d1c-c2dc5416c273"/>
          <p:cNvPicPr>
            <a:picLocks noChangeAspect="1"/>
          </p:cNvPicPr>
          <p:nvPr>
            <p:custDataLst>
              <p:tags r:id="rId3"/>
            </p:custDataLst>
          </p:nvPr>
        </p:nvPicPr>
        <p:blipFill rotWithShape="1">
          <a:blip r:embed="rId14"/>
          <a:srcRect t="25501" b="25501"/>
          <a:stretch>
            <a:fillRect/>
          </a:stretch>
        </p:blipFill>
        <p:spPr>
          <a:xfrm>
            <a:off x="7586098" y="1079607"/>
            <a:ext cx="3722458" cy="273674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3175" cap="flat" cmpd="sng" algn="ctr">
            <a:solidFill>
              <a:schemeClr val="tx1">
                <a:lumMod val="40000"/>
                <a:lumOff val="60000"/>
                <a:alpha val="2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pic>
      <p:pic>
        <p:nvPicPr>
          <p:cNvPr id="6" name="图片 5" descr="/data/temp/ce9bda4d-2c4a-11ef-9d1c-c2dc5416c273.jpg@base@tag=imgScale&amp;m=1&amp;w=1036&amp;h=760&amp;q=95ce9bda4d-2c4a-11ef-9d1c-c2dc5416c273"/>
          <p:cNvPicPr>
            <a:picLocks noChangeAspect="1"/>
          </p:cNvPicPr>
          <p:nvPr>
            <p:custDataLst>
              <p:tags r:id="rId4"/>
            </p:custDataLst>
          </p:nvPr>
        </p:nvPicPr>
        <p:blipFill rotWithShape="1">
          <a:blip r:embed="rId15"/>
          <a:srcRect l="8353" r="8353"/>
          <a:stretch>
            <a:fillRect/>
          </a:stretch>
        </p:blipFill>
        <p:spPr>
          <a:xfrm>
            <a:off x="3250994" y="1089133"/>
            <a:ext cx="3731263" cy="273674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3175" cap="flat" cmpd="sng" algn="ctr">
            <a:solidFill>
              <a:schemeClr val="tx1">
                <a:lumMod val="40000"/>
                <a:lumOff val="60000"/>
                <a:alpha val="2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pic>
      <p:sp>
        <p:nvSpPr>
          <p:cNvPr id="7" name="Rectangle 41757_#color-886&amp;3357"/>
          <p:cNvSpPr/>
          <p:nvPr>
            <p:custDataLst>
              <p:tags r:id="rId5"/>
            </p:custDataLst>
          </p:nvPr>
        </p:nvSpPr>
        <p:spPr>
          <a:xfrm>
            <a:off x="3635222" y="3195082"/>
            <a:ext cx="3731263" cy="2805135"/>
          </a:xfrm>
          <a:prstGeom prst="roundRect">
            <a:avLst>
              <a:gd name="adj" fmla="val 9316"/>
            </a:avLst>
          </a:prstGeom>
          <a:solidFill>
            <a:schemeClr val="lt1"/>
          </a:solidFill>
          <a:ln w="3175" cap="flat" cmpd="sng" algn="ctr">
            <a:solidFill>
              <a:schemeClr val="accent1">
                <a:lumMod val="100000"/>
                <a:alpha val="2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0" dist="76200" dir="5399999" algn="bl" rotWithShape="0">
              <a:schemeClr val="accent1">
                <a:alpha val="20000"/>
              </a:schemeClr>
            </a:outerShdw>
          </a:effectLst>
        </p:spPr>
        <p:txBody>
          <a:bodyPr>
            <a:noAutofit/>
          </a:bodyPr>
          <a:lstStyle/>
          <a:p>
            <a:endParaRPr lang="zh-CN" altLang="en-US"/>
          </a:p>
        </p:txBody>
      </p:sp>
      <p:sp>
        <p:nvSpPr>
          <p:cNvPr id="14" name="Rectangle 41757_#color-886&amp;3357"/>
          <p:cNvSpPr/>
          <p:nvPr>
            <p:custDataLst>
              <p:tags r:id="rId6"/>
            </p:custDataLst>
          </p:nvPr>
        </p:nvSpPr>
        <p:spPr>
          <a:xfrm>
            <a:off x="8090993" y="3195082"/>
            <a:ext cx="3731263" cy="2805135"/>
          </a:xfrm>
          <a:prstGeom prst="roundRect">
            <a:avLst>
              <a:gd name="adj" fmla="val 9316"/>
            </a:avLst>
          </a:prstGeom>
          <a:solidFill>
            <a:schemeClr val="lt1"/>
          </a:solidFill>
          <a:ln w="3175" cap="flat" cmpd="sng" algn="ctr">
            <a:solidFill>
              <a:schemeClr val="accent1">
                <a:lumMod val="100000"/>
                <a:alpha val="2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0" dist="76200" dir="5399999" algn="bl" rotWithShape="0">
              <a:schemeClr val="accent1">
                <a:alpha val="20000"/>
              </a:schemeClr>
            </a:outerShdw>
          </a:effectLst>
        </p:spPr>
        <p:txBody>
          <a:bodyPr>
            <a:noAutofit/>
          </a:bodyPr>
          <a:lstStyle/>
          <a:p>
            <a:endParaRPr lang="zh-CN" altLang="en-US"/>
          </a:p>
        </p:txBody>
      </p:sp>
      <p:sp>
        <p:nvSpPr>
          <p:cNvPr id="8" name="矩形 7"/>
          <p:cNvSpPr/>
          <p:nvPr>
            <p:custDataLst>
              <p:tags r:id="rId7"/>
            </p:custDataLst>
          </p:nvPr>
        </p:nvSpPr>
        <p:spPr>
          <a:xfrm>
            <a:off x="4084229" y="3487222"/>
            <a:ext cx="2898197" cy="461708"/>
          </a:xfrm>
          <a:prstGeom prst="rect">
            <a:avLst/>
          </a:prstGeom>
          <a:noFill/>
        </p:spPr>
        <p:txBody>
          <a:bodyPr wrap="none" lIns="0" tIns="0" rIns="0" bIns="0" rtlCol="0" anchor="ctr" anchorCtr="0">
            <a:noAutofit/>
          </a:bodyPr>
          <a:lstStyle/>
          <a:p>
            <a:pPr>
              <a:spcBef>
                <a:spcPct val="0"/>
              </a:spcBef>
              <a:spcAft>
                <a:spcPct val="0"/>
              </a:spcAft>
            </a:pPr>
            <a:r>
              <a:rPr lang="en-US" altLang="zh-CN" sz="3000" b="1">
                <a:solidFill>
                  <a:schemeClr val="accent1"/>
                </a:solidFill>
                <a:latin typeface="+mn-ea"/>
                <a:cs typeface="+mn-ea"/>
              </a:rPr>
              <a:t>01</a:t>
            </a:r>
            <a:endParaRPr lang="zh-CN" altLang="en-US" sz="3000" b="1">
              <a:solidFill>
                <a:schemeClr val="accent1"/>
              </a:solidFill>
              <a:latin typeface="+mn-ea"/>
              <a:cs typeface="+mn-ea"/>
            </a:endParaRPr>
          </a:p>
        </p:txBody>
      </p:sp>
      <p:sp>
        <p:nvSpPr>
          <p:cNvPr id="9" name="矩形 8"/>
          <p:cNvSpPr/>
          <p:nvPr>
            <p:custDataLst>
              <p:tags r:id="rId8"/>
            </p:custDataLst>
          </p:nvPr>
        </p:nvSpPr>
        <p:spPr>
          <a:xfrm>
            <a:off x="4083594" y="4775813"/>
            <a:ext cx="2835028" cy="1014234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/>
          <a:p>
            <a:pPr algn="just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solidFill>
                  <a:schemeClr val="dk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科技助力提升监管效率</a:t>
            </a:r>
          </a:p>
        </p:txBody>
      </p:sp>
      <p:sp>
        <p:nvSpPr>
          <p:cNvPr id="19" name="矩形 18"/>
          <p:cNvSpPr/>
          <p:nvPr>
            <p:custDataLst>
              <p:tags r:id="rId9"/>
            </p:custDataLst>
          </p:nvPr>
        </p:nvSpPr>
        <p:spPr>
          <a:xfrm>
            <a:off x="4084229" y="3948930"/>
            <a:ext cx="2898197" cy="759390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dirty="0">
                <a:solidFill>
                  <a:schemeClr val="dk1">
                    <a:lumMod val="100000"/>
                  </a:schemeClr>
                </a:solidFill>
                <a:latin typeface="+mn-ea"/>
                <a:cs typeface="+mn-ea"/>
              </a:rPr>
              <a:t>科技监管趋势</a:t>
            </a:r>
          </a:p>
        </p:txBody>
      </p:sp>
      <p:sp>
        <p:nvSpPr>
          <p:cNvPr id="20" name="矩形 19"/>
          <p:cNvSpPr/>
          <p:nvPr>
            <p:custDataLst>
              <p:tags r:id="rId10"/>
            </p:custDataLst>
          </p:nvPr>
        </p:nvSpPr>
        <p:spPr>
          <a:xfrm>
            <a:off x="8539999" y="3487222"/>
            <a:ext cx="2834625" cy="461708"/>
          </a:xfrm>
          <a:prstGeom prst="rect">
            <a:avLst/>
          </a:prstGeom>
          <a:noFill/>
        </p:spPr>
        <p:txBody>
          <a:bodyPr wrap="none" lIns="0" tIns="0" rIns="0" bIns="0" rtlCol="0" anchor="ctr" anchorCtr="0">
            <a:noAutofit/>
          </a:bodyPr>
          <a:lstStyle/>
          <a:p>
            <a:pPr>
              <a:spcBef>
                <a:spcPct val="0"/>
              </a:spcBef>
              <a:spcAft>
                <a:spcPct val="0"/>
              </a:spcAft>
            </a:pPr>
            <a:r>
              <a:rPr lang="en-US" altLang="zh-CN" sz="3000" b="1">
                <a:solidFill>
                  <a:schemeClr val="accent1"/>
                </a:solidFill>
                <a:latin typeface="+mn-ea"/>
                <a:cs typeface="+mn-ea"/>
              </a:rPr>
              <a:t>02</a:t>
            </a:r>
            <a:endParaRPr lang="zh-CN" altLang="en-US" sz="3000" b="1">
              <a:solidFill>
                <a:schemeClr val="accent1"/>
              </a:solidFill>
              <a:latin typeface="+mn-ea"/>
              <a:cs typeface="+mn-ea"/>
            </a:endParaRPr>
          </a:p>
        </p:txBody>
      </p:sp>
      <p:sp>
        <p:nvSpPr>
          <p:cNvPr id="21" name="矩形 20"/>
          <p:cNvSpPr/>
          <p:nvPr>
            <p:custDataLst>
              <p:tags r:id="rId11"/>
            </p:custDataLst>
          </p:nvPr>
        </p:nvSpPr>
        <p:spPr>
          <a:xfrm>
            <a:off x="8539364" y="4775813"/>
            <a:ext cx="2835028" cy="1014234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/>
          <a:p>
            <a:pPr algn="just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solidFill>
                  <a:schemeClr val="dk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加强风险预警与应对能力</a:t>
            </a:r>
          </a:p>
        </p:txBody>
      </p:sp>
      <p:sp>
        <p:nvSpPr>
          <p:cNvPr id="22" name="矩形 21"/>
          <p:cNvSpPr/>
          <p:nvPr>
            <p:custDataLst>
              <p:tags r:id="rId12"/>
            </p:custDataLst>
          </p:nvPr>
        </p:nvSpPr>
        <p:spPr>
          <a:xfrm>
            <a:off x="8539999" y="3948930"/>
            <a:ext cx="2834625" cy="759390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dirty="0">
                <a:solidFill>
                  <a:schemeClr val="dk1">
                    <a:lumMod val="100000"/>
                  </a:schemeClr>
                </a:solidFill>
                <a:latin typeface="+mn-ea"/>
                <a:cs typeface="+mn-ea"/>
              </a:rPr>
              <a:t>风险防控挑战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:fade/>
      </p:transition>
    </mc:Choice>
    <mc:Fallback xmlns="">
      <p:transition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/data/temp/ce9c18ef-2c4a-11ef-9d1c-c2dc5416c273.jpg@base@tag=imgScale&amp;m=1&amp;w=3384&amp;h=952&amp;q=95ce9c18ef-2c4a-11ef-9d1c-c2dc5416c27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3"/>
          <a:srcRect t="16431" b="33553"/>
          <a:stretch>
            <a:fillRect/>
          </a:stretch>
        </p:blipFill>
        <p:spPr>
          <a:xfrm>
            <a:off x="0" y="0"/>
            <a:ext cx="12192000" cy="3429000"/>
          </a:xfrm>
          <a:prstGeom prst="rect">
            <a:avLst/>
          </a:prstGeom>
          <a:ln w="9525" cap="flat" cmpd="sng" algn="ctr">
            <a:solidFill>
              <a:schemeClr val="dk1">
                <a:lumMod val="40000"/>
                <a:lumOff val="60000"/>
                <a:alpha val="50000"/>
              </a:schemeClr>
            </a:solidFill>
            <a:prstDash val="solid"/>
            <a:round/>
            <a:headEnd type="none" w="med" len="med"/>
            <a:tailEnd type="none" w="med" len="med"/>
          </a:ln>
        </p:spPr>
      </p:pic>
      <p:sp>
        <p:nvSpPr>
          <p:cNvPr id="15" name="矩形: 圆角 14"/>
          <p:cNvSpPr/>
          <p:nvPr>
            <p:custDataLst>
              <p:tags r:id="rId3"/>
            </p:custDataLst>
          </p:nvPr>
        </p:nvSpPr>
        <p:spPr>
          <a:xfrm>
            <a:off x="530225" y="3091180"/>
            <a:ext cx="11129010" cy="3237865"/>
          </a:xfrm>
          <a:prstGeom prst="roundRect">
            <a:avLst>
              <a:gd name="adj" fmla="val 9236"/>
            </a:avLst>
          </a:prstGeom>
          <a:solidFill>
            <a:schemeClr val="lt1">
              <a:lumMod val="100000"/>
            </a:schemeClr>
          </a:solidFill>
          <a:ln w="3175" cap="flat" cmpd="sng" algn="ctr">
            <a:solidFill>
              <a:schemeClr val="accent1">
                <a:lumMod val="100000"/>
                <a:alpha val="2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0" dist="76200" dir="5399999" algn="bl" rotWithShape="0">
              <a:schemeClr val="accent1">
                <a:alpha val="20000"/>
              </a:schemeClr>
            </a:outerShdw>
          </a:effectLst>
        </p:spPr>
        <p:txBody>
          <a:bodyPr rtlCol="0" anchor="ctr"/>
          <a:lstStyle/>
          <a:p>
            <a:pPr algn="ctr"/>
            <a:endParaRPr kumimoji="1" lang="zh-CN" altLang="en-US" sz="3200">
              <a:latin typeface="+mj-ea"/>
              <a:ea typeface="+mj-ea"/>
              <a:sym typeface="微软雅黑" panose="020B0503020204020204" charset="-122"/>
            </a:endParaRPr>
          </a:p>
        </p:txBody>
      </p:sp>
      <p:sp>
        <p:nvSpPr>
          <p:cNvPr id="29" name="标题"/>
          <p:cNvSpPr txBox="1"/>
          <p:nvPr>
            <p:custDataLst>
              <p:tags r:id="rId4"/>
            </p:custDataLst>
          </p:nvPr>
        </p:nvSpPr>
        <p:spPr>
          <a:xfrm>
            <a:off x="1527175" y="3244850"/>
            <a:ext cx="9473565" cy="779145"/>
          </a:xfrm>
          <a:prstGeom prst="rect">
            <a:avLst/>
          </a:prstGeom>
          <a:noFill/>
        </p:spPr>
        <p:txBody>
          <a:bodyPr wrap="square" lIns="0" tIns="0" rIns="0" bIns="0" rtlCol="0" anchor="b">
            <a:normAutofit/>
          </a:bodyPr>
          <a:lstStyle>
            <a:defPPr>
              <a:defRPr lang="zh-CN"/>
            </a:defPPr>
            <a:lvl1pPr>
              <a:lnSpc>
                <a:spcPct val="131000"/>
              </a:lnSpc>
              <a:defRPr sz="3400" b="1">
                <a:solidFill>
                  <a:schemeClr val="dk1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监管创新与技术应用</a:t>
            </a:r>
          </a:p>
        </p:txBody>
      </p:sp>
      <p:sp>
        <p:nvSpPr>
          <p:cNvPr id="4" name="矩形 3"/>
          <p:cNvSpPr/>
          <p:nvPr>
            <p:custDataLst>
              <p:tags r:id="rId5"/>
            </p:custDataLst>
          </p:nvPr>
        </p:nvSpPr>
        <p:spPr>
          <a:xfrm>
            <a:off x="1487488" y="4873624"/>
            <a:ext cx="2647950" cy="121856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solidFill>
                  <a:srgbClr val="000000"/>
                </a:solidFill>
                <a:latin typeface="+mn-ea"/>
                <a:cs typeface="+mn-ea"/>
                <a:sym typeface="+mn-ea"/>
              </a:rPr>
              <a:t>利用大数据技术，对保险市场进行实时监控，提高监管效率和准确性。</a:t>
            </a:r>
          </a:p>
        </p:txBody>
      </p:sp>
      <p:sp>
        <p:nvSpPr>
          <p:cNvPr id="6" name="矩形 5"/>
          <p:cNvSpPr/>
          <p:nvPr>
            <p:custDataLst>
              <p:tags r:id="rId6"/>
            </p:custDataLst>
          </p:nvPr>
        </p:nvSpPr>
        <p:spPr>
          <a:xfrm>
            <a:off x="1487488" y="4413884"/>
            <a:ext cx="2647950" cy="349250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lstStyle/>
          <a:p>
            <a:pPr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dirty="0">
                <a:solidFill>
                  <a:srgbClr val="000000"/>
                </a:solidFill>
                <a:latin typeface="+mn-ea"/>
                <a:cs typeface="+mn-ea"/>
                <a:sym typeface="+mn-ea"/>
              </a:rPr>
              <a:t>大数据与保险监管</a:t>
            </a:r>
          </a:p>
        </p:txBody>
      </p:sp>
      <p:sp>
        <p:nvSpPr>
          <p:cNvPr id="3" name="矩形 2"/>
          <p:cNvSpPr/>
          <p:nvPr>
            <p:custDataLst>
              <p:tags r:id="rId7"/>
            </p:custDataLst>
          </p:nvPr>
        </p:nvSpPr>
        <p:spPr>
          <a:xfrm>
            <a:off x="8313738" y="4873624"/>
            <a:ext cx="2647950" cy="121856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solidFill>
                  <a:srgbClr val="000000"/>
                </a:solidFill>
                <a:latin typeface="+mn-ea"/>
                <a:cs typeface="+mn-ea"/>
                <a:sym typeface="+mn-ea"/>
              </a:rPr>
              <a:t>探索区块链技术在保险监管中的应用，提高保险行业的透明度和可信度。</a:t>
            </a:r>
          </a:p>
        </p:txBody>
      </p:sp>
      <p:sp>
        <p:nvSpPr>
          <p:cNvPr id="5" name="矩形 4"/>
          <p:cNvSpPr/>
          <p:nvPr>
            <p:custDataLst>
              <p:tags r:id="rId8"/>
            </p:custDataLst>
          </p:nvPr>
        </p:nvSpPr>
        <p:spPr>
          <a:xfrm>
            <a:off x="8313738" y="4413884"/>
            <a:ext cx="2647950" cy="349250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lstStyle/>
          <a:p>
            <a:pPr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>
                <a:solidFill>
                  <a:srgbClr val="000000"/>
                </a:solidFill>
                <a:latin typeface="+mn-ea"/>
                <a:cs typeface="+mn-ea"/>
                <a:sym typeface="+mn-ea"/>
              </a:rPr>
              <a:t>区块链与保险监管</a:t>
            </a:r>
          </a:p>
        </p:txBody>
      </p:sp>
      <p:sp>
        <p:nvSpPr>
          <p:cNvPr id="11" name="矩形 10"/>
          <p:cNvSpPr/>
          <p:nvPr>
            <p:custDataLst>
              <p:tags r:id="rId9"/>
            </p:custDataLst>
          </p:nvPr>
        </p:nvSpPr>
        <p:spPr>
          <a:xfrm>
            <a:off x="4900613" y="4873624"/>
            <a:ext cx="2647950" cy="121856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solidFill>
                  <a:srgbClr val="000000"/>
                </a:solidFill>
                <a:latin typeface="+mn-ea"/>
                <a:cs typeface="+mn-ea"/>
                <a:sym typeface="+mn-ea"/>
              </a:rPr>
              <a:t>运用人工智能技术，对保险产品进行智能审核，降低人工审核的误差率。</a:t>
            </a:r>
          </a:p>
        </p:txBody>
      </p:sp>
      <p:sp>
        <p:nvSpPr>
          <p:cNvPr id="14" name="矩形 13"/>
          <p:cNvSpPr/>
          <p:nvPr>
            <p:custDataLst>
              <p:tags r:id="rId10"/>
            </p:custDataLst>
          </p:nvPr>
        </p:nvSpPr>
        <p:spPr>
          <a:xfrm>
            <a:off x="4900613" y="4413884"/>
            <a:ext cx="2647950" cy="349250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lstStyle/>
          <a:p>
            <a:pPr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>
                <a:solidFill>
                  <a:srgbClr val="000000"/>
                </a:solidFill>
                <a:latin typeface="+mn-ea"/>
                <a:cs typeface="+mn-ea"/>
                <a:sym typeface="+mn-ea"/>
              </a:rPr>
              <a:t>人工智能与保险监管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:fade/>
      </p:transition>
    </mc:Choice>
    <mc:Fallback xmlns="">
      <p:transition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96000" y="394405"/>
            <a:ext cx="10800000" cy="792000"/>
          </a:xfrm>
        </p:spPr>
        <p:txBody>
          <a:bodyPr lIns="0" tIns="0" rIns="0" bIns="0" anchor="b" anchorCtr="0">
            <a:normAutofit/>
          </a:bodyPr>
          <a:lstStyle/>
          <a:p>
            <a:r>
              <a:rPr lang="zh-CN" altLang="en-US" sz="3400" dirty="0">
                <a:solidFill>
                  <a:schemeClr val="tx1"/>
                </a:solidFill>
              </a:rPr>
              <a:t>监管政策调整与优化</a:t>
            </a:r>
          </a:p>
        </p:txBody>
      </p:sp>
      <p:sp>
        <p:nvSpPr>
          <p:cNvPr id="5" name="Rectangle 14_#color-804&amp;11266"/>
          <p:cNvSpPr/>
          <p:nvPr>
            <p:custDataLst>
              <p:tags r:id="rId3"/>
            </p:custDataLst>
          </p:nvPr>
        </p:nvSpPr>
        <p:spPr>
          <a:xfrm>
            <a:off x="697116" y="2179320"/>
            <a:ext cx="3348000" cy="3374136"/>
          </a:xfrm>
          <a:prstGeom prst="roundRect">
            <a:avLst>
              <a:gd name="adj" fmla="val 9483"/>
            </a:avLst>
          </a:prstGeom>
          <a:solidFill>
            <a:schemeClr val="lt1"/>
          </a:solidFill>
          <a:ln w="3175" cap="flat" cmpd="sng" algn="ctr">
            <a:solidFill>
              <a:schemeClr val="accent1">
                <a:lumMod val="100000"/>
                <a:alpha val="2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0" dist="76200" dir="5399999" algn="bl" rotWithShape="0">
              <a:schemeClr val="accent1">
                <a:alpha val="20000"/>
              </a:schemeClr>
            </a:outerShdw>
          </a:effectLst>
        </p:spPr>
        <p:txBody>
          <a:bodyPr/>
          <a:lstStyle/>
          <a:p>
            <a:endParaRPr lang="zh-CN" altLang="en-US"/>
          </a:p>
        </p:txBody>
      </p:sp>
      <p:sp>
        <p:nvSpPr>
          <p:cNvPr id="6" name="Rectangle 14_#color-804&amp;11267"/>
          <p:cNvSpPr/>
          <p:nvPr>
            <p:custDataLst>
              <p:tags r:id="rId4"/>
            </p:custDataLst>
          </p:nvPr>
        </p:nvSpPr>
        <p:spPr>
          <a:xfrm>
            <a:off x="8148206" y="2188210"/>
            <a:ext cx="3348000" cy="3355848"/>
          </a:xfrm>
          <a:prstGeom prst="roundRect">
            <a:avLst>
              <a:gd name="adj" fmla="val 9483"/>
            </a:avLst>
          </a:prstGeom>
          <a:solidFill>
            <a:schemeClr val="lt1"/>
          </a:solidFill>
          <a:ln w="3175" cap="flat" cmpd="sng" algn="ctr">
            <a:solidFill>
              <a:schemeClr val="accent1">
                <a:lumMod val="100000"/>
                <a:alpha val="2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0" dist="76200" dir="5399999" algn="bl" rotWithShape="0">
              <a:schemeClr val="accent1">
                <a:alpha val="20000"/>
              </a:schemeClr>
            </a:outerShdw>
          </a:effectLst>
        </p:spPr>
        <p:txBody>
          <a:bodyPr/>
          <a:lstStyle/>
          <a:p>
            <a:endParaRPr lang="zh-CN" altLang="en-US"/>
          </a:p>
        </p:txBody>
      </p:sp>
      <p:sp>
        <p:nvSpPr>
          <p:cNvPr id="13" name="Rectangle 14_#color_$accent1_$accent2-804&amp;11259"/>
          <p:cNvSpPr/>
          <p:nvPr>
            <p:custDataLst>
              <p:tags r:id="rId5"/>
            </p:custDataLst>
          </p:nvPr>
        </p:nvSpPr>
        <p:spPr>
          <a:xfrm>
            <a:off x="4422661" y="1950085"/>
            <a:ext cx="3347720" cy="3831590"/>
          </a:xfrm>
          <a:prstGeom prst="roundRect">
            <a:avLst>
              <a:gd name="adj" fmla="val 9484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/>
              </a:gs>
            </a:gsLst>
            <a:lin ang="21206433" scaled="0"/>
          </a:gradFill>
          <a:ln w="3175" cap="flat" cmpd="sng" algn="ctr">
            <a:solidFill>
              <a:schemeClr val="accent1">
                <a:lumMod val="75000"/>
                <a:alpha val="20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508000" dist="101600" dir="5399998" algn="ctr" rotWithShape="0">
              <a:schemeClr val="accent1">
                <a:lumMod val="75000"/>
                <a:alpha val="20000"/>
              </a:scheme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/>
          <a:lstStyle/>
          <a:p>
            <a:endParaRPr lang="zh-CN" altLang="en-US"/>
          </a:p>
        </p:txBody>
      </p:sp>
      <p:sp>
        <p:nvSpPr>
          <p:cNvPr id="14" name="Rectangle 41749_#color_$accent1_$accent2-804&amp;11269"/>
          <p:cNvSpPr/>
          <p:nvPr>
            <p:custDataLst>
              <p:tags r:id="rId6"/>
            </p:custDataLst>
          </p:nvPr>
        </p:nvSpPr>
        <p:spPr>
          <a:xfrm>
            <a:off x="8625091" y="2988310"/>
            <a:ext cx="2871216" cy="630936"/>
          </a:xfrm>
          <a:custGeom>
            <a:avLst/>
            <a:gdLst/>
            <a:ahLst/>
            <a:cxnLst/>
            <a:rect l="l" t="t" r="r" b="b"/>
            <a:pathLst>
              <a:path w="2871216" h="630936">
                <a:moveTo>
                  <a:pt x="0" y="128016"/>
                </a:moveTo>
                <a:cubicBezTo>
                  <a:pt x="0" y="54864"/>
                  <a:pt x="54864" y="0"/>
                  <a:pt x="128016" y="0"/>
                </a:cubicBezTo>
                <a:lnTo>
                  <a:pt x="2871216" y="0"/>
                </a:lnTo>
                <a:lnTo>
                  <a:pt x="2871216" y="630936"/>
                </a:lnTo>
                <a:lnTo>
                  <a:pt x="128016" y="630936"/>
                </a:lnTo>
                <a:cubicBezTo>
                  <a:pt x="54864" y="630936"/>
                  <a:pt x="0" y="576072"/>
                  <a:pt x="0" y="512064"/>
                </a:cubicBezTo>
                <a:lnTo>
                  <a:pt x="0" y="128016"/>
                </a:lnTo>
              </a:path>
            </a:pathLst>
          </a:cu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/>
              </a:gs>
            </a:gsLst>
            <a:lin ang="0" scaled="0"/>
          </a:gradFill>
          <a:ln w="25400">
            <a:noFill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254000" dist="127000" dir="5400000" algn="ctr" rotWithShape="0">
                    <a:srgbClr val="000000">
                      <a:alpha val="40000"/>
                    </a:srgbClr>
                  </a:outerShdw>
                </a:effectLst>
              </a14:hiddenEffects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square" lIns="32400" tIns="108000" rIns="525600" bIns="0">
            <a:noAutofit/>
          </a:bodyPr>
          <a:lstStyle/>
          <a:p>
            <a:pPr algn="ctr"/>
            <a:r>
              <a:rPr lang="zh-CN" altLang="zh-CN" sz="2400" b="1">
                <a:solidFill>
                  <a:srgbClr val="FFFFFF"/>
                </a:solidFill>
                <a:latin typeface="+mn-ea"/>
                <a:cs typeface="+mn-ea"/>
                <a:sym typeface="+mn-ea"/>
              </a:rPr>
              <a:t>加强国际合作</a:t>
            </a:r>
          </a:p>
        </p:txBody>
      </p:sp>
      <p:sp>
        <p:nvSpPr>
          <p:cNvPr id="15" name="Rectangle 41748_#color_$accent1_$accent2-804&amp;11268"/>
          <p:cNvSpPr/>
          <p:nvPr>
            <p:custDataLst>
              <p:tags r:id="rId7"/>
            </p:custDataLst>
          </p:nvPr>
        </p:nvSpPr>
        <p:spPr>
          <a:xfrm>
            <a:off x="1174001" y="2988945"/>
            <a:ext cx="2871216" cy="630936"/>
          </a:xfrm>
          <a:custGeom>
            <a:avLst/>
            <a:gdLst/>
            <a:ahLst/>
            <a:cxnLst/>
            <a:rect l="l" t="t" r="r" b="b"/>
            <a:pathLst>
              <a:path w="2871216" h="630936">
                <a:moveTo>
                  <a:pt x="0" y="128016"/>
                </a:moveTo>
                <a:cubicBezTo>
                  <a:pt x="0" y="54864"/>
                  <a:pt x="54864" y="0"/>
                  <a:pt x="128016" y="0"/>
                </a:cubicBezTo>
                <a:lnTo>
                  <a:pt x="2871216" y="0"/>
                </a:lnTo>
                <a:lnTo>
                  <a:pt x="2871216" y="630936"/>
                </a:lnTo>
                <a:lnTo>
                  <a:pt x="128016" y="630936"/>
                </a:lnTo>
                <a:cubicBezTo>
                  <a:pt x="54864" y="630936"/>
                  <a:pt x="0" y="576072"/>
                  <a:pt x="0" y="512064"/>
                </a:cubicBezTo>
                <a:lnTo>
                  <a:pt x="0" y="128016"/>
                </a:lnTo>
              </a:path>
            </a:pathLst>
          </a:cu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/>
              </a:gs>
            </a:gsLst>
            <a:lin ang="0" scaled="0"/>
          </a:gradFill>
          <a:ln w="25400">
            <a:noFill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254000" dist="127000" dir="5400000" algn="ctr" rotWithShape="0">
                    <a:srgbClr val="000000">
                      <a:alpha val="40000"/>
                    </a:srgbClr>
                  </a:outerShdw>
                </a:effectLst>
              </a14:hiddenEffects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square" lIns="32400" tIns="108000" rIns="525600" bIns="0">
            <a:noAutofit/>
          </a:bodyPr>
          <a:lstStyle/>
          <a:p>
            <a:pPr algn="ctr"/>
            <a:r>
              <a:rPr lang="zh-CN" altLang="zh-CN" sz="2400" b="1">
                <a:solidFill>
                  <a:srgbClr val="FFFFFF"/>
                </a:solidFill>
                <a:latin typeface="+mn-ea"/>
                <a:cs typeface="+mn-ea"/>
                <a:sym typeface="+mn-ea"/>
              </a:rPr>
              <a:t>政策调整</a:t>
            </a:r>
          </a:p>
        </p:txBody>
      </p:sp>
      <p:sp>
        <p:nvSpPr>
          <p:cNvPr id="16" name="矩形 15"/>
          <p:cNvSpPr/>
          <p:nvPr>
            <p:custDataLst>
              <p:tags r:id="rId8"/>
            </p:custDataLst>
          </p:nvPr>
        </p:nvSpPr>
        <p:spPr>
          <a:xfrm>
            <a:off x="2125866" y="2383790"/>
            <a:ext cx="490220" cy="450000"/>
          </a:xfrm>
          <a:prstGeom prst="rect">
            <a:avLst/>
          </a:prstGeom>
          <a:noFill/>
        </p:spPr>
        <p:txBody>
          <a:bodyPr wrap="none" lIns="0" tIns="0" rIns="0" bIns="0" rtlCol="0" anchor="ctr">
            <a:noAutofit/>
          </a:bodyPr>
          <a:lstStyle/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en-US" altLang="zh-CN" sz="2400" b="1" dirty="0">
                <a:solidFill>
                  <a:schemeClr val="accent1">
                    <a:lumMod val="40000"/>
                    <a:lumOff val="60000"/>
                  </a:schemeClr>
                </a:solidFill>
                <a:latin typeface="+mn-ea"/>
                <a:cs typeface="+mn-ea"/>
                <a:sym typeface="+mn-ea"/>
              </a:rPr>
              <a:t>01</a:t>
            </a:r>
          </a:p>
        </p:txBody>
      </p:sp>
      <p:sp>
        <p:nvSpPr>
          <p:cNvPr id="17" name="矩形 16"/>
          <p:cNvSpPr/>
          <p:nvPr>
            <p:custDataLst>
              <p:tags r:id="rId9"/>
            </p:custDataLst>
          </p:nvPr>
        </p:nvSpPr>
        <p:spPr>
          <a:xfrm>
            <a:off x="9577591" y="2383790"/>
            <a:ext cx="490220" cy="450000"/>
          </a:xfrm>
          <a:prstGeom prst="rect">
            <a:avLst/>
          </a:prstGeom>
          <a:noFill/>
        </p:spPr>
        <p:txBody>
          <a:bodyPr wrap="none" lIns="0" tIns="0" rIns="0" bIns="0" rtlCol="0" anchor="ctr">
            <a:noAutofit/>
          </a:bodyPr>
          <a:lstStyle/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en-US" altLang="zh-CN" sz="2400" b="1">
                <a:solidFill>
                  <a:schemeClr val="accent1">
                    <a:lumMod val="40000"/>
                    <a:lumOff val="60000"/>
                  </a:schemeClr>
                </a:solidFill>
                <a:latin typeface="+mn-ea"/>
                <a:cs typeface="+mn-ea"/>
                <a:sym typeface="+mn-ea"/>
              </a:rPr>
              <a:t>03</a:t>
            </a:r>
          </a:p>
        </p:txBody>
      </p:sp>
      <p:sp>
        <p:nvSpPr>
          <p:cNvPr id="18" name="矩形 17"/>
          <p:cNvSpPr/>
          <p:nvPr>
            <p:custDataLst>
              <p:tags r:id="rId10"/>
            </p:custDataLst>
          </p:nvPr>
        </p:nvSpPr>
        <p:spPr>
          <a:xfrm>
            <a:off x="8494281" y="3881755"/>
            <a:ext cx="2656703" cy="131063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lstStyle/>
          <a:p>
            <a:pPr algn="ctr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solidFill>
                  <a:schemeClr val="dk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rPr>
              <a:t>加强与其他国家和地区的保险监管机构合作，共同应对全球性的保险风险和挑战。</a:t>
            </a:r>
          </a:p>
        </p:txBody>
      </p:sp>
      <p:sp>
        <p:nvSpPr>
          <p:cNvPr id="19" name="矩形 18"/>
          <p:cNvSpPr/>
          <p:nvPr>
            <p:custDataLst>
              <p:tags r:id="rId11"/>
            </p:custDataLst>
          </p:nvPr>
        </p:nvSpPr>
        <p:spPr>
          <a:xfrm>
            <a:off x="1042556" y="3881755"/>
            <a:ext cx="2656702" cy="131063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lstStyle/>
          <a:p>
            <a:pPr algn="ctr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solidFill>
                  <a:schemeClr val="dk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rPr>
              <a:t>根据市场变化和行业发展需求，适时调整保险监管政策，以适应新的市场环境和监管要求。</a:t>
            </a:r>
          </a:p>
        </p:txBody>
      </p:sp>
      <p:sp>
        <p:nvSpPr>
          <p:cNvPr id="22" name="矩形 21"/>
          <p:cNvSpPr/>
          <p:nvPr>
            <p:custDataLst>
              <p:tags r:id="rId12"/>
            </p:custDataLst>
          </p:nvPr>
        </p:nvSpPr>
        <p:spPr>
          <a:xfrm>
            <a:off x="5851411" y="2383790"/>
            <a:ext cx="490220" cy="450215"/>
          </a:xfrm>
          <a:prstGeom prst="rect">
            <a:avLst/>
          </a:prstGeom>
          <a:noFill/>
        </p:spPr>
        <p:txBody>
          <a:bodyPr wrap="none" lIns="0" tIns="0" rIns="0" bIns="0" rtlCol="0" anchor="ctr">
            <a:noAutofit/>
          </a:bodyPr>
          <a:lstStyle/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en-US" altLang="zh-CN" sz="2400" b="1">
                <a:solidFill>
                  <a:schemeClr val="accent1">
                    <a:lumMod val="40000"/>
                    <a:lumOff val="60000"/>
                  </a:schemeClr>
                </a:solidFill>
                <a:latin typeface="+mn-ea"/>
                <a:cs typeface="+mn-ea"/>
                <a:sym typeface="+mn-ea"/>
              </a:rPr>
              <a:t>02</a:t>
            </a:r>
          </a:p>
        </p:txBody>
      </p:sp>
      <p:sp>
        <p:nvSpPr>
          <p:cNvPr id="24" name="矩形 23"/>
          <p:cNvSpPr/>
          <p:nvPr>
            <p:custDataLst>
              <p:tags r:id="rId13"/>
            </p:custDataLst>
          </p:nvPr>
        </p:nvSpPr>
        <p:spPr>
          <a:xfrm>
            <a:off x="4768101" y="3881755"/>
            <a:ext cx="2656702" cy="131063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lstStyle/>
          <a:p>
            <a:pPr algn="ctr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solidFill>
                  <a:schemeClr val="lt1">
                    <a:lumMod val="100000"/>
                  </a:schemeClr>
                </a:solidFill>
                <a:latin typeface="+mn-ea"/>
                <a:cs typeface="+mn-ea"/>
                <a:sym typeface="+mn-ea"/>
              </a:rPr>
              <a:t>运用现代科技手段，如大数据、人工智能等，提高监管效率和准确性，降低监管成本。</a:t>
            </a:r>
          </a:p>
        </p:txBody>
      </p:sp>
      <p:sp>
        <p:nvSpPr>
          <p:cNvPr id="26" name="Rectangle 41747_#color-804&amp;11260"/>
          <p:cNvSpPr/>
          <p:nvPr>
            <p:custDataLst>
              <p:tags r:id="rId14"/>
            </p:custDataLst>
          </p:nvPr>
        </p:nvSpPr>
        <p:spPr>
          <a:xfrm>
            <a:off x="4898911" y="2988310"/>
            <a:ext cx="2871216" cy="630936"/>
          </a:xfrm>
          <a:custGeom>
            <a:avLst/>
            <a:gdLst/>
            <a:ahLst/>
            <a:cxnLst/>
            <a:rect l="l" t="t" r="r" b="b"/>
            <a:pathLst>
              <a:path w="2871216" h="630936">
                <a:moveTo>
                  <a:pt x="0" y="128016"/>
                </a:moveTo>
                <a:cubicBezTo>
                  <a:pt x="0" y="54864"/>
                  <a:pt x="54864" y="0"/>
                  <a:pt x="128016" y="0"/>
                </a:cubicBezTo>
                <a:lnTo>
                  <a:pt x="2871216" y="0"/>
                </a:lnTo>
                <a:lnTo>
                  <a:pt x="2871216" y="630936"/>
                </a:lnTo>
                <a:lnTo>
                  <a:pt x="128016" y="630936"/>
                </a:lnTo>
                <a:cubicBezTo>
                  <a:pt x="54864" y="630936"/>
                  <a:pt x="0" y="576072"/>
                  <a:pt x="0" y="512064"/>
                </a:cubicBezTo>
                <a:lnTo>
                  <a:pt x="0" y="128016"/>
                </a:lnTo>
              </a:path>
            </a:pathLst>
          </a:custGeom>
          <a:solidFill>
            <a:schemeClr val="lt1"/>
          </a:solidFill>
        </p:spPr>
        <p:txBody>
          <a:bodyPr wrap="square" lIns="32400" tIns="108000" rIns="551688" bIns="0">
            <a:noAutofit/>
          </a:bodyPr>
          <a:lstStyle/>
          <a:p>
            <a:pPr algn="ctr"/>
            <a:r>
              <a:rPr lang="zh-CN" altLang="zh-CN" sz="2400" b="1" dirty="0">
                <a:solidFill>
                  <a:schemeClr val="accent1"/>
                </a:solidFill>
                <a:latin typeface="+mn-ea"/>
                <a:cs typeface="+mn-ea"/>
                <a:sym typeface="+mn-ea"/>
              </a:rPr>
              <a:t>优化监管手段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:fade/>
      </p:transition>
    </mc:Choice>
    <mc:Fallback xmlns="">
      <p:transition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841500" y="555752"/>
            <a:ext cx="10096500" cy="3249648"/>
          </a:xfrm>
        </p:spPr>
        <p:txBody>
          <a:bodyPr wrap="square">
            <a:normAutofit/>
          </a:bodyPr>
          <a:lstStyle/>
          <a:p>
            <a:r>
              <a:rPr lang="en-US" altLang="zh-CN" dirty="0"/>
              <a:t>谢谢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:fade/>
      </p:transition>
    </mc:Choice>
    <mc:Fallback xmlns="">
      <p:transition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7708572" y="2343200"/>
            <a:ext cx="2880000" cy="1081088"/>
          </a:xfrm>
        </p:spPr>
        <p:txBody>
          <a:bodyPr wrap="square">
            <a:normAutofit/>
          </a:bodyPr>
          <a:lstStyle/>
          <a:p>
            <a:r>
              <a:rPr lang="zh-CN" altLang="en-US" dirty="0"/>
              <a:t>目录</a:t>
            </a:r>
          </a:p>
        </p:txBody>
      </p:sp>
      <p:sp>
        <p:nvSpPr>
          <p:cNvPr id="6" name="序号"/>
          <p:cNvSpPr txBox="1"/>
          <p:nvPr>
            <p:custDataLst>
              <p:tags r:id="rId3"/>
            </p:custDataLst>
          </p:nvPr>
        </p:nvSpPr>
        <p:spPr>
          <a:xfrm>
            <a:off x="1626049" y="1020238"/>
            <a:ext cx="812351" cy="712629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rmAutofit/>
          </a:bodyPr>
          <a:lstStyle/>
          <a:p>
            <a:pPr algn="ctr">
              <a:lnSpc>
                <a:spcPct val="100000"/>
              </a:lnSpc>
            </a:pPr>
            <a:r>
              <a:rPr lang="en-US" sz="4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01</a:t>
            </a:r>
          </a:p>
        </p:txBody>
      </p:sp>
      <p:sp>
        <p:nvSpPr>
          <p:cNvPr id="7" name="项标题"/>
          <p:cNvSpPr txBox="1"/>
          <p:nvPr>
            <p:custDataLst>
              <p:tags r:id="rId4"/>
            </p:custDataLst>
          </p:nvPr>
        </p:nvSpPr>
        <p:spPr>
          <a:xfrm>
            <a:off x="2531627" y="1124552"/>
            <a:ext cx="4208896" cy="504000"/>
          </a:xfrm>
          <a:prstGeom prst="rect">
            <a:avLst/>
          </a:prstGeom>
          <a:noFill/>
        </p:spPr>
        <p:txBody>
          <a:bodyPr wrap="square" lIns="0" tIns="0" rIns="0" bIns="0" rtlCol="0" anchor="b">
            <a:normAutofit/>
          </a:bodyPr>
          <a:lstStyle/>
          <a:p>
            <a:pPr>
              <a:lnSpc>
                <a:spcPct val="100000"/>
              </a:lnSpc>
            </a:pPr>
            <a:r>
              <a:rPr lang="zh-CN" altLang="en-US" sz="2400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保险监管概述</a:t>
            </a:r>
          </a:p>
        </p:txBody>
      </p:sp>
      <p:sp>
        <p:nvSpPr>
          <p:cNvPr id="13" name="序号"/>
          <p:cNvSpPr txBox="1"/>
          <p:nvPr>
            <p:custDataLst>
              <p:tags r:id="rId5"/>
            </p:custDataLst>
          </p:nvPr>
        </p:nvSpPr>
        <p:spPr>
          <a:xfrm>
            <a:off x="1626049" y="3526447"/>
            <a:ext cx="812351" cy="712629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rmAutofit/>
          </a:bodyPr>
          <a:lstStyle/>
          <a:p>
            <a:pPr algn="ctr">
              <a:lnSpc>
                <a:spcPct val="100000"/>
              </a:lnSpc>
            </a:pPr>
            <a:r>
              <a:rPr lang="en-US" sz="4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04</a:t>
            </a:r>
          </a:p>
        </p:txBody>
      </p:sp>
      <p:sp>
        <p:nvSpPr>
          <p:cNvPr id="14" name="项标题"/>
          <p:cNvSpPr txBox="1"/>
          <p:nvPr>
            <p:custDataLst>
              <p:tags r:id="rId6"/>
            </p:custDataLst>
          </p:nvPr>
        </p:nvSpPr>
        <p:spPr>
          <a:xfrm>
            <a:off x="2531627" y="3630761"/>
            <a:ext cx="4208896" cy="504000"/>
          </a:xfrm>
          <a:prstGeom prst="rect">
            <a:avLst/>
          </a:prstGeom>
          <a:noFill/>
        </p:spPr>
        <p:txBody>
          <a:bodyPr wrap="square" lIns="0" tIns="0" rIns="0" bIns="0" rtlCol="0" anchor="b">
            <a:normAutofit/>
          </a:bodyPr>
          <a:lstStyle/>
          <a:p>
            <a:pPr>
              <a:lnSpc>
                <a:spcPct val="100000"/>
              </a:lnSpc>
            </a:pPr>
            <a:r>
              <a:rPr lang="zh-CN" altLang="en-US" sz="2400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保险业务监管</a:t>
            </a:r>
          </a:p>
        </p:txBody>
      </p:sp>
      <p:sp>
        <p:nvSpPr>
          <p:cNvPr id="16" name="序号"/>
          <p:cNvSpPr txBox="1"/>
          <p:nvPr>
            <p:custDataLst>
              <p:tags r:id="rId7"/>
            </p:custDataLst>
          </p:nvPr>
        </p:nvSpPr>
        <p:spPr>
          <a:xfrm>
            <a:off x="1626049" y="1855641"/>
            <a:ext cx="812351" cy="712629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rmAutofit/>
          </a:bodyPr>
          <a:lstStyle/>
          <a:p>
            <a:pPr algn="ctr">
              <a:lnSpc>
                <a:spcPct val="100000"/>
              </a:lnSpc>
            </a:pPr>
            <a:r>
              <a:rPr lang="en-US" sz="4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02</a:t>
            </a:r>
          </a:p>
        </p:txBody>
      </p:sp>
      <p:sp>
        <p:nvSpPr>
          <p:cNvPr id="17" name="项标题"/>
          <p:cNvSpPr txBox="1"/>
          <p:nvPr>
            <p:custDataLst>
              <p:tags r:id="rId8"/>
            </p:custDataLst>
          </p:nvPr>
        </p:nvSpPr>
        <p:spPr>
          <a:xfrm>
            <a:off x="2531627" y="1959955"/>
            <a:ext cx="4208896" cy="504000"/>
          </a:xfrm>
          <a:prstGeom prst="rect">
            <a:avLst/>
          </a:prstGeom>
          <a:noFill/>
        </p:spPr>
        <p:txBody>
          <a:bodyPr wrap="square" lIns="0" tIns="0" rIns="0" bIns="0" rtlCol="0" anchor="b">
            <a:normAutofit/>
          </a:bodyPr>
          <a:lstStyle/>
          <a:p>
            <a:pPr>
              <a:lnSpc>
                <a:spcPct val="100000"/>
              </a:lnSpc>
            </a:pPr>
            <a:r>
              <a:rPr lang="zh-CN" altLang="en-US" sz="2400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保险监管体系与方式</a:t>
            </a:r>
          </a:p>
        </p:txBody>
      </p:sp>
      <p:sp>
        <p:nvSpPr>
          <p:cNvPr id="19" name="序号"/>
          <p:cNvSpPr txBox="1"/>
          <p:nvPr>
            <p:custDataLst>
              <p:tags r:id="rId9"/>
            </p:custDataLst>
          </p:nvPr>
        </p:nvSpPr>
        <p:spPr>
          <a:xfrm>
            <a:off x="1626049" y="2691044"/>
            <a:ext cx="812351" cy="712629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rmAutofit/>
          </a:bodyPr>
          <a:lstStyle/>
          <a:p>
            <a:pPr algn="ctr">
              <a:lnSpc>
                <a:spcPct val="100000"/>
              </a:lnSpc>
            </a:pPr>
            <a:r>
              <a:rPr lang="en-US" sz="4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03</a:t>
            </a:r>
          </a:p>
        </p:txBody>
      </p:sp>
      <p:sp>
        <p:nvSpPr>
          <p:cNvPr id="20" name="项标题"/>
          <p:cNvSpPr txBox="1"/>
          <p:nvPr>
            <p:custDataLst>
              <p:tags r:id="rId10"/>
            </p:custDataLst>
          </p:nvPr>
        </p:nvSpPr>
        <p:spPr>
          <a:xfrm>
            <a:off x="2531627" y="2795358"/>
            <a:ext cx="4208896" cy="504000"/>
          </a:xfrm>
          <a:prstGeom prst="rect">
            <a:avLst/>
          </a:prstGeom>
          <a:noFill/>
        </p:spPr>
        <p:txBody>
          <a:bodyPr wrap="square" lIns="0" tIns="0" rIns="0" bIns="0" rtlCol="0" anchor="b">
            <a:normAutofit/>
          </a:bodyPr>
          <a:lstStyle/>
          <a:p>
            <a:pPr>
              <a:lnSpc>
                <a:spcPct val="100000"/>
              </a:lnSpc>
            </a:pPr>
            <a:r>
              <a:rPr lang="en-US" altLang="zh-CN" sz="2400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保险公司偿付能力监管</a:t>
            </a:r>
          </a:p>
        </p:txBody>
      </p:sp>
      <p:sp>
        <p:nvSpPr>
          <p:cNvPr id="8" name="序号"/>
          <p:cNvSpPr txBox="1"/>
          <p:nvPr>
            <p:custDataLst>
              <p:tags r:id="rId11"/>
            </p:custDataLst>
          </p:nvPr>
        </p:nvSpPr>
        <p:spPr>
          <a:xfrm>
            <a:off x="1626049" y="4361850"/>
            <a:ext cx="812351" cy="712629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rmAutofit/>
          </a:bodyPr>
          <a:lstStyle/>
          <a:p>
            <a:pPr algn="ctr">
              <a:lnSpc>
                <a:spcPct val="100000"/>
              </a:lnSpc>
            </a:pPr>
            <a:r>
              <a:rPr lang="en-US" sz="4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05</a:t>
            </a:r>
          </a:p>
        </p:txBody>
      </p:sp>
      <p:sp>
        <p:nvSpPr>
          <p:cNvPr id="9" name="项标题"/>
          <p:cNvSpPr txBox="1"/>
          <p:nvPr>
            <p:custDataLst>
              <p:tags r:id="rId12"/>
            </p:custDataLst>
          </p:nvPr>
        </p:nvSpPr>
        <p:spPr>
          <a:xfrm>
            <a:off x="2531627" y="4466164"/>
            <a:ext cx="4208896" cy="504000"/>
          </a:xfrm>
          <a:prstGeom prst="rect">
            <a:avLst/>
          </a:prstGeom>
          <a:noFill/>
        </p:spPr>
        <p:txBody>
          <a:bodyPr wrap="square" lIns="0" tIns="0" rIns="0" bIns="0" rtlCol="0" anchor="b">
            <a:normAutofit/>
          </a:bodyPr>
          <a:lstStyle/>
          <a:p>
            <a:pPr>
              <a:lnSpc>
                <a:spcPct val="100000"/>
              </a:lnSpc>
            </a:pPr>
            <a:r>
              <a:rPr lang="zh-CN" altLang="en-US" sz="2400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保险中介监管</a:t>
            </a:r>
          </a:p>
        </p:txBody>
      </p:sp>
      <p:sp>
        <p:nvSpPr>
          <p:cNvPr id="24" name="序号"/>
          <p:cNvSpPr txBox="1"/>
          <p:nvPr>
            <p:custDataLst>
              <p:tags r:id="rId13"/>
            </p:custDataLst>
          </p:nvPr>
        </p:nvSpPr>
        <p:spPr>
          <a:xfrm>
            <a:off x="1626049" y="5197252"/>
            <a:ext cx="812351" cy="712629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rmAutofit/>
          </a:bodyPr>
          <a:lstStyle/>
          <a:p>
            <a:pPr algn="ctr">
              <a:lnSpc>
                <a:spcPct val="100000"/>
              </a:lnSpc>
            </a:pPr>
            <a:r>
              <a:rPr lang="en-US" sz="4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06</a:t>
            </a:r>
          </a:p>
        </p:txBody>
      </p:sp>
      <p:sp>
        <p:nvSpPr>
          <p:cNvPr id="25" name="项标题"/>
          <p:cNvSpPr txBox="1"/>
          <p:nvPr>
            <p:custDataLst>
              <p:tags r:id="rId14"/>
            </p:custDataLst>
          </p:nvPr>
        </p:nvSpPr>
        <p:spPr>
          <a:xfrm>
            <a:off x="2531627" y="5301566"/>
            <a:ext cx="4208896" cy="504000"/>
          </a:xfrm>
          <a:prstGeom prst="rect">
            <a:avLst/>
          </a:prstGeom>
          <a:noFill/>
        </p:spPr>
        <p:txBody>
          <a:bodyPr wrap="square" lIns="0" tIns="0" rIns="0" bIns="0" rtlCol="0" anchor="b">
            <a:normAutofit/>
          </a:bodyPr>
          <a:lstStyle/>
          <a:p>
            <a:pPr>
              <a:lnSpc>
                <a:spcPct val="100000"/>
              </a:lnSpc>
            </a:pPr>
            <a:r>
              <a:rPr lang="zh-CN" altLang="en-US" sz="2400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保险监管未来发展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:fade/>
      </p:transition>
    </mc:Choice>
    <mc:Fallback xmlns="">
      <p:transition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10438" y="2034069"/>
            <a:ext cx="5230368" cy="2789863"/>
          </a:xfrm>
        </p:spPr>
        <p:txBody>
          <a:bodyPr wrap="square" anchor="ctr" anchorCtr="0">
            <a:normAutofit/>
          </a:bodyPr>
          <a:lstStyle/>
          <a:p>
            <a:r>
              <a:rPr lang="zh-CN" altLang="en-US" dirty="0"/>
              <a:t>保险监管概述</a:t>
            </a:r>
          </a:p>
        </p:txBody>
      </p:sp>
      <p:sp>
        <p:nvSpPr>
          <p:cNvPr id="6" name="节编号"/>
          <p:cNvSpPr>
            <a:spLocks noGrp="1"/>
          </p:cNvSpPr>
          <p:nvPr>
            <p:ph type="body" sz="quarter" idx="13"/>
            <p:custDataLst>
              <p:tags r:id="rId3"/>
            </p:custDataLst>
          </p:nvPr>
        </p:nvSpPr>
        <p:spPr>
          <a:xfrm>
            <a:off x="1130518" y="881029"/>
            <a:ext cx="4402908" cy="4700971"/>
          </a:xfrm>
        </p:spPr>
        <p:txBody>
          <a:bodyPr wrap="square">
            <a:normAutofit/>
          </a:bodyPr>
          <a:lstStyle/>
          <a:p>
            <a:r>
              <a:rPr lang="zh-CN" altLang="en-US" dirty="0"/>
              <a:t>01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:fade/>
      </p:transition>
    </mc:Choice>
    <mc:Fallback xmlns="">
      <p:transition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标题 14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469265" y="2117301"/>
            <a:ext cx="2309495" cy="2947248"/>
          </a:xfrm>
        </p:spPr>
        <p:txBody>
          <a:bodyPr anchor="ctr">
            <a:normAutofit/>
          </a:bodyPr>
          <a:lstStyle/>
          <a:p>
            <a:pPr algn="ctr"/>
            <a:r>
              <a:rPr lang="zh-CN" altLang="en-US" dirty="0"/>
              <a:t>保险监管概念</a:t>
            </a:r>
          </a:p>
        </p:txBody>
      </p:sp>
      <p:pic>
        <p:nvPicPr>
          <p:cNvPr id="31" name="图片 30" descr="/data/temp/ca4431d0-2c4a-11ef-83cf-8e72b8c8a2a6.jpg@base@tag=imgScale&amp;m=1&amp;w=692&amp;h=721&amp;q=95ca4431d0-2c4a-11ef-83cf-8e72b8c8a2a6"/>
          <p:cNvPicPr>
            <a:picLocks noChangeAspect="1"/>
          </p:cNvPicPr>
          <p:nvPr>
            <p:custDataLst>
              <p:tags r:id="rId3"/>
            </p:custDataLst>
          </p:nvPr>
        </p:nvPicPr>
        <p:blipFill rotWithShape="1">
          <a:blip r:embed="rId19"/>
          <a:srcRect l="4160" t="17551" r="19045" b="29122"/>
          <a:stretch>
            <a:fillRect/>
          </a:stretch>
        </p:blipFill>
        <p:spPr>
          <a:xfrm>
            <a:off x="6167309" y="1080867"/>
            <a:ext cx="2495152" cy="259646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3175" cap="flat" cmpd="sng" algn="ctr">
            <a:solidFill>
              <a:schemeClr val="tx1">
                <a:lumMod val="40000"/>
                <a:lumOff val="60000"/>
                <a:alpha val="2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pic>
      <p:pic>
        <p:nvPicPr>
          <p:cNvPr id="29" name="图片 28" descr="/data/temp/ca44310d-2c4a-11ef-83cf-8e72b8c8a2a6.jpg@base@tag=imgScale&amp;m=1&amp;w=692&amp;h=721&amp;q=95ca44310d-2c4a-11ef-83cf-8e72b8c8a2a6"/>
          <p:cNvPicPr>
            <a:picLocks noChangeAspect="1"/>
          </p:cNvPicPr>
          <p:nvPr>
            <p:custDataLst>
              <p:tags r:id="rId4"/>
            </p:custDataLst>
          </p:nvPr>
        </p:nvPicPr>
        <p:blipFill rotWithShape="1">
          <a:blip r:embed="rId20"/>
          <a:srcRect r="27927"/>
          <a:stretch>
            <a:fillRect/>
          </a:stretch>
        </p:blipFill>
        <p:spPr>
          <a:xfrm>
            <a:off x="3235735" y="1080867"/>
            <a:ext cx="2494281" cy="259646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3175" cap="flat" cmpd="sng" algn="ctr">
            <a:solidFill>
              <a:schemeClr val="tx1">
                <a:lumMod val="40000"/>
                <a:lumOff val="60000"/>
                <a:alpha val="2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pic>
      <p:pic>
        <p:nvPicPr>
          <p:cNvPr id="25" name="图片 24" descr="/data/temp/ca4432c9-2c4a-11ef-83cf-8e72b8c8a2a6.jpg@base@tag=imgScale&amp;m=1&amp;w=692&amp;h=719&amp;q=95ca4432c9-2c4a-11ef-83cf-8e72b8c8a2a6"/>
          <p:cNvPicPr>
            <a:picLocks noChangeAspect="1"/>
          </p:cNvPicPr>
          <p:nvPr>
            <p:custDataLst>
              <p:tags r:id="rId5"/>
            </p:custDataLst>
          </p:nvPr>
        </p:nvPicPr>
        <p:blipFill rotWithShape="1">
          <a:blip r:embed="rId21"/>
          <a:srcRect l="4596" r="5117"/>
          <a:stretch>
            <a:fillRect/>
          </a:stretch>
        </p:blipFill>
        <p:spPr>
          <a:xfrm>
            <a:off x="9100787" y="1087218"/>
            <a:ext cx="2495152" cy="259064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3175" cap="flat" cmpd="sng" algn="ctr">
            <a:solidFill>
              <a:schemeClr val="tx1">
                <a:lumMod val="40000"/>
                <a:lumOff val="60000"/>
                <a:alpha val="2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pic>
      <p:sp>
        <p:nvSpPr>
          <p:cNvPr id="5" name="Rectangle 41757_#color-886&amp;3357"/>
          <p:cNvSpPr/>
          <p:nvPr>
            <p:custDataLst>
              <p:tags r:id="rId6"/>
            </p:custDataLst>
          </p:nvPr>
        </p:nvSpPr>
        <p:spPr>
          <a:xfrm>
            <a:off x="3566617" y="3053455"/>
            <a:ext cx="2429267" cy="2944910"/>
          </a:xfrm>
          <a:prstGeom prst="roundRect">
            <a:avLst>
              <a:gd name="adj" fmla="val 9316"/>
            </a:avLst>
          </a:prstGeom>
          <a:solidFill>
            <a:schemeClr val="lt1"/>
          </a:solidFill>
          <a:ln w="3175" cap="flat" cmpd="sng" algn="ctr">
            <a:solidFill>
              <a:schemeClr val="accent1">
                <a:lumMod val="100000"/>
                <a:alpha val="2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0" dist="76200" dir="5399999" algn="bl" rotWithShape="0">
              <a:schemeClr val="accent1">
                <a:alpha val="20000"/>
              </a:schemeClr>
            </a:outerShdw>
          </a:effectLst>
        </p:spPr>
        <p:txBody>
          <a:bodyPr/>
          <a:lstStyle/>
          <a:p>
            <a:endParaRPr lang="zh-CN" altLang="en-US"/>
          </a:p>
        </p:txBody>
      </p:sp>
      <p:sp>
        <p:nvSpPr>
          <p:cNvPr id="6" name="矩形 5"/>
          <p:cNvSpPr/>
          <p:nvPr>
            <p:custDataLst>
              <p:tags r:id="rId7"/>
            </p:custDataLst>
          </p:nvPr>
        </p:nvSpPr>
        <p:spPr>
          <a:xfrm>
            <a:off x="3793344" y="3336705"/>
            <a:ext cx="1982750" cy="461710"/>
          </a:xfrm>
          <a:prstGeom prst="rect">
            <a:avLst/>
          </a:prstGeom>
          <a:noFill/>
        </p:spPr>
        <p:txBody>
          <a:bodyPr wrap="none" lIns="0" tIns="0" rIns="0" bIns="0" rtlCol="0" anchor="ctr" anchorCtr="0">
            <a:noAutofit/>
          </a:bodyPr>
          <a:lstStyle/>
          <a:p>
            <a:pPr>
              <a:spcBef>
                <a:spcPct val="0"/>
              </a:spcBef>
              <a:spcAft>
                <a:spcPct val="0"/>
              </a:spcAft>
            </a:pPr>
            <a:r>
              <a:rPr lang="en-US" altLang="zh-CN" sz="3000" b="1">
                <a:solidFill>
                  <a:schemeClr val="accent1"/>
                </a:solidFill>
                <a:latin typeface="+mn-ea"/>
                <a:cs typeface="+mn-ea"/>
              </a:rPr>
              <a:t>01</a:t>
            </a:r>
            <a:endParaRPr lang="zh-CN" altLang="en-US" sz="3000" b="1">
              <a:solidFill>
                <a:schemeClr val="accent1"/>
              </a:solidFill>
              <a:latin typeface="+mn-ea"/>
              <a:cs typeface="+mn-ea"/>
            </a:endParaRPr>
          </a:p>
        </p:txBody>
      </p:sp>
      <p:sp>
        <p:nvSpPr>
          <p:cNvPr id="7" name="矩形 6"/>
          <p:cNvSpPr/>
          <p:nvPr>
            <p:custDataLst>
              <p:tags r:id="rId8"/>
            </p:custDataLst>
          </p:nvPr>
        </p:nvSpPr>
        <p:spPr>
          <a:xfrm>
            <a:off x="3793979" y="4467800"/>
            <a:ext cx="1982750" cy="1357821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/>
          <a:p>
            <a:pPr algn="just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solidFill>
                  <a:schemeClr val="dk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保险监管是指政府或相关机构对保险市场的监管，以确保保险市场的公平、公正和稳定。</a:t>
            </a:r>
          </a:p>
        </p:txBody>
      </p:sp>
      <p:sp>
        <p:nvSpPr>
          <p:cNvPr id="8" name="矩形 7"/>
          <p:cNvSpPr/>
          <p:nvPr>
            <p:custDataLst>
              <p:tags r:id="rId9"/>
            </p:custDataLst>
          </p:nvPr>
        </p:nvSpPr>
        <p:spPr>
          <a:xfrm>
            <a:off x="3793979" y="3850493"/>
            <a:ext cx="1982750" cy="541986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>
              <a:spcBef>
                <a:spcPct val="0"/>
              </a:spcBef>
              <a:spcAft>
                <a:spcPct val="0"/>
              </a:spcAft>
            </a:pPr>
            <a:r>
              <a:rPr lang="zh-CN" altLang="en-US" b="1" dirty="0">
                <a:solidFill>
                  <a:schemeClr val="dk1">
                    <a:lumMod val="100000"/>
                  </a:schemeClr>
                </a:solidFill>
                <a:latin typeface="+mn-ea"/>
                <a:cs typeface="+mn-ea"/>
              </a:rPr>
              <a:t>定义</a:t>
            </a:r>
          </a:p>
        </p:txBody>
      </p:sp>
      <p:sp>
        <p:nvSpPr>
          <p:cNvPr id="14" name="Rectangle 41757_#color-886&amp;3357"/>
          <p:cNvSpPr/>
          <p:nvPr>
            <p:custDataLst>
              <p:tags r:id="rId10"/>
            </p:custDataLst>
          </p:nvPr>
        </p:nvSpPr>
        <p:spPr>
          <a:xfrm>
            <a:off x="6491204" y="3053455"/>
            <a:ext cx="2429267" cy="2944910"/>
          </a:xfrm>
          <a:prstGeom prst="roundRect">
            <a:avLst>
              <a:gd name="adj" fmla="val 9316"/>
            </a:avLst>
          </a:prstGeom>
          <a:solidFill>
            <a:schemeClr val="lt1"/>
          </a:solidFill>
          <a:ln w="3175" cap="flat" cmpd="sng" algn="ctr">
            <a:solidFill>
              <a:schemeClr val="accent1">
                <a:lumMod val="100000"/>
                <a:alpha val="2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0" dist="76200" dir="5399999" algn="bl" rotWithShape="0">
              <a:schemeClr val="accent1">
                <a:alpha val="20000"/>
              </a:schemeClr>
            </a:outerShdw>
          </a:effectLst>
        </p:spPr>
        <p:txBody>
          <a:bodyPr/>
          <a:lstStyle/>
          <a:p>
            <a:endParaRPr lang="zh-CN" altLang="en-US"/>
          </a:p>
        </p:txBody>
      </p:sp>
      <p:sp>
        <p:nvSpPr>
          <p:cNvPr id="9" name="矩形 8"/>
          <p:cNvSpPr/>
          <p:nvPr>
            <p:custDataLst>
              <p:tags r:id="rId11"/>
            </p:custDataLst>
          </p:nvPr>
        </p:nvSpPr>
        <p:spPr>
          <a:xfrm>
            <a:off x="6714121" y="3336705"/>
            <a:ext cx="1981479" cy="461710"/>
          </a:xfrm>
          <a:prstGeom prst="rect">
            <a:avLst/>
          </a:prstGeom>
          <a:noFill/>
        </p:spPr>
        <p:txBody>
          <a:bodyPr wrap="none" lIns="0" tIns="0" rIns="0" bIns="0" rtlCol="0" anchor="ctr" anchorCtr="0">
            <a:noAutofit/>
          </a:bodyPr>
          <a:lstStyle/>
          <a:p>
            <a:pPr>
              <a:spcBef>
                <a:spcPct val="0"/>
              </a:spcBef>
              <a:spcAft>
                <a:spcPct val="0"/>
              </a:spcAft>
            </a:pPr>
            <a:r>
              <a:rPr lang="en-US" altLang="zh-CN" sz="3000" b="1">
                <a:solidFill>
                  <a:schemeClr val="accent1"/>
                </a:solidFill>
                <a:latin typeface="+mn-ea"/>
                <a:cs typeface="+mn-ea"/>
              </a:rPr>
              <a:t>02</a:t>
            </a:r>
            <a:endParaRPr lang="zh-CN" altLang="en-US" sz="3000" b="1">
              <a:solidFill>
                <a:schemeClr val="accent1"/>
              </a:solidFill>
              <a:latin typeface="+mn-ea"/>
              <a:cs typeface="+mn-ea"/>
            </a:endParaRPr>
          </a:p>
        </p:txBody>
      </p:sp>
      <p:sp>
        <p:nvSpPr>
          <p:cNvPr id="19" name="矩形 18"/>
          <p:cNvSpPr/>
          <p:nvPr>
            <p:custDataLst>
              <p:tags r:id="rId12"/>
            </p:custDataLst>
          </p:nvPr>
        </p:nvSpPr>
        <p:spPr>
          <a:xfrm>
            <a:off x="6714121" y="4467800"/>
            <a:ext cx="1981479" cy="1357821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/>
          <a:p>
            <a:pPr algn="just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solidFill>
                  <a:schemeClr val="dk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保险监管的目的是保护消费者的权益，防止保险欺诈和滥用，维护保险市场的正常秩序。</a:t>
            </a:r>
          </a:p>
        </p:txBody>
      </p:sp>
      <p:sp>
        <p:nvSpPr>
          <p:cNvPr id="20" name="矩形 19"/>
          <p:cNvSpPr/>
          <p:nvPr>
            <p:custDataLst>
              <p:tags r:id="rId13"/>
            </p:custDataLst>
          </p:nvPr>
        </p:nvSpPr>
        <p:spPr>
          <a:xfrm>
            <a:off x="6714121" y="3850493"/>
            <a:ext cx="1981479" cy="541986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>
              <a:spcBef>
                <a:spcPct val="0"/>
              </a:spcBef>
              <a:spcAft>
                <a:spcPct val="0"/>
              </a:spcAft>
            </a:pPr>
            <a:r>
              <a:rPr lang="zh-CN" altLang="en-US" b="1" dirty="0">
                <a:solidFill>
                  <a:schemeClr val="dk1">
                    <a:lumMod val="100000"/>
                  </a:schemeClr>
                </a:solidFill>
                <a:latin typeface="+mn-ea"/>
                <a:cs typeface="+mn-ea"/>
              </a:rPr>
              <a:t>目的</a:t>
            </a:r>
          </a:p>
        </p:txBody>
      </p:sp>
      <p:sp>
        <p:nvSpPr>
          <p:cNvPr id="21" name="Rectangle 41757_#color-886&amp;3357"/>
          <p:cNvSpPr/>
          <p:nvPr>
            <p:custDataLst>
              <p:tags r:id="rId14"/>
            </p:custDataLst>
          </p:nvPr>
        </p:nvSpPr>
        <p:spPr>
          <a:xfrm>
            <a:off x="9408170" y="3075684"/>
            <a:ext cx="2429267" cy="2922682"/>
          </a:xfrm>
          <a:prstGeom prst="roundRect">
            <a:avLst>
              <a:gd name="adj" fmla="val 9316"/>
            </a:avLst>
          </a:prstGeom>
          <a:solidFill>
            <a:schemeClr val="lt1"/>
          </a:solidFill>
          <a:ln w="3175" cap="flat" cmpd="sng" algn="ctr">
            <a:solidFill>
              <a:schemeClr val="accent1">
                <a:lumMod val="100000"/>
                <a:alpha val="2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0" dist="76200" dir="5399999" algn="bl" rotWithShape="0">
              <a:schemeClr val="accent1">
                <a:alpha val="20000"/>
              </a:schemeClr>
            </a:outerShdw>
          </a:effectLst>
        </p:spPr>
        <p:txBody>
          <a:bodyPr/>
          <a:lstStyle/>
          <a:p>
            <a:endParaRPr lang="zh-CN" altLang="en-US"/>
          </a:p>
        </p:txBody>
      </p:sp>
      <p:sp>
        <p:nvSpPr>
          <p:cNvPr id="22" name="矩形 21"/>
          <p:cNvSpPr/>
          <p:nvPr>
            <p:custDataLst>
              <p:tags r:id="rId15"/>
            </p:custDataLst>
          </p:nvPr>
        </p:nvSpPr>
        <p:spPr>
          <a:xfrm>
            <a:off x="9641883" y="3336070"/>
            <a:ext cx="1982512" cy="461710"/>
          </a:xfrm>
          <a:prstGeom prst="rect">
            <a:avLst/>
          </a:prstGeom>
          <a:noFill/>
        </p:spPr>
        <p:txBody>
          <a:bodyPr wrap="none" lIns="0" tIns="0" rIns="0" bIns="0" rtlCol="0" anchor="ctr" anchorCtr="0">
            <a:noAutofit/>
          </a:bodyPr>
          <a:lstStyle/>
          <a:p>
            <a:pPr>
              <a:spcBef>
                <a:spcPct val="0"/>
              </a:spcBef>
              <a:spcAft>
                <a:spcPct val="0"/>
              </a:spcAft>
            </a:pPr>
            <a:r>
              <a:rPr lang="en-US" altLang="zh-CN" sz="3000" b="1">
                <a:solidFill>
                  <a:schemeClr val="accent1"/>
                </a:solidFill>
                <a:latin typeface="+mn-ea"/>
                <a:cs typeface="+mn-ea"/>
              </a:rPr>
              <a:t>03</a:t>
            </a:r>
            <a:endParaRPr lang="zh-CN" altLang="en-US" sz="3000" b="1">
              <a:solidFill>
                <a:schemeClr val="accent1"/>
              </a:solidFill>
              <a:latin typeface="+mn-ea"/>
              <a:cs typeface="+mn-ea"/>
            </a:endParaRPr>
          </a:p>
        </p:txBody>
      </p:sp>
      <p:sp>
        <p:nvSpPr>
          <p:cNvPr id="23" name="矩形 22"/>
          <p:cNvSpPr/>
          <p:nvPr>
            <p:custDataLst>
              <p:tags r:id="rId16"/>
            </p:custDataLst>
          </p:nvPr>
        </p:nvSpPr>
        <p:spPr>
          <a:xfrm>
            <a:off x="9653315" y="4490028"/>
            <a:ext cx="1982750" cy="133368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/>
          <a:p>
            <a:pPr algn="just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solidFill>
                  <a:schemeClr val="dk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保险监管机构通常是政府设立的专门机构，如中国保监会，负责制定和执行保险监管政策。</a:t>
            </a:r>
          </a:p>
        </p:txBody>
      </p:sp>
      <p:sp>
        <p:nvSpPr>
          <p:cNvPr id="24" name="矩形 23"/>
          <p:cNvSpPr/>
          <p:nvPr>
            <p:custDataLst>
              <p:tags r:id="rId17"/>
            </p:custDataLst>
          </p:nvPr>
        </p:nvSpPr>
        <p:spPr>
          <a:xfrm>
            <a:off x="9653315" y="3872721"/>
            <a:ext cx="1982512" cy="541986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>
              <a:spcBef>
                <a:spcPct val="0"/>
              </a:spcBef>
              <a:spcAft>
                <a:spcPct val="0"/>
              </a:spcAft>
            </a:pPr>
            <a:r>
              <a:rPr lang="zh-CN" altLang="en-US" b="1" dirty="0">
                <a:solidFill>
                  <a:schemeClr val="dk1">
                    <a:lumMod val="100000"/>
                  </a:schemeClr>
                </a:solidFill>
                <a:latin typeface="+mn-ea"/>
                <a:cs typeface="+mn-ea"/>
              </a:rPr>
              <a:t>监管机构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:fade/>
      </p:transition>
    </mc:Choice>
    <mc:Fallback xmlns="">
      <p:transition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任意多边形 14"/>
          <p:cNvSpPr/>
          <p:nvPr>
            <p:custDataLst>
              <p:tags r:id="rId2"/>
            </p:custDataLst>
          </p:nvPr>
        </p:nvSpPr>
        <p:spPr>
          <a:xfrm flipH="1" flipV="1">
            <a:off x="2199562" y="2970666"/>
            <a:ext cx="3409950" cy="2887345"/>
          </a:xfrm>
          <a:custGeom>
            <a:avLst/>
            <a:gdLst>
              <a:gd name="connsiteX0" fmla="*/ 1 w 570"/>
              <a:gd name="connsiteY0" fmla="*/ 476 h 476"/>
              <a:gd name="connsiteX1" fmla="*/ 0 w 570"/>
              <a:gd name="connsiteY1" fmla="*/ 0 h 476"/>
              <a:gd name="connsiteX2" fmla="*/ 570 w 570"/>
              <a:gd name="connsiteY2" fmla="*/ 476 h 476"/>
              <a:gd name="connsiteX3" fmla="*/ 1 w 570"/>
              <a:gd name="connsiteY3" fmla="*/ 476 h 4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370" h="4547">
                <a:moveTo>
                  <a:pt x="579" y="0"/>
                </a:moveTo>
                <a:lnTo>
                  <a:pt x="1030" y="362"/>
                </a:lnTo>
                <a:lnTo>
                  <a:pt x="5026" y="362"/>
                </a:lnTo>
                <a:cubicBezTo>
                  <a:pt x="5185" y="362"/>
                  <a:pt x="5317" y="471"/>
                  <a:pt x="5354" y="618"/>
                </a:cubicBezTo>
                <a:lnTo>
                  <a:pt x="5355" y="624"/>
                </a:lnTo>
                <a:lnTo>
                  <a:pt x="5359" y="638"/>
                </a:lnTo>
                <a:cubicBezTo>
                  <a:pt x="5366" y="666"/>
                  <a:pt x="5370" y="695"/>
                  <a:pt x="5370" y="726"/>
                </a:cubicBezTo>
                <a:lnTo>
                  <a:pt x="5370" y="4198"/>
                </a:lnTo>
                <a:cubicBezTo>
                  <a:pt x="5370" y="4391"/>
                  <a:pt x="5214" y="4547"/>
                  <a:pt x="5021" y="4547"/>
                </a:cubicBezTo>
                <a:lnTo>
                  <a:pt x="349" y="4547"/>
                </a:lnTo>
                <a:cubicBezTo>
                  <a:pt x="258" y="4547"/>
                  <a:pt x="176" y="4513"/>
                  <a:pt x="114" y="4456"/>
                </a:cubicBezTo>
                <a:lnTo>
                  <a:pt x="114" y="4456"/>
                </a:lnTo>
                <a:lnTo>
                  <a:pt x="111" y="4453"/>
                </a:lnTo>
                <a:cubicBezTo>
                  <a:pt x="43" y="4392"/>
                  <a:pt x="0" y="4302"/>
                  <a:pt x="0" y="4203"/>
                </a:cubicBezTo>
                <a:lnTo>
                  <a:pt x="0" y="4198"/>
                </a:lnTo>
                <a:lnTo>
                  <a:pt x="0" y="726"/>
                </a:lnTo>
                <a:lnTo>
                  <a:pt x="0" y="700"/>
                </a:lnTo>
                <a:cubicBezTo>
                  <a:pt x="0" y="513"/>
                  <a:pt x="151" y="362"/>
                  <a:pt x="338" y="362"/>
                </a:cubicBezTo>
                <a:lnTo>
                  <a:pt x="580" y="362"/>
                </a:lnTo>
                <a:lnTo>
                  <a:pt x="579" y="0"/>
                </a:lnTo>
                <a:close/>
              </a:path>
            </a:pathLst>
          </a:custGeom>
          <a:gradFill>
            <a:gsLst>
              <a:gs pos="80000">
                <a:schemeClr val="accent1">
                  <a:alpha val="60000"/>
                </a:schemeClr>
              </a:gs>
              <a:gs pos="0">
                <a:schemeClr val="accent1">
                  <a:lumMod val="60000"/>
                  <a:lumOff val="40000"/>
                  <a:alpha val="4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3" name="任意多边形 15"/>
          <p:cNvSpPr/>
          <p:nvPr>
            <p:custDataLst>
              <p:tags r:id="rId3"/>
            </p:custDataLst>
          </p:nvPr>
        </p:nvSpPr>
        <p:spPr>
          <a:xfrm>
            <a:off x="704137" y="1826396"/>
            <a:ext cx="4646295" cy="3843064"/>
          </a:xfrm>
          <a:custGeom>
            <a:avLst/>
            <a:gdLst>
              <a:gd name="adj" fmla="val 8696"/>
              <a:gd name="a" fmla="pin 0 adj 50000"/>
              <a:gd name="x1" fmla="*/ ss a 100000"/>
              <a:gd name="x2" fmla="+- r 0 x1"/>
              <a:gd name="y2" fmla="+- b 0 x1"/>
              <a:gd name="il" fmla="*/ x1 29289 100000"/>
              <a:gd name="ir" fmla="+- r 0 il"/>
              <a:gd name="ib" fmla="+- b 0 il"/>
            </a:gdLst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7317" h="6052">
                <a:moveTo>
                  <a:pt x="489" y="0"/>
                </a:moveTo>
                <a:lnTo>
                  <a:pt x="6828" y="0"/>
                </a:lnTo>
                <a:cubicBezTo>
                  <a:pt x="7098" y="0"/>
                  <a:pt x="7317" y="219"/>
                  <a:pt x="7317" y="489"/>
                </a:cubicBezTo>
                <a:lnTo>
                  <a:pt x="7317" y="5134"/>
                </a:lnTo>
                <a:cubicBezTo>
                  <a:pt x="7317" y="5404"/>
                  <a:pt x="7098" y="5623"/>
                  <a:pt x="6828" y="5623"/>
                </a:cubicBezTo>
                <a:lnTo>
                  <a:pt x="1234" y="5623"/>
                </a:lnTo>
                <a:lnTo>
                  <a:pt x="699" y="6052"/>
                </a:lnTo>
                <a:lnTo>
                  <a:pt x="700" y="5623"/>
                </a:lnTo>
                <a:lnTo>
                  <a:pt x="489" y="5623"/>
                </a:lnTo>
                <a:cubicBezTo>
                  <a:pt x="219" y="5623"/>
                  <a:pt x="0" y="5404"/>
                  <a:pt x="0" y="5134"/>
                </a:cubicBezTo>
                <a:lnTo>
                  <a:pt x="0" y="489"/>
                </a:lnTo>
                <a:cubicBezTo>
                  <a:pt x="0" y="219"/>
                  <a:pt x="219" y="0"/>
                  <a:pt x="489" y="0"/>
                </a:cubicBezTo>
                <a:close/>
              </a:path>
            </a:pathLst>
          </a:custGeom>
          <a:gradFill>
            <a:gsLst>
              <a:gs pos="65000">
                <a:schemeClr val="accent1"/>
              </a:gs>
              <a:gs pos="20000">
                <a:schemeClr val="accent1">
                  <a:lumMod val="60000"/>
                  <a:lumOff val="40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14" name="图片 13" descr="/data/temp/c8a07d24-2c4a-11ef-b25a-0ae02e4f7c39.jpg@base@tag=imgScale&amp;m=1&amp;w=1209&amp;h=909&amp;q=95c8a07d24-2c4a-11ef-b25a-0ae02e4f7c39"/>
          <p:cNvPicPr>
            <a:picLocks noChangeAspect="1"/>
          </p:cNvPicPr>
          <p:nvPr>
            <p:custDataLst>
              <p:tags r:id="rId4"/>
            </p:custDataLst>
          </p:nvPr>
        </p:nvPicPr>
        <p:blipFill rotWithShape="1">
          <a:blip r:embed="rId13"/>
          <a:srcRect t="12420" b="12420"/>
          <a:stretch>
            <a:fillRect/>
          </a:stretch>
        </p:blipFill>
        <p:spPr>
          <a:xfrm>
            <a:off x="838200" y="1971302"/>
            <a:ext cx="4356100" cy="3274060"/>
          </a:xfrm>
          <a:prstGeom prst="roundRect">
            <a:avLst>
              <a:gd name="adj" fmla="val 6291"/>
            </a:avLst>
          </a:prstGeom>
          <a:ln w="9525" cap="flat" cmpd="sng" algn="ctr">
            <a:solidFill>
              <a:schemeClr val="dk1">
                <a:lumMod val="40000"/>
                <a:lumOff val="60000"/>
                <a:alpha val="50000"/>
              </a:schemeClr>
            </a:solidFill>
            <a:prstDash val="solid"/>
            <a:round/>
            <a:headEnd type="none" w="med" len="med"/>
            <a:tailEnd type="none" w="med" len="med"/>
          </a:ln>
        </p:spPr>
      </p:pic>
      <p:sp>
        <p:nvSpPr>
          <p:cNvPr id="3" name="标题 2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696000" y="394405"/>
            <a:ext cx="10800000" cy="792000"/>
          </a:xfrm>
        </p:spPr>
        <p:txBody>
          <a:bodyPr/>
          <a:lstStyle/>
          <a:p>
            <a:r>
              <a:rPr lang="zh-CN" altLang="en-US"/>
              <a:t>监管目的与意义</a:t>
            </a:r>
          </a:p>
        </p:txBody>
      </p:sp>
      <p:sp>
        <p:nvSpPr>
          <p:cNvPr id="2" name="圆角矩形 13"/>
          <p:cNvSpPr/>
          <p:nvPr>
            <p:custDataLst>
              <p:tags r:id="rId6"/>
            </p:custDataLst>
          </p:nvPr>
        </p:nvSpPr>
        <p:spPr>
          <a:xfrm>
            <a:off x="6235414" y="1656899"/>
            <a:ext cx="1828437" cy="374753"/>
          </a:xfrm>
          <a:prstGeom prst="roundRect">
            <a:avLst>
              <a:gd name="adj" fmla="val 11999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rgbClr val="376FFF">
              <a:shade val="50000"/>
            </a:srgbClr>
          </a:lnRef>
          <a:fillRef idx="1">
            <a:srgbClr val="376FFF"/>
          </a:fillRef>
          <a:effectRef idx="0">
            <a:srgbClr val="376FFF"/>
          </a:effectRef>
          <a:fontRef idx="minor">
            <a:srgbClr val="FFFFFF"/>
          </a:fontRef>
        </p:style>
        <p:txBody>
          <a:bodyPr vertOverflow="overflow" horzOverflow="overflow" vert="horz" wrap="square" lIns="0" tIns="0" rIns="0" bIns="0" numCol="1" spcCol="0" rtlCol="0" fromWordArt="0" anchor="ctr" anchorCtr="0" forceAA="0" compatLnSpc="1">
            <a:noAutofit/>
          </a:bodyPr>
          <a:lstStyle/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zh-CN" altLang="en-US" b="1">
                <a:solidFill>
                  <a:schemeClr val="lt1">
                    <a:lumMod val="100000"/>
                  </a:schemeClr>
                </a:solidFill>
                <a:latin typeface="+mn-ea"/>
                <a:cs typeface="+mn-ea"/>
                <a:sym typeface="+mn-ea"/>
              </a:rPr>
              <a:t>保护消费者权益</a:t>
            </a:r>
          </a:p>
        </p:txBody>
      </p:sp>
      <p:sp>
        <p:nvSpPr>
          <p:cNvPr id="4" name="矩形 3"/>
          <p:cNvSpPr/>
          <p:nvPr>
            <p:custDataLst>
              <p:tags r:id="rId7"/>
            </p:custDataLst>
          </p:nvPr>
        </p:nvSpPr>
        <p:spPr>
          <a:xfrm>
            <a:off x="6234778" y="2031298"/>
            <a:ext cx="5232183" cy="1084538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lstStyle/>
          <a:p>
            <a:pPr algn="just">
              <a:lnSpc>
                <a:spcPct val="14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rPr>
              <a:t>保险监管的目的是保护消费者的合法权益，防止保险公司滥用市场地位，保障消费者的利益。</a:t>
            </a:r>
          </a:p>
        </p:txBody>
      </p:sp>
      <p:sp>
        <p:nvSpPr>
          <p:cNvPr id="9" name="圆角矩形 24"/>
          <p:cNvSpPr/>
          <p:nvPr>
            <p:custDataLst>
              <p:tags r:id="rId8"/>
            </p:custDataLst>
          </p:nvPr>
        </p:nvSpPr>
        <p:spPr>
          <a:xfrm>
            <a:off x="6235414" y="3238401"/>
            <a:ext cx="1828437" cy="374753"/>
          </a:xfrm>
          <a:prstGeom prst="roundRect">
            <a:avLst>
              <a:gd name="adj" fmla="val 11999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rgbClr val="376FFF">
              <a:shade val="50000"/>
            </a:srgbClr>
          </a:lnRef>
          <a:fillRef idx="1">
            <a:srgbClr val="376FFF"/>
          </a:fillRef>
          <a:effectRef idx="0">
            <a:srgbClr val="376FFF"/>
          </a:effectRef>
          <a:fontRef idx="minor">
            <a:srgbClr val="FFFFFF"/>
          </a:fontRef>
        </p:style>
        <p:txBody>
          <a:bodyPr vertOverflow="overflow" horzOverflow="overflow" vert="horz" wrap="square" lIns="0" tIns="0" rIns="0" bIns="0" numCol="1" spcCol="0" rtlCol="0" fromWordArt="0" anchor="ctr" anchorCtr="0" forceAA="0" compatLnSpc="1">
            <a:noAutofit/>
          </a:bodyPr>
          <a:lstStyle/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zh-CN" altLang="en-US" b="1">
                <a:solidFill>
                  <a:schemeClr val="lt1">
                    <a:lumMod val="100000"/>
                  </a:schemeClr>
                </a:solidFill>
                <a:latin typeface="+mn-ea"/>
                <a:cs typeface="+mn-ea"/>
                <a:sym typeface="+mn-ea"/>
              </a:rPr>
              <a:t>维护市场秩序</a:t>
            </a:r>
          </a:p>
        </p:txBody>
      </p:sp>
      <p:sp>
        <p:nvSpPr>
          <p:cNvPr id="10" name="矩形 9"/>
          <p:cNvSpPr/>
          <p:nvPr>
            <p:custDataLst>
              <p:tags r:id="rId9"/>
            </p:custDataLst>
          </p:nvPr>
        </p:nvSpPr>
        <p:spPr>
          <a:xfrm>
            <a:off x="6235414" y="3603901"/>
            <a:ext cx="5232183" cy="1084538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lstStyle/>
          <a:p>
            <a:pPr algn="just">
              <a:lnSpc>
                <a:spcPct val="14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rPr>
              <a:t>保险监管通过制定和执行相关法律法规，维护市场秩序，防止不正当竞争和欺诈行为，促进保险市场的健康发展。</a:t>
            </a:r>
          </a:p>
        </p:txBody>
      </p:sp>
      <p:sp>
        <p:nvSpPr>
          <p:cNvPr id="11" name="圆角矩形 28"/>
          <p:cNvSpPr/>
          <p:nvPr>
            <p:custDataLst>
              <p:tags r:id="rId10"/>
            </p:custDataLst>
          </p:nvPr>
        </p:nvSpPr>
        <p:spPr>
          <a:xfrm>
            <a:off x="6235414" y="4811004"/>
            <a:ext cx="1828437" cy="374753"/>
          </a:xfrm>
          <a:prstGeom prst="roundRect">
            <a:avLst>
              <a:gd name="adj" fmla="val 11999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rgbClr val="376FFF">
              <a:shade val="50000"/>
            </a:srgbClr>
          </a:lnRef>
          <a:fillRef idx="1">
            <a:srgbClr val="376FFF"/>
          </a:fillRef>
          <a:effectRef idx="0">
            <a:srgbClr val="376FFF"/>
          </a:effectRef>
          <a:fontRef idx="minor">
            <a:srgbClr val="FFFFFF"/>
          </a:fontRef>
        </p:style>
        <p:txBody>
          <a:bodyPr vertOverflow="overflow" horzOverflow="overflow" vert="horz" wrap="square" lIns="0" tIns="0" rIns="0" bIns="0" numCol="1" spcCol="0" rtlCol="0" fromWordArt="0" anchor="ctr" anchorCtr="0" forceAA="0" compatLnSpc="1">
            <a:noAutofit/>
          </a:bodyPr>
          <a:lstStyle/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zh-CN" altLang="en-US" b="1">
                <a:solidFill>
                  <a:schemeClr val="lt1">
                    <a:lumMod val="100000"/>
                  </a:schemeClr>
                </a:solidFill>
                <a:latin typeface="+mn-ea"/>
                <a:cs typeface="+mn-ea"/>
                <a:sym typeface="+mn-ea"/>
              </a:rPr>
              <a:t>防范金融风险</a:t>
            </a:r>
          </a:p>
        </p:txBody>
      </p:sp>
      <p:sp>
        <p:nvSpPr>
          <p:cNvPr id="12" name="矩形 11"/>
          <p:cNvSpPr/>
          <p:nvPr>
            <p:custDataLst>
              <p:tags r:id="rId11"/>
            </p:custDataLst>
          </p:nvPr>
        </p:nvSpPr>
        <p:spPr>
          <a:xfrm>
            <a:off x="6235414" y="5187310"/>
            <a:ext cx="5232183" cy="1084538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lstStyle/>
          <a:p>
            <a:pPr algn="just">
              <a:lnSpc>
                <a:spcPct val="14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rPr>
              <a:t>保险监管通过对保险公司的监管，防范金融风险，确保保险公司的稳健经营，保障保险资金的安全。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:fade/>
      </p:transition>
    </mc:Choice>
    <mc:Fallback xmlns="">
      <p:transition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6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 dirty="0">
                <a:sym typeface="+mn-ea"/>
              </a:rPr>
              <a:t>监管重要性</a:t>
            </a:r>
          </a:p>
        </p:txBody>
      </p:sp>
      <p:sp>
        <p:nvSpPr>
          <p:cNvPr id="11" name="矩形 10"/>
          <p:cNvSpPr/>
          <p:nvPr>
            <p:custDataLst>
              <p:tags r:id="rId3"/>
            </p:custDataLst>
          </p:nvPr>
        </p:nvSpPr>
        <p:spPr>
          <a:xfrm>
            <a:off x="695960" y="1918018"/>
            <a:ext cx="3599046" cy="3585964"/>
          </a:xfrm>
          <a:prstGeom prst="rect">
            <a:avLst/>
          </a:prstGeom>
          <a:solidFill>
            <a:schemeClr val="accent1">
              <a:lumMod val="10000"/>
              <a:lumOff val="90000"/>
            </a:schemeClr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>
            <a:outerShdw blurRad="101600" sx="102000" sy="102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图片 11" descr="/data/temp/c904e306-2c4a-11ef-8075-868efb7201f8.jpg@base@tag=imgScale&amp;m=1&amp;w=484&amp;h=995&amp;q=95c904e306-2c4a-11ef-8075-868efb7201f8"/>
          <p:cNvPicPr>
            <a:picLocks noChangeAspect="1"/>
          </p:cNvPicPr>
          <p:nvPr>
            <p:custDataLst>
              <p:tags r:id="rId4"/>
            </p:custDataLst>
          </p:nvPr>
        </p:nvPicPr>
        <p:blipFill rotWithShape="1">
          <a:blip r:embed="rId20"/>
          <a:srcRect r="27005"/>
          <a:stretch>
            <a:fillRect/>
          </a:stretch>
        </p:blipFill>
        <p:spPr>
          <a:xfrm>
            <a:off x="695960" y="1918018"/>
            <a:ext cx="1745048" cy="3585964"/>
          </a:xfrm>
          <a:prstGeom prst="rect">
            <a:avLst/>
          </a:prstGeom>
          <a:ln w="3175" cap="flat" cmpd="sng" algn="ctr">
            <a:solidFill>
              <a:schemeClr val="tx1">
                <a:lumMod val="40000"/>
                <a:lumOff val="60000"/>
                <a:alpha val="20000"/>
              </a:schemeClr>
            </a:solidFill>
            <a:prstDash val="solid"/>
            <a:round/>
            <a:headEnd type="none" w="med" len="med"/>
            <a:tailEnd type="none" w="med" len="med"/>
          </a:ln>
        </p:spPr>
      </p:pic>
      <p:sp>
        <p:nvSpPr>
          <p:cNvPr id="14" name="矩形 13"/>
          <p:cNvSpPr/>
          <p:nvPr>
            <p:custDataLst>
              <p:tags r:id="rId5"/>
            </p:custDataLst>
          </p:nvPr>
        </p:nvSpPr>
        <p:spPr>
          <a:xfrm>
            <a:off x="4295140" y="1918018"/>
            <a:ext cx="3599046" cy="3585964"/>
          </a:xfrm>
          <a:prstGeom prst="rect">
            <a:avLst/>
          </a:prstGeom>
          <a:solidFill>
            <a:schemeClr val="accent1">
              <a:lumMod val="10000"/>
              <a:lumOff val="90000"/>
            </a:schemeClr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>
            <a:outerShdw blurRad="101600" sx="102000" sy="102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图片 14" descr="/data/temp/c904e372-2c4a-11ef-8075-868efb7201f8.jpg@base@tag=imgScale&amp;m=1&amp;w=484&amp;h=995&amp;q=95c904e372-2c4a-11ef-8075-868efb7201f8"/>
          <p:cNvPicPr>
            <a:picLocks noChangeAspect="1"/>
          </p:cNvPicPr>
          <p:nvPr>
            <p:custDataLst>
              <p:tags r:id="rId6"/>
            </p:custDataLst>
          </p:nvPr>
        </p:nvPicPr>
        <p:blipFill rotWithShape="1">
          <a:blip r:embed="rId21"/>
          <a:srcRect l="26986"/>
          <a:stretch>
            <a:fillRect/>
          </a:stretch>
        </p:blipFill>
        <p:spPr>
          <a:xfrm>
            <a:off x="4295140" y="1918018"/>
            <a:ext cx="1745508" cy="3585964"/>
          </a:xfrm>
          <a:prstGeom prst="rect">
            <a:avLst/>
          </a:prstGeom>
          <a:ln w="3175" cap="flat" cmpd="sng" algn="ctr">
            <a:solidFill>
              <a:schemeClr val="tx1">
                <a:lumMod val="40000"/>
                <a:lumOff val="60000"/>
                <a:alpha val="20000"/>
              </a:schemeClr>
            </a:solidFill>
            <a:prstDash val="solid"/>
            <a:round/>
            <a:headEnd type="none" w="med" len="med"/>
            <a:tailEnd type="none" w="med" len="med"/>
          </a:ln>
        </p:spPr>
      </p:pic>
      <p:sp>
        <p:nvSpPr>
          <p:cNvPr id="17" name="矩形 16"/>
          <p:cNvSpPr/>
          <p:nvPr>
            <p:custDataLst>
              <p:tags r:id="rId7"/>
            </p:custDataLst>
          </p:nvPr>
        </p:nvSpPr>
        <p:spPr>
          <a:xfrm>
            <a:off x="2714625" y="3081338"/>
            <a:ext cx="1307101" cy="2234538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lstStyle/>
          <a:p>
            <a:pPr algn="just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kern="0" dirty="0">
                <a:solidFill>
                  <a:srgbClr val="262626"/>
                </a:solidFill>
                <a:latin typeface="+mn-ea"/>
                <a:cs typeface="+mn-ea"/>
              </a:rPr>
              <a:t>保险监管机构通过制定和执行法律法规，确保保险公司合法经营，保护消费者的合法权益。</a:t>
            </a:r>
          </a:p>
        </p:txBody>
      </p:sp>
      <p:sp>
        <p:nvSpPr>
          <p:cNvPr id="18" name="矩形 17"/>
          <p:cNvSpPr/>
          <p:nvPr>
            <p:custDataLst>
              <p:tags r:id="rId8"/>
            </p:custDataLst>
          </p:nvPr>
        </p:nvSpPr>
        <p:spPr>
          <a:xfrm>
            <a:off x="2714625" y="2351723"/>
            <a:ext cx="1307101" cy="650063"/>
          </a:xfrm>
          <a:prstGeom prst="rect">
            <a:avLst/>
          </a:prstGeom>
          <a:noFill/>
        </p:spPr>
        <p:txBody>
          <a:bodyPr wrap="square" lIns="0" tIns="0" rIns="0" bIns="0" rtlCol="0" anchor="b">
            <a:noAutofit/>
          </a:bodyPr>
          <a:lstStyle/>
          <a:p>
            <a:pPr algn="just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kern="0" dirty="0">
                <a:solidFill>
                  <a:schemeClr val="accent1"/>
                </a:solidFill>
                <a:latin typeface="+mn-ea"/>
                <a:cs typeface="+mn-ea"/>
              </a:rPr>
              <a:t>保护消费者权益</a:t>
            </a:r>
          </a:p>
        </p:txBody>
      </p:sp>
      <p:sp>
        <p:nvSpPr>
          <p:cNvPr id="19" name="矩形 18"/>
          <p:cNvSpPr/>
          <p:nvPr>
            <p:custDataLst>
              <p:tags r:id="rId9"/>
            </p:custDataLst>
          </p:nvPr>
        </p:nvSpPr>
        <p:spPr>
          <a:xfrm>
            <a:off x="2718435" y="2199958"/>
            <a:ext cx="288000" cy="72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endParaRPr lang="zh-CN" altLang="en-US"/>
          </a:p>
        </p:txBody>
      </p:sp>
      <p:sp>
        <p:nvSpPr>
          <p:cNvPr id="20" name="矩形 19"/>
          <p:cNvSpPr/>
          <p:nvPr>
            <p:custDataLst>
              <p:tags r:id="rId10"/>
            </p:custDataLst>
          </p:nvPr>
        </p:nvSpPr>
        <p:spPr>
          <a:xfrm>
            <a:off x="6315075" y="3081338"/>
            <a:ext cx="1307101" cy="2234538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lstStyle/>
          <a:p>
            <a:pPr algn="just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kern="0" dirty="0">
                <a:solidFill>
                  <a:srgbClr val="262626"/>
                </a:solidFill>
                <a:latin typeface="+mn-ea"/>
                <a:cs typeface="+mn-ea"/>
              </a:rPr>
              <a:t>保险监管机构通过监管保险公司的经营行为，防止不正当竞争，维护市场秩序，促进保险行业的健康发展。</a:t>
            </a:r>
          </a:p>
        </p:txBody>
      </p:sp>
      <p:sp>
        <p:nvSpPr>
          <p:cNvPr id="21" name="矩形 20"/>
          <p:cNvSpPr/>
          <p:nvPr>
            <p:custDataLst>
              <p:tags r:id="rId11"/>
            </p:custDataLst>
          </p:nvPr>
        </p:nvSpPr>
        <p:spPr>
          <a:xfrm>
            <a:off x="6315075" y="2351723"/>
            <a:ext cx="1307101" cy="650063"/>
          </a:xfrm>
          <a:prstGeom prst="rect">
            <a:avLst/>
          </a:prstGeom>
          <a:noFill/>
        </p:spPr>
        <p:txBody>
          <a:bodyPr wrap="square" lIns="0" tIns="0" rIns="0" bIns="0" rtlCol="0" anchor="b">
            <a:noAutofit/>
          </a:bodyPr>
          <a:lstStyle/>
          <a:p>
            <a:pPr algn="just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kern="0">
                <a:solidFill>
                  <a:schemeClr val="accent1"/>
                </a:solidFill>
                <a:latin typeface="+mn-ea"/>
                <a:cs typeface="+mn-ea"/>
              </a:rPr>
              <a:t>维护市场秩序</a:t>
            </a:r>
          </a:p>
        </p:txBody>
      </p:sp>
      <p:sp>
        <p:nvSpPr>
          <p:cNvPr id="22" name="矩形 21"/>
          <p:cNvSpPr/>
          <p:nvPr>
            <p:custDataLst>
              <p:tags r:id="rId12"/>
            </p:custDataLst>
          </p:nvPr>
        </p:nvSpPr>
        <p:spPr>
          <a:xfrm>
            <a:off x="6318885" y="2199958"/>
            <a:ext cx="288000" cy="72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endParaRPr lang="zh-CN" altLang="en-US"/>
          </a:p>
        </p:txBody>
      </p:sp>
      <p:sp>
        <p:nvSpPr>
          <p:cNvPr id="23" name="矩形 22"/>
          <p:cNvSpPr/>
          <p:nvPr>
            <p:custDataLst>
              <p:tags r:id="rId13"/>
            </p:custDataLst>
          </p:nvPr>
        </p:nvSpPr>
        <p:spPr>
          <a:xfrm>
            <a:off x="7896860" y="1918018"/>
            <a:ext cx="3599046" cy="3585964"/>
          </a:xfrm>
          <a:prstGeom prst="rect">
            <a:avLst/>
          </a:prstGeom>
          <a:solidFill>
            <a:schemeClr val="accent1">
              <a:lumMod val="10000"/>
              <a:lumOff val="90000"/>
            </a:schemeClr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>
            <a:outerShdw blurRad="101600" sx="102000" sy="102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4" name="图片 23" descr="/data/temp/c904e495-2c4a-11ef-8075-868efb7201f8.jpg@base@tag=imgScale&amp;m=1&amp;w=484&amp;h=995&amp;q=95c904e495-2c4a-11ef-8075-868efb7201f8"/>
          <p:cNvPicPr>
            <a:picLocks noChangeAspect="1"/>
          </p:cNvPicPr>
          <p:nvPr>
            <p:custDataLst>
              <p:tags r:id="rId14"/>
            </p:custDataLst>
          </p:nvPr>
        </p:nvPicPr>
        <p:blipFill>
          <a:blip r:embed="rId22"/>
          <a:srcRect l="13493" r="13493"/>
          <a:stretch>
            <a:fillRect/>
          </a:stretch>
        </p:blipFill>
        <p:spPr>
          <a:xfrm>
            <a:off x="7896860" y="1918018"/>
            <a:ext cx="1745508" cy="3585964"/>
          </a:xfrm>
          <a:prstGeom prst="rect">
            <a:avLst/>
          </a:prstGeom>
          <a:ln w="3175" cap="flat" cmpd="sng" algn="ctr">
            <a:solidFill>
              <a:schemeClr val="tx1">
                <a:lumMod val="40000"/>
                <a:lumOff val="60000"/>
                <a:alpha val="20000"/>
              </a:schemeClr>
            </a:solidFill>
            <a:prstDash val="solid"/>
            <a:round/>
            <a:headEnd type="none" w="med" len="med"/>
            <a:tailEnd type="none" w="med" len="med"/>
          </a:ln>
        </p:spPr>
      </p:pic>
      <p:sp>
        <p:nvSpPr>
          <p:cNvPr id="25" name="矩形 24"/>
          <p:cNvSpPr/>
          <p:nvPr>
            <p:custDataLst>
              <p:tags r:id="rId15"/>
            </p:custDataLst>
          </p:nvPr>
        </p:nvSpPr>
        <p:spPr>
          <a:xfrm>
            <a:off x="9915525" y="3081338"/>
            <a:ext cx="1307101" cy="2234538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lstStyle/>
          <a:p>
            <a:pPr algn="just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kern="0" dirty="0">
                <a:solidFill>
                  <a:srgbClr val="262626"/>
                </a:solidFill>
                <a:latin typeface="+mn-ea"/>
                <a:cs typeface="+mn-ea"/>
              </a:rPr>
              <a:t>保险监管机构通过监管保险公司的资本充足率、偿付能力等指标，防范金融风险，维护金融稳定。</a:t>
            </a:r>
          </a:p>
        </p:txBody>
      </p:sp>
      <p:sp>
        <p:nvSpPr>
          <p:cNvPr id="26" name="矩形 25"/>
          <p:cNvSpPr/>
          <p:nvPr>
            <p:custDataLst>
              <p:tags r:id="rId16"/>
            </p:custDataLst>
          </p:nvPr>
        </p:nvSpPr>
        <p:spPr>
          <a:xfrm>
            <a:off x="9915525" y="2351723"/>
            <a:ext cx="1307101" cy="650063"/>
          </a:xfrm>
          <a:prstGeom prst="rect">
            <a:avLst/>
          </a:prstGeom>
          <a:noFill/>
        </p:spPr>
        <p:txBody>
          <a:bodyPr wrap="square" lIns="0" tIns="0" rIns="0" bIns="0" rtlCol="0" anchor="b">
            <a:noAutofit/>
          </a:bodyPr>
          <a:lstStyle/>
          <a:p>
            <a:pPr algn="just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kern="0">
                <a:solidFill>
                  <a:schemeClr val="accent1"/>
                </a:solidFill>
                <a:latin typeface="+mn-ea"/>
                <a:cs typeface="+mn-ea"/>
              </a:rPr>
              <a:t>防范金融风险</a:t>
            </a:r>
          </a:p>
        </p:txBody>
      </p:sp>
      <p:sp>
        <p:nvSpPr>
          <p:cNvPr id="27" name="矩形 26"/>
          <p:cNvSpPr/>
          <p:nvPr>
            <p:custDataLst>
              <p:tags r:id="rId17"/>
            </p:custDataLst>
          </p:nvPr>
        </p:nvSpPr>
        <p:spPr>
          <a:xfrm>
            <a:off x="9919335" y="2199958"/>
            <a:ext cx="288000" cy="72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endParaRPr lang="zh-CN" altLang="en-US"/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:fade/>
      </p:transition>
    </mc:Choice>
    <mc:Fallback xmlns="">
      <p:transition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5597236" y="2034069"/>
            <a:ext cx="5643570" cy="2789863"/>
          </a:xfrm>
        </p:spPr>
        <p:txBody>
          <a:bodyPr wrap="square" anchor="ctr" anchorCtr="0">
            <a:normAutofit/>
          </a:bodyPr>
          <a:lstStyle/>
          <a:p>
            <a:r>
              <a:rPr lang="zh-CN" altLang="en-US" dirty="0"/>
              <a:t>保险监管体系与方式</a:t>
            </a:r>
          </a:p>
        </p:txBody>
      </p:sp>
      <p:sp>
        <p:nvSpPr>
          <p:cNvPr id="6" name="节编号"/>
          <p:cNvSpPr>
            <a:spLocks noGrp="1"/>
          </p:cNvSpPr>
          <p:nvPr>
            <p:ph type="body" sz="quarter" idx="13"/>
            <p:custDataLst>
              <p:tags r:id="rId3"/>
            </p:custDataLst>
          </p:nvPr>
        </p:nvSpPr>
        <p:spPr>
          <a:xfrm>
            <a:off x="1130518" y="881029"/>
            <a:ext cx="4402908" cy="4700971"/>
          </a:xfrm>
        </p:spPr>
        <p:txBody>
          <a:bodyPr wrap="square">
            <a:normAutofit/>
          </a:bodyPr>
          <a:lstStyle/>
          <a:p>
            <a:r>
              <a:rPr lang="zh-CN" altLang="en-US" dirty="0"/>
              <a:t>02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:fade/>
      </p:transition>
    </mc:Choice>
    <mc:Fallback xmlns="">
      <p:transition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标题 16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pPr lvl="0"/>
            <a:r>
              <a:rPr lang="zh-CN" altLang="en-US"/>
              <a:t>监管体系构成</a:t>
            </a:r>
          </a:p>
        </p:txBody>
      </p:sp>
      <p:pic>
        <p:nvPicPr>
          <p:cNvPr id="8" name="图片 7" descr="/data/temp/ca02e05f-2c4a-11ef-9d1c-c2dc5416c273.jpg@base@tag=imgScale&amp;m=1&amp;w=910&amp;h=1289&amp;q=95ca02e05f-2c4a-11ef-9d1c-c2dc5416c273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5"/>
          <a:srcRect l="8761" r="8871"/>
          <a:stretch>
            <a:fillRect/>
          </a:stretch>
        </p:blipFill>
        <p:spPr>
          <a:xfrm>
            <a:off x="8219004" y="1362905"/>
            <a:ext cx="3277671" cy="4644000"/>
          </a:xfrm>
          <a:prstGeom prst="round1Rect">
            <a:avLst>
              <a:gd name="adj" fmla="val 39814"/>
            </a:avLst>
          </a:prstGeom>
          <a:ln w="9525" cap="flat" cmpd="sng" algn="ctr">
            <a:solidFill>
              <a:schemeClr val="accent1">
                <a:lumMod val="100000"/>
                <a:alpha val="28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203200" dist="38100" dir="2700000" algn="tl" rotWithShape="0">
              <a:schemeClr val="accent1">
                <a:alpha val="60000"/>
              </a:schemeClr>
            </a:outerShdw>
          </a:effectLst>
        </p:spPr>
      </p:pic>
      <p:sp>
        <p:nvSpPr>
          <p:cNvPr id="9" name="圆角矩形 8"/>
          <p:cNvSpPr/>
          <p:nvPr>
            <p:custDataLst>
              <p:tags r:id="rId4"/>
            </p:custDataLst>
          </p:nvPr>
        </p:nvSpPr>
        <p:spPr>
          <a:xfrm>
            <a:off x="1001711" y="3014741"/>
            <a:ext cx="6726557" cy="1331927"/>
          </a:xfrm>
          <a:prstGeom prst="roundRect">
            <a:avLst>
              <a:gd name="adj" fmla="val 15256"/>
            </a:avLst>
          </a:prstGeom>
          <a:gradFill>
            <a:gsLst>
              <a:gs pos="0">
                <a:schemeClr val="accent1">
                  <a:lumMod val="20000"/>
                  <a:lumOff val="80000"/>
                  <a:alpha val="0"/>
                </a:schemeClr>
              </a:gs>
              <a:gs pos="100000">
                <a:schemeClr val="accent1">
                  <a:lumMod val="20000"/>
                  <a:lumOff val="80000"/>
                  <a:alpha val="44000"/>
                </a:schemeClr>
              </a:gs>
            </a:gsLst>
            <a:lin ang="108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zh-CN" altLang="en-US" sz="1600">
              <a:sym typeface="+mn-ea"/>
            </a:endParaRPr>
          </a:p>
        </p:txBody>
      </p:sp>
      <p:sp>
        <p:nvSpPr>
          <p:cNvPr id="10" name="圆角矩形 35"/>
          <p:cNvSpPr/>
          <p:nvPr>
            <p:custDataLst>
              <p:tags r:id="rId5"/>
            </p:custDataLst>
          </p:nvPr>
        </p:nvSpPr>
        <p:spPr>
          <a:xfrm>
            <a:off x="636586" y="3320176"/>
            <a:ext cx="2088000" cy="720000"/>
          </a:xfrm>
          <a:prstGeom prst="roundRect">
            <a:avLst>
              <a:gd name="adj" fmla="val 14111"/>
            </a:avLst>
          </a:prstGeom>
          <a:solidFill>
            <a:schemeClr val="accent1"/>
          </a:solidFill>
          <a:ln>
            <a:solidFill>
              <a:schemeClr val="accent1">
                <a:lumMod val="20000"/>
                <a:lumOff val="8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>
                <a:solidFill>
                  <a:schemeClr val="lt1">
                    <a:lumMod val="100000"/>
                  </a:schemeClr>
                </a:solidFill>
                <a:latin typeface="+mn-ea"/>
                <a:cs typeface="+mn-ea"/>
                <a:sym typeface="+mn-ea"/>
              </a:rPr>
              <a:t>行业协会</a:t>
            </a:r>
          </a:p>
        </p:txBody>
      </p:sp>
      <p:sp>
        <p:nvSpPr>
          <p:cNvPr id="12" name="圆角矩形 11"/>
          <p:cNvSpPr/>
          <p:nvPr>
            <p:custDataLst>
              <p:tags r:id="rId6"/>
            </p:custDataLst>
          </p:nvPr>
        </p:nvSpPr>
        <p:spPr>
          <a:xfrm>
            <a:off x="1001711" y="1358661"/>
            <a:ext cx="6726557" cy="1331927"/>
          </a:xfrm>
          <a:prstGeom prst="roundRect">
            <a:avLst>
              <a:gd name="adj" fmla="val 15256"/>
            </a:avLst>
          </a:prstGeom>
          <a:gradFill>
            <a:gsLst>
              <a:gs pos="0">
                <a:schemeClr val="accent1">
                  <a:lumMod val="20000"/>
                  <a:lumOff val="80000"/>
                  <a:alpha val="0"/>
                </a:schemeClr>
              </a:gs>
              <a:gs pos="100000">
                <a:schemeClr val="accent1">
                  <a:lumMod val="20000"/>
                  <a:lumOff val="80000"/>
                  <a:alpha val="44000"/>
                </a:schemeClr>
              </a:gs>
            </a:gsLst>
            <a:lin ang="108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zh-CN" altLang="en-US" sz="1600">
              <a:sym typeface="+mn-ea"/>
            </a:endParaRPr>
          </a:p>
        </p:txBody>
      </p:sp>
      <p:sp>
        <p:nvSpPr>
          <p:cNvPr id="36" name="圆角矩形 35"/>
          <p:cNvSpPr/>
          <p:nvPr>
            <p:custDataLst>
              <p:tags r:id="rId7"/>
            </p:custDataLst>
          </p:nvPr>
        </p:nvSpPr>
        <p:spPr>
          <a:xfrm>
            <a:off x="636586" y="1664731"/>
            <a:ext cx="2088000" cy="720000"/>
          </a:xfrm>
          <a:prstGeom prst="roundRect">
            <a:avLst>
              <a:gd name="adj" fmla="val 14111"/>
            </a:avLst>
          </a:prstGeom>
          <a:solidFill>
            <a:schemeClr val="accent1"/>
          </a:solidFill>
          <a:ln>
            <a:solidFill>
              <a:schemeClr val="accent1">
                <a:lumMod val="20000"/>
                <a:lumOff val="8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>
                <a:solidFill>
                  <a:schemeClr val="lt1">
                    <a:lumMod val="100000"/>
                  </a:schemeClr>
                </a:solidFill>
                <a:latin typeface="+mn-ea"/>
                <a:cs typeface="+mn-ea"/>
                <a:sym typeface="+mn-ea"/>
              </a:rPr>
              <a:t>政府监管机构</a:t>
            </a:r>
          </a:p>
        </p:txBody>
      </p:sp>
      <p:sp>
        <p:nvSpPr>
          <p:cNvPr id="13" name="矩形 12"/>
          <p:cNvSpPr/>
          <p:nvPr>
            <p:custDataLst>
              <p:tags r:id="rId8"/>
            </p:custDataLst>
          </p:nvPr>
        </p:nvSpPr>
        <p:spPr>
          <a:xfrm>
            <a:off x="2970212" y="1425336"/>
            <a:ext cx="4512039" cy="1198735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 algn="just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政府设立专门的保险监管机构，如中国银保监会，负责制定和执行保险监管政策。</a:t>
            </a:r>
          </a:p>
        </p:txBody>
      </p:sp>
      <p:sp>
        <p:nvSpPr>
          <p:cNvPr id="14" name="矩形 13"/>
          <p:cNvSpPr/>
          <p:nvPr>
            <p:custDataLst>
              <p:tags r:id="rId9"/>
            </p:custDataLst>
          </p:nvPr>
        </p:nvSpPr>
        <p:spPr>
          <a:xfrm>
            <a:off x="2970212" y="3014106"/>
            <a:ext cx="4512039" cy="1332948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 algn="just" fontAlgn="b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行业协会如中国保险行业协会，通过制定行业规范和标准，推动行业自律和健康发展。</a:t>
            </a:r>
          </a:p>
        </p:txBody>
      </p:sp>
      <p:sp>
        <p:nvSpPr>
          <p:cNvPr id="16" name="圆角矩形 15"/>
          <p:cNvSpPr/>
          <p:nvPr>
            <p:custDataLst>
              <p:tags r:id="rId10"/>
            </p:custDataLst>
          </p:nvPr>
        </p:nvSpPr>
        <p:spPr>
          <a:xfrm>
            <a:off x="1001711" y="4670187"/>
            <a:ext cx="6726557" cy="1331927"/>
          </a:xfrm>
          <a:prstGeom prst="roundRect">
            <a:avLst>
              <a:gd name="adj" fmla="val 15256"/>
            </a:avLst>
          </a:prstGeom>
          <a:gradFill>
            <a:gsLst>
              <a:gs pos="0">
                <a:schemeClr val="accent1">
                  <a:lumMod val="20000"/>
                  <a:lumOff val="80000"/>
                  <a:alpha val="0"/>
                </a:schemeClr>
              </a:gs>
              <a:gs pos="100000">
                <a:schemeClr val="accent1">
                  <a:lumMod val="20000"/>
                  <a:lumOff val="80000"/>
                  <a:alpha val="44000"/>
                </a:schemeClr>
              </a:gs>
            </a:gsLst>
            <a:lin ang="108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zh-CN" altLang="en-US" sz="1600">
              <a:sym typeface="+mn-ea"/>
            </a:endParaRPr>
          </a:p>
        </p:txBody>
      </p:sp>
      <p:sp>
        <p:nvSpPr>
          <p:cNvPr id="18" name="圆角矩形 35"/>
          <p:cNvSpPr/>
          <p:nvPr>
            <p:custDataLst>
              <p:tags r:id="rId11"/>
            </p:custDataLst>
          </p:nvPr>
        </p:nvSpPr>
        <p:spPr>
          <a:xfrm>
            <a:off x="636586" y="4976257"/>
            <a:ext cx="2088000" cy="720000"/>
          </a:xfrm>
          <a:prstGeom prst="roundRect">
            <a:avLst>
              <a:gd name="adj" fmla="val 14111"/>
            </a:avLst>
          </a:prstGeom>
          <a:solidFill>
            <a:schemeClr val="accent1"/>
          </a:solidFill>
          <a:ln>
            <a:solidFill>
              <a:schemeClr val="accent1">
                <a:lumMod val="20000"/>
                <a:lumOff val="8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>
                <a:solidFill>
                  <a:schemeClr val="lt1">
                    <a:lumMod val="100000"/>
                  </a:schemeClr>
                </a:solidFill>
                <a:latin typeface="+mn-ea"/>
                <a:cs typeface="+mn-ea"/>
                <a:sym typeface="+mn-ea"/>
              </a:rPr>
              <a:t>保险公司内部监管</a:t>
            </a:r>
          </a:p>
        </p:txBody>
      </p:sp>
      <p:sp>
        <p:nvSpPr>
          <p:cNvPr id="19" name="矩形 18"/>
          <p:cNvSpPr/>
          <p:nvPr>
            <p:custDataLst>
              <p:tags r:id="rId12"/>
            </p:custDataLst>
          </p:nvPr>
        </p:nvSpPr>
        <p:spPr>
          <a:xfrm>
            <a:off x="2970212" y="4669552"/>
            <a:ext cx="4512039" cy="1332948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 algn="just" fontAlgn="b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保险公司内部设立专门的风险管理部门，负责对公司业务进行风险评估和管理。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:fade/>
      </p:transition>
    </mc:Choice>
    <mc:Fallback xmlns="">
      <p:transition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ODQzZTFlYjA2OTg5NDE2NDgxOWJlMGU1ODNhZmE2MDE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3.0"/>
  <p:tag name="KSO_WM_BEAUTIFY_FLAG" val="#wm#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20"/>
  <p:tag name="KSO_WM_UNIT_TYPE" val="a"/>
  <p:tag name="KSO_WM_UNIT_INDEX" val="1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f*1"/>
  <p:tag name="KSO_WM_UNIT_LAYERLEVEL" val="1"/>
  <p:tag name="KSO_WM_TAG_VERSION" val="3.0"/>
  <p:tag name="KSO_WM_BEAUTIFY_FLAG" val="#wm#"/>
  <p:tag name="KSO_WM_UNIT_SUBTYPE" val="a"/>
  <p:tag name="KSO_WM_UNIT_PRESET_TEXT" val="单击此处编辑母版文本样式&#10;二级&#10;三级&#10;四级&#10;五级"/>
  <p:tag name="KSO_WM_UNIT_NOCLEAR" val="0"/>
  <p:tag name="KSO_WM_UNIT_TYPE" val="f"/>
  <p:tag name="KSO_WM_UNIT_INDEX" val="1"/>
  <p:tag name="KSO_WM_UNIT_VALUE" val="160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f*2"/>
  <p:tag name="KSO_WM_UNIT_LAYERLEVEL" val="1"/>
  <p:tag name="KSO_WM_TAG_VERSION" val="3.0"/>
  <p:tag name="KSO_WM_BEAUTIFY_FLAG" val="#wm#"/>
  <p:tag name="KSO_WM_UNIT_SUBTYPE" val="a"/>
  <p:tag name="KSO_WM_UNIT_PRESET_TEXT" val="单击此处编辑母版文本样式&#10;二级&#10;三级&#10;四级&#10;五级"/>
  <p:tag name="KSO_WM_UNIT_NOCLEAR" val="0"/>
  <p:tag name="KSO_WM_UNIT_TYPE" val="f"/>
  <p:tag name="KSO_WM_UNIT_INDEX" val="2"/>
  <p:tag name="KSO_WM_UNIT_VALUE" val="160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3.0"/>
  <p:tag name="KSO_WM_BEAUTIFY_FLAG" val="#wm#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3.0"/>
  <p:tag name="KSO_WM_BEAUTIFY_FLAG" val="#wm#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3.0"/>
  <p:tag name="KSO_WM_BEAUTIFY_FLAG" val="#wm#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20"/>
  <p:tag name="KSO_WM_UNIT_TYPE" val="a"/>
  <p:tag name="KSO_WM_UNIT_INDEX" val="1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h_a*1_1"/>
  <p:tag name="KSO_WM_UNIT_LAYERLEVEL" val="1_1"/>
  <p:tag name="KSO_WM_TAG_VERSION" val="3.0"/>
  <p:tag name="KSO_WM_BEAUTIFY_FLAG" val="#wm#"/>
  <p:tag name="KSO_WM_UNIT_PRESET_TEXT" val="单击此处编辑母版文本样式"/>
  <p:tag name="KSO_WM_UNIT_NOCLEAR" val="0"/>
  <p:tag name="KSO_WM_UNIT_TYPE" val="h_a"/>
  <p:tag name="KSO_WM_UNIT_INDEX" val="1_1"/>
  <p:tag name="KSO_WM_UNIT_ISCONTENTSTITLE" val="0"/>
  <p:tag name="KSO_WM_UNIT_ISNUMDGMTITLE" val="0"/>
  <p:tag name="KSO_WM_UNIT_VALUE" val="19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h_f*1_1"/>
  <p:tag name="KSO_WM_UNIT_LAYERLEVEL" val="1_1"/>
  <p:tag name="KSO_WM_TAG_VERSION" val="3.0"/>
  <p:tag name="KSO_WM_BEAUTIFY_FLAG" val="#wm#"/>
  <p:tag name="KSO_WM_UNIT_SUBTYPE" val="a"/>
  <p:tag name="KSO_WM_UNIT_PRESET_TEXT" val="单击此处编辑母版文本样式&#10;二级&#10;三级&#10;四级&#10;五级"/>
  <p:tag name="KSO_WM_UNIT_NOCLEAR" val="0"/>
  <p:tag name="KSO_WM_UNIT_VALUE" val="128"/>
  <p:tag name="KSO_WM_UNIT_TYPE" val="h_f"/>
  <p:tag name="KSO_WM_UNIT_INDEX" val="1_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h_a*2_1"/>
  <p:tag name="KSO_WM_UNIT_LAYERLEVEL" val="1_1"/>
  <p:tag name="KSO_WM_TAG_VERSION" val="3.0"/>
  <p:tag name="KSO_WM_BEAUTIFY_FLAG" val="#wm#"/>
  <p:tag name="KSO_WM_UNIT_PRESET_TEXT" val="单击此处编辑母版文本样式"/>
  <p:tag name="KSO_WM_UNIT_NOCLEAR" val="0"/>
  <p:tag name="KSO_WM_UNIT_TYPE" val="h_a"/>
  <p:tag name="KSO_WM_UNIT_INDEX" val="2_1"/>
  <p:tag name="KSO_WM_UNIT_ISCONTENTSTITLE" val="0"/>
  <p:tag name="KSO_WM_UNIT_ISNUMDGMTITLE" val="0"/>
  <p:tag name="KSO_WM_UNIT_VALUE" val="19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h_f*2_1"/>
  <p:tag name="KSO_WM_UNIT_LAYERLEVEL" val="1_1"/>
  <p:tag name="KSO_WM_TAG_VERSION" val="3.0"/>
  <p:tag name="KSO_WM_BEAUTIFY_FLAG" val="#wm#"/>
  <p:tag name="KSO_WM_UNIT_SUBTYPE" val="a"/>
  <p:tag name="KSO_WM_UNIT_PRESET_TEXT" val="单击此处编辑母版文本样式&#10;二级&#10;三级&#10;四级&#10;五级"/>
  <p:tag name="KSO_WM_UNIT_NOCLEAR" val="0"/>
  <p:tag name="KSO_WM_UNIT_VALUE" val="128"/>
  <p:tag name="KSO_WM_UNIT_TYPE" val="h_f"/>
  <p:tag name="KSO_WM_UNIT_INDEX" val="2_1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3.0"/>
  <p:tag name="KSO_WM_BEAUTIFY_FLAG" val="#wm#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3.0"/>
  <p:tag name="KSO_WM_BEAUTIFY_FLAG" val="#wm#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3.0"/>
  <p:tag name="KSO_WM_BEAUTIFY_FLAG" val="#wm#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20"/>
  <p:tag name="KSO_WM_UNIT_TYPE" val="a"/>
  <p:tag name="KSO_WM_UNIT_INDEX" val="1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3.0"/>
  <p:tag name="KSO_WM_BEAUTIFY_FLAG" val="#wm#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3.0"/>
  <p:tag name="KSO_WM_BEAUTIFY_FLAG" val="#wm#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3.0"/>
  <p:tag name="KSO_WM_BEAUTIFY_FLAG" val="#wm#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3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3.0"/>
  <p:tag name="KSO_WM_BEAUTIFY_FLAG" val="#wm#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3.0"/>
  <p:tag name="KSO_WM_BEAUTIFY_FLAG" val="#wm#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f*1"/>
  <p:tag name="KSO_WM_UNIT_LAYERLEVEL" val="1"/>
  <p:tag name="KSO_WM_TAG_VERSION" val="3.0"/>
  <p:tag name="KSO_WM_BEAUTIFY_FLAG" val="#wm#"/>
  <p:tag name="KSO_WM_UNIT_SUBTYPE" val="a"/>
  <p:tag name="KSO_WM_UNIT_PRESET_TEXT" val="单击此处编辑母版文本样式&#10;二级&#10;三级&#10;四级&#10;五级"/>
  <p:tag name="KSO_WM_UNIT_NOCLEAR" val="0"/>
  <p:tag name="KSO_WM_UNIT_VALUE" val="396"/>
  <p:tag name="KSO_WM_UNIT_TYPE" val="f"/>
  <p:tag name="KSO_WM_UNIT_INDEX" val="1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3.0"/>
  <p:tag name="KSO_WM_BEAUTIFY_FLAG" val="#wm#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3.0"/>
  <p:tag name="KSO_WM_BEAUTIFY_FLAG" val="#wm#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3.0"/>
  <p:tag name="KSO_WM_BEAUTIFY_FLAG" val="#wm#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20"/>
  <p:tag name="KSO_WM_UNIT_TYPE" val="a"/>
  <p:tag name="KSO_WM_UNIT_INDEX" val="1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b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副标题样式"/>
  <p:tag name="KSO_WM_UNIT_NOCLEAR" val="0"/>
  <p:tag name="KSO_WM_UNIT_VALUE" val="40"/>
  <p:tag name="KSO_WM_UNIT_TYPE" val="b"/>
  <p:tag name="KSO_WM_UNIT_INDEX" val="1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3.0"/>
  <p:tag name="KSO_WM_BEAUTIFY_FLAG" val="#wm#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3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3.0"/>
  <p:tag name="KSO_WM_BEAUTIFY_FLAG" val="#wm#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i*1"/>
  <p:tag name="KSO_WM_UNIT_LAYERLEVEL" val="1"/>
  <p:tag name="KSO_WM_TAG_VERSION" val="3.0"/>
  <p:tag name="KSO_WM_BEAUTIFY_FLAG" val="#wm#"/>
  <p:tag name="KSO_WM_UNIT_TYPE" val="i"/>
  <p:tag name="KSO_WM_UNIT_INDEX" val="1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i*2"/>
  <p:tag name="KSO_WM_UNIT_LAYERLEVEL" val="1"/>
  <p:tag name="KSO_WM_TAG_VERSION" val="3.0"/>
  <p:tag name="KSO_WM_BEAUTIFY_FLAG" val="#wm#"/>
  <p:tag name="KSO_WM_UNIT_TYPE" val="i"/>
  <p:tag name="KSO_WM_UNIT_INDEX" val="2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i*3"/>
  <p:tag name="KSO_WM_UNIT_LAYERLEVEL" val="1"/>
  <p:tag name="KSO_WM_TAG_VERSION" val="3.0"/>
  <p:tag name="KSO_WM_BEAUTIFY_FLAG" val="#wm#"/>
  <p:tag name="KSO_WM_UNIT_TYPE" val="i"/>
  <p:tag name="KSO_WM_UNIT_INDEX" val="3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i*4"/>
  <p:tag name="KSO_WM_UNIT_LAYERLEVEL" val="1"/>
  <p:tag name="KSO_WM_TAG_VERSION" val="3.0"/>
  <p:tag name="KSO_WM_BEAUTIFY_FLAG" val="#wm#"/>
  <p:tag name="KSO_WM_UNIT_TYPE" val="i"/>
  <p:tag name="KSO_WM_UNIT_INDEX" val="4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30"/>
  <p:tag name="KSO_WM_UNIT_TYPE" val="a"/>
  <p:tag name="KSO_WM_UNIT_INDEX" val="1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3.0"/>
  <p:tag name="KSO_WM_BEAUTIFY_FLAG" val="#wm#"/>
  <p:tag name="KSO_WM_UNIT_NOCLEAR" val="0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3.0"/>
  <p:tag name="KSO_WM_BEAUTIFY_FLAG" val="#wm#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3.0"/>
  <p:tag name="KSO_WM_BEAUTIFY_FLAG" val="#wm#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f*1"/>
  <p:tag name="KSO_WM_UNIT_LAYERLEVEL" val="1"/>
  <p:tag name="KSO_WM_TAG_VERSION" val="3.0"/>
  <p:tag name="KSO_WM_BEAUTIFY_FLAG" val="#wm#"/>
  <p:tag name="KSO_WM_UNIT_SUBTYPE" val="b"/>
  <p:tag name="KSO_WM_UNIT_PRESET_TEXT" val="署名占位符"/>
  <p:tag name="KSO_WM_UNIT_NOCLEAR" val="0"/>
  <p:tag name="KSO_WM_UNIT_VALUE" val="8"/>
  <p:tag name="KSO_WM_UNIT_TYPE" val="f"/>
  <p:tag name="KSO_WM_UNIT_INDEX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33187_1"/>
  <p:tag name="KSO_WM_TEMPLATE_SUBCATEGORY" val="29"/>
  <p:tag name="KSO_WM_TEMPLATE_MASTER_TYPE" val="0"/>
  <p:tag name="KSO_WM_TEMPLATE_COLOR_TYPE" val="0"/>
  <p:tag name="KSO_WM_SLIDE_ITEM_CNT" val="0"/>
  <p:tag name="KSO_WM_SLIDE_INDEX" val="1"/>
  <p:tag name="KSO_WM_TAG_VERSION" val="3.0"/>
  <p:tag name="KSO_WM_BEAUTIFY_FLAG" val="#wm#"/>
  <p:tag name="KSO_WM_TEMPLATE_CATEGORY" val="custom"/>
  <p:tag name="KSO_WM_TEMPLATE_INDEX" val="20233187"/>
  <p:tag name="KSO_WM_SLIDE_LAYOUT" val="a_f"/>
  <p:tag name="KSO_WM_SLIDE_LAYOUT_CNT" val="1_1"/>
  <p:tag name="KSO_WM_SLIDE_TYPE" val="title"/>
  <p:tag name="KSO_WM_SLIDE_SUBTYPE" val="pureTxt"/>
  <p:tag name="KSO_WM_TEMPLATE_THUMBS_INDEX" val="1、9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NOCLEAR" val="0"/>
  <p:tag name="KSO_WM_UNIT_VALUE" val="3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33187_1*a*1"/>
  <p:tag name="KSO_WM_TEMPLATE_CATEGORY" val="custom"/>
  <p:tag name="KSO_WM_TEMPLATE_INDEX" val="20233187"/>
  <p:tag name="KSO_WM_UNIT_LAYERLEVEL" val="1"/>
  <p:tag name="KSO_WM_TAG_VERSION" val="3.0"/>
  <p:tag name="KSO_WM_BEAUTIFY_FLAG" val="#wm#"/>
  <p:tag name="KSO_WM_UNIT_PRESET_TEXT" val="单击此处添加文档&#10;标题内容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33187_6"/>
  <p:tag name="KSO_WM_TEMPLATE_SUBCATEGORY" val="29"/>
  <p:tag name="KSO_WM_TEMPLATE_MASTER_TYPE" val="0"/>
  <p:tag name="KSO_WM_TEMPLATE_COLOR_TYPE" val="0"/>
  <p:tag name="KSO_WM_SLIDE_ITEM_CNT" val="6"/>
  <p:tag name="KSO_WM_SLIDE_INDEX" val="6"/>
  <p:tag name="KSO_WM_TAG_VERSION" val="3.0"/>
  <p:tag name="KSO_WM_BEAUTIFY_FLAG" val="#wm#"/>
  <p:tag name="KSO_WM_TEMPLATE_CATEGORY" val="custom"/>
  <p:tag name="KSO_WM_TEMPLATE_INDEX" val="20233187"/>
  <p:tag name="KSO_WM_SLIDE_LAYOUT" val="a_l"/>
  <p:tag name="KSO_WM_SLIDE_LAYOUT_CNT" val="1_1"/>
  <p:tag name="KSO_WM_SLIDE_TYPE" val="contents"/>
  <p:tag name="KSO_WM_SLIDE_SUBTYPE" val="diag"/>
  <p:tag name="KSO_WM_DIAGRAM_GROUP_CODE" val="l1-1"/>
  <p:tag name="KSO_WM_SLIDE_DIAGTYPE" val="l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33187_6*a*1"/>
  <p:tag name="KSO_WM_TEMPLATE_CATEGORY" val="custom"/>
  <p:tag name="KSO_WM_TEMPLATE_INDEX" val="20233187"/>
  <p:tag name="KSO_WM_UNIT_LAYERLEVEL" val="1"/>
  <p:tag name="KSO_WM_TAG_VERSION" val="3.0"/>
  <p:tag name="KSO_WM_BEAUTIFY_FLAG" val="#wm#"/>
  <p:tag name="KSO_WM_UNIT_ISCONTENTSTITLE" val="1"/>
  <p:tag name="KSO_WM_UNIT_ISNUMDGMTITLE" val="0"/>
  <p:tag name="KSO_WM_UNIT_NOCLEAR" val="0"/>
  <p:tag name="KSO_WM_UNIT_VALUE" val="3"/>
  <p:tag name="KSO_WM_UNIT_TYPE" val="a"/>
  <p:tag name="KSO_WM_UNIT_INDEX" val="1"/>
  <p:tag name="KSO_WM_DIAGRAM_GROUP_CODE" val="l1-1"/>
  <p:tag name="KSO_WM_UNIT_PRESET_TEXT" val="目录"/>
  <p:tag name="KSO_WM_UNIT_TEXT_FILL_FORE_SCHEMECOLOR_INDEX" val="13"/>
  <p:tag name="KSO_WM_UNIT_TEXT_FILL_TYPE" val="1"/>
  <p:tag name="KSO_WM_UNIT_USESOURCEFORMAT_APPLY" val="0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d"/>
  <p:tag name="KSO_WM_UNIT_TYPE" val="l_h_i"/>
  <p:tag name="KSO_WM_UNIT_INDEX" val="1_1_1"/>
  <p:tag name="KSO_WM_UNIT_ID" val="custom20233187_6*l_h_i*1_1_1"/>
  <p:tag name="KSO_WM_TEMPLATE_CATEGORY" val="custom"/>
  <p:tag name="KSO_WM_TEMPLATE_INDEX" val="20233187"/>
  <p:tag name="KSO_WM_UNIT_LAYERLEVEL" val="1_1_1"/>
  <p:tag name="KSO_WM_TAG_VERSION" val="3.0"/>
  <p:tag name="KSO_WM_BEAUTIFY_FLAG" val="#wm#"/>
  <p:tag name="KSO_WM_DIAGRAM_GROUP_CODE" val="l1-1"/>
  <p:tag name="KSO_WM_DIAGRAM_VERSION" val="3"/>
  <p:tag name="KSO_WM_DIAGRAM_COLOR_TRICK" val="1"/>
  <p:tag name="KSO_WM_DIAGRAM_COLOR_TEXT_CAN_REMOVE" val="n"/>
  <p:tag name="KSO_WM_DIAGRAM_MAX_ITEMCNT" val="6"/>
  <p:tag name="KSO_WM_DIAGRAM_MIN_ITEMCNT" val="2"/>
  <p:tag name="KSO_WM_DIAGRAM_VIRTUALLY_FRAME" val="{&quot;height&quot;:385.0112609863281,&quot;width&quot;:402.714477539062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01"/>
  <p:tag name="KSO_WM_UNIT_TEXT_FILL_FORE_SCHEMECOLOR_INDEX" val="13"/>
  <p:tag name="KSO_WM_UNIT_TEXT_FILL_TYPE" val="1"/>
  <p:tag name="KSO_WM_UNIT_USESOURCEFORMAT_APPLY" val="0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1_1"/>
  <p:tag name="KSO_WM_UNIT_ID" val="custom20233187_6*l_h_a*1_1_1"/>
  <p:tag name="KSO_WM_TEMPLATE_CATEGORY" val="custom"/>
  <p:tag name="KSO_WM_TEMPLATE_INDEX" val="20233187"/>
  <p:tag name="KSO_WM_UNIT_LAYERLEVEL" val="1_1_1"/>
  <p:tag name="KSO_WM_TAG_VERSION" val="3.0"/>
  <p:tag name="KSO_WM_BEAUTIFY_FLAG" val="#wm#"/>
  <p:tag name="KSO_WM_DIAGRAM_GROUP_CODE" val="l1-1"/>
  <p:tag name="KSO_WM_DIAGRAM_VERSION" val="3"/>
  <p:tag name="KSO_WM_DIAGRAM_COLOR_TRICK" val="1"/>
  <p:tag name="KSO_WM_DIAGRAM_COLOR_TEXT_CAN_REMOVE" val="n"/>
  <p:tag name="KSO_WM_DIAGRAM_MAX_ITEMCNT" val="6"/>
  <p:tag name="KSO_WM_DIAGRAM_MIN_ITEMCNT" val="2"/>
  <p:tag name="KSO_WM_DIAGRAM_VIRTUALLY_FRAME" val="{&quot;height&quot;:385.0112609863281,&quot;width&quot;:402.714477539062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单击添加目录项标题"/>
  <p:tag name="KSO_WM_UNIT_TEXT_FILL_FORE_SCHEMECOLOR_INDEX" val="13"/>
  <p:tag name="KSO_WM_UNIT_TEXT_FILL_TYPE" val="1"/>
  <p:tag name="KSO_WM_UNIT_USESOURCEFORMAT_APPLY" val="0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d"/>
  <p:tag name="KSO_WM_UNIT_TYPE" val="l_h_i"/>
  <p:tag name="KSO_WM_UNIT_INDEX" val="1_4_1"/>
  <p:tag name="KSO_WM_UNIT_ID" val="custom20233187_6*l_h_i*1_4_1"/>
  <p:tag name="KSO_WM_TEMPLATE_CATEGORY" val="custom"/>
  <p:tag name="KSO_WM_TEMPLATE_INDEX" val="20233187"/>
  <p:tag name="KSO_WM_UNIT_LAYERLEVEL" val="1_1_1"/>
  <p:tag name="KSO_WM_TAG_VERSION" val="3.0"/>
  <p:tag name="KSO_WM_BEAUTIFY_FLAG" val="#wm#"/>
  <p:tag name="KSO_WM_DIAGRAM_GROUP_CODE" val="l1-1"/>
  <p:tag name="KSO_WM_DIAGRAM_VERSION" val="3"/>
  <p:tag name="KSO_WM_DIAGRAM_COLOR_TRICK" val="1"/>
  <p:tag name="KSO_WM_DIAGRAM_COLOR_TEXT_CAN_REMOVE" val="n"/>
  <p:tag name="KSO_WM_DIAGRAM_MAX_ITEMCNT" val="6"/>
  <p:tag name="KSO_WM_DIAGRAM_MIN_ITEMCNT" val="2"/>
  <p:tag name="KSO_WM_DIAGRAM_VIRTUALLY_FRAME" val="{&quot;height&quot;:385.0112609863281,&quot;width&quot;:402.714477539062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04"/>
  <p:tag name="KSO_WM_UNIT_TEXT_FILL_FORE_SCHEMECOLOR_INDEX" val="13"/>
  <p:tag name="KSO_WM_UNIT_TEXT_FILL_TYPE" val="1"/>
  <p:tag name="KSO_WM_UNIT_USESOURCEFORMAT_APPLY" val="0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4_1"/>
  <p:tag name="KSO_WM_UNIT_ID" val="custom20233187_6*l_h_a*1_4_1"/>
  <p:tag name="KSO_WM_TEMPLATE_CATEGORY" val="custom"/>
  <p:tag name="KSO_WM_TEMPLATE_INDEX" val="20233187"/>
  <p:tag name="KSO_WM_UNIT_LAYERLEVEL" val="1_1_1"/>
  <p:tag name="KSO_WM_TAG_VERSION" val="3.0"/>
  <p:tag name="KSO_WM_BEAUTIFY_FLAG" val="#wm#"/>
  <p:tag name="KSO_WM_DIAGRAM_GROUP_CODE" val="l1-1"/>
  <p:tag name="KSO_WM_DIAGRAM_VERSION" val="3"/>
  <p:tag name="KSO_WM_DIAGRAM_COLOR_TRICK" val="1"/>
  <p:tag name="KSO_WM_DIAGRAM_COLOR_TEXT_CAN_REMOVE" val="n"/>
  <p:tag name="KSO_WM_DIAGRAM_MAX_ITEMCNT" val="6"/>
  <p:tag name="KSO_WM_DIAGRAM_MIN_ITEMCNT" val="2"/>
  <p:tag name="KSO_WM_DIAGRAM_VIRTUALLY_FRAME" val="{&quot;height&quot;:385.0112609863281,&quot;width&quot;:402.714477539062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单击添加目录项标题"/>
  <p:tag name="KSO_WM_UNIT_TEXT_FILL_FORE_SCHEMECOLOR_INDEX" val="13"/>
  <p:tag name="KSO_WM_UNIT_TEXT_FILL_TYPE" val="1"/>
  <p:tag name="KSO_WM_UNIT_USESOURCEFORMAT_APPLY" val="0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d"/>
  <p:tag name="KSO_WM_UNIT_TYPE" val="l_h_i"/>
  <p:tag name="KSO_WM_UNIT_INDEX" val="1_2_1"/>
  <p:tag name="KSO_WM_UNIT_ID" val="custom20233187_6*l_h_i*1_2_1"/>
  <p:tag name="KSO_WM_TEMPLATE_CATEGORY" val="custom"/>
  <p:tag name="KSO_WM_TEMPLATE_INDEX" val="20233187"/>
  <p:tag name="KSO_WM_UNIT_LAYERLEVEL" val="1_1_1"/>
  <p:tag name="KSO_WM_TAG_VERSION" val="3.0"/>
  <p:tag name="KSO_WM_BEAUTIFY_FLAG" val="#wm#"/>
  <p:tag name="KSO_WM_DIAGRAM_GROUP_CODE" val="l1-1"/>
  <p:tag name="KSO_WM_DIAGRAM_VERSION" val="3"/>
  <p:tag name="KSO_WM_DIAGRAM_COLOR_TRICK" val="1"/>
  <p:tag name="KSO_WM_DIAGRAM_COLOR_TEXT_CAN_REMOVE" val="n"/>
  <p:tag name="KSO_WM_DIAGRAM_MAX_ITEMCNT" val="6"/>
  <p:tag name="KSO_WM_DIAGRAM_MIN_ITEMCNT" val="2"/>
  <p:tag name="KSO_WM_DIAGRAM_VIRTUALLY_FRAME" val="{&quot;height&quot;:385.0112609863281,&quot;width&quot;:402.714477539062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02"/>
  <p:tag name="KSO_WM_UNIT_TEXT_FILL_FORE_SCHEMECOLOR_INDEX" val="13"/>
  <p:tag name="KSO_WM_UNIT_TEXT_FILL_TYPE" val="1"/>
  <p:tag name="KSO_WM_UNIT_USESOURCEFORMAT_APPLY" val="0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2_1"/>
  <p:tag name="KSO_WM_UNIT_ID" val="custom20233187_6*l_h_a*1_2_1"/>
  <p:tag name="KSO_WM_TEMPLATE_CATEGORY" val="custom"/>
  <p:tag name="KSO_WM_TEMPLATE_INDEX" val="20233187"/>
  <p:tag name="KSO_WM_UNIT_LAYERLEVEL" val="1_1_1"/>
  <p:tag name="KSO_WM_TAG_VERSION" val="3.0"/>
  <p:tag name="KSO_WM_BEAUTIFY_FLAG" val="#wm#"/>
  <p:tag name="KSO_WM_DIAGRAM_GROUP_CODE" val="l1-1"/>
  <p:tag name="KSO_WM_DIAGRAM_VERSION" val="3"/>
  <p:tag name="KSO_WM_DIAGRAM_COLOR_TRICK" val="1"/>
  <p:tag name="KSO_WM_DIAGRAM_COLOR_TEXT_CAN_REMOVE" val="n"/>
  <p:tag name="KSO_WM_DIAGRAM_MAX_ITEMCNT" val="6"/>
  <p:tag name="KSO_WM_DIAGRAM_MIN_ITEMCNT" val="2"/>
  <p:tag name="KSO_WM_DIAGRAM_VIRTUALLY_FRAME" val="{&quot;height&quot;:385.0112609863281,&quot;width&quot;:402.714477539062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单击添加目录项标题"/>
  <p:tag name="KSO_WM_UNIT_TEXT_FILL_FORE_SCHEMECOLOR_INDEX" val="13"/>
  <p:tag name="KSO_WM_UNIT_TEXT_FILL_TYPE" val="1"/>
  <p:tag name="KSO_WM_UNIT_USESOURCEFORMAT_APPLY" val="0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d"/>
  <p:tag name="KSO_WM_UNIT_TYPE" val="l_h_i"/>
  <p:tag name="KSO_WM_UNIT_INDEX" val="1_3_1"/>
  <p:tag name="KSO_WM_UNIT_ID" val="custom20233187_6*l_h_i*1_3_1"/>
  <p:tag name="KSO_WM_TEMPLATE_CATEGORY" val="custom"/>
  <p:tag name="KSO_WM_TEMPLATE_INDEX" val="20233187"/>
  <p:tag name="KSO_WM_UNIT_LAYERLEVEL" val="1_1_1"/>
  <p:tag name="KSO_WM_TAG_VERSION" val="3.0"/>
  <p:tag name="KSO_WM_BEAUTIFY_FLAG" val="#wm#"/>
  <p:tag name="KSO_WM_DIAGRAM_GROUP_CODE" val="l1-1"/>
  <p:tag name="KSO_WM_DIAGRAM_VERSION" val="3"/>
  <p:tag name="KSO_WM_DIAGRAM_COLOR_TRICK" val="1"/>
  <p:tag name="KSO_WM_DIAGRAM_COLOR_TEXT_CAN_REMOVE" val="n"/>
  <p:tag name="KSO_WM_DIAGRAM_MAX_ITEMCNT" val="6"/>
  <p:tag name="KSO_WM_DIAGRAM_MIN_ITEMCNT" val="2"/>
  <p:tag name="KSO_WM_DIAGRAM_VIRTUALLY_FRAME" val="{&quot;height&quot;:385.0112609863281,&quot;width&quot;:402.714477539062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03"/>
  <p:tag name="KSO_WM_UNIT_TEXT_FILL_FORE_SCHEMECOLOR_INDEX" val="13"/>
  <p:tag name="KSO_WM_UNIT_TEXT_FILL_TYPE" val="1"/>
  <p:tag name="KSO_WM_UNIT_USESOURCEFORMAT_APPLY" val="0"/>
</p:tagLst>
</file>

<file path=ppt/tags/tag1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3_1"/>
  <p:tag name="KSO_WM_UNIT_ID" val="custom20233187_6*l_h_a*1_3_1"/>
  <p:tag name="KSO_WM_TEMPLATE_CATEGORY" val="custom"/>
  <p:tag name="KSO_WM_TEMPLATE_INDEX" val="20233187"/>
  <p:tag name="KSO_WM_UNIT_LAYERLEVEL" val="1_1_1"/>
  <p:tag name="KSO_WM_TAG_VERSION" val="3.0"/>
  <p:tag name="KSO_WM_BEAUTIFY_FLAG" val="#wm#"/>
  <p:tag name="KSO_WM_DIAGRAM_GROUP_CODE" val="l1-1"/>
  <p:tag name="KSO_WM_DIAGRAM_VERSION" val="3"/>
  <p:tag name="KSO_WM_DIAGRAM_COLOR_TRICK" val="1"/>
  <p:tag name="KSO_WM_DIAGRAM_COLOR_TEXT_CAN_REMOVE" val="n"/>
  <p:tag name="KSO_WM_DIAGRAM_MAX_ITEMCNT" val="6"/>
  <p:tag name="KSO_WM_DIAGRAM_MIN_ITEMCNT" val="2"/>
  <p:tag name="KSO_WM_DIAGRAM_VIRTUALLY_FRAME" val="{&quot;height&quot;:385.0112609863281,&quot;width&quot;:402.714477539062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单击添加目录项标题"/>
  <p:tag name="KSO_WM_UNIT_TEXT_FILL_FORE_SCHEMECOLOR_INDEX" val="13"/>
  <p:tag name="KSO_WM_UNIT_TEXT_FILL_TYPE" val="1"/>
  <p:tag name="KSO_WM_UNIT_USESOURCEFORMAT_APPLY" val="0"/>
</p:tagLst>
</file>

<file path=ppt/tags/tag1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d"/>
  <p:tag name="KSO_WM_UNIT_TYPE" val="l_h_i"/>
  <p:tag name="KSO_WM_UNIT_INDEX" val="1_5_1"/>
  <p:tag name="KSO_WM_UNIT_ID" val="custom20233187_6*l_h_i*1_5_1"/>
  <p:tag name="KSO_WM_TEMPLATE_CATEGORY" val="custom"/>
  <p:tag name="KSO_WM_TEMPLATE_INDEX" val="20233187"/>
  <p:tag name="KSO_WM_UNIT_LAYERLEVEL" val="1_1_1"/>
  <p:tag name="KSO_WM_TAG_VERSION" val="3.0"/>
  <p:tag name="KSO_WM_BEAUTIFY_FLAG" val="#wm#"/>
  <p:tag name="KSO_WM_DIAGRAM_GROUP_CODE" val="l1-1"/>
  <p:tag name="KSO_WM_DIAGRAM_VERSION" val="3"/>
  <p:tag name="KSO_WM_DIAGRAM_COLOR_TRICK" val="1"/>
  <p:tag name="KSO_WM_DIAGRAM_COLOR_TEXT_CAN_REMOVE" val="n"/>
  <p:tag name="KSO_WM_DIAGRAM_MAX_ITEMCNT" val="6"/>
  <p:tag name="KSO_WM_DIAGRAM_MIN_ITEMCNT" val="2"/>
  <p:tag name="KSO_WM_DIAGRAM_VIRTUALLY_FRAME" val="{&quot;height&quot;:385.0112609863281,&quot;width&quot;:402.714477539062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05"/>
  <p:tag name="KSO_WM_UNIT_TEXT_FILL_FORE_SCHEMECOLOR_INDEX" val="13"/>
  <p:tag name="KSO_WM_UNIT_TEXT_FILL_TYPE" val="1"/>
  <p:tag name="KSO_WM_UNIT_USESOURCEFORMAT_APPLY" val="0"/>
</p:tagLst>
</file>

<file path=ppt/tags/tag1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5_1"/>
  <p:tag name="KSO_WM_UNIT_ID" val="custom20233187_6*l_h_a*1_5_1"/>
  <p:tag name="KSO_WM_TEMPLATE_CATEGORY" val="custom"/>
  <p:tag name="KSO_WM_TEMPLATE_INDEX" val="20233187"/>
  <p:tag name="KSO_WM_UNIT_LAYERLEVEL" val="1_1_1"/>
  <p:tag name="KSO_WM_TAG_VERSION" val="3.0"/>
  <p:tag name="KSO_WM_BEAUTIFY_FLAG" val="#wm#"/>
  <p:tag name="KSO_WM_DIAGRAM_GROUP_CODE" val="l1-1"/>
  <p:tag name="KSO_WM_DIAGRAM_VERSION" val="3"/>
  <p:tag name="KSO_WM_DIAGRAM_COLOR_TRICK" val="1"/>
  <p:tag name="KSO_WM_DIAGRAM_COLOR_TEXT_CAN_REMOVE" val="n"/>
  <p:tag name="KSO_WM_DIAGRAM_MAX_ITEMCNT" val="6"/>
  <p:tag name="KSO_WM_DIAGRAM_MIN_ITEMCNT" val="2"/>
  <p:tag name="KSO_WM_DIAGRAM_VIRTUALLY_FRAME" val="{&quot;height&quot;:385.0112609863281,&quot;width&quot;:402.714477539062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单击添加目录项标题"/>
  <p:tag name="KSO_WM_UNIT_TEXT_FILL_FORE_SCHEMECOLOR_INDEX" val="13"/>
  <p:tag name="KSO_WM_UNIT_TEXT_FILL_TYPE" val="1"/>
  <p:tag name="KSO_WM_UNIT_USESOURCEFORMAT_APPLY" val="0"/>
</p:tagLst>
</file>

<file path=ppt/tags/tag1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d"/>
  <p:tag name="KSO_WM_UNIT_TYPE" val="l_h_i"/>
  <p:tag name="KSO_WM_UNIT_INDEX" val="1_6_1"/>
  <p:tag name="KSO_WM_UNIT_ID" val="custom20233187_6*l_h_i*1_6_1"/>
  <p:tag name="KSO_WM_TEMPLATE_CATEGORY" val="custom"/>
  <p:tag name="KSO_WM_TEMPLATE_INDEX" val="20233187"/>
  <p:tag name="KSO_WM_UNIT_LAYERLEVEL" val="1_1_1"/>
  <p:tag name="KSO_WM_TAG_VERSION" val="3.0"/>
  <p:tag name="KSO_WM_BEAUTIFY_FLAG" val="#wm#"/>
  <p:tag name="KSO_WM_DIAGRAM_GROUP_CODE" val="l1-1"/>
  <p:tag name="KSO_WM_DIAGRAM_VERSION" val="3"/>
  <p:tag name="KSO_WM_DIAGRAM_COLOR_TRICK" val="1"/>
  <p:tag name="KSO_WM_DIAGRAM_COLOR_TEXT_CAN_REMOVE" val="n"/>
  <p:tag name="KSO_WM_DIAGRAM_MAX_ITEMCNT" val="6"/>
  <p:tag name="KSO_WM_DIAGRAM_MIN_ITEMCNT" val="2"/>
  <p:tag name="KSO_WM_DIAGRAM_VIRTUALLY_FRAME" val="{&quot;height&quot;:385.0112609863281,&quot;width&quot;:402.714477539062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06"/>
  <p:tag name="KSO_WM_UNIT_TEXT_FILL_FORE_SCHEMECOLOR_INDEX" val="13"/>
  <p:tag name="KSO_WM_UNIT_TEXT_FILL_TYPE" val="1"/>
  <p:tag name="KSO_WM_UNIT_USESOURCEFORMAT_APPLY" val="0"/>
</p:tagLst>
</file>

<file path=ppt/tags/tag1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6_1"/>
  <p:tag name="KSO_WM_UNIT_ID" val="custom20233187_6*l_h_a*1_6_1"/>
  <p:tag name="KSO_WM_TEMPLATE_CATEGORY" val="custom"/>
  <p:tag name="KSO_WM_TEMPLATE_INDEX" val="20233187"/>
  <p:tag name="KSO_WM_UNIT_LAYERLEVEL" val="1_1_1"/>
  <p:tag name="KSO_WM_TAG_VERSION" val="3.0"/>
  <p:tag name="KSO_WM_BEAUTIFY_FLAG" val="#wm#"/>
  <p:tag name="KSO_WM_DIAGRAM_GROUP_CODE" val="l1-1"/>
  <p:tag name="KSO_WM_DIAGRAM_VERSION" val="3"/>
  <p:tag name="KSO_WM_DIAGRAM_COLOR_TRICK" val="1"/>
  <p:tag name="KSO_WM_DIAGRAM_COLOR_TEXT_CAN_REMOVE" val="n"/>
  <p:tag name="KSO_WM_DIAGRAM_MAX_ITEMCNT" val="6"/>
  <p:tag name="KSO_WM_DIAGRAM_MIN_ITEMCNT" val="2"/>
  <p:tag name="KSO_WM_DIAGRAM_VIRTUALLY_FRAME" val="{&quot;height&quot;:385.0112609863281,&quot;width&quot;:402.714477539062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单击添加目录项标题"/>
  <p:tag name="KSO_WM_UNIT_TEXT_FILL_FORE_SCHEMECOLOR_INDEX" val="13"/>
  <p:tag name="KSO_WM_UNIT_TEXT_FILL_TYPE" val="1"/>
  <p:tag name="KSO_WM_UNIT_USESOURCEFORMAT_APPLY" val="0"/>
</p:tagLst>
</file>

<file path=ppt/tags/tag1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33187_7"/>
  <p:tag name="KSO_WM_TEMPLATE_SUBCATEGORY" val="29"/>
  <p:tag name="KSO_WM_TEMPLATE_MASTER_TYPE" val="0"/>
  <p:tag name="KSO_WM_TEMPLATE_COLOR_TYPE" val="0"/>
  <p:tag name="KSO_WM_SLIDE_ITEM_CNT" val="0"/>
  <p:tag name="KSO_WM_SLIDE_INDEX" val="7"/>
  <p:tag name="KSO_WM_TAG_VERSION" val="3.0"/>
  <p:tag name="KSO_WM_BEAUTIFY_FLAG" val="#wm#"/>
  <p:tag name="KSO_WM_TEMPLATE_CATEGORY" val="custom"/>
  <p:tag name="KSO_WM_TEMPLATE_INDEX" val="20233187"/>
  <p:tag name="KSO_WM_SLIDE_TYPE" val="sectionTitle"/>
  <p:tag name="KSO_WM_SLIDE_SUBTYPE" val="pureTxt"/>
  <p:tag name="KSO_WM_SLIDE_LAYOUT" val="a_e"/>
  <p:tag name="KSO_WM_SLIDE_LAYOUT_CNT" val="1_1"/>
</p:tagLst>
</file>

<file path=ppt/tags/tag1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33187_7*a*1"/>
  <p:tag name="KSO_WM_TEMPLATE_CATEGORY" val="custom"/>
  <p:tag name="KSO_WM_TEMPLATE_INDEX" val="20233187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NOCLEAR" val="0"/>
  <p:tag name="KSO_WM_UNIT_VALUE" val="14"/>
  <p:tag name="KSO_WM_UNIT_TYPE" val="a"/>
  <p:tag name="KSO_WM_UNIT_INDEX" val="1"/>
  <p:tag name="KSO_WM_UNIT_PRESET_TEXT" val="添加章节标题"/>
</p:tagLst>
</file>

<file path=ppt/tags/tag1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1"/>
  <p:tag name="KSO_WM_UNIT_DIAGRAM_ISNUMVISUAL" val="0"/>
  <p:tag name="KSO_WM_UNIT_DIAGRAM_ISREFERUNIT" val="0"/>
  <p:tag name="KSO_WM_UNIT_ID" val="custom20233187_7*e*1"/>
  <p:tag name="KSO_WM_TEMPLATE_CATEGORY" val="custom"/>
  <p:tag name="KSO_WM_TEMPLATE_INDEX" val="20233187"/>
  <p:tag name="KSO_WM_UNIT_LAYERLEVEL" val="1"/>
  <p:tag name="KSO_WM_TAG_VERSION" val="3.0"/>
  <p:tag name="KSO_WM_BEAUTIFY_FLAG" val="#wm#"/>
  <p:tag name="KSO_WM_UNIT_NOCLEAR" val="0"/>
  <p:tag name="KSO_WM_UNIT_VALUE" val="13"/>
  <p:tag name="KSO_WM_UNIT_TYPE" val="e"/>
  <p:tag name="KSO_WM_UNIT_INDEX" val="1"/>
  <p:tag name="KSO_WM_UNIT_PRESET_TEXT" val="01"/>
</p:tagLst>
</file>

<file path=ppt/tags/tag1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MASTER_TYPE" val="0"/>
  <p:tag name="KSO_WM_TEMPLATE_COLOR_TYPE" val="0"/>
  <p:tag name="KSO_WM_BEAUTIFY_FLAG" val="#wm#"/>
  <p:tag name="KSO_WM_TEMPLATE_CATEGORY" val="custom"/>
  <p:tag name="KSO_WM_SLIDE_TYPE" val="text"/>
  <p:tag name="KSO_WM_SLIDE_SUBTYPE" val="diag"/>
  <p:tag name="KSO_WM_SLIDE_SIZE" val="674.81*387.403"/>
  <p:tag name="KSO_WM_SLIDE_POSITION" val="256*85.0084"/>
  <p:tag name="KSO_WM_SLIDE_LAYOUT" val="a_l"/>
  <p:tag name="KSO_WM_SLIDE_LAYOUT_CNT" val="1_1"/>
  <p:tag name="KSO_WM_SPECIAL_SOURCE" val="bdnull"/>
  <p:tag name="KSO_WM_DIAGRAM_GROUP_CODE" val="l1-1"/>
  <p:tag name="KSO_WM_SLIDE_DIAGTYPE" val="l"/>
  <p:tag name="KSO_WM_TEMPLATE_INDEX" val="20233187"/>
  <p:tag name="KSO_WM_TEMPLATE_SUBCATEGORY" val="0"/>
  <p:tag name="KSO_WM_SLIDE_INDEX" val="1"/>
  <p:tag name="KSO_WM_TAG_VERSION" val="3.0"/>
  <p:tag name="KSO_WM_SLIDE_ID" val="custom20232481_1"/>
  <p:tag name="KSO_WM_SLIDE_ITEM_CNT" val="2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a"/>
  <p:tag name="KSO_WM_UNIT_INDEX" val="1"/>
  <p:tag name="KSO_WM_TEMPLATE_CATEGORY" val="custom"/>
  <p:tag name="KSO_WM_UNIT_LAYERLEVEL" val="1"/>
  <p:tag name="KSO_WM_TAG_VERSION" val="3.0"/>
  <p:tag name="KSO_WM_BEAUTIFY_FLAG" val="#wm#"/>
  <p:tag name="KSO_WM_TEMPLATE_INDEX" val="20232481"/>
  <p:tag name="KSO_WM_UNIT_ID" val="custom20232481_1*a*1"/>
  <p:tag name="KSO_WM_UNIT_PRESET_TEXT" val="单击此处&#10;添加标题"/>
  <p:tag name="KSO_WM_UNIT_TEXT_FILL_FORE_SCHEMECOLOR_INDEX" val="13"/>
  <p:tag name="KSO_WM_UNIT_TEXT_FILL_TYPE" val="1"/>
  <p:tag name="KSO_WM_UNIT_USESOURCEFORMAT_APPLY" val="0"/>
</p:tagLst>
</file>

<file path=ppt/tags/tag1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231965_2*l_h_d*1_2_1"/>
  <p:tag name="KSO_WM_TEMPLATE_CATEGORY" val="diagram"/>
  <p:tag name="KSO_WM_TEMPLATE_INDEX" val="20231965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UNIT_VALUE" val="721*692"/>
  <p:tag name="KSO_WM_UNIT_TYPE" val="l_h_d"/>
  <p:tag name="KSO_WM_UNIT_INDEX" val="1_2_1"/>
  <p:tag name="KSO_WM_DIAGRAM_MAX_ITEMCNT" val="4"/>
  <p:tag name="KSO_WM_DIAGRAM_MIN_ITEMCNT" val="2"/>
  <p:tag name="KSO_WM_DIAGRAM_VIRTUALLY_FRAME" val="{&quot;height&quot;:387.403076171875,&quot;width&quot;:677.2454833984375}"/>
  <p:tag name="KSO_WM_DIAGRAM_COLOR_MATCH_VALUE" val="{&quot;shape&quot;:{&quot;fill&quot;:{&quot;solid&quot;:{&quot;brightness&quot;:0,&quot;colorType&quot;:2,&quot;rgb&quot;:&quot;#ededed&quot;,&quot;transparency&quot;:0},&quot;type&quot;:1},&quot;glow&quot;:{&quot;colorType&quot;:0},&quot;line&quot;:{&quot;solidLine&quot;:{&quot;brightness&quot;:0.6000000238418579,&quot;colorType&quot;:1,&quot;foreColorIndex&quot;:13,&quot;transparency&quot;:0.800000011920929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LINE_FORE_SCHEMECOLOR_INDEX" val="13"/>
  <p:tag name="KSO_WM_UNIT_LINE_FILL_TYPE" val="2"/>
  <p:tag name="KSO_WM_UNIT_USESOURCEFORMAT_APPLY" val="0"/>
</p:tagLst>
</file>

<file path=ppt/tags/tag1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231965_2*l_h_d*1_1_1"/>
  <p:tag name="KSO_WM_TEMPLATE_CATEGORY" val="diagram"/>
  <p:tag name="KSO_WM_TEMPLATE_INDEX" val="20231965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UNIT_VALUE" val="721*692"/>
  <p:tag name="KSO_WM_UNIT_TYPE" val="l_h_d"/>
  <p:tag name="KSO_WM_UNIT_INDEX" val="1_1_1"/>
  <p:tag name="KSO_WM_DIAGRAM_MAX_ITEMCNT" val="4"/>
  <p:tag name="KSO_WM_DIAGRAM_MIN_ITEMCNT" val="2"/>
  <p:tag name="KSO_WM_DIAGRAM_VIRTUALLY_FRAME" val="{&quot;height&quot;:387.403076171875,&quot;width&quot;:677.2454833984375}"/>
  <p:tag name="KSO_WM_DIAGRAM_COLOR_MATCH_VALUE" val="{&quot;shape&quot;:{&quot;fill&quot;:{&quot;solid&quot;:{&quot;brightness&quot;:0,&quot;colorType&quot;:2,&quot;rgb&quot;:&quot;#ededed&quot;,&quot;transparency&quot;:0},&quot;type&quot;:1},&quot;glow&quot;:{&quot;colorType&quot;:0},&quot;line&quot;:{&quot;solidLine&quot;:{&quot;brightness&quot;:0.6000000238418579,&quot;colorType&quot;:1,&quot;foreColorIndex&quot;:13,&quot;transparency&quot;:0.800000011920929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LINE_FORE_SCHEMECOLOR_INDEX" val="13"/>
  <p:tag name="KSO_WM_UNIT_LINE_FILL_TYPE" val="2"/>
  <p:tag name="KSO_WM_UNIT_USESOURCEFORMAT_APPLY" val="0"/>
</p:tagLst>
</file>

<file path=ppt/tags/tag1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231965_2*l_h_d*1_3_1"/>
  <p:tag name="KSO_WM_TEMPLATE_CATEGORY" val="diagram"/>
  <p:tag name="KSO_WM_TEMPLATE_INDEX" val="20231965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UNIT_VALUE" val="719*692"/>
  <p:tag name="KSO_WM_UNIT_TYPE" val="l_h_d"/>
  <p:tag name="KSO_WM_UNIT_INDEX" val="1_3_1"/>
  <p:tag name="KSO_WM_DIAGRAM_MAX_ITEMCNT" val="4"/>
  <p:tag name="KSO_WM_DIAGRAM_MIN_ITEMCNT" val="2"/>
  <p:tag name="KSO_WM_DIAGRAM_VIRTUALLY_FRAME" val="{&quot;height&quot;:387.403076171875,&quot;width&quot;:677.2454833984375}"/>
  <p:tag name="KSO_WM_DIAGRAM_COLOR_MATCH_VALUE" val="{&quot;shape&quot;:{&quot;fill&quot;:{&quot;solid&quot;:{&quot;brightness&quot;:0,&quot;colorType&quot;:2,&quot;rgb&quot;:&quot;#ededed&quot;,&quot;transparency&quot;:0},&quot;type&quot;:1},&quot;glow&quot;:{&quot;colorType&quot;:0},&quot;line&quot;:{&quot;solidLine&quot;:{&quot;brightness&quot;:0.6000000238418579,&quot;colorType&quot;:1,&quot;foreColorIndex&quot;:13,&quot;transparency&quot;:0.800000011920929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LINE_FORE_SCHEMECOLOR_INDEX" val="13"/>
  <p:tag name="KSO_WM_UNIT_LINE_FILL_TYPE" val="2"/>
  <p:tag name="KSO_WM_UNIT_USESOURCEFORMAT_APPLY" val="0"/>
</p:tagLst>
</file>

<file path=ppt/tags/tag1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2"/>
  <p:tag name="KSO_WM_UNIT_ID" val="diagram20231965_2*l_h_i*1_1_2"/>
  <p:tag name="KSO_WM_TEMPLATE_CATEGORY" val="diagram"/>
  <p:tag name="KSO_WM_TEMPLATE_INDEX" val="20231965"/>
  <p:tag name="KSO_WM_UNIT_LAYERLEVEL" val="1_1_1"/>
  <p:tag name="KSO_WM_TAG_VERSION" val="3.0"/>
  <p:tag name="KSO_WM_BEAUTIFY_FLAG" val="#wm#"/>
  <p:tag name="KSO_WM_DIAGRAM_MAX_ITEMCNT" val="4"/>
  <p:tag name="KSO_WM_DIAGRAM_MIN_ITEMCNT" val="2"/>
  <p:tag name="KSO_WM_DIAGRAM_VIRTUALLY_FRAME" val="{&quot;height&quot;:387.403076171875,&quot;width&quot;:677.2454833984375}"/>
  <p:tag name="KSO_WM_DIAGRAM_COLOR_MATCH_VALUE" val="{&quot;shape&quot;:{&quot;fill&quot;:{&quot;solid&quot;:{&quot;brightness&quot;:0,&quot;colorType&quot;:1,&quot;foreColorIndex&quot;:2,&quot;transparency&quot;:0},&quot;type&quot;:1},&quot;glow&quot;:{&quot;colorType&quot;:0},&quot;line&quot;:{&quot;solidLine&quot;:{&quot;brightness&quot;:0,&quot;colorType&quot;:1,&quot;foreColorIndex&quot;:5,&quot;transparency&quot;:0.800000011920929},&quot;type&quot;:1},&quot;shadow&quot;:{&quot;brightness&quot;:0,&quot;colorType&quot;:1,&quot;foreColorIndex&quot;:5,&quot;transparency&quot;:0.800000011920929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2"/>
  <p:tag name="KSO_WM_UNIT_FILL_FORE_SCHEMECOLOR_INDEX_BRIGHTNESS" val="0"/>
  <p:tag name="KSO_WM_UNIT_LINE_FORE_SCHEMECOLOR_INDEX" val="5"/>
  <p:tag name="KSO_WM_UNIT_LINE_FILL_TYPE" val="2"/>
  <p:tag name="KSO_WM_UNIT_SHADOW_SCHEMECOLOR_INDEX" val="5"/>
  <p:tag name="KSO_WM_UNIT_TEXT_FILL_FORE_SCHEMECOLOR_INDEX" val="13"/>
  <p:tag name="KSO_WM_UNIT_TEXT_FILL_TYPE" val="1"/>
  <p:tag name="KSO_WM_UNIT_USESOURCEFORMAT_APPLY" val="0"/>
</p:tagLst>
</file>

<file path=ppt/tags/tag1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d"/>
  <p:tag name="KSO_WM_UNIT_TYPE" val="l_h_i"/>
  <p:tag name="KSO_WM_UNIT_INDEX" val="1_1_1"/>
  <p:tag name="KSO_WM_UNIT_ID" val="diagram20231965_2*l_h_i*1_1_1"/>
  <p:tag name="KSO_WM_TEMPLATE_CATEGORY" val="diagram"/>
  <p:tag name="KSO_WM_TEMPLATE_INDEX" val="20231965"/>
  <p:tag name="KSO_WM_UNIT_LAYERLEVEL" val="1_1_1"/>
  <p:tag name="KSO_WM_TAG_VERSION" val="3.0"/>
  <p:tag name="KSO_WM_BEAUTIFY_FLAG" val="#wm#"/>
  <p:tag name="KSO_WM_UNIT_TEXT_FILL_FORE_SCHEMECOLOR_INDEX_BRIGHTNESS" val="0.15"/>
  <p:tag name="KSO_WM_DIAGRAM_VERSION" val="3"/>
  <p:tag name="KSO_WM_DIAGRAM_COLOR_TRICK" val="1"/>
  <p:tag name="KSO_WM_DIAGRAM_COLOR_TEXT_CAN_REMOVE" val="n"/>
  <p:tag name="KSO_WM_DIAGRAM_GROUP_CODE" val="l1-1"/>
  <p:tag name="KSO_WM_DIAGRAM_MAX_ITEMCNT" val="4"/>
  <p:tag name="KSO_WM_DIAGRAM_MIN_ITEMCNT" val="2"/>
  <p:tag name="KSO_WM_DIAGRAM_VIRTUALLY_FRAME" val="{&quot;height&quot;:387.403076171875,&quot;width&quot;:677.245483398437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FORE_SCHEMECOLOR_INDEX" val="1"/>
  <p:tag name="KSO_WM_UNIT_TEXT_FILL_TYPE" val="1"/>
  <p:tag name="KSO_WM_UNIT_PRESET_TEXT" val="01"/>
  <p:tag name="KSO_WM_UNIT_USESOURCEFORMAT_APPLY" val="0"/>
</p:tagLst>
</file>

<file path=ppt/tags/tag1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1_1"/>
  <p:tag name="KSO_WM_UNIT_ID" val="diagram20231965_2*l_h_f*1_1_1"/>
  <p:tag name="KSO_WM_TEMPLATE_CATEGORY" val="diagram"/>
  <p:tag name="KSO_WM_TEMPLATE_INDEX" val="20231965"/>
  <p:tag name="KSO_WM_UNIT_LAYERLEVEL" val="1_1_1"/>
  <p:tag name="KSO_WM_TAG_VERSION" val="3.0"/>
  <p:tag name="KSO_WM_BEAUTIFY_FLAG" val="#wm#"/>
  <p:tag name="KSO_WM_UNIT_TEXT_FILL_FORE_SCHEMECOLOR_INDEX_BRIGHTNESS" val="0.15"/>
  <p:tag name="KSO_WM_DIAGRAM_VERSION" val="3"/>
  <p:tag name="KSO_WM_DIAGRAM_COLOR_TRICK" val="1"/>
  <p:tag name="KSO_WM_DIAGRAM_COLOR_TEXT_CAN_REMOVE" val="n"/>
  <p:tag name="KSO_WM_DIAGRAM_GROUP_CODE" val="l1-1"/>
  <p:tag name="KSO_WM_DIAGRAM_MAX_ITEMCNT" val="4"/>
  <p:tag name="KSO_WM_DIAGRAM_MIN_ITEMCNT" val="2"/>
  <p:tag name="KSO_WM_DIAGRAM_VIRTUALLY_FRAME" val="{&quot;height&quot;:387.403076171875,&quot;width&quot;:677.245483398437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FORE_SCHEMECOLOR_INDEX" val="1"/>
  <p:tag name="KSO_WM_UNIT_TEXT_FILL_TYPE" val="1"/>
  <p:tag name="KSO_WM_UNIT_PRESET_TEXT" val="单击此处输入项正文，文字是您思想的提炼，请尽量言简意赅的阐述您的观点，单击此处输入正文"/>
  <p:tag name="KSO_WM_UNIT_USESOURCEFORMAT_APPLY" val="0"/>
</p:tagLst>
</file>

<file path=ppt/tags/tag1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1_1"/>
  <p:tag name="KSO_WM_UNIT_ID" val="diagram20231965_2*l_h_a*1_1_1"/>
  <p:tag name="KSO_WM_TEMPLATE_CATEGORY" val="diagram"/>
  <p:tag name="KSO_WM_TEMPLATE_INDEX" val="20231965"/>
  <p:tag name="KSO_WM_UNIT_LAYERLEVEL" val="1_1_1"/>
  <p:tag name="KSO_WM_TAG_VERSION" val="3.0"/>
  <p:tag name="KSO_WM_BEAUTIFY_FLAG" val="#wm#"/>
  <p:tag name="KSO_WM_UNIT_TEXT_FILL_FORE_SCHEMECOLOR_INDEX_BRIGHTNESS" val="0.15"/>
  <p:tag name="KSO_WM_DIAGRAM_VERSION" val="3"/>
  <p:tag name="KSO_WM_DIAGRAM_COLOR_TRICK" val="1"/>
  <p:tag name="KSO_WM_DIAGRAM_COLOR_TEXT_CAN_REMOVE" val="n"/>
  <p:tag name="KSO_WM_DIAGRAM_GROUP_CODE" val="l1-1"/>
  <p:tag name="KSO_WM_DIAGRAM_MAX_ITEMCNT" val="4"/>
  <p:tag name="KSO_WM_DIAGRAM_MIN_ITEMCNT" val="2"/>
  <p:tag name="KSO_WM_DIAGRAM_VIRTUALLY_FRAME" val="{&quot;height&quot;:387.403076171875,&quot;width&quot;:677.245483398437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FORE_SCHEMECOLOR_INDEX" val="1"/>
  <p:tag name="KSO_WM_UNIT_TEXT_FILL_TYPE" val="1"/>
  <p:tag name="KSO_WM_UNIT_PRESET_TEXT" val="添加项标题"/>
  <p:tag name="KSO_WM_UNIT_USESOURCEFORMAT_APPLY" val="0"/>
</p:tagLst>
</file>

<file path=ppt/tags/tag1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2"/>
  <p:tag name="KSO_WM_UNIT_ID" val="diagram20231965_2*l_h_i*1_2_2"/>
  <p:tag name="KSO_WM_TEMPLATE_CATEGORY" val="diagram"/>
  <p:tag name="KSO_WM_TEMPLATE_INDEX" val="20231965"/>
  <p:tag name="KSO_WM_UNIT_LAYERLEVEL" val="1_1_1"/>
  <p:tag name="KSO_WM_TAG_VERSION" val="3.0"/>
  <p:tag name="KSO_WM_BEAUTIFY_FLAG" val="#wm#"/>
  <p:tag name="KSO_WM_DIAGRAM_MAX_ITEMCNT" val="4"/>
  <p:tag name="KSO_WM_DIAGRAM_MIN_ITEMCNT" val="2"/>
  <p:tag name="KSO_WM_DIAGRAM_VIRTUALLY_FRAME" val="{&quot;height&quot;:387.403076171875,&quot;width&quot;:677.2454833984375}"/>
  <p:tag name="KSO_WM_DIAGRAM_COLOR_MATCH_VALUE" val="{&quot;shape&quot;:{&quot;fill&quot;:{&quot;solid&quot;:{&quot;brightness&quot;:0,&quot;colorType&quot;:1,&quot;foreColorIndex&quot;:2,&quot;transparency&quot;:0},&quot;type&quot;:1},&quot;glow&quot;:{&quot;colorType&quot;:0},&quot;line&quot;:{&quot;solidLine&quot;:{&quot;brightness&quot;:0,&quot;colorType&quot;:1,&quot;foreColorIndex&quot;:5,&quot;transparency&quot;:0.800000011920929},&quot;type&quot;:1},&quot;shadow&quot;:{&quot;brightness&quot;:0,&quot;colorType&quot;:1,&quot;foreColorIndex&quot;:5,&quot;transparency&quot;:0.800000011920929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2"/>
  <p:tag name="KSO_WM_UNIT_FILL_FORE_SCHEMECOLOR_INDEX_BRIGHTNESS" val="0"/>
  <p:tag name="KSO_WM_UNIT_LINE_FORE_SCHEMECOLOR_INDEX" val="5"/>
  <p:tag name="KSO_WM_UNIT_LINE_FILL_TYPE" val="2"/>
  <p:tag name="KSO_WM_UNIT_SHADOW_SCHEMECOLOR_INDEX" val="5"/>
  <p:tag name="KSO_WM_UNIT_TEXT_FILL_FORE_SCHEMECOLOR_INDEX" val="13"/>
  <p:tag name="KSO_WM_UNIT_TEXT_FILL_TYPE" val="1"/>
  <p:tag name="KSO_WM_UNIT_USESOURCEFORMAT_APPLY" val="0"/>
</p:tagLst>
</file>

<file path=ppt/tags/tag1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d"/>
  <p:tag name="KSO_WM_UNIT_TYPE" val="l_h_i"/>
  <p:tag name="KSO_WM_UNIT_INDEX" val="1_2_1"/>
  <p:tag name="KSO_WM_UNIT_ID" val="diagram20231965_2*l_h_i*1_2_1"/>
  <p:tag name="KSO_WM_TEMPLATE_CATEGORY" val="diagram"/>
  <p:tag name="KSO_WM_TEMPLATE_INDEX" val="20231965"/>
  <p:tag name="KSO_WM_UNIT_LAYERLEVEL" val="1_1_1"/>
  <p:tag name="KSO_WM_TAG_VERSION" val="3.0"/>
  <p:tag name="KSO_WM_BEAUTIFY_FLAG" val="#wm#"/>
  <p:tag name="KSO_WM_UNIT_TEXT_FILL_FORE_SCHEMECOLOR_INDEX_BRIGHTNESS" val="0.15"/>
  <p:tag name="KSO_WM_DIAGRAM_VERSION" val="3"/>
  <p:tag name="KSO_WM_DIAGRAM_COLOR_TRICK" val="1"/>
  <p:tag name="KSO_WM_DIAGRAM_COLOR_TEXT_CAN_REMOVE" val="n"/>
  <p:tag name="KSO_WM_DIAGRAM_GROUP_CODE" val="l1-1"/>
  <p:tag name="KSO_WM_DIAGRAM_MAX_ITEMCNT" val="4"/>
  <p:tag name="KSO_WM_DIAGRAM_MIN_ITEMCNT" val="2"/>
  <p:tag name="KSO_WM_DIAGRAM_VIRTUALLY_FRAME" val="{&quot;height&quot;:387.403076171875,&quot;width&quot;:677.245483398437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FORE_SCHEMECOLOR_INDEX" val="1"/>
  <p:tag name="KSO_WM_UNIT_TEXT_FILL_TYPE" val="1"/>
  <p:tag name="KSO_WM_UNIT_PRESET_TEXT" val="02"/>
  <p:tag name="KSO_WM_UNIT_USESOURCEFORMAT_APPLY" val="0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2_1"/>
  <p:tag name="KSO_WM_UNIT_ID" val="diagram20231965_2*l_h_f*1_2_1"/>
  <p:tag name="KSO_WM_TEMPLATE_CATEGORY" val="diagram"/>
  <p:tag name="KSO_WM_TEMPLATE_INDEX" val="20231965"/>
  <p:tag name="KSO_WM_UNIT_LAYERLEVEL" val="1_1_1"/>
  <p:tag name="KSO_WM_TAG_VERSION" val="3.0"/>
  <p:tag name="KSO_WM_BEAUTIFY_FLAG" val="#wm#"/>
  <p:tag name="KSO_WM_UNIT_TEXT_FILL_FORE_SCHEMECOLOR_INDEX_BRIGHTNESS" val="0.15"/>
  <p:tag name="KSO_WM_DIAGRAM_VERSION" val="3"/>
  <p:tag name="KSO_WM_DIAGRAM_COLOR_TRICK" val="1"/>
  <p:tag name="KSO_WM_DIAGRAM_COLOR_TEXT_CAN_REMOVE" val="n"/>
  <p:tag name="KSO_WM_DIAGRAM_GROUP_CODE" val="l1-1"/>
  <p:tag name="KSO_WM_DIAGRAM_MAX_ITEMCNT" val="4"/>
  <p:tag name="KSO_WM_DIAGRAM_MIN_ITEMCNT" val="2"/>
  <p:tag name="KSO_WM_DIAGRAM_VIRTUALLY_FRAME" val="{&quot;height&quot;:387.403076171875,&quot;width&quot;:677.245483398437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FORE_SCHEMECOLOR_INDEX" val="1"/>
  <p:tag name="KSO_WM_UNIT_TEXT_FILL_TYPE" val="1"/>
  <p:tag name="KSO_WM_UNIT_PRESET_TEXT" val="单击此处输入项正文，文字是您思想的提炼，请尽量言简意赅的阐述您的观点，单击此处输入正文"/>
  <p:tag name="KSO_WM_UNIT_USESOURCEFORMAT_APPLY" val="0"/>
</p:tagLst>
</file>

<file path=ppt/tags/tag1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2_1"/>
  <p:tag name="KSO_WM_UNIT_ID" val="diagram20231965_2*l_h_a*1_2_1"/>
  <p:tag name="KSO_WM_TEMPLATE_CATEGORY" val="diagram"/>
  <p:tag name="KSO_WM_TEMPLATE_INDEX" val="20231965"/>
  <p:tag name="KSO_WM_UNIT_LAYERLEVEL" val="1_1_1"/>
  <p:tag name="KSO_WM_TAG_VERSION" val="3.0"/>
  <p:tag name="KSO_WM_BEAUTIFY_FLAG" val="#wm#"/>
  <p:tag name="KSO_WM_UNIT_TEXT_FILL_FORE_SCHEMECOLOR_INDEX_BRIGHTNESS" val="0.15"/>
  <p:tag name="KSO_WM_DIAGRAM_VERSION" val="3"/>
  <p:tag name="KSO_WM_DIAGRAM_COLOR_TRICK" val="1"/>
  <p:tag name="KSO_WM_DIAGRAM_COLOR_TEXT_CAN_REMOVE" val="n"/>
  <p:tag name="KSO_WM_DIAGRAM_GROUP_CODE" val="l1-1"/>
  <p:tag name="KSO_WM_DIAGRAM_MAX_ITEMCNT" val="4"/>
  <p:tag name="KSO_WM_DIAGRAM_MIN_ITEMCNT" val="2"/>
  <p:tag name="KSO_WM_DIAGRAM_VIRTUALLY_FRAME" val="{&quot;height&quot;:387.403076171875,&quot;width&quot;:677.245483398437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FORE_SCHEMECOLOR_INDEX" val="1"/>
  <p:tag name="KSO_WM_UNIT_TEXT_FILL_TYPE" val="1"/>
  <p:tag name="KSO_WM_UNIT_PRESET_TEXT" val="添加项标题"/>
  <p:tag name="KSO_WM_UNIT_USESOURCEFORMAT_APPLY" val="0"/>
</p:tagLst>
</file>

<file path=ppt/tags/tag1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2"/>
  <p:tag name="KSO_WM_UNIT_ID" val="diagram20231965_2*l_h_i*1_3_2"/>
  <p:tag name="KSO_WM_TEMPLATE_CATEGORY" val="diagram"/>
  <p:tag name="KSO_WM_TEMPLATE_INDEX" val="20231965"/>
  <p:tag name="KSO_WM_UNIT_LAYERLEVEL" val="1_1_1"/>
  <p:tag name="KSO_WM_TAG_VERSION" val="3.0"/>
  <p:tag name="KSO_WM_BEAUTIFY_FLAG" val="#wm#"/>
  <p:tag name="KSO_WM_DIAGRAM_MAX_ITEMCNT" val="4"/>
  <p:tag name="KSO_WM_DIAGRAM_MIN_ITEMCNT" val="2"/>
  <p:tag name="KSO_WM_DIAGRAM_VIRTUALLY_FRAME" val="{&quot;height&quot;:387.403076171875,&quot;width&quot;:677.2454833984375}"/>
  <p:tag name="KSO_WM_DIAGRAM_COLOR_MATCH_VALUE" val="{&quot;shape&quot;:{&quot;fill&quot;:{&quot;solid&quot;:{&quot;brightness&quot;:0,&quot;colorType&quot;:1,&quot;foreColorIndex&quot;:2,&quot;transparency&quot;:0},&quot;type&quot;:1},&quot;glow&quot;:{&quot;colorType&quot;:0},&quot;line&quot;:{&quot;solidLine&quot;:{&quot;brightness&quot;:0,&quot;colorType&quot;:1,&quot;foreColorIndex&quot;:5,&quot;transparency&quot;:0.800000011920929},&quot;type&quot;:1},&quot;shadow&quot;:{&quot;brightness&quot;:0,&quot;colorType&quot;:1,&quot;foreColorIndex&quot;:5,&quot;transparency&quot;:0.800000011920929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2"/>
  <p:tag name="KSO_WM_UNIT_FILL_FORE_SCHEMECOLOR_INDEX_BRIGHTNESS" val="0"/>
  <p:tag name="KSO_WM_UNIT_LINE_FORE_SCHEMECOLOR_INDEX" val="5"/>
  <p:tag name="KSO_WM_UNIT_LINE_FILL_TYPE" val="2"/>
  <p:tag name="KSO_WM_UNIT_SHADOW_SCHEMECOLOR_INDEX" val="5"/>
  <p:tag name="KSO_WM_UNIT_TEXT_FILL_FORE_SCHEMECOLOR_INDEX" val="13"/>
  <p:tag name="KSO_WM_UNIT_TEXT_FILL_TYPE" val="1"/>
  <p:tag name="KSO_WM_UNIT_USESOURCEFORMAT_APPLY" val="0"/>
</p:tagLst>
</file>

<file path=ppt/tags/tag1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d"/>
  <p:tag name="KSO_WM_UNIT_TYPE" val="l_h_i"/>
  <p:tag name="KSO_WM_UNIT_INDEX" val="1_3_1"/>
  <p:tag name="KSO_WM_UNIT_ID" val="diagram20231965_2*l_h_i*1_3_1"/>
  <p:tag name="KSO_WM_TEMPLATE_CATEGORY" val="diagram"/>
  <p:tag name="KSO_WM_TEMPLATE_INDEX" val="20231965"/>
  <p:tag name="KSO_WM_UNIT_LAYERLEVEL" val="1_1_1"/>
  <p:tag name="KSO_WM_TAG_VERSION" val="3.0"/>
  <p:tag name="KSO_WM_BEAUTIFY_FLAG" val="#wm#"/>
  <p:tag name="KSO_WM_UNIT_TEXT_FILL_FORE_SCHEMECOLOR_INDEX_BRIGHTNESS" val="0.15"/>
  <p:tag name="KSO_WM_DIAGRAM_VERSION" val="3"/>
  <p:tag name="KSO_WM_DIAGRAM_COLOR_TRICK" val="1"/>
  <p:tag name="KSO_WM_DIAGRAM_COLOR_TEXT_CAN_REMOVE" val="n"/>
  <p:tag name="KSO_WM_DIAGRAM_GROUP_CODE" val="l1-1"/>
  <p:tag name="KSO_WM_DIAGRAM_MAX_ITEMCNT" val="4"/>
  <p:tag name="KSO_WM_DIAGRAM_MIN_ITEMCNT" val="2"/>
  <p:tag name="KSO_WM_DIAGRAM_VIRTUALLY_FRAME" val="{&quot;height&quot;:387.403076171875,&quot;width&quot;:677.245483398437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FORE_SCHEMECOLOR_INDEX" val="1"/>
  <p:tag name="KSO_WM_UNIT_TEXT_FILL_TYPE" val="1"/>
  <p:tag name="KSO_WM_UNIT_PRESET_TEXT" val="03"/>
  <p:tag name="KSO_WM_UNIT_USESOURCEFORMAT_APPLY" val="0"/>
</p:tagLst>
</file>

<file path=ppt/tags/tag1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3_1"/>
  <p:tag name="KSO_WM_UNIT_ID" val="diagram20231965_2*l_h_f*1_3_1"/>
  <p:tag name="KSO_WM_TEMPLATE_CATEGORY" val="diagram"/>
  <p:tag name="KSO_WM_TEMPLATE_INDEX" val="20231965"/>
  <p:tag name="KSO_WM_UNIT_LAYERLEVEL" val="1_1_1"/>
  <p:tag name="KSO_WM_TAG_VERSION" val="3.0"/>
  <p:tag name="KSO_WM_BEAUTIFY_FLAG" val="#wm#"/>
  <p:tag name="KSO_WM_UNIT_TEXT_FILL_FORE_SCHEMECOLOR_INDEX_BRIGHTNESS" val="0.15"/>
  <p:tag name="KSO_WM_DIAGRAM_VERSION" val="3"/>
  <p:tag name="KSO_WM_DIAGRAM_COLOR_TRICK" val="1"/>
  <p:tag name="KSO_WM_DIAGRAM_COLOR_TEXT_CAN_REMOVE" val="n"/>
  <p:tag name="KSO_WM_DIAGRAM_GROUP_CODE" val="l1-1"/>
  <p:tag name="KSO_WM_DIAGRAM_MAX_ITEMCNT" val="4"/>
  <p:tag name="KSO_WM_DIAGRAM_MIN_ITEMCNT" val="2"/>
  <p:tag name="KSO_WM_DIAGRAM_VIRTUALLY_FRAME" val="{&quot;height&quot;:387.403076171875,&quot;width&quot;:677.245483398437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FORE_SCHEMECOLOR_INDEX" val="1"/>
  <p:tag name="KSO_WM_UNIT_TEXT_FILL_TYPE" val="1"/>
  <p:tag name="KSO_WM_UNIT_PRESET_TEXT" val="单击此处输入项正文，文字是您思想的提炼，请尽量言简意赅的阐述您的观点，单击此处输入正文"/>
  <p:tag name="KSO_WM_UNIT_USESOURCEFORMAT_APPLY" val="0"/>
</p:tagLst>
</file>

<file path=ppt/tags/tag1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3_1"/>
  <p:tag name="KSO_WM_UNIT_ID" val="diagram20231965_2*l_h_a*1_3_1"/>
  <p:tag name="KSO_WM_TEMPLATE_CATEGORY" val="diagram"/>
  <p:tag name="KSO_WM_TEMPLATE_INDEX" val="20231965"/>
  <p:tag name="KSO_WM_UNIT_LAYERLEVEL" val="1_1_1"/>
  <p:tag name="KSO_WM_TAG_VERSION" val="3.0"/>
  <p:tag name="KSO_WM_BEAUTIFY_FLAG" val="#wm#"/>
  <p:tag name="KSO_WM_UNIT_TEXT_FILL_FORE_SCHEMECOLOR_INDEX_BRIGHTNESS" val="0.15"/>
  <p:tag name="KSO_WM_DIAGRAM_VERSION" val="3"/>
  <p:tag name="KSO_WM_DIAGRAM_COLOR_TRICK" val="1"/>
  <p:tag name="KSO_WM_DIAGRAM_COLOR_TEXT_CAN_REMOVE" val="n"/>
  <p:tag name="KSO_WM_DIAGRAM_GROUP_CODE" val="l1-1"/>
  <p:tag name="KSO_WM_DIAGRAM_MAX_ITEMCNT" val="4"/>
  <p:tag name="KSO_WM_DIAGRAM_MIN_ITEMCNT" val="2"/>
  <p:tag name="KSO_WM_DIAGRAM_VIRTUALLY_FRAME" val="{&quot;height&quot;:387.403076171875,&quot;width&quot;:677.245483398437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FORE_SCHEMECOLOR_INDEX" val="1"/>
  <p:tag name="KSO_WM_UNIT_TEXT_FILL_TYPE" val="1"/>
  <p:tag name="KSO_WM_UNIT_PRESET_TEXT" val="添加项标题"/>
  <p:tag name="KSO_WM_UNIT_USESOURCEFORMAT_APPLY" val="0"/>
</p:tagLst>
</file>

<file path=ppt/tags/tag1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MASTER_TYPE" val="0"/>
  <p:tag name="KSO_WM_TEMPLATE_COLOR_TYPE" val="0"/>
  <p:tag name="KSO_WM_BEAUTIFY_FLAG" val="#wm#"/>
  <p:tag name="KSO_WM_TEMPLATE_CATEGORY" val="custom"/>
  <p:tag name="KSO_WM_SLIDE_LAYOUT" val="a_d_l"/>
  <p:tag name="KSO_WM_SLIDE_LAYOUT_CNT" val="1_1_1"/>
  <p:tag name="KSO_WM_SPECIAL_SOURCE" val="bdnull"/>
  <p:tag name="KSO_WM_SLIDE_TYPE" val="text"/>
  <p:tag name="KSO_WM_SLIDE_SIZE" val="411.611*333.516"/>
  <p:tag name="KSO_WM_SLIDE_POSITION" val="491.108*160.132"/>
  <p:tag name="KSO_WM_SLIDE_SUBTYPE" val="picTxt"/>
  <p:tag name="KSO_WM_DIAGRAM_GROUP_CODE" val="l1-1"/>
  <p:tag name="KSO_WM_SLIDE_DIAGTYPE" val="l"/>
  <p:tag name="KSO_WM_SLIDE_LAYOUT_NAME" val="仅标题"/>
  <p:tag name="KSO_WM_TEMPLATE_INDEX" val="20233187"/>
  <p:tag name="KSO_WM_TEMPLATE_SUBCATEGORY" val="0"/>
  <p:tag name="KSO_WM_SLIDE_INDEX" val="1"/>
  <p:tag name="KSO_WM_TAG_VERSION" val="3.0"/>
  <p:tag name="KSO_WM_SLIDE_ID" val="custom20232404_1"/>
  <p:tag name="KSO_WM_SLIDE_ITEM_CNT" val="3"/>
</p:tagLst>
</file>

<file path=ppt/tags/tag1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i"/>
  <p:tag name="KSO_WM_UNIT_INDEX" val="1"/>
  <p:tag name="KSO_WM_UNIT_ID" val="custom20232404_1*i*1"/>
  <p:tag name="KSO_WM_TEMPLATE_CATEGORY" val="custom"/>
  <p:tag name="KSO_WM_TEMPLATE_INDEX" val="20232404"/>
  <p:tag name="KSO_WM_UNIT_LAYERLEVEL" val="1"/>
  <p:tag name="KSO_WM_TAG_VERSION" val="3.0"/>
  <p:tag name="KSO_WM_UNIT_FILL_FORE_SCHEMECOLOR_INDEX" val="5"/>
  <p:tag name="KSO_WM_UNIT_FILL_TYPE" val="1"/>
  <p:tag name="KSO_WM_UNIT_TEXT_FILL_FORE_SCHEMECOLOR_INDEX" val="2"/>
  <p:tag name="KSO_WM_UNIT_TEXT_FILL_TYPE" val="1"/>
  <p:tag name="KSO_WM_UNIT_USESOURCEFORMAT_APPLY" val="0"/>
</p:tagLst>
</file>

<file path=ppt/tags/tag1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i"/>
  <p:tag name="KSO_WM_UNIT_INDEX" val="2"/>
  <p:tag name="KSO_WM_UNIT_ID" val="custom20232404_1*i*2"/>
  <p:tag name="KSO_WM_TEMPLATE_CATEGORY" val="custom"/>
  <p:tag name="KSO_WM_TEMPLATE_INDEX" val="20232404"/>
  <p:tag name="KSO_WM_UNIT_LAYERLEVEL" val="1"/>
  <p:tag name="KSO_WM_TAG_VERSION" val="3.0"/>
  <p:tag name="KSO_WM_UNIT_FILL_FORE_SCHEMECOLOR_INDEX" val="5"/>
  <p:tag name="KSO_WM_UNIT_FILL_TYPE" val="1"/>
  <p:tag name="KSO_WM_UNIT_TEXT_FILL_FORE_SCHEMECOLOR_INDEX" val="2"/>
  <p:tag name="KSO_WM_UNIT_TEXT_FILL_TYPE" val="1"/>
  <p:tag name="KSO_WM_UNIT_USESOURCEFORMAT_APPLY" val="0"/>
</p:tagLst>
</file>

<file path=ppt/tags/tag1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VALUE" val="909*1209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d"/>
  <p:tag name="KSO_WM_UNIT_INDEX" val="1"/>
  <p:tag name="KSO_WM_UNIT_ID" val="custom20232404_1*d*1"/>
  <p:tag name="KSO_WM_TEMPLATE_CATEGORY" val="custom"/>
  <p:tag name="KSO_WM_TEMPLATE_INDEX" val="20232404"/>
  <p:tag name="KSO_WM_UNIT_LAYERLEVEL" val="1"/>
  <p:tag name="KSO_WM_TAG_VERSION" val="3.0"/>
  <p:tag name="KSO_WM_BEAUTIFY_FLAG" val="#wm#"/>
  <p:tag name="KSO_WM_UNIT_LINE_FORE_SCHEMECOLOR_INDEX" val="5"/>
  <p:tag name="KSO_WM_UNIT_LINE_FILL_TYPE" val="2"/>
  <p:tag name="KSO_WM_UNIT_USESOURCEFORMAT_APPLY" val="0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NOCLEAR" val="0"/>
  <p:tag name="KSO_WM_UNIT_VALUE" val="29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a"/>
  <p:tag name="KSO_WM_UNIT_INDEX" val="1"/>
  <p:tag name="KSO_WM_TEMPLATE_CATEGORY" val="custom"/>
  <p:tag name="KSO_WM_UNIT_LAYERLEVEL" val="1"/>
  <p:tag name="KSO_WM_TAG_VERSION" val="3.0"/>
  <p:tag name="KSO_WM_BEAUTIFY_FLAG" val="#wm#"/>
  <p:tag name="KSO_WM_UNIT_TEXT_FILL_FORE_SCHEMECOLOR_INDEX" val="13"/>
  <p:tag name="KSO_WM_UNIT_TEXT_FILL_TYPE" val="1"/>
  <p:tag name="KSO_WM_UNIT_USESOURCEFORMAT_APPLY" val="0"/>
  <p:tag name="KSO_WM_TEMPLATE_INDEX" val="20232404"/>
  <p:tag name="KSO_WM_UNIT_ID" val="custom20232404_1*a*1"/>
  <p:tag name="KSO_WM_UNIT_PRESET_TEXT" val="单击此处添加标题"/>
</p:tagLst>
</file>

<file path=ppt/tags/tag1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VERSION" val="3"/>
  <p:tag name="KSO_WM_DIAGRAM_COLOR_TRICK" val="1"/>
  <p:tag name="KSO_WM_DIAGRAM_COLOR_TEXT_CAN_REMOVE" val="n"/>
  <p:tag name="KSO_WM_UNIT_ISCONTENTSTITLE" val="0"/>
  <p:tag name="KSO_WM_UNIT_ISNUMDGMTITLE" val="0"/>
  <p:tag name="KSO_WM_UNIT_NOCLEAR" val="0"/>
  <p:tag name="KSO_WM_UNIT_VALUE" val="6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1_1"/>
  <p:tag name="KSO_WM_UNIT_ID" val="diagram20231267_2*l_h_a*1_1_1"/>
  <p:tag name="KSO_WM_TEMPLATE_CATEGORY" val="diagram"/>
  <p:tag name="KSO_WM_TEMPLATE_INDEX" val="20231267"/>
  <p:tag name="KSO_WM_UNIT_LAYERLEVEL" val="1_1_1"/>
  <p:tag name="KSO_WM_TAG_VERSION" val="3.0"/>
  <p:tag name="KSO_WM_DIAGRAM_MAX_ITEMCNT" val="4"/>
  <p:tag name="KSO_WM_DIAGRAM_MIN_ITEMCNT" val="2"/>
  <p:tag name="KSO_WM_DIAGRAM_VIRTUALLY_FRAME" val="{&quot;height&quot;:363.37274169921875,&quot;width&quot;:413.14276123046875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添加标题"/>
  <p:tag name="KSO_WM_UNIT_FILL_TYPE" val="1"/>
  <p:tag name="KSO_WM_UNIT_FILL_FORE_SCHEMECOLOR_INDEX" val="5"/>
  <p:tag name="KSO_WM_UNIT_FILL_FORE_SCHEMECOLOR_INDEX_BRIGHTNESS" val="0"/>
  <p:tag name="KSO_WM_UNIT_TEXT_FILL_FORE_SCHEMECOLOR_INDEX" val="1"/>
  <p:tag name="KSO_WM_UNIT_TEXT_FILL_TYPE" val="1"/>
  <p:tag name="KSO_WM_UNIT_USESOURCEFORMAT_APPLY" val="0"/>
</p:tagLst>
</file>

<file path=ppt/tags/tag1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1_1"/>
  <p:tag name="KSO_WM_UNIT_ID" val="diagram20231267_2*l_h_f*1_1_1"/>
  <p:tag name="KSO_WM_TEMPLATE_CATEGORY" val="diagram"/>
  <p:tag name="KSO_WM_TEMPLATE_INDEX" val="20231267"/>
  <p:tag name="KSO_WM_UNIT_LAYERLEVEL" val="1_1_1"/>
  <p:tag name="KSO_WM_TAG_VERSION" val="3.0"/>
  <p:tag name="KSO_WM_BEAUTIFY_FLAG" val="#wm#"/>
  <p:tag name="KSO_WM_UNIT_TEXT_FILL_FORE_SCHEMECOLOR_INDEX_BRIGHTNESS" val="0.15"/>
  <p:tag name="KSO_WM_DIAGRAM_VERSION" val="3"/>
  <p:tag name="KSO_WM_DIAGRAM_COLOR_TRICK" val="1"/>
  <p:tag name="KSO_WM_DIAGRAM_COLOR_TEXT_CAN_REMOVE" val="n"/>
  <p:tag name="KSO_WM_DIAGRAM_GROUP_CODE" val="l1-1"/>
  <p:tag name="KSO_WM_DIAGRAM_MAX_ITEMCNT" val="4"/>
  <p:tag name="KSO_WM_DIAGRAM_MIN_ITEMCNT" val="2"/>
  <p:tag name="KSO_WM_DIAGRAM_VIRTUALLY_FRAME" val="{&quot;height&quot;:363.37274169921875,&quot;width&quot;:413.1427612304687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单击此处添加文本具体内容，简明扼要地阐述您的观点根据需要可酌情增减文字，单击此处添加内容"/>
  <p:tag name="KSO_WM_UNIT_TEXT_FILL_FORE_SCHEMECOLOR_INDEX" val="1"/>
  <p:tag name="KSO_WM_UNIT_TEXT_FILL_TYPE" val="1"/>
  <p:tag name="KSO_WM_UNIT_USESOURCEFORMAT_APPLY" val="0"/>
</p:tagLst>
</file>

<file path=ppt/tags/tag1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VERSION" val="3"/>
  <p:tag name="KSO_WM_DIAGRAM_COLOR_TRICK" val="1"/>
  <p:tag name="KSO_WM_DIAGRAM_COLOR_TEXT_CAN_REMOVE" val="n"/>
  <p:tag name="KSO_WM_UNIT_ISCONTENTSTITLE" val="0"/>
  <p:tag name="KSO_WM_UNIT_ISNUMDGMTITLE" val="0"/>
  <p:tag name="KSO_WM_UNIT_NOCLEAR" val="0"/>
  <p:tag name="KSO_WM_UNIT_VALUE" val="6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2_1"/>
  <p:tag name="KSO_WM_UNIT_ID" val="diagram20231267_2*l_h_a*1_2_1"/>
  <p:tag name="KSO_WM_TEMPLATE_CATEGORY" val="diagram"/>
  <p:tag name="KSO_WM_TEMPLATE_INDEX" val="20231267"/>
  <p:tag name="KSO_WM_UNIT_LAYERLEVEL" val="1_1_1"/>
  <p:tag name="KSO_WM_TAG_VERSION" val="3.0"/>
  <p:tag name="KSO_WM_DIAGRAM_MAX_ITEMCNT" val="4"/>
  <p:tag name="KSO_WM_DIAGRAM_MIN_ITEMCNT" val="2"/>
  <p:tag name="KSO_WM_DIAGRAM_VIRTUALLY_FRAME" val="{&quot;height&quot;:363.37274169921875,&quot;width&quot;:413.14276123046875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添加标题"/>
  <p:tag name="KSO_WM_UNIT_FILL_TYPE" val="1"/>
  <p:tag name="KSO_WM_UNIT_FILL_FORE_SCHEMECOLOR_INDEX" val="5"/>
  <p:tag name="KSO_WM_UNIT_FILL_FORE_SCHEMECOLOR_INDEX_BRIGHTNESS" val="0"/>
  <p:tag name="KSO_WM_UNIT_TEXT_FILL_FORE_SCHEMECOLOR_INDEX" val="1"/>
  <p:tag name="KSO_WM_UNIT_TEXT_FILL_TYPE" val="1"/>
  <p:tag name="KSO_WM_UNIT_USESOURCEFORMAT_APPLY" val="0"/>
</p:tagLst>
</file>

<file path=ppt/tags/tag1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2_1"/>
  <p:tag name="KSO_WM_UNIT_ID" val="diagram20231267_2*l_h_f*1_2_1"/>
  <p:tag name="KSO_WM_TEMPLATE_CATEGORY" val="diagram"/>
  <p:tag name="KSO_WM_TEMPLATE_INDEX" val="20231267"/>
  <p:tag name="KSO_WM_UNIT_LAYERLEVEL" val="1_1_1"/>
  <p:tag name="KSO_WM_TAG_VERSION" val="3.0"/>
  <p:tag name="KSO_WM_BEAUTIFY_FLAG" val="#wm#"/>
  <p:tag name="KSO_WM_UNIT_TEXT_FILL_FORE_SCHEMECOLOR_INDEX_BRIGHTNESS" val="0.15"/>
  <p:tag name="KSO_WM_DIAGRAM_VERSION" val="3"/>
  <p:tag name="KSO_WM_DIAGRAM_COLOR_TRICK" val="1"/>
  <p:tag name="KSO_WM_DIAGRAM_COLOR_TEXT_CAN_REMOVE" val="n"/>
  <p:tag name="KSO_WM_DIAGRAM_GROUP_CODE" val="l1-1"/>
  <p:tag name="KSO_WM_DIAGRAM_MAX_ITEMCNT" val="4"/>
  <p:tag name="KSO_WM_DIAGRAM_MIN_ITEMCNT" val="2"/>
  <p:tag name="KSO_WM_DIAGRAM_VIRTUALLY_FRAME" val="{&quot;height&quot;:363.37274169921875,&quot;width&quot;:413.1427612304687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单击此处添加文本具体内容，简明扼要地阐述您的观点根据需要可酌情增减文字，单击此处添加内容"/>
  <p:tag name="KSO_WM_UNIT_TEXT_FILL_FORE_SCHEMECOLOR_INDEX" val="1"/>
  <p:tag name="KSO_WM_UNIT_TEXT_FILL_TYPE" val="1"/>
  <p:tag name="KSO_WM_UNIT_USESOURCEFORMAT_APPLY" val="0"/>
</p:tagLst>
</file>

<file path=ppt/tags/tag1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VERSION" val="3"/>
  <p:tag name="KSO_WM_DIAGRAM_COLOR_TRICK" val="1"/>
  <p:tag name="KSO_WM_DIAGRAM_COLOR_TEXT_CAN_REMOVE" val="n"/>
  <p:tag name="KSO_WM_UNIT_ISCONTENTSTITLE" val="0"/>
  <p:tag name="KSO_WM_UNIT_ISNUMDGMTITLE" val="0"/>
  <p:tag name="KSO_WM_UNIT_NOCLEAR" val="0"/>
  <p:tag name="KSO_WM_UNIT_VALUE" val="6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3_1"/>
  <p:tag name="KSO_WM_UNIT_ID" val="diagram20231267_2*l_h_a*1_3_1"/>
  <p:tag name="KSO_WM_TEMPLATE_CATEGORY" val="diagram"/>
  <p:tag name="KSO_WM_TEMPLATE_INDEX" val="20231267"/>
  <p:tag name="KSO_WM_UNIT_LAYERLEVEL" val="1_1_1"/>
  <p:tag name="KSO_WM_TAG_VERSION" val="3.0"/>
  <p:tag name="KSO_WM_DIAGRAM_MAX_ITEMCNT" val="4"/>
  <p:tag name="KSO_WM_DIAGRAM_MIN_ITEMCNT" val="2"/>
  <p:tag name="KSO_WM_DIAGRAM_VIRTUALLY_FRAME" val="{&quot;height&quot;:363.37274169921875,&quot;width&quot;:413.14276123046875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添加标题"/>
  <p:tag name="KSO_WM_UNIT_FILL_TYPE" val="1"/>
  <p:tag name="KSO_WM_UNIT_FILL_FORE_SCHEMECOLOR_INDEX" val="5"/>
  <p:tag name="KSO_WM_UNIT_FILL_FORE_SCHEMECOLOR_INDEX_BRIGHTNESS" val="0"/>
  <p:tag name="KSO_WM_UNIT_TEXT_FILL_FORE_SCHEMECOLOR_INDEX" val="1"/>
  <p:tag name="KSO_WM_UNIT_TEXT_FILL_TYPE" val="1"/>
  <p:tag name="KSO_WM_UNIT_USESOURCEFORMAT_APPLY" val="0"/>
</p:tagLst>
</file>

<file path=ppt/tags/tag1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3_1"/>
  <p:tag name="KSO_WM_UNIT_ID" val="diagram20231267_2*l_h_f*1_3_1"/>
  <p:tag name="KSO_WM_TEMPLATE_CATEGORY" val="diagram"/>
  <p:tag name="KSO_WM_TEMPLATE_INDEX" val="20231267"/>
  <p:tag name="KSO_WM_UNIT_LAYERLEVEL" val="1_1_1"/>
  <p:tag name="KSO_WM_TAG_VERSION" val="3.0"/>
  <p:tag name="KSO_WM_BEAUTIFY_FLAG" val="#wm#"/>
  <p:tag name="KSO_WM_UNIT_TEXT_FILL_FORE_SCHEMECOLOR_INDEX_BRIGHTNESS" val="0.15"/>
  <p:tag name="KSO_WM_DIAGRAM_VERSION" val="3"/>
  <p:tag name="KSO_WM_DIAGRAM_COLOR_TRICK" val="1"/>
  <p:tag name="KSO_WM_DIAGRAM_COLOR_TEXT_CAN_REMOVE" val="n"/>
  <p:tag name="KSO_WM_DIAGRAM_GROUP_CODE" val="l1-1"/>
  <p:tag name="KSO_WM_DIAGRAM_MAX_ITEMCNT" val="4"/>
  <p:tag name="KSO_WM_DIAGRAM_MIN_ITEMCNT" val="2"/>
  <p:tag name="KSO_WM_DIAGRAM_VIRTUALLY_FRAME" val="{&quot;height&quot;:363.37274169921875,&quot;width&quot;:413.1427612304687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单击此处添加文本具体内容，简明扼要地阐述您的观点根据需要可酌情增减文字，单击此处添加内容"/>
  <p:tag name="KSO_WM_UNIT_TEXT_FILL_FORE_SCHEMECOLOR_INDEX" val="1"/>
  <p:tag name="KSO_WM_UNIT_TEXT_FILL_TYPE" val="1"/>
  <p:tag name="KSO_WM_UNIT_USESOURCEFORMAT_APPLY" val="0"/>
</p:tagLst>
</file>

<file path=ppt/tags/tag1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diagram20233128_1"/>
  <p:tag name="KSO_WM_TEMPLATE_SUBCATEGORY" val="0"/>
  <p:tag name="KSO_WM_TEMPLATE_MASTER_TYPE" val="0"/>
  <p:tag name="KSO_WM_TEMPLATE_COLOR_TYPE" val="0"/>
  <p:tag name="KSO_WM_SLIDE_ITEM_CNT" val="2"/>
  <p:tag name="KSO_WM_SLIDE_INDEX" val="1"/>
  <p:tag name="KSO_WM_TAG_VERSION" val="3.0"/>
  <p:tag name="KSO_WM_BEAUTIFY_FLAG" val="#wm#"/>
  <p:tag name="KSO_WM_TEMPLATE_CATEGORY" val="custom"/>
  <p:tag name="KSO_WM_TEMPLATE_INDEX" val="20233187"/>
  <p:tag name="KSO_WM_SLIDE_TYPE" val="text"/>
  <p:tag name="KSO_WM_SLIDE_SUBTYPE" val="diag"/>
  <p:tag name="KSO_WM_SLIDE_SIZE" val="850.4*282.359"/>
  <p:tag name="KSO_WM_SLIDE_POSITION" val="54.8*150.995"/>
  <p:tag name="KSO_WM_SLIDE_LAYOUT" val="a_l"/>
  <p:tag name="KSO_WM_SLIDE_LAYOUT_CNT" val="1_1"/>
  <p:tag name="KSO_WM_SPECIAL_SOURCE" val="bdnull"/>
  <p:tag name="KSO_WM_DIAGRAM_GROUP_CODE" val="l1-1"/>
  <p:tag name="KSO_WM_SLIDE_DIAGTYPE" val="l"/>
</p:tagLst>
</file>

<file path=ppt/tags/tag1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NOCLEAR" val="0"/>
  <p:tag name="KSO_WM_UNIT_VALUE" val="29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a"/>
  <p:tag name="KSO_WM_UNIT_INDEX" val="1"/>
  <p:tag name="KSO_WM_UNIT_ID" val="diagram20233128_1*a*1"/>
  <p:tag name="KSO_WM_TEMPLATE_CATEGORY" val="diagram"/>
  <p:tag name="KSO_WM_TEMPLATE_INDEX" val="20233128"/>
  <p:tag name="KSO_WM_UNIT_LAYERLEVEL" val="1"/>
  <p:tag name="KSO_WM_TAG_VERSION" val="3.0"/>
  <p:tag name="KSO_WM_BEAUTIFY_FLAG" val="#wm#"/>
  <p:tag name="KSO_WM_UNIT_PRESET_TEXT" val="单击此处添加标题"/>
  <p:tag name="KSO_WM_UNIT_TEXT_FILL_FORE_SCHEMECOLOR_INDEX" val="13"/>
  <p:tag name="KSO_WM_UNIT_TEXT_FILL_TYPE" val="1"/>
  <p:tag name="KSO_WM_UNIT_USESOURCEFORMAT_APPLY" val="0"/>
</p:tagLst>
</file>

<file path=ppt/tags/tag1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3128_2*l_h_i*1_1_1"/>
  <p:tag name="KSO_WM_TEMPLATE_CATEGORY" val="diagram"/>
  <p:tag name="KSO_WM_TEMPLATE_INDEX" val="20233128"/>
  <p:tag name="KSO_WM_UNIT_LAYERLEVEL" val="1_1_1"/>
  <p:tag name="KSO_WM_TAG_VERSION" val="3.0"/>
  <p:tag name="KSO_WM_BEAUTIFY_FLAG" val="#wm#"/>
  <p:tag name="KSO_WM_DIAGRAM_GROUP_CODE" val="l1-1"/>
  <p:tag name="KSO_WM_UNIT_TYPE" val="l_h_i"/>
  <p:tag name="KSO_WM_UNIT_INDEX" val="1_1_1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VIRTUALLY_FRAME" val="{&quot;height&quot;:295.48858642578125,&quot;width&quot;:850.4000244140625}"/>
  <p:tag name="KSO_WM_DIAGRAM_COLOR_MATCH_VALUE" val="{&quot;shape&quot;:{&quot;fill&quot;:{&quot;solid&quot;:{&quot;brightness&quot;:0.8999999761581421,&quot;colorType&quot;:1,&quot;foreColorIndex&quot;:5,&quot;transparency&quot;:0},&quot;type&quot;:1},&quot;glow&quot;:{&quot;colorType&quot;:0},&quot;line&quot;:{&quot;type&quot;:0},&quot;shadow&quot;:{&quot;brightness&quot;:0,&quot;colorType&quot;:1,&quot;foreColorIndex&quot;:5,&quot;transparency&quot;:0.8999999761581421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5"/>
  <p:tag name="KSO_WM_UNIT_FILL_FORE_SCHEMECOLOR_INDEX_BRIGHTNESS" val="0.9"/>
  <p:tag name="KSO_WM_UNIT_SHADOW_SCHEMECOLOR_INDEX" val="5"/>
  <p:tag name="KSO_WM_UNIT_TEXT_FILL_FORE_SCHEMECOLOR_INDEX" val="2"/>
  <p:tag name="KSO_WM_UNIT_TEXT_FILL_TYPE" val="1"/>
  <p:tag name="KSO_WM_UNIT_USESOURCEFORMAT_APPLY" val="0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3128_2*l_h_d*1_1_1"/>
  <p:tag name="KSO_WM_TEMPLATE_CATEGORY" val="diagram"/>
  <p:tag name="KSO_WM_TEMPLATE_INDEX" val="20233128"/>
  <p:tag name="KSO_WM_UNIT_LAYERLEVEL" val="1_1_1"/>
  <p:tag name="KSO_WM_TAG_VERSION" val="3.0"/>
  <p:tag name="KSO_WM_BEAUTIFY_FLAG" val="#wm#"/>
  <p:tag name="KSO_WM_UNIT_VALUE" val="995*484"/>
  <p:tag name="KSO_WM_DIAGRAM_GROUP_CODE" val="l1-1"/>
  <p:tag name="KSO_WM_UNIT_TYPE" val="l_h_d"/>
  <p:tag name="KSO_WM_UNIT_INDEX" val="1_1_1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VIRTUALLY_FRAME" val="{&quot;height&quot;:295.48858642578125,&quot;width&quot;:850.4000244140625}"/>
  <p:tag name="KSO_WM_DIAGRAM_COLOR_MATCH_VALUE" val="{&quot;shape&quot;:{&quot;fill&quot;:{&quot;type&quot;:0},&quot;glow&quot;:{&quot;colorType&quot;:0},&quot;line&quot;:{&quot;solidLine&quot;:{&quot;brightness&quot;:0.6000000238418579,&quot;colorType&quot;:1,&quot;foreColorIndex&quot;:13,&quot;transparency&quot;:0.800000011920929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LINE_FORE_SCHEMECOLOR_INDEX" val="13"/>
  <p:tag name="KSO_WM_UNIT_LINE_FILL_TYPE" val="2"/>
  <p:tag name="KSO_WM_UNIT_USESOURCEFORMAT_APPLY" val="0"/>
</p:tagLst>
</file>

<file path=ppt/tags/tag1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3128_2*l_h_i*1_2_1"/>
  <p:tag name="KSO_WM_TEMPLATE_CATEGORY" val="diagram"/>
  <p:tag name="KSO_WM_TEMPLATE_INDEX" val="20233128"/>
  <p:tag name="KSO_WM_UNIT_LAYERLEVEL" val="1_1_1"/>
  <p:tag name="KSO_WM_TAG_VERSION" val="3.0"/>
  <p:tag name="KSO_WM_BEAUTIFY_FLAG" val="#wm#"/>
  <p:tag name="KSO_WM_DIAGRAM_GROUP_CODE" val="l1-1"/>
  <p:tag name="KSO_WM_UNIT_TYPE" val="l_h_i"/>
  <p:tag name="KSO_WM_UNIT_INDEX" val="1_2_1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VIRTUALLY_FRAME" val="{&quot;height&quot;:295.48858642578125,&quot;width&quot;:850.4000244140625}"/>
  <p:tag name="KSO_WM_DIAGRAM_COLOR_MATCH_VALUE" val="{&quot;shape&quot;:{&quot;fill&quot;:{&quot;solid&quot;:{&quot;brightness&quot;:0.8999999761581421,&quot;colorType&quot;:1,&quot;foreColorIndex&quot;:5,&quot;transparency&quot;:0},&quot;type&quot;:1},&quot;glow&quot;:{&quot;colorType&quot;:0},&quot;line&quot;:{&quot;type&quot;:0},&quot;shadow&quot;:{&quot;brightness&quot;:0,&quot;colorType&quot;:1,&quot;foreColorIndex&quot;:5,&quot;transparency&quot;:0.8999999761581421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5"/>
  <p:tag name="KSO_WM_UNIT_FILL_FORE_SCHEMECOLOR_INDEX_BRIGHTNESS" val="0.9"/>
  <p:tag name="KSO_WM_UNIT_SHADOW_SCHEMECOLOR_INDEX" val="5"/>
  <p:tag name="KSO_WM_UNIT_TEXT_FILL_FORE_SCHEMECOLOR_INDEX" val="2"/>
  <p:tag name="KSO_WM_UNIT_TEXT_FILL_TYPE" val="1"/>
  <p:tag name="KSO_WM_UNIT_USESOURCEFORMAT_APPLY" val="0"/>
</p:tagLst>
</file>

<file path=ppt/tags/tag1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3128_2*l_h_d*1_2_1"/>
  <p:tag name="KSO_WM_TEMPLATE_CATEGORY" val="diagram"/>
  <p:tag name="KSO_WM_TEMPLATE_INDEX" val="20233128"/>
  <p:tag name="KSO_WM_UNIT_LAYERLEVEL" val="1_1_1"/>
  <p:tag name="KSO_WM_TAG_VERSION" val="3.0"/>
  <p:tag name="KSO_WM_BEAUTIFY_FLAG" val="#wm#"/>
  <p:tag name="KSO_WM_UNIT_VALUE" val="995*484"/>
  <p:tag name="KSO_WM_DIAGRAM_GROUP_CODE" val="l1-1"/>
  <p:tag name="KSO_WM_UNIT_TYPE" val="l_h_d"/>
  <p:tag name="KSO_WM_UNIT_INDEX" val="1_2_1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VIRTUALLY_FRAME" val="{&quot;height&quot;:295.48858642578125,&quot;width&quot;:850.4000244140625}"/>
  <p:tag name="KSO_WM_DIAGRAM_COLOR_MATCH_VALUE" val="{&quot;shape&quot;:{&quot;fill&quot;:{&quot;type&quot;:0},&quot;glow&quot;:{&quot;colorType&quot;:0},&quot;line&quot;:{&quot;solidLine&quot;:{&quot;brightness&quot;:0.6000000238418579,&quot;colorType&quot;:1,&quot;foreColorIndex&quot;:13,&quot;transparency&quot;:0.800000011920929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LINE_FORE_SCHEMECOLOR_INDEX" val="13"/>
  <p:tag name="KSO_WM_UNIT_LINE_FILL_TYPE" val="2"/>
  <p:tag name="KSO_WM_UNIT_USESOURCEFORMAT_APPLY" val="0"/>
</p:tagLst>
</file>

<file path=ppt/tags/tag1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1_1"/>
  <p:tag name="KSO_WM_UNIT_ID" val="diagram20233128_2*l_h_f*1_1_1"/>
  <p:tag name="KSO_WM_TEMPLATE_CATEGORY" val="diagram"/>
  <p:tag name="KSO_WM_TEMPLATE_INDEX" val="20233128"/>
  <p:tag name="KSO_WM_UNIT_LAYERLEVEL" val="1_1_1"/>
  <p:tag name="KSO_WM_TAG_VERSION" val="3.0"/>
  <p:tag name="KSO_WM_BEAUTIFY_FLAG" val="#wm#"/>
  <p:tag name="KSO_WM_UNIT_TEXT_FILL_FORE_SCHEMECOLOR_INDEX_BRIGHTNESS" val="0.15"/>
  <p:tag name="KSO_WM_DIAGRAM_GROUP_CODE" val="l1-1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VIRTUALLY_FRAME" val="{&quot;height&quot;:295.48858642578125,&quot;width&quot;:850.400024414062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262626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TYPE" val="1"/>
  <p:tag name="KSO_WM_UNIT_PRESET_TEXT" val="单击此处输入您的项正文，文字是您思想的提炼，请尽量言简意赅的阐述观点。单击此处输入正文，文字是您思想的提炼"/>
  <p:tag name="KSO_WM_UNIT_USESOURCEFORMAT_APPLY" val="0"/>
</p:tagLst>
</file>

<file path=ppt/tags/tag1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1_1"/>
  <p:tag name="KSO_WM_UNIT_ID" val="diagram20233128_2*l_h_a*1_1_1"/>
  <p:tag name="KSO_WM_TEMPLATE_CATEGORY" val="diagram"/>
  <p:tag name="KSO_WM_TEMPLATE_INDEX" val="20233128"/>
  <p:tag name="KSO_WM_UNIT_LAYERLEVEL" val="1_1_1"/>
  <p:tag name="KSO_WM_TAG_VERSION" val="3.0"/>
  <p:tag name="KSO_WM_BEAUTIFY_FLAG" val="#wm#"/>
  <p:tag name="KSO_WM_UNIT_TEXT_FILL_FORE_SCHEMECOLOR_INDEX_BRIGHTNESS" val="0.15"/>
  <p:tag name="KSO_WM_DIAGRAM_GROUP_CODE" val="l1-1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VIRTUALLY_FRAME" val="{&quot;height&quot;:295.48858642578125,&quot;width&quot;:850.400024414062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添加标题"/>
  <p:tag name="KSO_WM_UNIT_TEXT_FILL_FORE_SCHEMECOLOR_INDEX" val="1"/>
  <p:tag name="KSO_WM_UNIT_TEXT_FILL_TYPE" val="1"/>
  <p:tag name="KSO_WM_UNIT_USESOURCEFORMAT_APPLY" val="0"/>
</p:tagLst>
</file>

<file path=ppt/tags/tag1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3128_2*l_h_i*1_1_2"/>
  <p:tag name="KSO_WM_TEMPLATE_CATEGORY" val="diagram"/>
  <p:tag name="KSO_WM_TEMPLATE_INDEX" val="20233128"/>
  <p:tag name="KSO_WM_UNIT_LAYERLEVEL" val="1_1_1"/>
  <p:tag name="KSO_WM_TAG_VERSION" val="3.0"/>
  <p:tag name="KSO_WM_BEAUTIFY_FLAG" val="#wm#"/>
  <p:tag name="KSO_WM_DIAGRAM_GROUP_CODE" val="l1-1"/>
  <p:tag name="KSO_WM_UNIT_TYPE" val="l_h_i"/>
  <p:tag name="KSO_WM_UNIT_INDEX" val="1_1_2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VIRTUALLY_FRAME" val="{&quot;height&quot;:295.48858642578125,&quot;width&quot;:850.4000244140625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5"/>
  <p:tag name="KSO_WM_UNIT_FILL_FORE_SCHEMECOLOR_INDEX_BRIGHTNESS" val="0"/>
  <p:tag name="KSO_WM_UNIT_TEXT_FILL_FORE_SCHEMECOLOR_INDEX" val="2"/>
  <p:tag name="KSO_WM_UNIT_TEXT_FILL_TYPE" val="1"/>
  <p:tag name="KSO_WM_UNIT_USESOURCEFORMAT_APPLY" val="0"/>
</p:tagLst>
</file>

<file path=ppt/tags/tag1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2_1"/>
  <p:tag name="KSO_WM_UNIT_ID" val="diagram20233128_2*l_h_f*1_2_1"/>
  <p:tag name="KSO_WM_TEMPLATE_CATEGORY" val="diagram"/>
  <p:tag name="KSO_WM_TEMPLATE_INDEX" val="20233128"/>
  <p:tag name="KSO_WM_UNIT_LAYERLEVEL" val="1_1_1"/>
  <p:tag name="KSO_WM_TAG_VERSION" val="3.0"/>
  <p:tag name="KSO_WM_BEAUTIFY_FLAG" val="#wm#"/>
  <p:tag name="KSO_WM_UNIT_TEXT_FILL_FORE_SCHEMECOLOR_INDEX_BRIGHTNESS" val="0.15"/>
  <p:tag name="KSO_WM_DIAGRAM_GROUP_CODE" val="l1-1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VIRTUALLY_FRAME" val="{&quot;height&quot;:295.48858642578125,&quot;width&quot;:850.400024414062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262626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TYPE" val="1"/>
  <p:tag name="KSO_WM_UNIT_PRESET_TEXT" val="单击此处输入您的项正文，文字是您思想的提炼，请尽量言简意赅的阐述观点。单击此处输入正文，文字是您思想的提炼"/>
  <p:tag name="KSO_WM_UNIT_USESOURCEFORMAT_APPLY" val="0"/>
</p:tagLst>
</file>

<file path=ppt/tags/tag1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2_1"/>
  <p:tag name="KSO_WM_UNIT_ID" val="diagram20233128_2*l_h_a*1_2_1"/>
  <p:tag name="KSO_WM_TEMPLATE_CATEGORY" val="diagram"/>
  <p:tag name="KSO_WM_TEMPLATE_INDEX" val="20233128"/>
  <p:tag name="KSO_WM_UNIT_LAYERLEVEL" val="1_1_1"/>
  <p:tag name="KSO_WM_TAG_VERSION" val="3.0"/>
  <p:tag name="KSO_WM_BEAUTIFY_FLAG" val="#wm#"/>
  <p:tag name="KSO_WM_UNIT_TEXT_FILL_FORE_SCHEMECOLOR_INDEX_BRIGHTNESS" val="0.15"/>
  <p:tag name="KSO_WM_DIAGRAM_GROUP_CODE" val="l1-1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VIRTUALLY_FRAME" val="{&quot;height&quot;:295.48858642578125,&quot;width&quot;:850.400024414062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添加标题"/>
  <p:tag name="KSO_WM_UNIT_TEXT_FILL_FORE_SCHEMECOLOR_INDEX" val="1"/>
  <p:tag name="KSO_WM_UNIT_TEXT_FILL_TYPE" val="1"/>
  <p:tag name="KSO_WM_UNIT_USESOURCEFORMAT_APPLY" val="0"/>
</p:tagLst>
</file>

<file path=ppt/tags/tag1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3128_2*l_h_i*1_2_2"/>
  <p:tag name="KSO_WM_TEMPLATE_CATEGORY" val="diagram"/>
  <p:tag name="KSO_WM_TEMPLATE_INDEX" val="20233128"/>
  <p:tag name="KSO_WM_UNIT_LAYERLEVEL" val="1_1_1"/>
  <p:tag name="KSO_WM_TAG_VERSION" val="3.0"/>
  <p:tag name="KSO_WM_BEAUTIFY_FLAG" val="#wm#"/>
  <p:tag name="KSO_WM_DIAGRAM_GROUP_CODE" val="l1-1"/>
  <p:tag name="KSO_WM_UNIT_TYPE" val="l_h_i"/>
  <p:tag name="KSO_WM_UNIT_INDEX" val="1_2_2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VIRTUALLY_FRAME" val="{&quot;height&quot;:295.48858642578125,&quot;width&quot;:850.4000244140625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5"/>
  <p:tag name="KSO_WM_UNIT_FILL_FORE_SCHEMECOLOR_INDEX_BRIGHTNESS" val="0"/>
  <p:tag name="KSO_WM_UNIT_TEXT_FILL_FORE_SCHEMECOLOR_INDEX" val="2"/>
  <p:tag name="KSO_WM_UNIT_TEXT_FILL_TYPE" val="1"/>
  <p:tag name="KSO_WM_UNIT_USESOURCEFORMAT_APPLY" val="0"/>
</p:tagLst>
</file>

<file path=ppt/tags/tag1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3128_2*l_h_i*1_3_1"/>
  <p:tag name="KSO_WM_TEMPLATE_CATEGORY" val="diagram"/>
  <p:tag name="KSO_WM_TEMPLATE_INDEX" val="20233128"/>
  <p:tag name="KSO_WM_UNIT_LAYERLEVEL" val="1_1_1"/>
  <p:tag name="KSO_WM_TAG_VERSION" val="3.0"/>
  <p:tag name="KSO_WM_BEAUTIFY_FLAG" val="#wm#"/>
  <p:tag name="KSO_WM_DIAGRAM_GROUP_CODE" val="l1-1"/>
  <p:tag name="KSO_WM_UNIT_TYPE" val="l_h_i"/>
  <p:tag name="KSO_WM_UNIT_INDEX" val="1_3_1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VIRTUALLY_FRAME" val="{&quot;height&quot;:295.48858642578125,&quot;width&quot;:850.4000244140625}"/>
  <p:tag name="KSO_WM_DIAGRAM_COLOR_MATCH_VALUE" val="{&quot;shape&quot;:{&quot;fill&quot;:{&quot;solid&quot;:{&quot;brightness&quot;:0.8999999761581421,&quot;colorType&quot;:1,&quot;foreColorIndex&quot;:5,&quot;transparency&quot;:0},&quot;type&quot;:1},&quot;glow&quot;:{&quot;colorType&quot;:0},&quot;line&quot;:{&quot;type&quot;:0},&quot;shadow&quot;:{&quot;brightness&quot;:0,&quot;colorType&quot;:1,&quot;foreColorIndex&quot;:5,&quot;transparency&quot;:0.8999999761581421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5"/>
  <p:tag name="KSO_WM_UNIT_FILL_FORE_SCHEMECOLOR_INDEX_BRIGHTNESS" val="0.9"/>
  <p:tag name="KSO_WM_UNIT_SHADOW_SCHEMECOLOR_INDEX" val="5"/>
  <p:tag name="KSO_WM_UNIT_TEXT_FILL_FORE_SCHEMECOLOR_INDEX" val="2"/>
  <p:tag name="KSO_WM_UNIT_TEXT_FILL_TYPE" val="1"/>
  <p:tag name="KSO_WM_UNIT_USESOURCEFORMAT_APPLY" val="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3128_2*l_h_d*1_3_1"/>
  <p:tag name="KSO_WM_TEMPLATE_CATEGORY" val="diagram"/>
  <p:tag name="KSO_WM_TEMPLATE_INDEX" val="20233128"/>
  <p:tag name="KSO_WM_UNIT_LAYERLEVEL" val="1_1_1"/>
  <p:tag name="KSO_WM_TAG_VERSION" val="3.0"/>
  <p:tag name="KSO_WM_BEAUTIFY_FLAG" val="#wm#"/>
  <p:tag name="KSO_WM_UNIT_VALUE" val="995*484"/>
  <p:tag name="KSO_WM_DIAGRAM_GROUP_CODE" val="l1-1"/>
  <p:tag name="KSO_WM_UNIT_TYPE" val="l_h_d"/>
  <p:tag name="KSO_WM_UNIT_INDEX" val="1_3_1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VIRTUALLY_FRAME" val="{&quot;height&quot;:295.48858642578125,&quot;width&quot;:850.4000244140625}"/>
  <p:tag name="KSO_WM_DIAGRAM_COLOR_MATCH_VALUE" val="{&quot;shape&quot;:{&quot;fill&quot;:{&quot;type&quot;:0},&quot;glow&quot;:{&quot;colorType&quot;:0},&quot;line&quot;:{&quot;solidLine&quot;:{&quot;brightness&quot;:0.6000000238418579,&quot;colorType&quot;:1,&quot;foreColorIndex&quot;:13,&quot;transparency&quot;:0.800000011920929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LINE_FORE_SCHEMECOLOR_INDEX" val="13"/>
  <p:tag name="KSO_WM_UNIT_LINE_FILL_TYPE" val="2"/>
  <p:tag name="KSO_WM_UNIT_USESOURCEFORMAT_APPLY" val="0"/>
</p:tagLst>
</file>

<file path=ppt/tags/tag2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3_1"/>
  <p:tag name="KSO_WM_UNIT_ID" val="diagram20233128_2*l_h_f*1_3_1"/>
  <p:tag name="KSO_WM_TEMPLATE_CATEGORY" val="diagram"/>
  <p:tag name="KSO_WM_TEMPLATE_INDEX" val="20233128"/>
  <p:tag name="KSO_WM_UNIT_LAYERLEVEL" val="1_1_1"/>
  <p:tag name="KSO_WM_TAG_VERSION" val="3.0"/>
  <p:tag name="KSO_WM_BEAUTIFY_FLAG" val="#wm#"/>
  <p:tag name="KSO_WM_UNIT_TEXT_FILL_FORE_SCHEMECOLOR_INDEX_BRIGHTNESS" val="0.15"/>
  <p:tag name="KSO_WM_DIAGRAM_GROUP_CODE" val="l1-1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VIRTUALLY_FRAME" val="{&quot;height&quot;:295.48858642578125,&quot;width&quot;:850.400024414062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262626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TYPE" val="1"/>
  <p:tag name="KSO_WM_UNIT_PRESET_TEXT" val="单击此处输入您的项正文，文字是您思想的提炼，请尽量言简意赅的阐述观点。单击此处输入正文，文字是您思想的提炼"/>
  <p:tag name="KSO_WM_UNIT_USESOURCEFORMAT_APPLY" val="0"/>
</p:tagLst>
</file>

<file path=ppt/tags/tag2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3_1"/>
  <p:tag name="KSO_WM_UNIT_ID" val="diagram20233128_2*l_h_a*1_3_1"/>
  <p:tag name="KSO_WM_TEMPLATE_CATEGORY" val="diagram"/>
  <p:tag name="KSO_WM_TEMPLATE_INDEX" val="20233128"/>
  <p:tag name="KSO_WM_UNIT_LAYERLEVEL" val="1_1_1"/>
  <p:tag name="KSO_WM_TAG_VERSION" val="3.0"/>
  <p:tag name="KSO_WM_BEAUTIFY_FLAG" val="#wm#"/>
  <p:tag name="KSO_WM_UNIT_TEXT_FILL_FORE_SCHEMECOLOR_INDEX_BRIGHTNESS" val="0.15"/>
  <p:tag name="KSO_WM_DIAGRAM_GROUP_CODE" val="l1-1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VIRTUALLY_FRAME" val="{&quot;height&quot;:295.48858642578125,&quot;width&quot;:850.400024414062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添加标题"/>
  <p:tag name="KSO_WM_UNIT_TEXT_FILL_FORE_SCHEMECOLOR_INDEX" val="1"/>
  <p:tag name="KSO_WM_UNIT_TEXT_FILL_TYPE" val="1"/>
  <p:tag name="KSO_WM_UNIT_USESOURCEFORMAT_APPLY" val="0"/>
</p:tagLst>
</file>

<file path=ppt/tags/tag2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3128_2*l_h_i*1_3_2"/>
  <p:tag name="KSO_WM_TEMPLATE_CATEGORY" val="diagram"/>
  <p:tag name="KSO_WM_TEMPLATE_INDEX" val="20233128"/>
  <p:tag name="KSO_WM_UNIT_LAYERLEVEL" val="1_1_1"/>
  <p:tag name="KSO_WM_TAG_VERSION" val="3.0"/>
  <p:tag name="KSO_WM_BEAUTIFY_FLAG" val="#wm#"/>
  <p:tag name="KSO_WM_DIAGRAM_GROUP_CODE" val="l1-1"/>
  <p:tag name="KSO_WM_UNIT_TYPE" val="l_h_i"/>
  <p:tag name="KSO_WM_UNIT_INDEX" val="1_3_2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VIRTUALLY_FRAME" val="{&quot;height&quot;:295.48858642578125,&quot;width&quot;:850.4000244140625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5"/>
  <p:tag name="KSO_WM_UNIT_FILL_FORE_SCHEMECOLOR_INDEX_BRIGHTNESS" val="0"/>
  <p:tag name="KSO_WM_UNIT_TEXT_FILL_FORE_SCHEMECOLOR_INDEX" val="2"/>
  <p:tag name="KSO_WM_UNIT_TEXT_FILL_TYPE" val="1"/>
  <p:tag name="KSO_WM_UNIT_USESOURCEFORMAT_APPLY" val="0"/>
</p:tagLst>
</file>

<file path=ppt/tags/tag2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33187_7"/>
  <p:tag name="KSO_WM_TEMPLATE_SUBCATEGORY" val="29"/>
  <p:tag name="KSO_WM_TEMPLATE_MASTER_TYPE" val="0"/>
  <p:tag name="KSO_WM_TEMPLATE_COLOR_TYPE" val="0"/>
  <p:tag name="KSO_WM_SLIDE_ITEM_CNT" val="0"/>
  <p:tag name="KSO_WM_SLIDE_INDEX" val="7"/>
  <p:tag name="KSO_WM_TAG_VERSION" val="3.0"/>
  <p:tag name="KSO_WM_BEAUTIFY_FLAG" val="#wm#"/>
  <p:tag name="KSO_WM_TEMPLATE_CATEGORY" val="custom"/>
  <p:tag name="KSO_WM_TEMPLATE_INDEX" val="20233187"/>
  <p:tag name="KSO_WM_SLIDE_TYPE" val="sectionTitle"/>
  <p:tag name="KSO_WM_SLIDE_SUBTYPE" val="pureTxt"/>
  <p:tag name="KSO_WM_SLIDE_LAYOUT" val="a_e"/>
  <p:tag name="KSO_WM_SLIDE_LAYOUT_CNT" val="1_1"/>
</p:tagLst>
</file>

<file path=ppt/tags/tag2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33187_7*a*1"/>
  <p:tag name="KSO_WM_TEMPLATE_CATEGORY" val="custom"/>
  <p:tag name="KSO_WM_TEMPLATE_INDEX" val="20233187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NOCLEAR" val="0"/>
  <p:tag name="KSO_WM_UNIT_VALUE" val="14"/>
  <p:tag name="KSO_WM_UNIT_TYPE" val="a"/>
  <p:tag name="KSO_WM_UNIT_INDEX" val="1"/>
  <p:tag name="KSO_WM_UNIT_PRESET_TEXT" val="添加章节标题"/>
</p:tagLst>
</file>

<file path=ppt/tags/tag2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1"/>
  <p:tag name="KSO_WM_UNIT_DIAGRAM_ISNUMVISUAL" val="0"/>
  <p:tag name="KSO_WM_UNIT_DIAGRAM_ISREFERUNIT" val="0"/>
  <p:tag name="KSO_WM_UNIT_ID" val="custom20233187_7*e*1"/>
  <p:tag name="KSO_WM_TEMPLATE_CATEGORY" val="custom"/>
  <p:tag name="KSO_WM_TEMPLATE_INDEX" val="20233187"/>
  <p:tag name="KSO_WM_UNIT_LAYERLEVEL" val="1"/>
  <p:tag name="KSO_WM_TAG_VERSION" val="3.0"/>
  <p:tag name="KSO_WM_BEAUTIFY_FLAG" val="#wm#"/>
  <p:tag name="KSO_WM_UNIT_NOCLEAR" val="0"/>
  <p:tag name="KSO_WM_UNIT_VALUE" val="13"/>
  <p:tag name="KSO_WM_UNIT_TYPE" val="e"/>
  <p:tag name="KSO_WM_UNIT_INDEX" val="1"/>
  <p:tag name="KSO_WM_UNIT_PRESET_TEXT" val="02"/>
</p:tagLst>
</file>

<file path=ppt/tags/tag2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MASTER_TYPE" val="0"/>
  <p:tag name="KSO_WM_TEMPLATE_COLOR_TYPE" val="0"/>
  <p:tag name="KSO_WM_BEAUTIFY_FLAG" val="#wm#"/>
  <p:tag name="KSO_WM_TEMPLATE_CATEGORY" val="custom"/>
  <p:tag name="KSO_WM_SLIDE_TYPE" val="text"/>
  <p:tag name="KSO_WM_SLIDE_SUBTYPE" val="picTxt"/>
  <p:tag name="KSO_WM_SLIDE_SIZE" val="529.861*365.65"/>
  <p:tag name="KSO_WM_SLIDE_POSITION" val="78.6387*106.981"/>
  <p:tag name="KSO_WM_SLIDE_LAYOUT" val="a_d_l"/>
  <p:tag name="KSO_WM_SLIDE_LAYOUT_CNT" val="1_1_1"/>
  <p:tag name="KSO_WM_SPECIAL_SOURCE" val="bdnull"/>
  <p:tag name="KSO_WM_DIAGRAM_GROUP_CODE" val="l1-1"/>
  <p:tag name="KSO_WM_SLIDE_DIAGTYPE" val="l"/>
  <p:tag name="KSO_WM_TEMPLATE_INDEX" val="20233187"/>
  <p:tag name="KSO_WM_TEMPLATE_SUBCATEGORY" val="0"/>
  <p:tag name="KSO_WM_SLIDE_INDEX" val="1"/>
  <p:tag name="KSO_WM_TAG_VERSION" val="3.0"/>
  <p:tag name="KSO_WM_SLIDE_ID" val="custom20231717_1"/>
  <p:tag name="KSO_WM_SLIDE_ITEM_CNT" val="4"/>
</p:tagLst>
</file>

<file path=ppt/tags/tag2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a"/>
  <p:tag name="KSO_WM_UNIT_INDEX" val="1"/>
  <p:tag name="KSO_WM_TEMPLATE_CATEGORY" val="custom"/>
  <p:tag name="KSO_WM_UNIT_LAYERLEVEL" val="1"/>
  <p:tag name="KSO_WM_TAG_VERSION" val="3.0"/>
  <p:tag name="KSO_WM_BEAUTIFY_FLAG" val="#wm#"/>
  <p:tag name="KSO_WM_UNIT_VALUE" val="30"/>
  <p:tag name="KSO_WM_TEMPLATE_INDEX" val="20231717"/>
  <p:tag name="KSO_WM_UNIT_ID" val="custom20231717_1*a*1"/>
  <p:tag name="KSO_WM_UNIT_PRESET_TEXT" val="单击此处添加标题"/>
  <p:tag name="KSO_WM_UNIT_TEXT_FILL_FORE_SCHEMECOLOR_INDEX" val="13"/>
  <p:tag name="KSO_WM_UNIT_TEXT_FILL_TYPE" val="1"/>
  <p:tag name="KSO_WM_UNIT_USESOURCEFORMAT_APPLY" val="0"/>
</p:tagLst>
</file>

<file path=ppt/tags/tag2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UNIT_VALUE" val="1289*91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d"/>
  <p:tag name="KSO_WM_UNIT_INDEX" val="1"/>
  <p:tag name="KSO_WM_UNIT_ID" val="custom20231717_1*d*1"/>
  <p:tag name="KSO_WM_TEMPLATE_CATEGORY" val="custom"/>
  <p:tag name="KSO_WM_TEMPLATE_INDEX" val="20231717"/>
  <p:tag name="KSO_WM_UNIT_LAYERLEVEL" val="1"/>
  <p:tag name="KSO_WM_TAG_VERSION" val="3.0"/>
  <p:tag name="KSO_WM_UNIT_LINE_FORE_SCHEMECOLOR_INDEX" val="5"/>
  <p:tag name="KSO_WM_UNIT_LINE_FILL_TYPE" val="2"/>
  <p:tag name="KSO_WM_UNIT_SHADOW_SCHEMECOLOR_INDEX" val="5"/>
  <p:tag name="KSO_WM_UNIT_USESOURCEFORMAT_APPLY" val="0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diagram20231678_2*l_h_i*1_2_1"/>
  <p:tag name="KSO_WM_TEMPLATE_CATEGORY" val="diagram"/>
  <p:tag name="KSO_WM_TEMPLATE_INDEX" val="20231678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DIAGRAM_GROUP_CODE" val="l1-1"/>
  <p:tag name="KSO_WM_UNIT_TYPE" val="l_h_i"/>
  <p:tag name="KSO_WM_UNIT_INDEX" val="1_2_1"/>
  <p:tag name="KSO_WM_DIAGRAM_MAX_ITEMCNT" val="4"/>
  <p:tag name="KSO_WM_DIAGRAM_MIN_ITEMCNT" val="2"/>
  <p:tag name="KSO_WM_DIAGRAM_VIRTUALLY_FRAME" val="{&quot;height&quot;:365.65008544921875,&quot;width&quot;:558.4000854492188}"/>
  <p:tag name="KSO_WM_DIAGRAM_COLOR_MATCH_VALUE" val="{&quot;shape&quot;:{&quot;fill&quot;:{&quot;gradient&quot;:[{&quot;brightness&quot;:0.800000011920929,&quot;colorType&quot;:1,&quot;foreColorIndex&quot;:5,&quot;pos&quot;:0,&quot;transparency&quot;:1},{&quot;brightness&quot;:0.800000011920929,&quot;colorType&quot;:1,&quot;foreColorIndex&quot;:5,&quot;pos&quot;:1,&quot;transparency&quot;:0.5600000023841858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3"/>
  <p:tag name="KSO_WM_UNIT_TEXT_FILL_FORE_SCHEMECOLOR_INDEX" val="2"/>
  <p:tag name="KSO_WM_UNIT_TEXT_FILL_TYPE" val="1"/>
  <p:tag name="KSO_WM_UNIT_USESOURCEFORMAT_APPLY" val="0"/>
</p:tagLst>
</file>

<file path=ppt/tags/tag2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INDEX" val="1_2_1"/>
  <p:tag name="KSO_WM_TEMPLATE_CATEGORY" val="diagram"/>
  <p:tag name="KSO_WM_TEMPLATE_INDEX" val="20231678"/>
  <p:tag name="KSO_WM_UNIT_LAYERLEVEL" val="1_1_1"/>
  <p:tag name="KSO_WM_TAG_VERSION" val="3.0"/>
  <p:tag name="KSO_WM_UNIT_VALUE" val="10"/>
  <p:tag name="KSO_WM_UNIT_TYPE" val="l_h_a"/>
  <p:tag name="KSO_WM_UNIT_ID" val="diagram20231678_2*l_h_a*1_2_1"/>
  <p:tag name="KSO_WM_DIAGRAM_VERSION" val="3"/>
  <p:tag name="KSO_WM_DIAGRAM_COLOR_TRICK" val="1"/>
  <p:tag name="KSO_WM_DIAGRAM_COLOR_TEXT_CAN_REMOVE" val="n"/>
  <p:tag name="KSO_WM_DIAGRAM_GROUP_CODE" val="l1-1"/>
  <p:tag name="KSO_WM_DIAGRAM_MAX_ITEMCNT" val="4"/>
  <p:tag name="KSO_WM_DIAGRAM_MIN_ITEMCNT" val="2"/>
  <p:tag name="KSO_WM_DIAGRAM_VIRTUALLY_FRAME" val="{&quot;height&quot;:365.65008544921875,&quot;width&quot;:558.4000854492188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solidLine&quot;:{&quot;brightness&quot;:0.800000011920929,&quot;colorType&quot;:1,&quot;foreColorIndex&quot;:5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5"/>
  <p:tag name="KSO_WM_UNIT_FILL_FORE_SCHEMECOLOR_INDEX_BRIGHTNESS" val="0"/>
  <p:tag name="KSO_WM_UNIT_LINE_FORE_SCHEMECOLOR_INDEX" val="5"/>
  <p:tag name="KSO_WM_UNIT_TEXT_FILL_FORE_SCHEMECOLOR_INDEX" val="1"/>
  <p:tag name="KSO_WM_UNIT_TEXT_FILL_TYPE" val="1"/>
  <p:tag name="KSO_WM_UNIT_PRESET_TEXT" val="添加标题"/>
  <p:tag name="KSO_WM_UNIT_LINE_FILL_TYPE" val="2"/>
  <p:tag name="KSO_WM_UNIT_USESOURCEFORMAT_APPLY" val="0"/>
</p:tagLst>
</file>

<file path=ppt/tags/tag2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diagram20231678_2*l_h_i*1_1_1"/>
  <p:tag name="KSO_WM_TEMPLATE_CATEGORY" val="diagram"/>
  <p:tag name="KSO_WM_TEMPLATE_INDEX" val="20231678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DIAGRAM_GROUP_CODE" val="l1-1"/>
  <p:tag name="KSO_WM_UNIT_TYPE" val="l_h_i"/>
  <p:tag name="KSO_WM_UNIT_INDEX" val="1_1_1"/>
  <p:tag name="KSO_WM_DIAGRAM_MAX_ITEMCNT" val="4"/>
  <p:tag name="KSO_WM_DIAGRAM_MIN_ITEMCNT" val="2"/>
  <p:tag name="KSO_WM_DIAGRAM_VIRTUALLY_FRAME" val="{&quot;height&quot;:365.65008544921875,&quot;width&quot;:558.4000854492188}"/>
  <p:tag name="KSO_WM_DIAGRAM_COLOR_MATCH_VALUE" val="{&quot;shape&quot;:{&quot;fill&quot;:{&quot;gradient&quot;:[{&quot;brightness&quot;:0.800000011920929,&quot;colorType&quot;:1,&quot;foreColorIndex&quot;:5,&quot;pos&quot;:0,&quot;transparency&quot;:1},{&quot;brightness&quot;:0.800000011920929,&quot;colorType&quot;:1,&quot;foreColorIndex&quot;:5,&quot;pos&quot;:1,&quot;transparency&quot;:0.5600000023841858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3"/>
  <p:tag name="KSO_WM_UNIT_TEXT_FILL_FORE_SCHEMECOLOR_INDEX" val="2"/>
  <p:tag name="KSO_WM_UNIT_TEXT_FILL_TYPE" val="1"/>
  <p:tag name="KSO_WM_UNIT_USESOURCEFORMAT_APPLY" val="0"/>
</p:tagLst>
</file>

<file path=ppt/tags/tag2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INDEX" val="1_1_1"/>
  <p:tag name="KSO_WM_TEMPLATE_CATEGORY" val="diagram"/>
  <p:tag name="KSO_WM_TEMPLATE_INDEX" val="20231678"/>
  <p:tag name="KSO_WM_UNIT_LAYERLEVEL" val="1_1_1"/>
  <p:tag name="KSO_WM_TAG_VERSION" val="3.0"/>
  <p:tag name="KSO_WM_UNIT_VALUE" val="10"/>
  <p:tag name="KSO_WM_UNIT_TYPE" val="l_h_a"/>
  <p:tag name="KSO_WM_UNIT_ID" val="diagram20231678_2*l_h_a*1_1_1"/>
  <p:tag name="KSO_WM_DIAGRAM_VERSION" val="3"/>
  <p:tag name="KSO_WM_DIAGRAM_COLOR_TRICK" val="1"/>
  <p:tag name="KSO_WM_DIAGRAM_COLOR_TEXT_CAN_REMOVE" val="n"/>
  <p:tag name="KSO_WM_DIAGRAM_GROUP_CODE" val="l1-1"/>
  <p:tag name="KSO_WM_DIAGRAM_MAX_ITEMCNT" val="4"/>
  <p:tag name="KSO_WM_DIAGRAM_MIN_ITEMCNT" val="2"/>
  <p:tag name="KSO_WM_DIAGRAM_VIRTUALLY_FRAME" val="{&quot;height&quot;:365.65008544921875,&quot;width&quot;:558.4000854492188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solidLine&quot;:{&quot;brightness&quot;:0.800000011920929,&quot;colorType&quot;:1,&quot;foreColorIndex&quot;:5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5"/>
  <p:tag name="KSO_WM_UNIT_FILL_FORE_SCHEMECOLOR_INDEX_BRIGHTNESS" val="0"/>
  <p:tag name="KSO_WM_UNIT_LINE_FORE_SCHEMECOLOR_INDEX" val="5"/>
  <p:tag name="KSO_WM_UNIT_TEXT_FILL_FORE_SCHEMECOLOR_INDEX" val="1"/>
  <p:tag name="KSO_WM_UNIT_TEXT_FILL_TYPE" val="1"/>
  <p:tag name="KSO_WM_UNIT_PRESET_TEXT" val="添加标题"/>
  <p:tag name="KSO_WM_UNIT_LINE_FILL_TYPE" val="2"/>
  <p:tag name="KSO_WM_UNIT_USESOURCEFORMAT_APPLY" val="0"/>
</p:tagLst>
</file>

<file path=ppt/tags/tag2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1_1"/>
  <p:tag name="KSO_WM_UNIT_ID" val="diagram20231678_2*l_h_f*1_1_1"/>
  <p:tag name="KSO_WM_TEMPLATE_CATEGORY" val="diagram"/>
  <p:tag name="KSO_WM_TEMPLATE_INDEX" val="20231678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DIAGRAM_GROUP_CODE" val="l1-1"/>
  <p:tag name="KSO_WM_DIAGRAM_MAX_ITEMCNT" val="4"/>
  <p:tag name="KSO_WM_DIAGRAM_MIN_ITEMCNT" val="2"/>
  <p:tag name="KSO_WM_DIAGRAM_VIRTUALLY_FRAME" val="{&quot;height&quot;:365.65008544921875,&quot;width&quot;:558.4000854492188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FORE_SCHEMECOLOR_INDEX" val="1"/>
  <p:tag name="KSO_WM_UNIT_TEXT_FILL_TYPE" val="1"/>
  <p:tag name="KSO_WM_UNIT_PRESET_TEXT" val="单击此处输入(您的)智能图形项正文，文字是您思想的提炼，请尽量言简意赅的阐述观点。"/>
  <p:tag name="KSO_WM_UNIT_USESOURCEFORMAT_APPLY" val="0"/>
</p:tagLst>
</file>

<file path=ppt/tags/tag2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2_1"/>
  <p:tag name="KSO_WM_UNIT_ID" val="diagram20231678_2*l_h_f*1_2_1"/>
  <p:tag name="KSO_WM_TEMPLATE_CATEGORY" val="diagram"/>
  <p:tag name="KSO_WM_TEMPLATE_INDEX" val="20231678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DIAGRAM_GROUP_CODE" val="l1-1"/>
  <p:tag name="KSO_WM_DIAGRAM_MAX_ITEMCNT" val="4"/>
  <p:tag name="KSO_WM_DIAGRAM_MIN_ITEMCNT" val="2"/>
  <p:tag name="KSO_WM_DIAGRAM_VIRTUALLY_FRAME" val="{&quot;height&quot;:365.65008544921875,&quot;width&quot;:558.4000854492188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FORE_SCHEMECOLOR_INDEX" val="1"/>
  <p:tag name="KSO_WM_UNIT_TEXT_FILL_TYPE" val="1"/>
  <p:tag name="KSO_WM_UNIT_PRESET_TEXT" val="单击此处输入(您的)智能图形项正文，文字是您思想的提炼，请尽量言简意赅的阐述观点。"/>
  <p:tag name="KSO_WM_UNIT_USESOURCEFORMAT_APPLY" val="0"/>
</p:tagLst>
</file>

<file path=ppt/tags/tag2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diagram20231678_2*l_h_i*1_3_1"/>
  <p:tag name="KSO_WM_TEMPLATE_CATEGORY" val="diagram"/>
  <p:tag name="KSO_WM_TEMPLATE_INDEX" val="20231678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DIAGRAM_GROUP_CODE" val="l1-1"/>
  <p:tag name="KSO_WM_UNIT_TYPE" val="l_h_i"/>
  <p:tag name="KSO_WM_UNIT_INDEX" val="1_3_1"/>
  <p:tag name="KSO_WM_DIAGRAM_MAX_ITEMCNT" val="4"/>
  <p:tag name="KSO_WM_DIAGRAM_MIN_ITEMCNT" val="2"/>
  <p:tag name="KSO_WM_DIAGRAM_VIRTUALLY_FRAME" val="{&quot;height&quot;:365.65008544921875,&quot;width&quot;:558.4000854492188}"/>
  <p:tag name="KSO_WM_DIAGRAM_COLOR_MATCH_VALUE" val="{&quot;shape&quot;:{&quot;fill&quot;:{&quot;gradient&quot;:[{&quot;brightness&quot;:0.800000011920929,&quot;colorType&quot;:1,&quot;foreColorIndex&quot;:5,&quot;pos&quot;:0,&quot;transparency&quot;:1},{&quot;brightness&quot;:0.800000011920929,&quot;colorType&quot;:1,&quot;foreColorIndex&quot;:5,&quot;pos&quot;:1,&quot;transparency&quot;:0.5600000023841858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3"/>
  <p:tag name="KSO_WM_UNIT_TEXT_FILL_FORE_SCHEMECOLOR_INDEX" val="2"/>
  <p:tag name="KSO_WM_UNIT_TEXT_FILL_TYPE" val="1"/>
  <p:tag name="KSO_WM_UNIT_USESOURCEFORMAT_APPLY" val="0"/>
</p:tagLst>
</file>

<file path=ppt/tags/tag2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INDEX" val="1_3_1"/>
  <p:tag name="KSO_WM_TEMPLATE_CATEGORY" val="diagram"/>
  <p:tag name="KSO_WM_TEMPLATE_INDEX" val="20231678"/>
  <p:tag name="KSO_WM_UNIT_LAYERLEVEL" val="1_1_1"/>
  <p:tag name="KSO_WM_TAG_VERSION" val="3.0"/>
  <p:tag name="KSO_WM_UNIT_VALUE" val="10"/>
  <p:tag name="KSO_WM_UNIT_TYPE" val="l_h_a"/>
  <p:tag name="KSO_WM_UNIT_ID" val="diagram20231678_2*l_h_a*1_3_1"/>
  <p:tag name="KSO_WM_DIAGRAM_VERSION" val="3"/>
  <p:tag name="KSO_WM_DIAGRAM_COLOR_TRICK" val="1"/>
  <p:tag name="KSO_WM_DIAGRAM_COLOR_TEXT_CAN_REMOVE" val="n"/>
  <p:tag name="KSO_WM_DIAGRAM_GROUP_CODE" val="l1-1"/>
  <p:tag name="KSO_WM_DIAGRAM_MAX_ITEMCNT" val="4"/>
  <p:tag name="KSO_WM_DIAGRAM_MIN_ITEMCNT" val="2"/>
  <p:tag name="KSO_WM_DIAGRAM_VIRTUALLY_FRAME" val="{&quot;height&quot;:365.65008544921875,&quot;width&quot;:558.4000854492188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solidLine&quot;:{&quot;brightness&quot;:0.800000011920929,&quot;colorType&quot;:1,&quot;foreColorIndex&quot;:5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5"/>
  <p:tag name="KSO_WM_UNIT_FILL_FORE_SCHEMECOLOR_INDEX_BRIGHTNESS" val="0"/>
  <p:tag name="KSO_WM_UNIT_LINE_FORE_SCHEMECOLOR_INDEX" val="5"/>
  <p:tag name="KSO_WM_UNIT_TEXT_FILL_FORE_SCHEMECOLOR_INDEX" val="1"/>
  <p:tag name="KSO_WM_UNIT_TEXT_FILL_TYPE" val="1"/>
  <p:tag name="KSO_WM_UNIT_PRESET_TEXT" val="添加标题"/>
  <p:tag name="KSO_WM_UNIT_LINE_FILL_TYPE" val="2"/>
  <p:tag name="KSO_WM_UNIT_USESOURCEFORMAT_APPLY" val="0"/>
</p:tagLst>
</file>

<file path=ppt/tags/tag2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3_1"/>
  <p:tag name="KSO_WM_UNIT_ID" val="diagram20231678_2*l_h_f*1_3_1"/>
  <p:tag name="KSO_WM_TEMPLATE_CATEGORY" val="diagram"/>
  <p:tag name="KSO_WM_TEMPLATE_INDEX" val="20231678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DIAGRAM_GROUP_CODE" val="l1-1"/>
  <p:tag name="KSO_WM_DIAGRAM_MAX_ITEMCNT" val="4"/>
  <p:tag name="KSO_WM_DIAGRAM_MIN_ITEMCNT" val="2"/>
  <p:tag name="KSO_WM_DIAGRAM_VIRTUALLY_FRAME" val="{&quot;height&quot;:365.65008544921875,&quot;width&quot;:558.4000854492188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FORE_SCHEMECOLOR_INDEX" val="1"/>
  <p:tag name="KSO_WM_UNIT_TEXT_FILL_TYPE" val="1"/>
  <p:tag name="KSO_WM_UNIT_PRESET_TEXT" val="单击此处输入(您的)智能图形项正文，文字是您思想的提炼，请尽量言简意赅的阐述观点。"/>
  <p:tag name="KSO_WM_UNIT_USESOURCEFORMAT_APPLY" val="0"/>
</p:tagLst>
</file>

<file path=ppt/tags/tag2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diagram20233144_3"/>
  <p:tag name="KSO_WM_TEMPLATE_SUBCATEGORY" val="0"/>
  <p:tag name="KSO_WM_TEMPLATE_MASTER_TYPE" val="0"/>
  <p:tag name="KSO_WM_TEMPLATE_COLOR_TYPE" val="0"/>
  <p:tag name="KSO_WM_SLIDE_ITEM_CNT" val="4"/>
  <p:tag name="KSO_WM_SLIDE_INDEX" val="3"/>
  <p:tag name="KSO_WM_TAG_VERSION" val="3.0"/>
  <p:tag name="KSO_WM_BEAUTIFY_FLAG" val="#wm#"/>
  <p:tag name="KSO_WM_TEMPLATE_CATEGORY" val="custom"/>
  <p:tag name="KSO_WM_TEMPLATE_INDEX" val="20233187"/>
  <p:tag name="KSO_WM_SLIDE_TYPE" val="text"/>
  <p:tag name="KSO_WM_SLIDE_SUBTYPE" val="diag"/>
  <p:tag name="KSO_WM_SLIDE_SIZE" val="850.267*388.25"/>
  <p:tag name="KSO_WM_SLIDE_POSITION" val="54.75*107"/>
  <p:tag name="KSO_WM_SLIDE_LAYOUT" val="a_l"/>
  <p:tag name="KSO_WM_SLIDE_LAYOUT_CNT" val="1_1"/>
  <p:tag name="KSO_WM_SPECIAL_SOURCE" val="bdnull"/>
  <p:tag name="KSO_WM_DIAGRAM_GROUP_CODE" val="l1-1"/>
  <p:tag name="KSO_WM_SLIDE_DIAGTYPE" val="l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3144_3*a*1"/>
  <p:tag name="KSO_WM_TEMPLATE_CATEGORY" val="diagram"/>
  <p:tag name="KSO_WM_TEMPLATE_INDEX" val="20233144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NOCLEAR" val="0"/>
  <p:tag name="KSO_WM_DIAGRAM_GROUP_CODE" val="l1-1"/>
  <p:tag name="KSO_WM_UNIT_TYPE" val="a"/>
  <p:tag name="KSO_WM_UNIT_INDEX" val="1"/>
  <p:tag name="KSO_WM_UNIT_VALUE" val="29"/>
  <p:tag name="KSO_WM_UNIT_PRESET_TEXT" val="单击此处添加标题"/>
  <p:tag name="KSO_WM_UNIT_TEXT_FILL_FORE_SCHEMECOLOR_INDEX" val="13"/>
  <p:tag name="KSO_WM_UNIT_TEXT_FILL_TYPE" val="1"/>
  <p:tag name="KSO_WM_UNIT_USESOURCEFORMAT_APPLY" val="0"/>
</p:tagLst>
</file>

<file path=ppt/tags/tag2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233144_2*l_h_f*1_1_1"/>
  <p:tag name="KSO_WM_TEMPLATE_CATEGORY" val="diagram"/>
  <p:tag name="KSO_WM_TEMPLATE_INDEX" val="20233144"/>
  <p:tag name="KSO_WM_UNIT_LAYERLEVEL" val="1_1_1"/>
  <p:tag name="KSO_WM_TAG_VERSION" val="3.0"/>
  <p:tag name="KSO_WM_BEAUTIFY_FLAG" val="#wm#"/>
  <p:tag name="KSO_WM_UNIT_TYPE" val="l_h_f"/>
  <p:tag name="KSO_WM_UNIT_INDEX" val="1_1_1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VIRTUALLY_FRAME" val="{&quot;height&quot;:388.25,&quot;width&quot;:850.73291015625}"/>
  <p:tag name="KSO_WM_DIAGRAM_COLOR_MATCH_VALUE" val="{&quot;shape&quot;:{&quot;fill&quot;:{&quot;solid&quot;:{&quot;brightness&quot;:0.6000000238418579,&quot;colorType&quot;:1,&quot;foreColorIndex&quot;:13,&quot;transparency&quot;:0.800000011920929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SUBTYPE" val="a"/>
  <p:tag name="KSO_WM_UNIT_NOCLEAR" val="0"/>
  <p:tag name="KSO_WM_UNIT_VALUE" val="55"/>
  <p:tag name="KSO_WM_UNIT_PRESET_TEXT" val="单击此处输入(您的)智能图形项正文，请尽量言简意赅的阐述观点。"/>
  <p:tag name="KSO_WM_UNIT_FILL_TYPE" val="1"/>
  <p:tag name="KSO_WM_UNIT_FILL_FORE_SCHEMECOLOR_INDEX" val="13"/>
  <p:tag name="KSO_WM_UNIT_FILL_FORE_SCHEMECOLOR_INDEX_BRIGHTNESS" val="0.6"/>
  <p:tag name="KSO_WM_UNIT_TEXT_FILL_FORE_SCHEMECOLOR_INDEX" val="1"/>
  <p:tag name="KSO_WM_UNIT_TEXT_FILL_TYPE" val="1"/>
  <p:tag name="KSO_WM_UNIT_USESOURCEFORMAT_APPLY" val="0"/>
</p:tagLst>
</file>

<file path=ppt/tags/tag2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233144_2*l_h_a*1_1_1"/>
  <p:tag name="KSO_WM_TEMPLATE_CATEGORY" val="diagram"/>
  <p:tag name="KSO_WM_TEMPLATE_INDEX" val="20233144"/>
  <p:tag name="KSO_WM_UNIT_LAYERLEVEL" val="1_1_1"/>
  <p:tag name="KSO_WM_TAG_VERSION" val="3.0"/>
  <p:tag name="KSO_WM_BEAUTIFY_FLAG" val="#wm#"/>
  <p:tag name="KSO_WM_UNIT_TYPE" val="l_h_a"/>
  <p:tag name="KSO_WM_UNIT_INDEX" val="1_1_1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VIRTUALLY_FRAME" val="{&quot;height&quot;:388.25,&quot;width&quot;:850.73291015625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brightness&quot;:-0.5,&quot;colorType&quot;:1,&quot;foreColorIndex&quot;:5,&quot;transparency&quot;:0.800000011920929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ISCONTENTSTITLE" val="0"/>
  <p:tag name="KSO_WM_UNIT_ISNUMDGMTITLE" val="0"/>
  <p:tag name="KSO_WM_UNIT_NOCLEAR" val="0"/>
  <p:tag name="KSO_WM_UNIT_VALUE" val="12"/>
  <p:tag name="KSO_WM_UNIT_PRESET_TEXT" val="添加标题"/>
  <p:tag name="KSO_WM_UNIT_FILL_TYPE" val="1"/>
  <p:tag name="KSO_WM_UNIT_FILL_FORE_SCHEMECOLOR_INDEX" val="5"/>
  <p:tag name="KSO_WM_UNIT_FILL_FORE_SCHEMECOLOR_INDEX_BRIGHTNESS" val="0"/>
  <p:tag name="KSO_WM_UNIT_TEXT_FILL_FORE_SCHEMECOLOR_INDEX" val="1"/>
  <p:tag name="KSO_WM_UNIT_TEXT_FILL_TYPE" val="1"/>
  <p:tag name="KSO_WM_UNIT_SHADOW_SCHEMECOLOR_INDEX" val="5"/>
  <p:tag name="KSO_WM_UNIT_USESOURCEFORMAT_APPLY" val="0"/>
</p:tagLst>
</file>

<file path=ppt/tags/tag2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233144_2*l_h_f*1_2_1"/>
  <p:tag name="KSO_WM_TEMPLATE_CATEGORY" val="diagram"/>
  <p:tag name="KSO_WM_TEMPLATE_INDEX" val="20233144"/>
  <p:tag name="KSO_WM_UNIT_LAYERLEVEL" val="1_1_1"/>
  <p:tag name="KSO_WM_TAG_VERSION" val="3.0"/>
  <p:tag name="KSO_WM_BEAUTIFY_FLAG" val="#wm#"/>
  <p:tag name="KSO_WM_UNIT_TYPE" val="l_h_f"/>
  <p:tag name="KSO_WM_UNIT_INDEX" val="1_2_1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VIRTUALLY_FRAME" val="{&quot;height&quot;:388.25,&quot;width&quot;:850.73291015625}"/>
  <p:tag name="KSO_WM_DIAGRAM_COLOR_MATCH_VALUE" val="{&quot;shape&quot;:{&quot;fill&quot;:{&quot;solid&quot;:{&quot;brightness&quot;:0.6000000238418579,&quot;colorType&quot;:1,&quot;foreColorIndex&quot;:13,&quot;transparency&quot;:0.800000011920929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SUBTYPE" val="a"/>
  <p:tag name="KSO_WM_UNIT_NOCLEAR" val="0"/>
  <p:tag name="KSO_WM_UNIT_VALUE" val="55"/>
  <p:tag name="KSO_WM_UNIT_PRESET_TEXT" val="单击此处输入(您的)智能图形项正文，请尽量言简意赅的阐述观点。"/>
  <p:tag name="KSO_WM_UNIT_FILL_TYPE" val="1"/>
  <p:tag name="KSO_WM_UNIT_FILL_FORE_SCHEMECOLOR_INDEX" val="13"/>
  <p:tag name="KSO_WM_UNIT_FILL_FORE_SCHEMECOLOR_INDEX_BRIGHTNESS" val="0.6"/>
  <p:tag name="KSO_WM_UNIT_TEXT_FILL_FORE_SCHEMECOLOR_INDEX" val="1"/>
  <p:tag name="KSO_WM_UNIT_TEXT_FILL_TYPE" val="1"/>
  <p:tag name="KSO_WM_UNIT_USESOURCEFORMAT_APPLY" val="0"/>
</p:tagLst>
</file>

<file path=ppt/tags/tag2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233144_2*l_h_a*1_2_1"/>
  <p:tag name="KSO_WM_TEMPLATE_CATEGORY" val="diagram"/>
  <p:tag name="KSO_WM_TEMPLATE_INDEX" val="20233144"/>
  <p:tag name="KSO_WM_UNIT_LAYERLEVEL" val="1_1_1"/>
  <p:tag name="KSO_WM_TAG_VERSION" val="3.0"/>
  <p:tag name="KSO_WM_BEAUTIFY_FLAG" val="#wm#"/>
  <p:tag name="KSO_WM_UNIT_TYPE" val="l_h_a"/>
  <p:tag name="KSO_WM_UNIT_INDEX" val="1_2_1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VIRTUALLY_FRAME" val="{&quot;height&quot;:388.25,&quot;width&quot;:850.73291015625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brightness&quot;:-0.5,&quot;colorType&quot;:1,&quot;foreColorIndex&quot;:5,&quot;transparency&quot;:0.800000011920929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ISCONTENTSTITLE" val="0"/>
  <p:tag name="KSO_WM_UNIT_ISNUMDGMTITLE" val="0"/>
  <p:tag name="KSO_WM_UNIT_NOCLEAR" val="0"/>
  <p:tag name="KSO_WM_UNIT_VALUE" val="12"/>
  <p:tag name="KSO_WM_UNIT_PRESET_TEXT" val="添加标题"/>
  <p:tag name="KSO_WM_UNIT_FILL_TYPE" val="1"/>
  <p:tag name="KSO_WM_UNIT_FILL_FORE_SCHEMECOLOR_INDEX" val="5"/>
  <p:tag name="KSO_WM_UNIT_FILL_FORE_SCHEMECOLOR_INDEX_BRIGHTNESS" val="0"/>
  <p:tag name="KSO_WM_UNIT_TEXT_FILL_FORE_SCHEMECOLOR_INDEX" val="1"/>
  <p:tag name="KSO_WM_UNIT_TEXT_FILL_TYPE" val="1"/>
  <p:tag name="KSO_WM_UNIT_SHADOW_SCHEMECOLOR_INDEX" val="5"/>
  <p:tag name="KSO_WM_UNIT_USESOURCEFORMAT_APPLY" val="0"/>
</p:tagLst>
</file>

<file path=ppt/tags/tag2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233144_2*l_h_d*1_2_1"/>
  <p:tag name="KSO_WM_TEMPLATE_CATEGORY" val="diagram"/>
  <p:tag name="KSO_WM_TEMPLATE_INDEX" val="20233144"/>
  <p:tag name="KSO_WM_UNIT_LAYERLEVEL" val="1_1_1"/>
  <p:tag name="KSO_WM_TAG_VERSION" val="3.0"/>
  <p:tag name="KSO_WM_BEAUTIFY_FLAG" val="#wm#"/>
  <p:tag name="KSO_WM_UNIT_VALUE" val="550*550"/>
  <p:tag name="KSO_WM_UNIT_TYPE" val="l_h_d"/>
  <p:tag name="KSO_WM_UNIT_INDEX" val="1_2_1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VIRTUALLY_FRAME" val="{&quot;height&quot;:388.25,&quot;width&quot;:850.73291015625}"/>
  <p:tag name="KSO_WM_DIAGRAM_COLOR_MATCH_VALUE" val="{&quot;shape&quot;:{&quot;fill&quot;:{&quot;type&quot;:0},&quot;glow&quot;:{&quot;colorType&quot;:0},&quot;line&quot;:{&quot;solidLine&quot;:{&quot;brightness&quot;:0.6000000238418579,&quot;colorType&quot;:1,&quot;foreColorIndex&quot;:13,&quot;transparency&quot;:0.800000011920929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LINE_FORE_SCHEMECOLOR_INDEX" val="13"/>
  <p:tag name="KSO_WM_UNIT_LINE_FILL_TYPE" val="2"/>
  <p:tag name="KSO_WM_UNIT_USESOURCEFORMAT_APPLY" val="0"/>
</p:tagLst>
</file>

<file path=ppt/tags/tag2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233144_2*l_h_f*1_3_1"/>
  <p:tag name="KSO_WM_TEMPLATE_CATEGORY" val="diagram"/>
  <p:tag name="KSO_WM_TEMPLATE_INDEX" val="20233144"/>
  <p:tag name="KSO_WM_UNIT_LAYERLEVEL" val="1_1_1"/>
  <p:tag name="KSO_WM_TAG_VERSION" val="3.0"/>
  <p:tag name="KSO_WM_BEAUTIFY_FLAG" val="#wm#"/>
  <p:tag name="KSO_WM_UNIT_TYPE" val="l_h_f"/>
  <p:tag name="KSO_WM_UNIT_INDEX" val="1_3_1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VIRTUALLY_FRAME" val="{&quot;height&quot;:388.25,&quot;width&quot;:850.73291015625}"/>
  <p:tag name="KSO_WM_DIAGRAM_COLOR_MATCH_VALUE" val="{&quot;shape&quot;:{&quot;fill&quot;:{&quot;solid&quot;:{&quot;brightness&quot;:0.6000000238418579,&quot;colorType&quot;:1,&quot;foreColorIndex&quot;:13,&quot;transparency&quot;:0.800000011920929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SUBTYPE" val="a"/>
  <p:tag name="KSO_WM_UNIT_NOCLEAR" val="0"/>
  <p:tag name="KSO_WM_UNIT_PRESET_TEXT" val="单击此处输入(您的)智能图形项正文，请尽量言简意赅的阐述观点。"/>
  <p:tag name="KSO_WM_UNIT_FILL_TYPE" val="1"/>
  <p:tag name="KSO_WM_UNIT_FILL_FORE_SCHEMECOLOR_INDEX" val="13"/>
  <p:tag name="KSO_WM_UNIT_FILL_FORE_SCHEMECOLOR_INDEX_BRIGHTNESS" val="0.6"/>
  <p:tag name="KSO_WM_UNIT_TEXT_FILL_FORE_SCHEMECOLOR_INDEX" val="1"/>
  <p:tag name="KSO_WM_UNIT_TEXT_FILL_TYPE" val="1"/>
  <p:tag name="KSO_WM_UNIT_USESOURCEFORMAT_APPLY" val="0"/>
</p:tagLst>
</file>

<file path=ppt/tags/tag2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233144_2*l_h_a*1_3_1"/>
  <p:tag name="KSO_WM_TEMPLATE_CATEGORY" val="diagram"/>
  <p:tag name="KSO_WM_TEMPLATE_INDEX" val="20233144"/>
  <p:tag name="KSO_WM_UNIT_LAYERLEVEL" val="1_1_1"/>
  <p:tag name="KSO_WM_TAG_VERSION" val="3.0"/>
  <p:tag name="KSO_WM_BEAUTIFY_FLAG" val="#wm#"/>
  <p:tag name="KSO_WM_UNIT_TYPE" val="l_h_a"/>
  <p:tag name="KSO_WM_UNIT_INDEX" val="1_3_1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VIRTUALLY_FRAME" val="{&quot;height&quot;:388.25,&quot;width&quot;:850.73291015625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brightness&quot;:-0.5,&quot;colorType&quot;:1,&quot;foreColorIndex&quot;:5,&quot;transparency&quot;:0.800000011920929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ISCONTENTSTITLE" val="0"/>
  <p:tag name="KSO_WM_UNIT_ISNUMDGMTITLE" val="0"/>
  <p:tag name="KSO_WM_UNIT_NOCLEAR" val="0"/>
  <p:tag name="KSO_WM_UNIT_VALUE" val="12"/>
  <p:tag name="KSO_WM_UNIT_PRESET_TEXT" val="添加标题"/>
  <p:tag name="KSO_WM_UNIT_FILL_TYPE" val="1"/>
  <p:tag name="KSO_WM_UNIT_FILL_FORE_SCHEMECOLOR_INDEX" val="5"/>
  <p:tag name="KSO_WM_UNIT_FILL_FORE_SCHEMECOLOR_INDEX_BRIGHTNESS" val="0"/>
  <p:tag name="KSO_WM_UNIT_TEXT_FILL_FORE_SCHEMECOLOR_INDEX" val="1"/>
  <p:tag name="KSO_WM_UNIT_TEXT_FILL_TYPE" val="1"/>
  <p:tag name="KSO_WM_UNIT_SHADOW_SCHEMECOLOR_INDEX" val="5"/>
  <p:tag name="KSO_WM_UNIT_USESOURCEFORMAT_APPLY" val="0"/>
</p:tagLst>
</file>

<file path=ppt/tags/tag2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233144_2*l_h_d*1_3_1"/>
  <p:tag name="KSO_WM_TEMPLATE_CATEGORY" val="diagram"/>
  <p:tag name="KSO_WM_TEMPLATE_INDEX" val="20233144"/>
  <p:tag name="KSO_WM_UNIT_LAYERLEVEL" val="1_1_1"/>
  <p:tag name="KSO_WM_TAG_VERSION" val="3.0"/>
  <p:tag name="KSO_WM_BEAUTIFY_FLAG" val="#wm#"/>
  <p:tag name="KSO_WM_UNIT_VALUE" val="550*550"/>
  <p:tag name="KSO_WM_UNIT_TYPE" val="l_h_d"/>
  <p:tag name="KSO_WM_UNIT_INDEX" val="1_3_1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VIRTUALLY_FRAME" val="{&quot;height&quot;:388.25,&quot;width&quot;:850.73291015625}"/>
  <p:tag name="KSO_WM_DIAGRAM_COLOR_MATCH_VALUE" val="{&quot;shape&quot;:{&quot;fill&quot;:{&quot;type&quot;:0},&quot;glow&quot;:{&quot;colorType&quot;:0},&quot;line&quot;:{&quot;solidLine&quot;:{&quot;brightness&quot;:0.6000000238418579,&quot;colorType&quot;:1,&quot;foreColorIndex&quot;:13,&quot;transparency&quot;:0.800000011920929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LINE_FORE_SCHEMECOLOR_INDEX" val="13"/>
  <p:tag name="KSO_WM_UNIT_LINE_FILL_TYPE" val="2"/>
  <p:tag name="KSO_WM_UNIT_USESOURCEFORMAT_APPLY" val="0"/>
</p:tagLst>
</file>

<file path=ppt/tags/tag2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233144_2*l_h_d*1_1_1"/>
  <p:tag name="KSO_WM_TEMPLATE_CATEGORY" val="diagram"/>
  <p:tag name="KSO_WM_TEMPLATE_INDEX" val="20233144"/>
  <p:tag name="KSO_WM_UNIT_LAYERLEVEL" val="1_1_1"/>
  <p:tag name="KSO_WM_TAG_VERSION" val="3.0"/>
  <p:tag name="KSO_WM_BEAUTIFY_FLAG" val="#wm#"/>
  <p:tag name="KSO_WM_UNIT_VALUE" val="550*550"/>
  <p:tag name="KSO_WM_UNIT_TYPE" val="l_h_d"/>
  <p:tag name="KSO_WM_UNIT_INDEX" val="1_1_1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VIRTUALLY_FRAME" val="{&quot;height&quot;:388.25,&quot;width&quot;:850.73291015625}"/>
  <p:tag name="KSO_WM_DIAGRAM_COLOR_MATCH_VALUE" val="{&quot;shape&quot;:{&quot;fill&quot;:{&quot;type&quot;:0},&quot;glow&quot;:{&quot;colorType&quot;:0},&quot;line&quot;:{&quot;solidLine&quot;:{&quot;brightness&quot;:0.6000000238418579,&quot;colorType&quot;:1,&quot;foreColorIndex&quot;:13,&quot;transparency&quot;:0.800000011920929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LINE_FORE_SCHEMECOLOR_INDEX" val="13"/>
  <p:tag name="KSO_WM_UNIT_LINE_FILL_TYPE" val="2"/>
  <p:tag name="KSO_WM_UNIT_USESOURCEFORMAT_APPLY" val="0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  <p:tag name="KSO_WM_SLIDE_ID" val="diagram20232468_2"/>
  <p:tag name="KSO_WM_TEMPLATE_SUBCATEGORY" val="0"/>
  <p:tag name="KSO_WM_TEMPLATE_MASTER_TYPE" val="0"/>
  <p:tag name="KSO_WM_TEMPLATE_COLOR_TYPE" val="0"/>
  <p:tag name="KSO_WM_SLIDE_ITEM_CNT" val="3"/>
  <p:tag name="KSO_WM_SLIDE_INDEX" val="2"/>
  <p:tag name="KSO_WM_TAG_VERSION" val="3.0"/>
  <p:tag name="KSO_WM_BEAUTIFY_FLAG" val="#wm#"/>
  <p:tag name="KSO_WM_TEMPLATE_CATEGORY" val="custom"/>
  <p:tag name="KSO_WM_TEMPLATE_INDEX" val="20233187"/>
  <p:tag name="KSO_WM_DIAGRAM_GROUP_CODE" val="l1-1"/>
  <p:tag name="KSO_WM_SLIDE_DIAGTYPE" val="l"/>
  <p:tag name="KSO_WM_SLIDE_LAYOUT" val="a_l"/>
  <p:tag name="KSO_WM_SLIDE_LAYOUT_CNT" val="1_1"/>
  <p:tag name="KSO_WM_SLIDE_TYPE" val="text"/>
  <p:tag name="KSO_WM_SLIDE_SUBTYPE" val="diag"/>
  <p:tag name="KSO_WM_SLIDE_SIZE" val="850.352*301.7"/>
  <p:tag name="KSO_WM_SLIDE_POSITION" val="54.89*153.55"/>
</p:tagLst>
</file>

<file path=ppt/tags/tag2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2468_2*a*1"/>
  <p:tag name="KSO_WM_TEMPLATE_CATEGORY" val="diagram"/>
  <p:tag name="KSO_WM_TEMPLATE_INDEX" val="20232468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NOCLEAR" val="0"/>
  <p:tag name="KSO_WM_UNIT_VALUE" val="26"/>
  <p:tag name="KSO_WM_DIAGRAM_GROUP_CODE" val="l1-1"/>
  <p:tag name="KSO_WM_UNIT_TYPE" val="a"/>
  <p:tag name="KSO_WM_UNIT_INDEX" val="1"/>
  <p:tag name="KSO_WM_UNIT_PRESET_TEXT" val="单击此处添加标题"/>
  <p:tag name="KSO_WM_UNIT_TEXT_FILL_FORE_SCHEMECOLOR_INDEX" val="13"/>
  <p:tag name="KSO_WM_UNIT_TEXT_FILL_TYPE" val="1"/>
  <p:tag name="KSO_WM_UNIT_USESOURCEFORMAT_APPLY" val="0"/>
</p:tagLst>
</file>

<file path=ppt/tags/tag2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2468_2*l_h_i*1_1_2"/>
  <p:tag name="KSO_WM_TEMPLATE_CATEGORY" val="diagram"/>
  <p:tag name="KSO_WM_TEMPLATE_INDEX" val="20232468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DIAGRAM_GROUP_CODE" val="l1-1"/>
  <p:tag name="KSO_WM_UNIT_TYPE" val="l_h_i"/>
  <p:tag name="KSO_WM_UNIT_INDEX" val="1_1_2"/>
  <p:tag name="KSO_WM_DIAGRAM_MAX_ITEMCNT" val="4"/>
  <p:tag name="KSO_WM_DIAGRAM_MIN_ITEMCNT" val="2"/>
  <p:tag name="KSO_WM_DIAGRAM_VIRTUALLY_FRAME" val="{&quot;height&quot;:301.70001220703125,&quot;width&quot;:850.6500244140625}"/>
  <p:tag name="KSO_WM_DIAGRAM_COLOR_MATCH_VALUE" val="{&quot;shape&quot;:{&quot;fill&quot;:{&quot;solid&quot;:{&quot;brightness&quot;:0,&quot;colorType&quot;:1,&quot;foreColorIndex&quot;:2,&quot;transparency&quot;:0},&quot;type&quot;:1},&quot;glow&quot;:{&quot;colorType&quot;:0},&quot;line&quot;:{&quot;solidLine&quot;:{&quot;brightness&quot;:0,&quot;colorType&quot;:1,&quot;foreColorIndex&quot;:5,&quot;transparency&quot;:0.800000011920929},&quot;type&quot;:1},&quot;shadow&quot;:{&quot;brightness&quot;:0,&quot;colorType&quot;:1,&quot;foreColorIndex&quot;:5,&quot;transparency&quot;:0.800000011920929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2"/>
  <p:tag name="KSO_WM_UNIT_FILL_FORE_SCHEMECOLOR_INDEX_BRIGHTNESS" val="0"/>
  <p:tag name="KSO_WM_UNIT_LINE_FORE_SCHEMECOLOR_INDEX" val="5"/>
  <p:tag name="KSO_WM_UNIT_LINE_FILL_TYPE" val="2"/>
  <p:tag name="KSO_WM_UNIT_SHADOW_SCHEMECOLOR_INDEX" val="5"/>
  <p:tag name="KSO_WM_UNIT_TEXT_FILL_FORE_SCHEMECOLOR_INDEX" val="13"/>
  <p:tag name="KSO_WM_UNIT_TEXT_FILL_TYPE" val="1"/>
  <p:tag name="KSO_WM_UNIT_USESOURCEFORMAT_APPLY" val="0"/>
</p:tagLst>
</file>

<file path=ppt/tags/tag2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2468_2*l_h_i*1_3_2"/>
  <p:tag name="KSO_WM_TEMPLATE_CATEGORY" val="diagram"/>
  <p:tag name="KSO_WM_TEMPLATE_INDEX" val="20232468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DIAGRAM_GROUP_CODE" val="l1-1"/>
  <p:tag name="KSO_WM_UNIT_TYPE" val="l_h_i"/>
  <p:tag name="KSO_WM_UNIT_INDEX" val="1_3_2"/>
  <p:tag name="KSO_WM_DIAGRAM_MAX_ITEMCNT" val="4"/>
  <p:tag name="KSO_WM_DIAGRAM_MIN_ITEMCNT" val="2"/>
  <p:tag name="KSO_WM_DIAGRAM_VIRTUALLY_FRAME" val="{&quot;height&quot;:301.70001220703125,&quot;width&quot;:850.6500244140625}"/>
  <p:tag name="KSO_WM_DIAGRAM_COLOR_MATCH_VALUE" val="{&quot;shape&quot;:{&quot;fill&quot;:{&quot;solid&quot;:{&quot;brightness&quot;:0,&quot;colorType&quot;:1,&quot;foreColorIndex&quot;:2,&quot;transparency&quot;:0},&quot;type&quot;:1},&quot;glow&quot;:{&quot;colorType&quot;:0},&quot;line&quot;:{&quot;solidLine&quot;:{&quot;brightness&quot;:0,&quot;colorType&quot;:1,&quot;foreColorIndex&quot;:5,&quot;transparency&quot;:0.800000011920929},&quot;type&quot;:1},&quot;shadow&quot;:{&quot;brightness&quot;:0,&quot;colorType&quot;:1,&quot;foreColorIndex&quot;:5,&quot;transparency&quot;:0.800000011920929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2"/>
  <p:tag name="KSO_WM_UNIT_FILL_FORE_SCHEMECOLOR_INDEX_BRIGHTNESS" val="0"/>
  <p:tag name="KSO_WM_UNIT_LINE_FORE_SCHEMECOLOR_INDEX" val="5"/>
  <p:tag name="KSO_WM_UNIT_LINE_FILL_TYPE" val="2"/>
  <p:tag name="KSO_WM_UNIT_SHADOW_SCHEMECOLOR_INDEX" val="5"/>
  <p:tag name="KSO_WM_UNIT_TEXT_FILL_FORE_SCHEMECOLOR_INDEX" val="13"/>
  <p:tag name="KSO_WM_UNIT_TEXT_FILL_TYPE" val="1"/>
  <p:tag name="KSO_WM_UNIT_USESOURCEFORMAT_APPLY" val="0"/>
</p:tagLst>
</file>

<file path=ppt/tags/tag2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2468_2*l_h_i*1_2_2"/>
  <p:tag name="KSO_WM_TEMPLATE_CATEGORY" val="diagram"/>
  <p:tag name="KSO_WM_TEMPLATE_INDEX" val="20232468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DIAGRAM_GROUP_CODE" val="l1-1"/>
  <p:tag name="KSO_WM_UNIT_TYPE" val="l_h_i"/>
  <p:tag name="KSO_WM_UNIT_INDEX" val="1_2_2"/>
  <p:tag name="KSO_WM_DIAGRAM_MAX_ITEMCNT" val="4"/>
  <p:tag name="KSO_WM_DIAGRAM_MIN_ITEMCNT" val="2"/>
  <p:tag name="KSO_WM_DIAGRAM_VIRTUALLY_FRAME" val="{&quot;height&quot;:301.70001220703125,&quot;width&quot;:850.6500244140625}"/>
  <p:tag name="KSO_WM_DIAGRAM_COLOR_MATCH_VALUE" val="{&quot;shape&quot;:{&quot;fill&quot;:{&quot;gradient&quot;:[{&quot;brightness&quot;:-0.25,&quot;colorType&quot;:1,&quot;foreColorIndex&quot;:5,&quot;pos&quot;:0,&quot;transparency&quot;:0},{&quot;brightness&quot;:0,&quot;colorType&quot;:1,&quot;foreColorIndex&quot;:5,&quot;pos&quot;:1,&quot;transparency&quot;:0}],&quot;type&quot;:3},&quot;glow&quot;:{&quot;colorType&quot;:0},&quot;line&quot;:{&quot;solidLine&quot;:{&quot;brightness&quot;:-0.25,&quot;colorType&quot;:1,&quot;foreColorIndex&quot;:5,&quot;transparency&quot;:0.800000011920929},&quot;type&quot;:1},&quot;shadow&quot;:{&quot;brightness&quot;:-0.25,&quot;colorType&quot;:1,&quot;foreColorIndex&quot;:5,&quot;transparency&quot;:0.800000011920929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3"/>
  <p:tag name="KSO_WM_UNIT_LINE_FORE_SCHEMECOLOR_INDEX" val="5"/>
  <p:tag name="KSO_WM_UNIT_LINE_FILL_TYPE" val="2"/>
  <p:tag name="KSO_WM_UNIT_SHADOW_SCHEMECOLOR_INDEX" val="5"/>
  <p:tag name="KSO_WM_UNIT_TEXT_FILL_FORE_SCHEMECOLOR_INDEX" val="2"/>
  <p:tag name="KSO_WM_UNIT_TEXT_FILL_TYPE" val="1"/>
  <p:tag name="KSO_WM_UNIT_USESOURCEFORMAT_APPLY" val="0"/>
</p:tagLst>
</file>

<file path=ppt/tags/tag2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2468_2*l_h_a*1_3_1"/>
  <p:tag name="KSO_WM_TEMPLATE_CATEGORY" val="diagram"/>
  <p:tag name="KSO_WM_TEMPLATE_INDEX" val="20232468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UNIT_ISCONTENTSTITLE" val="0"/>
  <p:tag name="KSO_WM_UNIT_ISNUMDGMTITLE" val="0"/>
  <p:tag name="KSO_WM_UNIT_NOCLEAR" val="0"/>
  <p:tag name="KSO_WM_DIAGRAM_GROUP_CODE" val="l1-1"/>
  <p:tag name="KSO_WM_UNIT_TYPE" val="l_h_a"/>
  <p:tag name="KSO_WM_UNIT_INDEX" val="1_3_1"/>
  <p:tag name="KSO_WM_UNIT_VALUE" val="9"/>
  <p:tag name="KSO_WM_DIAGRAM_MAX_ITEMCNT" val="4"/>
  <p:tag name="KSO_WM_DIAGRAM_MIN_ITEMCNT" val="2"/>
  <p:tag name="KSO_WM_DIAGRAM_VIRTUALLY_FRAME" val="{&quot;height&quot;:301.70001220703125,&quot;width&quot;:850.6500244140625}"/>
  <p:tag name="KSO_WM_DIAGRAM_COLOR_MATCH_VALUE" val="{&quot;shape&quot;:{&quot;fill&quot;:{&quot;gradient&quot;:[{&quot;brightness&quot;:-0.25,&quot;colorType&quot;:1,&quot;foreColorIndex&quot;:5,&quot;pos&quot;:0,&quot;transparency&quot;:0},{&quot;brightness&quot;:0,&quot;colorType&quot;:1,&quot;foreColorIndex&quot;:5,&quot;pos&quot;:1,&quot;transparency&quot;:0}],&quot;type&quot;:3},&quot;glow&quot;:{&quot;colorType&quot;:0},&quot;line&quot;:{&quot;type&quot;:0},&quot;shadow&quot;:{&quot;brightness&quot;:0,&quot;colorType&quot;:2,&quot;rgb&quot;:&quot;#000000&quot;,&quot;transparency&quot;:0.6000000238418579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FORE_SCHEMECOLOR_INDEX_BRIGHTNESS" val="0"/>
  <p:tag name="KSO_WM_UNIT_PRESET_TEXT" val="添加标题"/>
  <p:tag name="KSO_WM_UNIT_FILL_TYPE" val="3"/>
  <p:tag name="KSO_WM_UNIT_USESOURCEFORMAT_APPLY" val="0"/>
</p:tagLst>
</file>

<file path=ppt/tags/tag2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2468_2*l_h_a*1_1_1"/>
  <p:tag name="KSO_WM_TEMPLATE_CATEGORY" val="diagram"/>
  <p:tag name="KSO_WM_TEMPLATE_INDEX" val="20232468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UNIT_ISCONTENTSTITLE" val="0"/>
  <p:tag name="KSO_WM_UNIT_ISNUMDGMTITLE" val="0"/>
  <p:tag name="KSO_WM_UNIT_NOCLEAR" val="0"/>
  <p:tag name="KSO_WM_DIAGRAM_GROUP_CODE" val="l1-1"/>
  <p:tag name="KSO_WM_UNIT_TYPE" val="l_h_a"/>
  <p:tag name="KSO_WM_UNIT_INDEX" val="1_1_1"/>
  <p:tag name="KSO_WM_UNIT_VALUE" val="9"/>
  <p:tag name="KSO_WM_DIAGRAM_MAX_ITEMCNT" val="4"/>
  <p:tag name="KSO_WM_DIAGRAM_MIN_ITEMCNT" val="2"/>
  <p:tag name="KSO_WM_DIAGRAM_VIRTUALLY_FRAME" val="{&quot;height&quot;:301.70001220703125,&quot;width&quot;:850.6500244140625}"/>
  <p:tag name="KSO_WM_DIAGRAM_COLOR_MATCH_VALUE" val="{&quot;shape&quot;:{&quot;fill&quot;:{&quot;gradient&quot;:[{&quot;brightness&quot;:-0.25,&quot;colorType&quot;:1,&quot;foreColorIndex&quot;:5,&quot;pos&quot;:0,&quot;transparency&quot;:0},{&quot;brightness&quot;:0,&quot;colorType&quot;:1,&quot;foreColorIndex&quot;:5,&quot;pos&quot;:1,&quot;transparency&quot;:0}],&quot;type&quot;:3},&quot;glow&quot;:{&quot;colorType&quot;:0},&quot;line&quot;:{&quot;type&quot;:0},&quot;shadow&quot;:{&quot;brightness&quot;:0,&quot;colorType&quot;:2,&quot;rgb&quot;:&quot;#000000&quot;,&quot;transparency&quot;:0.6000000238418579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FORE_SCHEMECOLOR_INDEX_BRIGHTNESS" val="0"/>
  <p:tag name="KSO_WM_UNIT_PRESET_TEXT" val="添加标题"/>
  <p:tag name="KSO_WM_UNIT_FILL_TYPE" val="3"/>
  <p:tag name="KSO_WM_UNIT_USESOURCEFORMAT_APPLY" val="0"/>
</p:tagLst>
</file>

<file path=ppt/tags/tag2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2468_2*l_h_i*1_1_1"/>
  <p:tag name="KSO_WM_TEMPLATE_CATEGORY" val="diagram"/>
  <p:tag name="KSO_WM_TEMPLATE_INDEX" val="20232468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DIAGRAM_GROUP_CODE" val="l1-1"/>
  <p:tag name="KSO_WM_UNIT_SUBTYPE" val="d"/>
  <p:tag name="KSO_WM_UNIT_TYPE" val="l_h_i"/>
  <p:tag name="KSO_WM_UNIT_INDEX" val="1_1_1"/>
  <p:tag name="KSO_WM_DIAGRAM_MAX_ITEMCNT" val="4"/>
  <p:tag name="KSO_WM_DIAGRAM_MIN_ITEMCNT" val="2"/>
  <p:tag name="KSO_WM_DIAGRAM_VIRTUALLY_FRAME" val="{&quot;height&quot;:301.70001220703125,&quot;width&quot;:850.650024414062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6000000238418579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01"/>
  <p:tag name="KSO_WM_UNIT_TEXT_FILL_FORE_SCHEMECOLOR_INDEX" val="1"/>
  <p:tag name="KSO_WM_UNIT_TEXT_FILL_TYPE" val="1"/>
  <p:tag name="KSO_WM_UNIT_USESOURCEFORMAT_APPLY" val="0"/>
</p:tagLst>
</file>

<file path=ppt/tags/tag2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2468_2*l_h_i*1_3_1"/>
  <p:tag name="KSO_WM_TEMPLATE_CATEGORY" val="diagram"/>
  <p:tag name="KSO_WM_TEMPLATE_INDEX" val="20232468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DIAGRAM_GROUP_CODE" val="l1-1"/>
  <p:tag name="KSO_WM_UNIT_SUBTYPE" val="d"/>
  <p:tag name="KSO_WM_UNIT_TYPE" val="l_h_i"/>
  <p:tag name="KSO_WM_UNIT_INDEX" val="1_3_1"/>
  <p:tag name="KSO_WM_DIAGRAM_MAX_ITEMCNT" val="4"/>
  <p:tag name="KSO_WM_DIAGRAM_MIN_ITEMCNT" val="2"/>
  <p:tag name="KSO_WM_DIAGRAM_VIRTUALLY_FRAME" val="{&quot;height&quot;:301.70001220703125,&quot;width&quot;:850.650024414062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6000000238418579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03"/>
  <p:tag name="KSO_WM_UNIT_TEXT_FILL_FORE_SCHEMECOLOR_INDEX" val="1"/>
  <p:tag name="KSO_WM_UNIT_TEXT_FILL_TYPE" val="1"/>
  <p:tag name="KSO_WM_UNIT_USESOURCEFORMAT_APPLY" val="0"/>
</p:tagLst>
</file>

<file path=ppt/tags/tag2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2468_2*l_h_f*1_3_1"/>
  <p:tag name="KSO_WM_TEMPLATE_CATEGORY" val="diagram"/>
  <p:tag name="KSO_WM_TEMPLATE_INDEX" val="20232468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UNIT_SUBTYPE" val="a"/>
  <p:tag name="KSO_WM_UNIT_NOCLEAR" val="0"/>
  <p:tag name="KSO_WM_DIAGRAM_GROUP_CODE" val="l1-1"/>
  <p:tag name="KSO_WM_UNIT_TYPE" val="l_h_f"/>
  <p:tag name="KSO_WM_UNIT_INDEX" val="1_3_1"/>
  <p:tag name="KSO_WM_UNIT_VALUE" val="56"/>
  <p:tag name="KSO_WM_DIAGRAM_MAX_ITEMCNT" val="4"/>
  <p:tag name="KSO_WM_DIAGRAM_MIN_ITEMCNT" val="2"/>
  <p:tag name="KSO_WM_DIAGRAM_VIRTUALLY_FRAME" val="{&quot;height&quot;:301.70001220703125,&quot;width&quot;:850.650024414062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单击输入项正文，文字是您思想的提炼，请尽量言简意赅的阐述观点。单击此处输入项正文，文字是您思想的提炼"/>
  <p:tag name="KSO_WM_UNIT_TEXT_FILL_FORE_SCHEMECOLOR_INDEX" val="1"/>
  <p:tag name="KSO_WM_UNIT_TEXT_FILL_TYPE" val="1"/>
  <p:tag name="KSO_WM_UNIT_USESOURCEFORMAT_APPLY" val="0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2468_2*l_h_f*1_1_1"/>
  <p:tag name="KSO_WM_TEMPLATE_CATEGORY" val="diagram"/>
  <p:tag name="KSO_WM_TEMPLATE_INDEX" val="20232468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UNIT_SUBTYPE" val="a"/>
  <p:tag name="KSO_WM_UNIT_NOCLEAR" val="0"/>
  <p:tag name="KSO_WM_DIAGRAM_GROUP_CODE" val="l1-1"/>
  <p:tag name="KSO_WM_UNIT_TYPE" val="l_h_f"/>
  <p:tag name="KSO_WM_UNIT_INDEX" val="1_1_1"/>
  <p:tag name="KSO_WM_UNIT_VALUE" val="56"/>
  <p:tag name="KSO_WM_DIAGRAM_MAX_ITEMCNT" val="4"/>
  <p:tag name="KSO_WM_DIAGRAM_MIN_ITEMCNT" val="2"/>
  <p:tag name="KSO_WM_DIAGRAM_VIRTUALLY_FRAME" val="{&quot;height&quot;:301.70001220703125,&quot;width&quot;:850.650024414062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单击输入项正文，文字是您思想的提炼，请尽量言简意赅的阐述观点。单击此处输入项正文，文字是您思想的提炼"/>
  <p:tag name="KSO_WM_UNIT_TEXT_FILL_FORE_SCHEMECOLOR_INDEX" val="1"/>
  <p:tag name="KSO_WM_UNIT_TEXT_FILL_TYPE" val="1"/>
  <p:tag name="KSO_WM_UNIT_USESOURCEFORMAT_APPLY" val="0"/>
</p:tagLst>
</file>

<file path=ppt/tags/tag2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2468_2*l_h_i*1_2_1"/>
  <p:tag name="KSO_WM_TEMPLATE_CATEGORY" val="diagram"/>
  <p:tag name="KSO_WM_TEMPLATE_INDEX" val="20232468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DIAGRAM_GROUP_CODE" val="l1-1"/>
  <p:tag name="KSO_WM_UNIT_SUBTYPE" val="d"/>
  <p:tag name="KSO_WM_UNIT_TYPE" val="l_h_i"/>
  <p:tag name="KSO_WM_UNIT_INDEX" val="1_2_1"/>
  <p:tag name="KSO_WM_DIAGRAM_MAX_ITEMCNT" val="4"/>
  <p:tag name="KSO_WM_DIAGRAM_MIN_ITEMCNT" val="2"/>
  <p:tag name="KSO_WM_DIAGRAM_VIRTUALLY_FRAME" val="{&quot;height&quot;:301.70001220703125,&quot;width&quot;:850.650024414062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6000000238418579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02"/>
  <p:tag name="KSO_WM_UNIT_TEXT_FILL_FORE_SCHEMECOLOR_INDEX" val="1"/>
  <p:tag name="KSO_WM_UNIT_TEXT_FILL_TYPE" val="1"/>
  <p:tag name="KSO_WM_UNIT_USESOURCEFORMAT_APPLY" val="0"/>
</p:tagLst>
</file>

<file path=ppt/tags/tag2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2468_2*l_h_f*1_2_1"/>
  <p:tag name="KSO_WM_TEMPLATE_CATEGORY" val="diagram"/>
  <p:tag name="KSO_WM_TEMPLATE_INDEX" val="20232468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UNIT_SUBTYPE" val="a"/>
  <p:tag name="KSO_WM_UNIT_NOCLEAR" val="0"/>
  <p:tag name="KSO_WM_DIAGRAM_GROUP_CODE" val="l1-1"/>
  <p:tag name="KSO_WM_UNIT_TYPE" val="l_h_f"/>
  <p:tag name="KSO_WM_UNIT_INDEX" val="1_2_1"/>
  <p:tag name="KSO_WM_UNIT_VALUE" val="56"/>
  <p:tag name="KSO_WM_DIAGRAM_MAX_ITEMCNT" val="4"/>
  <p:tag name="KSO_WM_DIAGRAM_MIN_ITEMCNT" val="2"/>
  <p:tag name="KSO_WM_DIAGRAM_VIRTUALLY_FRAME" val="{&quot;height&quot;:301.70001220703125,&quot;width&quot;:850.650024414062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单击输入项正文，文字是您思想的提炼，请尽量言简意赅的阐述观点。单击此处输入项正文，文字是您思想的提炼"/>
  <p:tag name="KSO_WM_UNIT_TEXT_FILL_FORE_SCHEMECOLOR_INDEX" val="1"/>
  <p:tag name="KSO_WM_UNIT_TEXT_FILL_TYPE" val="1"/>
  <p:tag name="KSO_WM_UNIT_USESOURCEFORMAT_APPLY" val="0"/>
</p:tagLst>
</file>

<file path=ppt/tags/tag2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2468_2*l_h_a*1_2_1"/>
  <p:tag name="KSO_WM_TEMPLATE_CATEGORY" val="diagram"/>
  <p:tag name="KSO_WM_TEMPLATE_INDEX" val="20232468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UNIT_ISCONTENTSTITLE" val="0"/>
  <p:tag name="KSO_WM_UNIT_ISNUMDGMTITLE" val="0"/>
  <p:tag name="KSO_WM_UNIT_NOCLEAR" val="0"/>
  <p:tag name="KSO_WM_DIAGRAM_GROUP_CODE" val="l1-1"/>
  <p:tag name="KSO_WM_UNIT_TYPE" val="l_h_a"/>
  <p:tag name="KSO_WM_UNIT_INDEX" val="1_2_1"/>
  <p:tag name="KSO_WM_UNIT_VALUE" val="9"/>
  <p:tag name="KSO_WM_DIAGRAM_MAX_ITEMCNT" val="4"/>
  <p:tag name="KSO_WM_DIAGRAM_MIN_ITEMCNT" val="2"/>
  <p:tag name="KSO_WM_DIAGRAM_VIRTUALLY_FRAME" val="{&quot;height&quot;:301.70001220703125,&quot;width&quot;:850.6500244140625}"/>
  <p:tag name="KSO_WM_DIAGRAM_COLOR_MATCH_VALUE" val="{&quot;shape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添加标题"/>
  <p:tag name="KSO_WM_UNIT_FILL_TYPE" val="1"/>
  <p:tag name="KSO_WM_UNIT_FILL_FORE_SCHEMECOLOR_INDEX" val="2"/>
  <p:tag name="KSO_WM_UNIT_FILL_FORE_SCHEMECOLOR_INDEX_BRIGHTNESS" val="0"/>
  <p:tag name="KSO_WM_UNIT_TEXT_FILL_FORE_SCHEMECOLOR_INDEX" val="1"/>
  <p:tag name="KSO_WM_UNIT_TEXT_FILL_TYPE" val="1"/>
  <p:tag name="KSO_WM_UNIT_USESOURCEFORMAT_APPLY" val="0"/>
</p:tagLst>
</file>

<file path=ppt/tags/tag2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33187_7"/>
  <p:tag name="KSO_WM_TEMPLATE_SUBCATEGORY" val="29"/>
  <p:tag name="KSO_WM_TEMPLATE_MASTER_TYPE" val="0"/>
  <p:tag name="KSO_WM_TEMPLATE_COLOR_TYPE" val="0"/>
  <p:tag name="KSO_WM_SLIDE_ITEM_CNT" val="0"/>
  <p:tag name="KSO_WM_SLIDE_INDEX" val="7"/>
  <p:tag name="KSO_WM_TAG_VERSION" val="3.0"/>
  <p:tag name="KSO_WM_BEAUTIFY_FLAG" val="#wm#"/>
  <p:tag name="KSO_WM_TEMPLATE_CATEGORY" val="custom"/>
  <p:tag name="KSO_WM_TEMPLATE_INDEX" val="20233187"/>
  <p:tag name="KSO_WM_SLIDE_TYPE" val="sectionTitle"/>
  <p:tag name="KSO_WM_SLIDE_SUBTYPE" val="pureTxt"/>
  <p:tag name="KSO_WM_SLIDE_LAYOUT" val="a_e"/>
  <p:tag name="KSO_WM_SLIDE_LAYOUT_CNT" val="1_1"/>
</p:tagLst>
</file>

<file path=ppt/tags/tag2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33187_7*a*1"/>
  <p:tag name="KSO_WM_TEMPLATE_CATEGORY" val="custom"/>
  <p:tag name="KSO_WM_TEMPLATE_INDEX" val="20233187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NOCLEAR" val="0"/>
  <p:tag name="KSO_WM_UNIT_VALUE" val="14"/>
  <p:tag name="KSO_WM_UNIT_TYPE" val="a"/>
  <p:tag name="KSO_WM_UNIT_INDEX" val="1"/>
  <p:tag name="KSO_WM_UNIT_PRESET_TEXT" val="添加章节标题"/>
</p:tagLst>
</file>

<file path=ppt/tags/tag2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1"/>
  <p:tag name="KSO_WM_UNIT_DIAGRAM_ISNUMVISUAL" val="0"/>
  <p:tag name="KSO_WM_UNIT_DIAGRAM_ISREFERUNIT" val="0"/>
  <p:tag name="KSO_WM_UNIT_ID" val="custom20233187_7*e*1"/>
  <p:tag name="KSO_WM_TEMPLATE_CATEGORY" val="custom"/>
  <p:tag name="KSO_WM_TEMPLATE_INDEX" val="20233187"/>
  <p:tag name="KSO_WM_UNIT_LAYERLEVEL" val="1"/>
  <p:tag name="KSO_WM_TAG_VERSION" val="3.0"/>
  <p:tag name="KSO_WM_BEAUTIFY_FLAG" val="#wm#"/>
  <p:tag name="KSO_WM_UNIT_NOCLEAR" val="0"/>
  <p:tag name="KSO_WM_UNIT_VALUE" val="13"/>
  <p:tag name="KSO_WM_UNIT_TYPE" val="e"/>
  <p:tag name="KSO_WM_UNIT_INDEX" val="1"/>
  <p:tag name="KSO_WM_UNIT_PRESET_TEXT" val="03"/>
</p:tagLst>
</file>

<file path=ppt/tags/tag2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diagram20232474_1"/>
  <p:tag name="KSO_WM_TEMPLATE_SUBCATEGORY" val="0"/>
  <p:tag name="KSO_WM_TEMPLATE_MASTER_TYPE" val="0"/>
  <p:tag name="KSO_WM_TEMPLATE_COLOR_TYPE" val="0"/>
  <p:tag name="KSO_WM_SLIDE_TYPE" val="text"/>
  <p:tag name="KSO_WM_SLIDE_SUBTYPE" val="diag"/>
  <p:tag name="KSO_WM_SLIDE_ITEM_CNT" val="2"/>
  <p:tag name="KSO_WM_SLIDE_INDEX" val="1"/>
  <p:tag name="KSO_WM_SLIDE_SIZE" val="766.91*286.45"/>
  <p:tag name="KSO_WM_SLIDE_POSITION" val="96.545*148.7"/>
  <p:tag name="KSO_WM_DIAGRAM_GROUP_CODE" val="l1-1"/>
  <p:tag name="KSO_WM_SLIDE_DIAGTYPE" val="l"/>
  <p:tag name="KSO_WM_TAG_VERSION" val="3.0"/>
  <p:tag name="KSO_WM_BEAUTIFY_FLAG" val="#wm#"/>
  <p:tag name="KSO_WM_TEMPLATE_CATEGORY" val="custom"/>
  <p:tag name="KSO_WM_TEMPLATE_INDEX" val="20233187"/>
  <p:tag name="KSO_WM_SLIDE_LAYOUT" val="a_l"/>
  <p:tag name="KSO_WM_SLIDE_LAYOUT_CNT" val="1_1"/>
</p:tagLst>
</file>

<file path=ppt/tags/tag2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NOCLEAR" val="0"/>
  <p:tag name="KSO_WM_UNIT_VALUE" val="29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a"/>
  <p:tag name="KSO_WM_UNIT_INDEX" val="1"/>
  <p:tag name="KSO_WM_UNIT_ID" val="diagram20232474_1*a*1"/>
  <p:tag name="KSO_WM_TEMPLATE_CATEGORY" val="diagram"/>
  <p:tag name="KSO_WM_TEMPLATE_INDEX" val="20232474"/>
  <p:tag name="KSO_WM_UNIT_LAYERLEVEL" val="1"/>
  <p:tag name="KSO_WM_TAG_VERSION" val="3.0"/>
  <p:tag name="KSO_WM_BEAUTIFY_FLAG" val="#wm#"/>
  <p:tag name="KSO_WM_UNIT_PRESET_TEXT" val="单击此处添加标题"/>
  <p:tag name="KSO_WM_UNIT_TEXT_FILL_FORE_SCHEMECOLOR_INDEX" val="13"/>
  <p:tag name="KSO_WM_UNIT_TEXT_FILL_TYPE" val="1"/>
  <p:tag name="KSO_WM_UNIT_USESOURCEFORMAT_APPLY" val="0"/>
</p:tagLst>
</file>

<file path=ppt/tags/tag2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ERSION" val="3"/>
  <p:tag name="KSO_WM_DIAGRAM_COLOR_TRICK" val="1"/>
  <p:tag name="KSO_WM_DIAGRAM_COLOR_TEXT_CAN_REMOVE" val="n"/>
  <p:tag name="KSO_WM_UNIT_SUBTYPE" val="a"/>
  <p:tag name="KSO_WM_UNIT_NOCLEAR" val="0"/>
  <p:tag name="KSO_WM_UNIT_VALUE" val="54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diagram20232474_1*l_h_f*1_1_1"/>
  <p:tag name="KSO_WM_TEMPLATE_CATEGORY" val="diagram"/>
  <p:tag name="KSO_WM_TEMPLATE_INDEX" val="20232474"/>
  <p:tag name="KSO_WM_UNIT_LAYERLEVEL" val="1_1_1"/>
  <p:tag name="KSO_WM_TAG_VERSION" val="3.0"/>
  <p:tag name="KSO_WM_BEAUTIFY_FLAG" val="#wm#"/>
  <p:tag name="KSO_WM_DIAGRAM_MAX_ITEMCNT" val="4"/>
  <p:tag name="KSO_WM_DIAGRAM_MIN_ITEMCNT" val="2"/>
  <p:tag name="KSO_WM_DIAGRAM_VIRTUALLY_FRAME" val="{&quot;height&quot;:286.45001220703125,&quot;width&quot;:851.0355224609375}"/>
  <p:tag name="KSO_WM_DIAGRAM_COLOR_MATCH_VALUE" val="{&quot;shape&quot;:{&quot;fill&quot;:{&quot;gradient&quot;:[{&quot;brightness&quot;:-0.25,&quot;colorType&quot;:1,&quot;foreColorIndex&quot;:5,&quot;pos&quot;:0,&quot;transparency&quot;:0},{&quot;brightness&quot;:0,&quot;colorType&quot;:1,&quot;foreColorIndex&quot;:5,&quot;pos&quot;:1,&quot;transparency&quot;:0}],&quot;type&quot;:3},&quot;glow&quot;:{&quot;colorType&quot;:0},&quot;line&quot;:{&quot;type&quot;:0},&quot;shadow&quot;:{&quot;brightness&quot;:0,&quot;colorType&quot;:2,&quot;rgb&quot;:&quot;#000000&quot;,&quot;transparency&quot;:0.6000000238418579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FORE_SCHEMECOLOR_INDEX_BRIGHTNESS" val="0"/>
  <p:tag name="KSO_WM_UNIT_PRESET_TEXT" val="单击此处添加文本具体内容，简明扼要地阐述您的观点，根据需要可酌情增减文字,单击此处添加文本具体内容"/>
  <p:tag name="KSO_WM_UNIT_FILL_TYPE" val="3"/>
  <p:tag name="KSO_WM_UNIT_USESOURCEFORMAT_APPLY" val="0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2"/>
  <p:tag name="KSO_WM_UNIT_ID" val="diagram20232474_1*l_h_i*1_1_2"/>
  <p:tag name="KSO_WM_TEMPLATE_CATEGORY" val="diagram"/>
  <p:tag name="KSO_WM_TEMPLATE_INDEX" val="20232474"/>
  <p:tag name="KSO_WM_UNIT_LAYERLEVEL" val="1_1_1"/>
  <p:tag name="KSO_WM_TAG_VERSION" val="3.0"/>
  <p:tag name="KSO_WM_BEAUTIFY_FLAG" val="#wm#"/>
  <p:tag name="KSO_WM_DIAGRAM_MAX_ITEMCNT" val="4"/>
  <p:tag name="KSO_WM_DIAGRAM_MIN_ITEMCNT" val="2"/>
  <p:tag name="KSO_WM_DIAGRAM_VIRTUALLY_FRAME" val="{&quot;height&quot;:286.45001220703125,&quot;width&quot;:851.0355224609375}"/>
  <p:tag name="KSO_WM_DIAGRAM_COLOR_MATCH_VALUE" val="{&quot;shape&quot;:{&quot;fill&quot;:{&quot;solid&quot;:{&quot;brightness&quot;:0,&quot;colorType&quot;:1,&quot;foreColorIndex&quot;:4,&quot;transparency&quot;:0.5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4"/>
  <p:tag name="KSO_WM_UNIT_FILL_FORE_SCHEMECOLOR_INDEX_BRIGHTNESS" val="0"/>
  <p:tag name="KSO_WM_UNIT_TEXT_FILL_FORE_SCHEMECOLOR_INDEX" val="13"/>
  <p:tag name="KSO_WM_UNIT_TEXT_FILL_TYPE" val="1"/>
  <p:tag name="KSO_WM_UNIT_USESOURCEFORMAT_APPLY" val="0"/>
</p:tagLst>
</file>

<file path=ppt/tags/tag2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NUMDGMTITLE" val="0"/>
  <p:tag name="KSO_WM_DIAGRAM_VERSION" val="3"/>
  <p:tag name="KSO_WM_DIAGRAM_COLOR_TRICK" val="1"/>
  <p:tag name="KSO_WM_DIAGRAM_COLOR_TEXT_CAN_REMOVE" val="n"/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2_1"/>
  <p:tag name="KSO_WM_UNIT_ID" val="diagram20232474_1*l_h_f*1_2_1"/>
  <p:tag name="KSO_WM_TEMPLATE_CATEGORY" val="diagram"/>
  <p:tag name="KSO_WM_TEMPLATE_INDEX" val="20232474"/>
  <p:tag name="KSO_WM_UNIT_LAYERLEVEL" val="1_1_1"/>
  <p:tag name="KSO_WM_TAG_VERSION" val="3.0"/>
  <p:tag name="KSO_WM_BEAUTIFY_FLAG" val="#wm#"/>
  <p:tag name="KSO_WM_DIAGRAM_MAX_ITEMCNT" val="4"/>
  <p:tag name="KSO_WM_DIAGRAM_MIN_ITEMCNT" val="2"/>
  <p:tag name="KSO_WM_DIAGRAM_VIRTUALLY_FRAME" val="{&quot;height&quot;:286.45001220703125,&quot;width&quot;:851.0355224609375}"/>
  <p:tag name="KSO_WM_UNIT_VALUE" val="54"/>
  <p:tag name="KSO_WM_DIAGRAM_COLOR_MATCH_VALUE" val="{&quot;shape&quot;:{&quot;fill&quot;:{&quot;gradient&quot;:[{&quot;brightness&quot;:-0.25,&quot;colorType&quot;:1,&quot;foreColorIndex&quot;:5,&quot;pos&quot;:0,&quot;transparency&quot;:0},{&quot;brightness&quot;:0,&quot;colorType&quot;:1,&quot;foreColorIndex&quot;:5,&quot;pos&quot;:1,&quot;transparency&quot;:0}],&quot;type&quot;:3},&quot;glow&quot;:{&quot;colorType&quot;:0},&quot;line&quot;:{&quot;type&quot;:0},&quot;shadow&quot;:{&quot;brightness&quot;:0,&quot;colorType&quot;:2,&quot;rgb&quot;:&quot;#000000&quot;,&quot;transparency&quot;:0.6000000238418579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FORE_SCHEMECOLOR_INDEX_BRIGHTNESS" val="0"/>
  <p:tag name="KSO_WM_UNIT_PRESET_TEXT" val="单击此处添加文本具体内容，简明扼要地阐述您的观点，根据需要可酌情增减文字，单击此处添加文本具体内容"/>
  <p:tag name="KSO_WM_UNIT_FILL_TYPE" val="3"/>
  <p:tag name="KSO_WM_UNIT_USESOURCEFORMAT_APPLY" val="0"/>
</p:tagLst>
</file>

<file path=ppt/tags/tag2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ERSION" val="3"/>
  <p:tag name="KSO_WM_DIAGRAM_COLOR_TRICK" val="1"/>
  <p:tag name="KSO_WM_DIAGRAM_COLOR_TEXT_CAN_REMOVE" val="n"/>
  <p:tag name="KSO_WM_UNIT_VALUE" val="247*247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d"/>
  <p:tag name="KSO_WM_UNIT_INDEX" val="1_1_1"/>
  <p:tag name="KSO_WM_UNIT_ID" val="diagram20232474_1*l_h_d*1_1_1"/>
  <p:tag name="KSO_WM_TEMPLATE_CATEGORY" val="diagram"/>
  <p:tag name="KSO_WM_TEMPLATE_INDEX" val="20232474"/>
  <p:tag name="KSO_WM_UNIT_LAYERLEVEL" val="1_1_1"/>
  <p:tag name="KSO_WM_TAG_VERSION" val="3.0"/>
  <p:tag name="KSO_WM_BEAUTIFY_FLAG" val="#wm#"/>
  <p:tag name="KSO_WM_DIAGRAM_MAX_ITEMCNT" val="4"/>
  <p:tag name="KSO_WM_DIAGRAM_MIN_ITEMCNT" val="2"/>
  <p:tag name="KSO_WM_DIAGRAM_VIRTUALLY_FRAME" val="{&quot;height&quot;:286.45001220703125,&quot;width&quot;:851.0355224609375}"/>
  <p:tag name="KSO_WM_DIAGRAM_COLOR_MATCH_VALUE" val="{&quot;shape&quot;:{&quot;fill&quot;:{&quot;type&quot;:0},&quot;glow&quot;:{&quot;colorType&quot;:0},&quot;line&quot;:{&quot;solidLine&quot;:{&quot;brightness&quot;:0.6000000238418579,&quot;colorType&quot;:1,&quot;foreColorIndex&quot;:1,&quot;transparency&quot;:0.800000011920929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LINE_FORE_SCHEMECOLOR_INDEX" val="1"/>
  <p:tag name="KSO_WM_UNIT_LINE_FILL_TYPE" val="2"/>
  <p:tag name="KSO_WM_UNIT_USESOURCEFORMAT_APPLY" val="0"/>
</p:tagLst>
</file>

<file path=ppt/tags/tag2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ERSION" val="3"/>
  <p:tag name="KSO_WM_DIAGRAM_COLOR_TRICK" val="1"/>
  <p:tag name="KSO_WM_DIAGRAM_COLOR_TEXT_CAN_REMOVE" val="n"/>
  <p:tag name="KSO_WM_UNIT_ISCONTENTSTITLE" val="0"/>
  <p:tag name="KSO_WM_UNIT_ISNUMDGMTITLE" val="0"/>
  <p:tag name="KSO_WM_UNIT_NOCLEAR" val="0"/>
  <p:tag name="KSO_WM_UNIT_VALUE" val="12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1_1"/>
  <p:tag name="KSO_WM_UNIT_ID" val="diagram20232474_1*l_h_a*1_1_1"/>
  <p:tag name="KSO_WM_TEMPLATE_CATEGORY" val="diagram"/>
  <p:tag name="KSO_WM_TEMPLATE_INDEX" val="20232474"/>
  <p:tag name="KSO_WM_UNIT_LAYERLEVEL" val="1_1_1"/>
  <p:tag name="KSO_WM_TAG_VERSION" val="3.0"/>
  <p:tag name="KSO_WM_BEAUTIFY_FLAG" val="#wm#"/>
  <p:tag name="KSO_WM_DIAGRAM_MAX_ITEMCNT" val="4"/>
  <p:tag name="KSO_WM_DIAGRAM_MIN_ITEMCNT" val="2"/>
  <p:tag name="KSO_WM_DIAGRAM_VIRTUALLY_FRAME" val="{&quot;height&quot;:286.45001220703125,&quot;width&quot;:851.035522460937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添加文档标题"/>
  <p:tag name="KSO_WM_UNIT_TEXT_FILL_FORE_SCHEMECOLOR_INDEX" val="1"/>
  <p:tag name="KSO_WM_UNIT_TEXT_FILL_TYPE" val="1"/>
  <p:tag name="KSO_WM_UNIT_USESOURCEFORMAT_APPLY" val="0"/>
</p:tagLst>
</file>

<file path=ppt/tags/tag2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2"/>
  <p:tag name="KSO_WM_UNIT_ID" val="diagram20232474_1*l_h_i*1_2_2"/>
  <p:tag name="KSO_WM_TEMPLATE_CATEGORY" val="diagram"/>
  <p:tag name="KSO_WM_TEMPLATE_INDEX" val="20232474"/>
  <p:tag name="KSO_WM_UNIT_LAYERLEVEL" val="1_1_1"/>
  <p:tag name="KSO_WM_TAG_VERSION" val="3.0"/>
  <p:tag name="KSO_WM_BEAUTIFY_FLAG" val="#wm#"/>
  <p:tag name="KSO_WM_DIAGRAM_MAX_ITEMCNT" val="4"/>
  <p:tag name="KSO_WM_DIAGRAM_MIN_ITEMCNT" val="2"/>
  <p:tag name="KSO_WM_DIAGRAM_VIRTUALLY_FRAME" val="{&quot;height&quot;:286.45001220703125,&quot;width&quot;:851.0355224609375}"/>
  <p:tag name="KSO_WM_DIAGRAM_COLOR_MATCH_VALUE" val="{&quot;shape&quot;:{&quot;fill&quot;:{&quot;solid&quot;:{&quot;brightness&quot;:0,&quot;colorType&quot;:1,&quot;foreColorIndex&quot;:4,&quot;transparency&quot;:0.5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4"/>
  <p:tag name="KSO_WM_UNIT_FILL_FORE_SCHEMECOLOR_INDEX_BRIGHTNESS" val="0"/>
  <p:tag name="KSO_WM_UNIT_TEXT_FILL_FORE_SCHEMECOLOR_INDEX" val="13"/>
  <p:tag name="KSO_WM_UNIT_TEXT_FILL_TYPE" val="1"/>
  <p:tag name="KSO_WM_UNIT_USESOURCEFORMAT_APPLY" val="0"/>
</p:tagLst>
</file>

<file path=ppt/tags/tag2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ERSION" val="3"/>
  <p:tag name="KSO_WM_DIAGRAM_COLOR_TRICK" val="1"/>
  <p:tag name="KSO_WM_DIAGRAM_COLOR_TEXT_CAN_REMOVE" val="n"/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2_1"/>
  <p:tag name="KSO_WM_UNIT_ID" val="diagram20232474_1*l_h_a*1_2_1"/>
  <p:tag name="KSO_WM_TEMPLATE_CATEGORY" val="diagram"/>
  <p:tag name="KSO_WM_TEMPLATE_INDEX" val="20232474"/>
  <p:tag name="KSO_WM_UNIT_LAYERLEVEL" val="1_1_1"/>
  <p:tag name="KSO_WM_TAG_VERSION" val="3.0"/>
  <p:tag name="KSO_WM_BEAUTIFY_FLAG" val="#wm#"/>
  <p:tag name="KSO_WM_UNIT_VALUE" val="12"/>
  <p:tag name="KSO_WM_DIAGRAM_MAX_ITEMCNT" val="4"/>
  <p:tag name="KSO_WM_DIAGRAM_MIN_ITEMCNT" val="2"/>
  <p:tag name="KSO_WM_DIAGRAM_VIRTUALLY_FRAME" val="{&quot;height&quot;:286.45001220703125,&quot;width&quot;:851.035522460937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添加文档标题"/>
  <p:tag name="KSO_WM_UNIT_TEXT_FILL_FORE_SCHEMECOLOR_INDEX" val="1"/>
  <p:tag name="KSO_WM_UNIT_TEXT_FILL_TYPE" val="1"/>
  <p:tag name="KSO_WM_UNIT_USESOURCEFORMAT_APPLY" val="0"/>
</p:tagLst>
</file>

<file path=ppt/tags/tag2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ERSION" val="3"/>
  <p:tag name="KSO_WM_DIAGRAM_COLOR_TRICK" val="1"/>
  <p:tag name="KSO_WM_DIAGRAM_COLOR_TEXT_CAN_REMOVE" val="n"/>
  <p:tag name="KSO_WM_UNIT_VALUE" val="247*247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d"/>
  <p:tag name="KSO_WM_UNIT_INDEX" val="1_2_1"/>
  <p:tag name="KSO_WM_UNIT_ID" val="diagram20232474_1*l_h_d*1_2_1"/>
  <p:tag name="KSO_WM_TEMPLATE_CATEGORY" val="diagram"/>
  <p:tag name="KSO_WM_TEMPLATE_INDEX" val="20232474"/>
  <p:tag name="KSO_WM_UNIT_LAYERLEVEL" val="1_1_1"/>
  <p:tag name="KSO_WM_TAG_VERSION" val="3.0"/>
  <p:tag name="KSO_WM_BEAUTIFY_FLAG" val="#wm#"/>
  <p:tag name="KSO_WM_DIAGRAM_MAX_ITEMCNT" val="4"/>
  <p:tag name="KSO_WM_DIAGRAM_MIN_ITEMCNT" val="2"/>
  <p:tag name="KSO_WM_DIAGRAM_VIRTUALLY_FRAME" val="{&quot;height&quot;:286.45001220703125,&quot;width&quot;:851.0355224609375}"/>
  <p:tag name="KSO_WM_DIAGRAM_COLOR_MATCH_VALUE" val="{&quot;shape&quot;:{&quot;fill&quot;:{&quot;type&quot;:0},&quot;glow&quot;:{&quot;colorType&quot;:0},&quot;line&quot;:{&quot;solidLine&quot;:{&quot;brightness&quot;:0.6000000238418579,&quot;colorType&quot;:1,&quot;foreColorIndex&quot;:1,&quot;transparency&quot;:0.800000011920929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LINE_FORE_SCHEMECOLOR_INDEX" val="1"/>
  <p:tag name="KSO_WM_UNIT_LINE_FILL_TYPE" val="2"/>
  <p:tag name="KSO_WM_UNIT_USESOURCEFORMAT_APPLY" val="0"/>
</p:tagLst>
</file>

<file path=ppt/tags/tag2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32484_1"/>
  <p:tag name="KSO_WM_TEMPLATE_SUBCATEGORY" val="0"/>
  <p:tag name="KSO_WM_TEMPLATE_MASTER_TYPE" val="0"/>
  <p:tag name="KSO_WM_TEMPLATE_COLOR_TYPE" val="0"/>
  <p:tag name="KSO_WM_SLIDE_ITEM_CNT" val="1"/>
  <p:tag name="KSO_WM_SLIDE_INDEX" val="1"/>
  <p:tag name="KSO_WM_TAG_VERSION" val="3.0"/>
  <p:tag name="KSO_WM_BEAUTIFY_FLAG" val="#wm#"/>
  <p:tag name="KSO_WM_TEMPLATE_CATEGORY" val="custom"/>
  <p:tag name="KSO_WM_TEMPLATE_INDEX" val="20233187"/>
  <p:tag name="KSO_WM_SLIDE_TYPE" val="text"/>
  <p:tag name="KSO_WM_SLIDE_SUBTYPE" val="picTxt"/>
  <p:tag name="KSO_WM_SLIDE_SIZE" val="745.9*95.95"/>
  <p:tag name="KSO_WM_SLIDE_POSITION" val="117.125*383.725"/>
  <p:tag name="KSO_WM_SLIDE_LAYOUT" val="a_d_l"/>
  <p:tag name="KSO_WM_SLIDE_LAYOUT_CNT" val="1_1_1"/>
  <p:tag name="KSO_WM_SPECIAL_SOURCE" val="bdnull"/>
  <p:tag name="KSO_WM_DIAGRAM_GROUP_CODE" val="l1-1"/>
  <p:tag name="KSO_WM_SLIDE_DIAGTYPE" val="l"/>
</p:tagLst>
</file>

<file path=ppt/tags/tag2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VALUE" val="952*3384"/>
  <p:tag name="KSO_WM_UNIT_HIGHLIGHT" val="0"/>
  <p:tag name="KSO_WM_UNIT_COMPATIBLE" val="0"/>
  <p:tag name="KSO_WM_UNIT_DIAGRAM_ISNUMVISUAL" val="0"/>
  <p:tag name="KSO_WM_UNIT_DIAGRAM_ISREFERUNIT" val="0"/>
  <p:tag name="KSO_WM_UNIT_TYPE" val="d"/>
  <p:tag name="KSO_WM_UNIT_INDEX" val="1"/>
  <p:tag name="KSO_WM_UNIT_ID" val="custom20232484_1*d*1"/>
  <p:tag name="KSO_WM_TEMPLATE_CATEGORY" val="custom"/>
  <p:tag name="KSO_WM_TEMPLATE_INDEX" val="20232484"/>
  <p:tag name="KSO_WM_UNIT_LAYERLEVEL" val="1"/>
  <p:tag name="KSO_WM_TAG_VERSION" val="3.0"/>
  <p:tag name="KSO_WM_BEAUTIFY_FLAG" val="#wm#"/>
  <p:tag name="KSO_WM_DIAGRAM_GROUP_CODE" val="l1-1"/>
  <p:tag name="KSO_WM_UNIT_LINE_FORE_SCHEMECOLOR_INDEX" val="1"/>
  <p:tag name="KSO_WM_UNIT_LINE_FILL_TYPE" val="2"/>
  <p:tag name="KSO_WM_UNIT_USESOURCEFORMAT_APPLY" val="0"/>
</p:tagLst>
</file>

<file path=ppt/tags/tag2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i"/>
  <p:tag name="KSO_WM_UNIT_INDEX" val="1"/>
  <p:tag name="KSO_WM_UNIT_ID" val="custom20232484_1*i*1"/>
  <p:tag name="KSO_WM_TEMPLATE_CATEGORY" val="custom"/>
  <p:tag name="KSO_WM_TEMPLATE_INDEX" val="20232484"/>
  <p:tag name="KSO_WM_UNIT_LAYERLEVEL" val="1"/>
  <p:tag name="KSO_WM_TAG_VERSION" val="3.0"/>
  <p:tag name="KSO_WM_UNIT_FILL_FORE_SCHEMECOLOR_INDEX" val="2"/>
  <p:tag name="KSO_WM_UNIT_FILL_TYPE" val="1"/>
  <p:tag name="KSO_WM_UNIT_LINE_FORE_SCHEMECOLOR_INDEX" val="5"/>
  <p:tag name="KSO_WM_UNIT_LINE_FILL_TYPE" val="2"/>
  <p:tag name="KSO_WM_UNIT_SHADOW_SCHEMECOLOR_INDEX" val="5"/>
  <p:tag name="KSO_WM_UNIT_TEXT_FILL_FORE_SCHEMECOLOR_INDEX" val="13"/>
  <p:tag name="KSO_WM_UNIT_TEXT_FILL_TYPE" val="1"/>
  <p:tag name="KSO_WM_UNIT_USESOURCEFORMAT_APPLY" val="0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32484_1*a*1"/>
  <p:tag name="KSO_WM_TEMPLATE_CATEGORY" val="custom"/>
  <p:tag name="KSO_WM_TEMPLATE_INDEX" val="20232484"/>
  <p:tag name="KSO_WM_UNIT_LAYERLEVEL" val="1"/>
  <p:tag name="KSO_WM_TAG_VERSION" val="3.0"/>
  <p:tag name="KSO_WM_BEAUTIFY_FLAG" val="#wm#"/>
  <p:tag name="KSO_WM_UNIT_TEXT_FILL_FORE_SCHEMECOLOR_INDEX_BRIGHTNESS" val="0.15"/>
  <p:tag name="KSO_WM_UNIT_TEXT_FILL_FORE_SCHEMECOLOR_INDEX" val="13"/>
  <p:tag name="KSO_WM_UNIT_TEXT_FILL_TYPE" val="1"/>
  <p:tag name="KSO_WM_DIAGRAM_GROUP_CODE" val="l1-1"/>
  <p:tag name="KSO_WM_UNIT_USESOURCEFORMAT_APPLY" val="0"/>
  <p:tag name="KSO_WM_UNIT_PRESET_TEXT" val="单击此处添加标题"/>
</p:tagLst>
</file>

<file path=ppt/tags/tag2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ERSION" val="3"/>
  <p:tag name="KSO_WM_DIAGRAM_COLOR_TRICK" val="1"/>
  <p:tag name="KSO_WM_DIAGRAM_COLOR_TEXT_CAN_REMOVE" val="n"/>
  <p:tag name="KSO_WM_UNIT_SUBTYPE" val="a"/>
  <p:tag name="KSO_WM_UNIT_NOCLEAR" val="0"/>
  <p:tag name="KSO_WM_UNIT_VALUE" val="13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diagram20232476_3*l_h_f*1_1_1"/>
  <p:tag name="KSO_WM_TEMPLATE_CATEGORY" val="diagram"/>
  <p:tag name="KSO_WM_TEMPLATE_INDEX" val="20232476"/>
  <p:tag name="KSO_WM_UNIT_LAYERLEVEL" val="1_1_1"/>
  <p:tag name="KSO_WM_TAG_VERSION" val="3.0"/>
  <p:tag name="KSO_WM_BEAUTIFY_FLAG" val="#wm#"/>
  <p:tag name="KSO_WM_DIAGRAM_MAX_ITEMCNT" val="3"/>
  <p:tag name="KSO_WM_DIAGRAM_MIN_ITEMCNT" val="1"/>
  <p:tag name="KSO_WM_DIAGRAM_VIRTUALLY_FRAME" val="{&quot;height&quot;:132.14999389648438,&quot;width&quot;:746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000000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TYPE" val="1"/>
  <p:tag name="KSO_WM_UNIT_PRESET_TEXT" val="单击此处输入你的项正文，请尽量言简意赅的阐述观点，单击此处输入你的项正文。"/>
  <p:tag name="KSO_WM_UNIT_USESOURCEFORMAT_APPLY" val="0"/>
</p:tagLst>
</file>

<file path=ppt/tags/tag2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ERSION" val="3"/>
  <p:tag name="KSO_WM_DIAGRAM_COLOR_TRICK" val="1"/>
  <p:tag name="KSO_WM_DIAGRAM_COLOR_TEXT_CAN_REMOVE" val="n"/>
  <p:tag name="KSO_WM_UNIT_ISCONTENTSTITLE" val="0"/>
  <p:tag name="KSO_WM_UNIT_ISNUMDGMTITLE" val="0"/>
  <p:tag name="KSO_WM_UNIT_NOCLEAR" val="0"/>
  <p:tag name="KSO_WM_UNIT_VALUE" val="41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1_1"/>
  <p:tag name="KSO_WM_UNIT_ID" val="diagram20232476_3*l_h_a*1_1_1"/>
  <p:tag name="KSO_WM_TEMPLATE_CATEGORY" val="diagram"/>
  <p:tag name="KSO_WM_TEMPLATE_INDEX" val="20232476"/>
  <p:tag name="KSO_WM_UNIT_LAYERLEVEL" val="1_1_1"/>
  <p:tag name="KSO_WM_TAG_VERSION" val="3.0"/>
  <p:tag name="KSO_WM_BEAUTIFY_FLAG" val="#wm#"/>
  <p:tag name="KSO_WM_DIAGRAM_MAX_ITEMCNT" val="3"/>
  <p:tag name="KSO_WM_DIAGRAM_MIN_ITEMCNT" val="1"/>
  <p:tag name="KSO_WM_DIAGRAM_VIRTUALLY_FRAME" val="{&quot;height&quot;:132.14999389648438,&quot;width&quot;:746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000000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TYPE" val="1"/>
  <p:tag name="KSO_WM_UNIT_PRESET_TEXT" val="单击此处添加项标题"/>
  <p:tag name="KSO_WM_UNIT_USESOURCEFORMAT_APPLY" val="0"/>
</p:tagLst>
</file>

<file path=ppt/tags/tag2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ERSION" val="3"/>
  <p:tag name="KSO_WM_DIAGRAM_COLOR_TRICK" val="1"/>
  <p:tag name="KSO_WM_DIAGRAM_COLOR_TEXT_CAN_REMOVE" val="n"/>
  <p:tag name="KSO_WM_UNIT_SUBTYPE" val="a"/>
  <p:tag name="KSO_WM_UNIT_NOCLEAR" val="0"/>
  <p:tag name="KSO_WM_UNIT_VALUE" val="13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3_1"/>
  <p:tag name="KSO_WM_UNIT_ID" val="diagram20232476_3*l_h_f*1_3_1"/>
  <p:tag name="KSO_WM_TEMPLATE_CATEGORY" val="diagram"/>
  <p:tag name="KSO_WM_TEMPLATE_INDEX" val="20232476"/>
  <p:tag name="KSO_WM_UNIT_LAYERLEVEL" val="1_1_1"/>
  <p:tag name="KSO_WM_TAG_VERSION" val="3.0"/>
  <p:tag name="KSO_WM_BEAUTIFY_FLAG" val="#wm#"/>
  <p:tag name="KSO_WM_DIAGRAM_MAX_ITEMCNT" val="3"/>
  <p:tag name="KSO_WM_DIAGRAM_MIN_ITEMCNT" val="1"/>
  <p:tag name="KSO_WM_DIAGRAM_VIRTUALLY_FRAME" val="{&quot;height&quot;:132.14999389648438,&quot;width&quot;:746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000000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TYPE" val="1"/>
  <p:tag name="KSO_WM_UNIT_PRESET_TEXT" val="单击此处输入你的项正文，请尽量言简意赅的阐述观点，单击此处输入你的项正文。"/>
  <p:tag name="KSO_WM_UNIT_USESOURCEFORMAT_APPLY" val="0"/>
</p:tagLst>
</file>

<file path=ppt/tags/tag2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ERSION" val="3"/>
  <p:tag name="KSO_WM_DIAGRAM_COLOR_TRICK" val="1"/>
  <p:tag name="KSO_WM_DIAGRAM_COLOR_TEXT_CAN_REMOVE" val="n"/>
  <p:tag name="KSO_WM_UNIT_ISCONTENTSTITLE" val="0"/>
  <p:tag name="KSO_WM_UNIT_ISNUMDGMTITLE" val="0"/>
  <p:tag name="KSO_WM_UNIT_NOCLEAR" val="0"/>
  <p:tag name="KSO_WM_UNIT_VALUE" val="41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3_1"/>
  <p:tag name="KSO_WM_UNIT_ID" val="diagram20232476_3*l_h_a*1_3_1"/>
  <p:tag name="KSO_WM_TEMPLATE_CATEGORY" val="diagram"/>
  <p:tag name="KSO_WM_TEMPLATE_INDEX" val="20232476"/>
  <p:tag name="KSO_WM_UNIT_LAYERLEVEL" val="1_1_1"/>
  <p:tag name="KSO_WM_TAG_VERSION" val="3.0"/>
  <p:tag name="KSO_WM_BEAUTIFY_FLAG" val="#wm#"/>
  <p:tag name="KSO_WM_DIAGRAM_MAX_ITEMCNT" val="3"/>
  <p:tag name="KSO_WM_DIAGRAM_MIN_ITEMCNT" val="1"/>
  <p:tag name="KSO_WM_DIAGRAM_VIRTUALLY_FRAME" val="{&quot;height&quot;:132.14999389648438,&quot;width&quot;:746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000000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TYPE" val="1"/>
  <p:tag name="KSO_WM_UNIT_PRESET_TEXT" val="单击此处添加项标题"/>
  <p:tag name="KSO_WM_UNIT_USESOURCEFORMAT_APPLY" val="0"/>
</p:tagLst>
</file>

<file path=ppt/tags/tag2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ERSION" val="3"/>
  <p:tag name="KSO_WM_DIAGRAM_COLOR_TRICK" val="1"/>
  <p:tag name="KSO_WM_DIAGRAM_COLOR_TEXT_CAN_REMOVE" val="n"/>
  <p:tag name="KSO_WM_UNIT_SUBTYPE" val="a"/>
  <p:tag name="KSO_WM_UNIT_NOCLEAR" val="0"/>
  <p:tag name="KSO_WM_UNIT_VALUE" val="13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2_1"/>
  <p:tag name="KSO_WM_UNIT_ID" val="diagram20232476_3*l_h_f*1_2_1"/>
  <p:tag name="KSO_WM_TEMPLATE_CATEGORY" val="diagram"/>
  <p:tag name="KSO_WM_TEMPLATE_INDEX" val="20232476"/>
  <p:tag name="KSO_WM_UNIT_LAYERLEVEL" val="1_1_1"/>
  <p:tag name="KSO_WM_TAG_VERSION" val="3.0"/>
  <p:tag name="KSO_WM_BEAUTIFY_FLAG" val="#wm#"/>
  <p:tag name="KSO_WM_DIAGRAM_MAX_ITEMCNT" val="3"/>
  <p:tag name="KSO_WM_DIAGRAM_MIN_ITEMCNT" val="1"/>
  <p:tag name="KSO_WM_DIAGRAM_VIRTUALLY_FRAME" val="{&quot;height&quot;:132.14999389648438,&quot;width&quot;:746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000000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TYPE" val="1"/>
  <p:tag name="KSO_WM_UNIT_PRESET_TEXT" val="单击此处输入你的项正文，请尽量言简意赅的阐述观点，单击此处输入你的项正文。"/>
  <p:tag name="KSO_WM_UNIT_USESOURCEFORMAT_APPLY" val="0"/>
</p:tagLst>
</file>

<file path=ppt/tags/tag2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ERSION" val="3"/>
  <p:tag name="KSO_WM_DIAGRAM_COLOR_TRICK" val="1"/>
  <p:tag name="KSO_WM_DIAGRAM_COLOR_TEXT_CAN_REMOVE" val="n"/>
  <p:tag name="KSO_WM_UNIT_ISCONTENTSTITLE" val="0"/>
  <p:tag name="KSO_WM_UNIT_ISNUMDGMTITLE" val="0"/>
  <p:tag name="KSO_WM_UNIT_NOCLEAR" val="0"/>
  <p:tag name="KSO_WM_UNIT_VALUE" val="41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2_1"/>
  <p:tag name="KSO_WM_UNIT_ID" val="diagram20232476_3*l_h_a*1_2_1"/>
  <p:tag name="KSO_WM_TEMPLATE_CATEGORY" val="diagram"/>
  <p:tag name="KSO_WM_TEMPLATE_INDEX" val="20232476"/>
  <p:tag name="KSO_WM_UNIT_LAYERLEVEL" val="1_1_1"/>
  <p:tag name="KSO_WM_TAG_VERSION" val="3.0"/>
  <p:tag name="KSO_WM_BEAUTIFY_FLAG" val="#wm#"/>
  <p:tag name="KSO_WM_DIAGRAM_MAX_ITEMCNT" val="3"/>
  <p:tag name="KSO_WM_DIAGRAM_MIN_ITEMCNT" val="1"/>
  <p:tag name="KSO_WM_DIAGRAM_VIRTUALLY_FRAME" val="{&quot;height&quot;:132.14999389648438,&quot;width&quot;:746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000000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TYPE" val="1"/>
  <p:tag name="KSO_WM_UNIT_PRESET_TEXT" val="单击此处添加项标题"/>
  <p:tag name="KSO_WM_UNIT_USESOURCEFORMAT_APPLY" val="0"/>
</p:tagLst>
</file>

<file path=ppt/tags/tag2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33634_1"/>
  <p:tag name="KSO_WM_TEMPLATE_SUBCATEGORY" val="0"/>
  <p:tag name="KSO_WM_TEMPLATE_MASTER_TYPE" val="0"/>
  <p:tag name="KSO_WM_TEMPLATE_COLOR_TYPE" val="0"/>
  <p:tag name="KSO_WM_SLIDE_TYPE" val="text"/>
  <p:tag name="KSO_WM_SLIDE_SUBTYPE" val="picTxt"/>
  <p:tag name="KSO_WM_SLIDE_ITEM_CNT" val="3"/>
  <p:tag name="KSO_WM_SLIDE_INDEX" val="1"/>
  <p:tag name="KSO_WM_SLIDE_SIZE" val="396.85*322.5"/>
  <p:tag name="KSO_WM_SLIDE_POSITION" val="470.125*161.3"/>
  <p:tag name="KSO_WM_DIAGRAM_GROUP_CODE" val="l1-1"/>
  <p:tag name="KSO_WM_SLIDE_DIAGTYPE" val="l"/>
  <p:tag name="KSO_WM_TAG_VERSION" val="3.0"/>
  <p:tag name="KSO_WM_BEAUTIFY_FLAG" val="#wm#"/>
  <p:tag name="KSO_WM_TEMPLATE_CATEGORY" val="custom"/>
  <p:tag name="KSO_WM_TEMPLATE_INDEX" val="20233187"/>
  <p:tag name="KSO_WM_SLIDE_LAYOUT" val="a_d_l"/>
  <p:tag name="KSO_WM_SLIDE_LAYOUT_CNT" val="1_1_1"/>
</p:tagLst>
</file>

<file path=ppt/tags/tag2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a"/>
  <p:tag name="KSO_WM_UNIT_INDEX" val="1"/>
  <p:tag name="KSO_WM_UNIT_ID" val="custom20233634_1*a*1"/>
  <p:tag name="KSO_WM_TEMPLATE_CATEGORY" val="custom"/>
  <p:tag name="KSO_WM_TEMPLATE_INDEX" val="20233634"/>
  <p:tag name="KSO_WM_UNIT_LAYERLEVEL" val="1"/>
  <p:tag name="KSO_WM_TAG_VERSION" val="3.0"/>
  <p:tag name="KSO_WM_BEAUTIFY_FLAG" val="#wm#"/>
  <p:tag name="KSO_WM_UNIT_PRESET_TEXT" val="单击此处添加标题"/>
  <p:tag name="KSO_WM_UNIT_TEXT_FILL_FORE_SCHEMECOLOR_INDEX" val="13"/>
  <p:tag name="KSO_WM_UNIT_TEXT_FILL_TYPE" val="1"/>
  <p:tag name="KSO_WM_UNIT_USESOURCEFORMAT_APPLY" val="0"/>
</p:tagLst>
</file>

<file path=ppt/tags/tag2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i"/>
  <p:tag name="KSO_WM_UNIT_INDEX" val="2"/>
  <p:tag name="KSO_WM_UNIT_ID" val="custom20233634_1*i*2"/>
  <p:tag name="KSO_WM_TEMPLATE_CATEGORY" val="custom"/>
  <p:tag name="KSO_WM_TEMPLATE_INDEX" val="20233634"/>
  <p:tag name="KSO_WM_UNIT_LAYERLEVEL" val="1"/>
  <p:tag name="KSO_WM_TAG_VERSION" val="3.0"/>
  <p:tag name="KSO_WM_BEAUTIFY_FLAG" val="#wm#"/>
  <p:tag name="KSO_WM_UNIT_USESOURCEFORMAT_APPLY" val="0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VALUE" val="687*58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d"/>
  <p:tag name="KSO_WM_UNIT_INDEX" val="1"/>
  <p:tag name="KSO_WM_UNIT_ID" val="custom20233634_1*d*1"/>
  <p:tag name="KSO_WM_TEMPLATE_CATEGORY" val="custom"/>
  <p:tag name="KSO_WM_TEMPLATE_INDEX" val="20233634"/>
  <p:tag name="KSO_WM_UNIT_LAYERLEVEL" val="1"/>
  <p:tag name="KSO_WM_TAG_VERSION" val="3.0"/>
  <p:tag name="KSO_WM_BEAUTIFY_FLAG" val="#wm#"/>
  <p:tag name="KSO_WM_UNIT_LINE_FORE_SCHEMECOLOR_INDEX" val="13"/>
  <p:tag name="KSO_WM_UNIT_LINE_FILL_TYPE" val="2"/>
  <p:tag name="KSO_WM_UNIT_USESOURCEFORMAT_APPLY" val="0"/>
</p:tagLst>
</file>

<file path=ppt/tags/tag2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1_1"/>
  <p:tag name="KSO_WM_UNIT_ID" val="diagram20233565_1*l_h_a*1_1_1"/>
  <p:tag name="KSO_WM_TEMPLATE_CATEGORY" val="diagram"/>
  <p:tag name="KSO_WM_TEMPLATE_INDEX" val="20233565"/>
  <p:tag name="KSO_WM_UNIT_LAYERLEVEL" val="1_1_1"/>
  <p:tag name="KSO_WM_TAG_VERSION" val="3.0"/>
  <p:tag name="KSO_WM_BEAUTIFY_FLAG" val="#wm#"/>
  <p:tag name="KSO_WM_UNIT_TEXT_FILL_FORE_SCHEMECOLOR_INDEX_BRIGHTNESS" val="0.15"/>
  <p:tag name="KSO_WM_DIAGRAM_VERSION" val="3"/>
  <p:tag name="KSO_WM_DIAGRAM_COLOR_TRICK" val="1"/>
  <p:tag name="KSO_WM_DIAGRAM_COLOR_TEXT_CAN_REMOVE" val="n"/>
  <p:tag name="KSO_WM_DIAGRAM_GROUP_CODE" val="l1-1"/>
  <p:tag name="KSO_WM_UNIT_PRESET_TEXT" val="单击此处添加标题"/>
  <p:tag name="KSO_WM_UNIT_TEXT_FILL_FORE_SCHEMECOLOR_INDEX" val="1"/>
  <p:tag name="KSO_WM_UNIT_TEXT_FILL_TYPE" val="1"/>
  <p:tag name="KSO_WM_DIAGRAM_MAX_ITEMCNT" val="3"/>
  <p:tag name="KSO_WM_DIAGRAM_MIN_ITEMCNT" val="3"/>
  <p:tag name="KSO_WM_DIAGRAM_VIRTUALLY_FRAME" val="{&quot;height&quot;:365.54998779296875,&quot;width&quot;:396.8500061035156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USESOURCEFORMAT_APPLY" val="0"/>
</p:tagLst>
</file>

<file path=ppt/tags/tag2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ERSION" val="3"/>
  <p:tag name="KSO_WM_DIAGRAM_COLOR_TRICK" val="1"/>
  <p:tag name="KSO_WM_DIAGRAM_COLOR_TEXT_CAN_REMOVE" val="n"/>
  <p:tag name="KSO_WM_UNIT_SUBTYPE" val="a"/>
  <p:tag name="KSO_WM_UNIT_NOCLEAR" val="0"/>
  <p:tag name="KSO_WM_UNIT_VALUE" val="84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diagram20233565_1*l_h_f*1_1_1"/>
  <p:tag name="KSO_WM_TEMPLATE_CATEGORY" val="diagram"/>
  <p:tag name="KSO_WM_TEMPLATE_INDEX" val="20233565"/>
  <p:tag name="KSO_WM_UNIT_LAYERLEVEL" val="1_1_1"/>
  <p:tag name="KSO_WM_TAG_VERSION" val="3.0"/>
  <p:tag name="KSO_WM_BEAUTIFY_FLAG" val="#wm#"/>
  <p:tag name="KSO_WM_UNIT_PRESET_TEXT" val="单击此处输入您的项正文，请尽量言简意赅的阐述您的观点。单击此处输入您的项正文，请尽量言简意赅的阐述您的观点。单击此处输入您的项正文，请尽量言简意赅的阐述您的观点。"/>
  <p:tag name="KSO_WM_UNIT_TEXT_FILL_FORE_SCHEMECOLOR_INDEX" val="1"/>
  <p:tag name="KSO_WM_UNIT_TEXT_FILL_TYPE" val="1"/>
  <p:tag name="KSO_WM_DIAGRAM_MAX_ITEMCNT" val="3"/>
  <p:tag name="KSO_WM_DIAGRAM_MIN_ITEMCNT" val="3"/>
  <p:tag name="KSO_WM_DIAGRAM_VIRTUALLY_FRAME" val="{&quot;height&quot;:365.54998779296875,&quot;width&quot;:396.8500061035156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USESOURCEFORMAT_APPLY" val="0"/>
</p:tagLst>
</file>

<file path=ppt/tags/tag2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2_1"/>
  <p:tag name="KSO_WM_UNIT_ID" val="diagram20233565_1*l_h_a*1_2_1"/>
  <p:tag name="KSO_WM_TEMPLATE_CATEGORY" val="diagram"/>
  <p:tag name="KSO_WM_TEMPLATE_INDEX" val="20233565"/>
  <p:tag name="KSO_WM_UNIT_LAYERLEVEL" val="1_1_1"/>
  <p:tag name="KSO_WM_TAG_VERSION" val="3.0"/>
  <p:tag name="KSO_WM_BEAUTIFY_FLAG" val="#wm#"/>
  <p:tag name="KSO_WM_UNIT_TEXT_FILL_FORE_SCHEMECOLOR_INDEX_BRIGHTNESS" val="0.15"/>
  <p:tag name="KSO_WM_DIAGRAM_VERSION" val="3"/>
  <p:tag name="KSO_WM_DIAGRAM_COLOR_TRICK" val="1"/>
  <p:tag name="KSO_WM_DIAGRAM_COLOR_TEXT_CAN_REMOVE" val="n"/>
  <p:tag name="KSO_WM_DIAGRAM_GROUP_CODE" val="l1-1"/>
  <p:tag name="KSO_WM_UNIT_PRESET_TEXT" val="单击此处添加标题"/>
  <p:tag name="KSO_WM_UNIT_TEXT_FILL_FORE_SCHEMECOLOR_INDEX" val="1"/>
  <p:tag name="KSO_WM_UNIT_TEXT_FILL_TYPE" val="1"/>
  <p:tag name="KSO_WM_DIAGRAM_MAX_ITEMCNT" val="3"/>
  <p:tag name="KSO_WM_DIAGRAM_MIN_ITEMCNT" val="3"/>
  <p:tag name="KSO_WM_DIAGRAM_VIRTUALLY_FRAME" val="{&quot;height&quot;:365.54998779296875,&quot;width&quot;:396.8500061035156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USESOURCEFORMAT_APPLY" val="0"/>
</p:tagLst>
</file>

<file path=ppt/tags/tag2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ERSION" val="3"/>
  <p:tag name="KSO_WM_DIAGRAM_COLOR_TRICK" val="1"/>
  <p:tag name="KSO_WM_DIAGRAM_COLOR_TEXT_CAN_REMOVE" val="n"/>
  <p:tag name="KSO_WM_UNIT_SUBTYPE" val="a"/>
  <p:tag name="KSO_WM_UNIT_NOCLEAR" val="0"/>
  <p:tag name="KSO_WM_UNIT_VALUE" val="84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2_1"/>
  <p:tag name="KSO_WM_UNIT_ID" val="diagram20233565_1*l_h_f*1_2_1"/>
  <p:tag name="KSO_WM_TEMPLATE_CATEGORY" val="diagram"/>
  <p:tag name="KSO_WM_TEMPLATE_INDEX" val="20233565"/>
  <p:tag name="KSO_WM_UNIT_LAYERLEVEL" val="1_1_1"/>
  <p:tag name="KSO_WM_TAG_VERSION" val="3.0"/>
  <p:tag name="KSO_WM_BEAUTIFY_FLAG" val="#wm#"/>
  <p:tag name="KSO_WM_UNIT_PRESET_TEXT" val="单击此处输入您的项正文，请尽量言简意赅的阐述您的观点。单击此处输入您的项正文，请尽量言简意赅的阐述您的观点。单击此处输入您的项正文，请尽量言简意赅的阐述您的观点。"/>
  <p:tag name="KSO_WM_UNIT_TEXT_FILL_FORE_SCHEMECOLOR_INDEX" val="1"/>
  <p:tag name="KSO_WM_UNIT_TEXT_FILL_TYPE" val="1"/>
  <p:tag name="KSO_WM_DIAGRAM_MAX_ITEMCNT" val="3"/>
  <p:tag name="KSO_WM_DIAGRAM_MIN_ITEMCNT" val="3"/>
  <p:tag name="KSO_WM_DIAGRAM_VIRTUALLY_FRAME" val="{&quot;height&quot;:365.54998779296875,&quot;width&quot;:396.8500061035156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USESOURCEFORMAT_APPLY" val="0"/>
</p:tagLst>
</file>

<file path=ppt/tags/tag2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3_1"/>
  <p:tag name="KSO_WM_UNIT_ID" val="diagram20233565_1*l_h_a*1_3_1"/>
  <p:tag name="KSO_WM_TEMPLATE_CATEGORY" val="diagram"/>
  <p:tag name="KSO_WM_TEMPLATE_INDEX" val="20233565"/>
  <p:tag name="KSO_WM_UNIT_LAYERLEVEL" val="1_1_1"/>
  <p:tag name="KSO_WM_TAG_VERSION" val="3.0"/>
  <p:tag name="KSO_WM_BEAUTIFY_FLAG" val="#wm#"/>
  <p:tag name="KSO_WM_UNIT_TEXT_FILL_FORE_SCHEMECOLOR_INDEX_BRIGHTNESS" val="0.15"/>
  <p:tag name="KSO_WM_DIAGRAM_VERSION" val="3"/>
  <p:tag name="KSO_WM_DIAGRAM_COLOR_TRICK" val="1"/>
  <p:tag name="KSO_WM_DIAGRAM_COLOR_TEXT_CAN_REMOVE" val="n"/>
  <p:tag name="KSO_WM_DIAGRAM_GROUP_CODE" val="l1-1"/>
  <p:tag name="KSO_WM_UNIT_PRESET_TEXT" val="单击此处添加标题"/>
  <p:tag name="KSO_WM_UNIT_TEXT_FILL_FORE_SCHEMECOLOR_INDEX" val="1"/>
  <p:tag name="KSO_WM_UNIT_TEXT_FILL_TYPE" val="1"/>
  <p:tag name="KSO_WM_DIAGRAM_MAX_ITEMCNT" val="3"/>
  <p:tag name="KSO_WM_DIAGRAM_MIN_ITEMCNT" val="3"/>
  <p:tag name="KSO_WM_DIAGRAM_VIRTUALLY_FRAME" val="{&quot;height&quot;:365.54998779296875,&quot;width&quot;:396.8500061035156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USESOURCEFORMAT_APPLY" val="0"/>
</p:tagLst>
</file>

<file path=ppt/tags/tag2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ERSION" val="3"/>
  <p:tag name="KSO_WM_DIAGRAM_COLOR_TRICK" val="1"/>
  <p:tag name="KSO_WM_DIAGRAM_COLOR_TEXT_CAN_REMOVE" val="n"/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3_1"/>
  <p:tag name="KSO_WM_UNIT_ID" val="diagram20233565_1*l_h_f*1_3_1"/>
  <p:tag name="KSO_WM_TEMPLATE_CATEGORY" val="diagram"/>
  <p:tag name="KSO_WM_TEMPLATE_INDEX" val="20233565"/>
  <p:tag name="KSO_WM_UNIT_LAYERLEVEL" val="1_1_1"/>
  <p:tag name="KSO_WM_TAG_VERSION" val="3.0"/>
  <p:tag name="KSO_WM_BEAUTIFY_FLAG" val="#wm#"/>
  <p:tag name="KSO_WM_UNIT_PRESET_TEXT" val="单击此处输入您的项正文，请尽量言简意赅的阐述您的观点。单击此处输入您的项正文，请尽量言简意赅的阐述您的观点。单击此处输入您的项正文，请尽量言简意赅的阐述您的观点。"/>
  <p:tag name="KSO_WM_UNIT_TEXT_FILL_FORE_SCHEMECOLOR_INDEX" val="1"/>
  <p:tag name="KSO_WM_UNIT_TEXT_FILL_TYPE" val="1"/>
  <p:tag name="KSO_WM_DIAGRAM_MAX_ITEMCNT" val="3"/>
  <p:tag name="KSO_WM_DIAGRAM_MIN_ITEMCNT" val="3"/>
  <p:tag name="KSO_WM_DIAGRAM_VIRTUALLY_FRAME" val="{&quot;height&quot;:365.54998779296875,&quot;width&quot;:396.8500061035156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USESOURCEFORMAT_APPLY" val="0"/>
</p:tagLst>
</file>

<file path=ppt/tags/tag2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33187_7"/>
  <p:tag name="KSO_WM_TEMPLATE_SUBCATEGORY" val="29"/>
  <p:tag name="KSO_WM_TEMPLATE_MASTER_TYPE" val="0"/>
  <p:tag name="KSO_WM_TEMPLATE_COLOR_TYPE" val="0"/>
  <p:tag name="KSO_WM_SLIDE_ITEM_CNT" val="0"/>
  <p:tag name="KSO_WM_SLIDE_INDEX" val="7"/>
  <p:tag name="KSO_WM_TAG_VERSION" val="3.0"/>
  <p:tag name="KSO_WM_BEAUTIFY_FLAG" val="#wm#"/>
  <p:tag name="KSO_WM_TEMPLATE_CATEGORY" val="custom"/>
  <p:tag name="KSO_WM_TEMPLATE_INDEX" val="20233187"/>
  <p:tag name="KSO_WM_SLIDE_TYPE" val="sectionTitle"/>
  <p:tag name="KSO_WM_SLIDE_SUBTYPE" val="pureTxt"/>
  <p:tag name="KSO_WM_SLIDE_LAYOUT" val="a_e"/>
  <p:tag name="KSO_WM_SLIDE_LAYOUT_CNT" val="1_1"/>
</p:tagLst>
</file>

<file path=ppt/tags/tag2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33187_7*a*1"/>
  <p:tag name="KSO_WM_TEMPLATE_CATEGORY" val="custom"/>
  <p:tag name="KSO_WM_TEMPLATE_INDEX" val="20233187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NOCLEAR" val="0"/>
  <p:tag name="KSO_WM_UNIT_VALUE" val="14"/>
  <p:tag name="KSO_WM_UNIT_TYPE" val="a"/>
  <p:tag name="KSO_WM_UNIT_INDEX" val="1"/>
  <p:tag name="KSO_WM_UNIT_PRESET_TEXT" val="添加章节标题"/>
</p:tagLst>
</file>

<file path=ppt/tags/tag2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1"/>
  <p:tag name="KSO_WM_UNIT_DIAGRAM_ISNUMVISUAL" val="0"/>
  <p:tag name="KSO_WM_UNIT_DIAGRAM_ISREFERUNIT" val="0"/>
  <p:tag name="KSO_WM_UNIT_ID" val="custom20233187_7*e*1"/>
  <p:tag name="KSO_WM_TEMPLATE_CATEGORY" val="custom"/>
  <p:tag name="KSO_WM_TEMPLATE_INDEX" val="20233187"/>
  <p:tag name="KSO_WM_UNIT_LAYERLEVEL" val="1"/>
  <p:tag name="KSO_WM_TAG_VERSION" val="3.0"/>
  <p:tag name="KSO_WM_BEAUTIFY_FLAG" val="#wm#"/>
  <p:tag name="KSO_WM_UNIT_NOCLEAR" val="0"/>
  <p:tag name="KSO_WM_UNIT_VALUE" val="13"/>
  <p:tag name="KSO_WM_UNIT_TYPE" val="e"/>
  <p:tag name="KSO_WM_UNIT_INDEX" val="1"/>
  <p:tag name="KSO_WM_UNIT_PRESET_TEXT" val="04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31905_1"/>
  <p:tag name="KSO_WM_TEMPLATE_SUBCATEGORY" val="0"/>
  <p:tag name="KSO_WM_TEMPLATE_MASTER_TYPE" val="0"/>
  <p:tag name="KSO_WM_TEMPLATE_COLOR_TYPE" val="0"/>
  <p:tag name="KSO_WM_SLIDE_ITEM_CNT" val="3"/>
  <p:tag name="KSO_WM_SLIDE_INDEX" val="1"/>
  <p:tag name="KSO_WM_TAG_VERSION" val="3.0"/>
  <p:tag name="KSO_WM_BEAUTIFY_FLAG" val="#wm#"/>
  <p:tag name="KSO_WM_TEMPLATE_CATEGORY" val="custom"/>
  <p:tag name="KSO_WM_TEMPLATE_INDEX" val="20233187"/>
  <p:tag name="KSO_WM_SLIDE_TYPE" val="text"/>
  <p:tag name="KSO_WM_SLIDE_SUBTYPE" val="diag"/>
  <p:tag name="KSO_WM_SLIDE_SIZE" val="839.328*357.763"/>
  <p:tag name="KSO_WM_SLIDE_POSITION" val="60.3362*109.909"/>
  <p:tag name="KSO_WM_SLIDE_LAYOUT" val="a_l"/>
  <p:tag name="KSO_WM_SLIDE_LAYOUT_CNT" val="1_1"/>
  <p:tag name="KSO_WM_SPECIAL_SOURCE" val="bdnull"/>
  <p:tag name="KSO_WM_DIAGRAM_GROUP_CODE" val="l1-1"/>
  <p:tag name="KSO_WM_SLIDE_DIAGTYPE" val="l"/>
</p:tagLst>
</file>

<file path=ppt/tags/tag2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NOCLEAR" val="0"/>
  <p:tag name="KSO_WM_UNIT_VALUE" val="3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31905_1*a*1"/>
  <p:tag name="KSO_WM_TEMPLATE_CATEGORY" val="custom"/>
  <p:tag name="KSO_WM_TEMPLATE_INDEX" val="20231905"/>
  <p:tag name="KSO_WM_UNIT_LAYERLEVEL" val="1"/>
  <p:tag name="KSO_WM_TAG_VERSION" val="3.0"/>
  <p:tag name="KSO_WM_BEAUTIFY_FLAG" val="#wm#"/>
  <p:tag name="KSO_WM_DIAGRAM_GROUP_CODE" val="l1-1"/>
  <p:tag name="KSO_WM_UNIT_PRESET_TEXT" val="单击此处添加标题"/>
  <p:tag name="KSO_WM_UNIT_TEXT_FILL_FORE_SCHEMECOLOR_INDEX" val="13"/>
  <p:tag name="KSO_WM_UNIT_TEXT_FILL_TYPE" val="1"/>
  <p:tag name="KSO_WM_UNIT_USESOURCEFORMAT_APPLY" val="0"/>
</p:tagLst>
</file>

<file path=ppt/tags/tag2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2"/>
  <p:tag name="KSO_WM_UNIT_TEXT_FILL_TYPE" val="1"/>
  <p:tag name="KSO_WM_UNIT_HIGHLIGHT" val="0"/>
  <p:tag name="KSO_WM_UNIT_COMPATIBLE" val="0"/>
  <p:tag name="KSO_WM_UNIT_DIAGRAM_ISNUMVISUAL" val="0"/>
  <p:tag name="KSO_WM_UNIT_DIAGRAM_ISREFERUNIT" val="0"/>
  <p:tag name="KSO_WM_UNIT_ID" val="diagram20231714_2*l_h_i*1_1_1"/>
  <p:tag name="KSO_WM_TEMPLATE_CATEGORY" val="diagram"/>
  <p:tag name="KSO_WM_TEMPLATE_INDEX" val="20231714"/>
  <p:tag name="KSO_WM_UNIT_LAYERLEVEL" val="1_1_1"/>
  <p:tag name="KSO_WM_TAG_VERSION" val="3.0"/>
  <p:tag name="KSO_WM_BEAUTIFY_FLAG" val="#wm#"/>
  <p:tag name="KSO_WM_DIAGRAM_GROUP_CODE" val="l1-1"/>
  <p:tag name="KSO_WM_UNIT_TYPE" val="l_h_i"/>
  <p:tag name="KSO_WM_UNIT_INDEX" val="1_1_1"/>
  <p:tag name="KSO_WM_DIAGRAM_MAX_ITEMCNT" val="6"/>
  <p:tag name="KSO_WM_DIAGRAM_MIN_ITEMCNT" val="2"/>
  <p:tag name="KSO_WM_DIAGRAM_VIRTUALLY_FRAME" val="{&quot;height&quot;:387.8111877441406,&quot;width&quot;:840.4340209960938}"/>
  <p:tag name="KSO_WM_DIAGRAM_COLOR_MATCH_VALUE" val="{&quot;shape&quot;:{&quot;fill&quot;:{&quot;solid&quot;:{&quot;brightness&quot;:0.6000000238418579,&quot;colorType&quot;:1,&quot;foreColorIndex&quot;:13,&quot;transparency&quot;:0.800000011920929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5,&quot;colorType&quot;:1,&quot;foreColorIndex&quot;:13,&quot;transparency&quot;:0.8999999761581421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VERSION" val="3"/>
  <p:tag name="KSO_WM_DIAGRAM_COLOR_TRICK" val="1"/>
  <p:tag name="KSO_WM_DIAGRAM_COLOR_TEXT_CAN_REMOVE" val="n"/>
  <p:tag name="KSO_WM_UNIT_FILL_TYPE" val="1"/>
  <p:tag name="KSO_WM_UNIT_FILL_FORE_SCHEMECOLOR_INDEX" val="13"/>
  <p:tag name="KSO_WM_UNIT_FILL_FORE_SCHEMECOLOR_INDEX_BRIGHTNESS" val="0.6"/>
  <p:tag name="KSO_WM_UNIT_USESOURCEFORMAT_APPLY" val="0"/>
</p:tagLst>
</file>

<file path=ppt/tags/tag2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2"/>
  <p:tag name="KSO_WM_UNIT_TEXT_FILL_TYPE" val="1"/>
  <p:tag name="KSO_WM_UNIT_HIGHLIGHT" val="0"/>
  <p:tag name="KSO_WM_UNIT_COMPATIBLE" val="0"/>
  <p:tag name="KSO_WM_UNIT_DIAGRAM_ISNUMVISUAL" val="0"/>
  <p:tag name="KSO_WM_UNIT_DIAGRAM_ISREFERUNIT" val="0"/>
  <p:tag name="KSO_WM_UNIT_ID" val="diagram20231714_2*l_h_i*1_2_1"/>
  <p:tag name="KSO_WM_TEMPLATE_CATEGORY" val="diagram"/>
  <p:tag name="KSO_WM_TEMPLATE_INDEX" val="20231714"/>
  <p:tag name="KSO_WM_UNIT_LAYERLEVEL" val="1_1_1"/>
  <p:tag name="KSO_WM_TAG_VERSION" val="3.0"/>
  <p:tag name="KSO_WM_BEAUTIFY_FLAG" val="#wm#"/>
  <p:tag name="KSO_WM_DIAGRAM_GROUP_CODE" val="l1-1"/>
  <p:tag name="KSO_WM_UNIT_TYPE" val="l_h_i"/>
  <p:tag name="KSO_WM_UNIT_INDEX" val="1_2_1"/>
  <p:tag name="KSO_WM_DIAGRAM_MAX_ITEMCNT" val="6"/>
  <p:tag name="KSO_WM_DIAGRAM_MIN_ITEMCNT" val="2"/>
  <p:tag name="KSO_WM_DIAGRAM_VIRTUALLY_FRAME" val="{&quot;height&quot;:387.8111877441406,&quot;width&quot;:840.4340209960938}"/>
  <p:tag name="KSO_WM_DIAGRAM_COLOR_MATCH_VALUE" val="{&quot;shape&quot;:{&quot;fill&quot;:{&quot;solid&quot;:{&quot;brightness&quot;:0.6000000238418579,&quot;colorType&quot;:1,&quot;foreColorIndex&quot;:13,&quot;transparency&quot;:0.800000011920929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5,&quot;colorType&quot;:1,&quot;foreColorIndex&quot;:13,&quot;transparency&quot;:0.8999999761581421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VERSION" val="3"/>
  <p:tag name="KSO_WM_DIAGRAM_COLOR_TRICK" val="1"/>
  <p:tag name="KSO_WM_DIAGRAM_COLOR_TEXT_CAN_REMOVE" val="n"/>
  <p:tag name="KSO_WM_UNIT_FILL_TYPE" val="1"/>
  <p:tag name="KSO_WM_UNIT_FILL_FORE_SCHEMECOLOR_INDEX" val="13"/>
  <p:tag name="KSO_WM_UNIT_FILL_FORE_SCHEMECOLOR_INDEX_BRIGHTNESS" val="0.6"/>
  <p:tag name="KSO_WM_UNIT_USESOURCEFORMAT_APPLY" val="0"/>
</p:tagLst>
</file>

<file path=ppt/tags/tag2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2"/>
  <p:tag name="KSO_WM_UNIT_TEXT_FILL_TYPE" val="1"/>
  <p:tag name="KSO_WM_UNIT_HIGHLIGHT" val="0"/>
  <p:tag name="KSO_WM_UNIT_COMPATIBLE" val="0"/>
  <p:tag name="KSO_WM_UNIT_DIAGRAM_ISNUMVISUAL" val="0"/>
  <p:tag name="KSO_WM_UNIT_DIAGRAM_ISREFERUNIT" val="0"/>
  <p:tag name="KSO_WM_UNIT_ID" val="diagram20231714_2*l_h_i*1_3_1"/>
  <p:tag name="KSO_WM_TEMPLATE_CATEGORY" val="diagram"/>
  <p:tag name="KSO_WM_TEMPLATE_INDEX" val="20231714"/>
  <p:tag name="KSO_WM_UNIT_LAYERLEVEL" val="1_1_1"/>
  <p:tag name="KSO_WM_TAG_VERSION" val="3.0"/>
  <p:tag name="KSO_WM_BEAUTIFY_FLAG" val="#wm#"/>
  <p:tag name="KSO_WM_DIAGRAM_GROUP_CODE" val="l1-1"/>
  <p:tag name="KSO_WM_UNIT_TYPE" val="l_h_i"/>
  <p:tag name="KSO_WM_UNIT_INDEX" val="1_3_1"/>
  <p:tag name="KSO_WM_DIAGRAM_MAX_ITEMCNT" val="6"/>
  <p:tag name="KSO_WM_DIAGRAM_MIN_ITEMCNT" val="2"/>
  <p:tag name="KSO_WM_DIAGRAM_VIRTUALLY_FRAME" val="{&quot;height&quot;:387.8111877441406,&quot;width&quot;:840.4340209960938}"/>
  <p:tag name="KSO_WM_DIAGRAM_COLOR_MATCH_VALUE" val="{&quot;shape&quot;:{&quot;fill&quot;:{&quot;solid&quot;:{&quot;brightness&quot;:0.6000000238418579,&quot;colorType&quot;:1,&quot;foreColorIndex&quot;:13,&quot;transparency&quot;:0.800000011920929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5,&quot;colorType&quot;:1,&quot;foreColorIndex&quot;:13,&quot;transparency&quot;:0.8999999761581421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VERSION" val="3"/>
  <p:tag name="KSO_WM_DIAGRAM_COLOR_TRICK" val="1"/>
  <p:tag name="KSO_WM_DIAGRAM_COLOR_TEXT_CAN_REMOVE" val="n"/>
  <p:tag name="KSO_WM_UNIT_FILL_TYPE" val="1"/>
  <p:tag name="KSO_WM_UNIT_FILL_FORE_SCHEMECOLOR_INDEX" val="13"/>
  <p:tag name="KSO_WM_UNIT_FILL_FORE_SCHEMECOLOR_INDEX_BRIGHTNESS" val="0.6"/>
  <p:tag name="KSO_WM_UNIT_USESOURCEFORMAT_APPLY" val="0"/>
</p:tagLst>
</file>

<file path=ppt/tags/tag2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diagram20231714_2*l_h_d*1_1_1"/>
  <p:tag name="KSO_WM_TEMPLATE_CATEGORY" val="diagram"/>
  <p:tag name="KSO_WM_TEMPLATE_INDEX" val="20231714"/>
  <p:tag name="KSO_WM_UNIT_LAYERLEVEL" val="1_1_1"/>
  <p:tag name="KSO_WM_TAG_VERSION" val="3.0"/>
  <p:tag name="KSO_WM_DIAGRAM_GROUP_CODE" val="l1-1"/>
  <p:tag name="KSO_WM_UNIT_TYPE" val="l_h_d"/>
  <p:tag name="KSO_WM_UNIT_INDEX" val="1_1_1"/>
  <p:tag name="KSO_WM_UNIT_VALUE" val="519*519"/>
  <p:tag name="KSO_WM_DIAGRAM_MAX_ITEMCNT" val="6"/>
  <p:tag name="KSO_WM_DIAGRAM_MIN_ITEMCNT" val="2"/>
  <p:tag name="KSO_WM_DIAGRAM_VIRTUALLY_FRAME" val="{&quot;height&quot;:387.8111877441406,&quot;width&quot;:840.4340209960938}"/>
  <p:tag name="KSO_WM_DIAGRAM_COLOR_MATCH_VALUE" val="{&quot;shape&quot;:{&quot;fill&quot;:{&quot;type&quot;:0},&quot;glow&quot;:{&quot;colorType&quot;:0},&quot;line&quot;:{&quot;solidLine&quot;:{&quot;brightness&quot;:0.6000000238418579,&quot;colorType&quot;:1,&quot;foreColorIndex&quot;:13,&quot;transparency&quot;:0.800000011920929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DIAGRAM_VERSION" val="3"/>
  <p:tag name="KSO_WM_DIAGRAM_COLOR_TRICK" val="1"/>
  <p:tag name="KSO_WM_DIAGRAM_COLOR_TEXT_CAN_REMOVE" val="n"/>
  <p:tag name="KSO_WM_UNIT_LINE_FORE_SCHEMECOLOR_INDEX" val="13"/>
  <p:tag name="KSO_WM_UNIT_LINE_FILL_TYPE" val="2"/>
  <p:tag name="KSO_WM_UNIT_USESOURCEFORMAT_APPLY" val="0"/>
</p:tagLst>
</file>

<file path=ppt/tags/tag2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UNIT_LINE_FORE_SCHEMECOLOR_INDEX_BRIGHTNESS" val="0"/>
  <p:tag name="KSO_WM_UNIT_LINE_FILL_TYPE" val="2"/>
  <p:tag name="KSO_WM_UNIT_SHADOW_SCHEMECOLOR_INDEX_BRIGHTNESS" val="0.4"/>
  <p:tag name="KSO_WM_UNIT_SHADOW_SCHEMECOLOR_INDEX" val="5"/>
  <p:tag name="KSO_WM_UNIT_TEXT_FILL_FORE_SCHEMECOLOR_INDEX_BRIGHTNESS" val="0"/>
  <p:tag name="KSO_WM_UNIT_TEXT_FILL_FORE_SCHEMECOLOR_INDEX" val="2"/>
  <p:tag name="KSO_WM_UNIT_TEXT_FILL_TYPE" val="1"/>
  <p:tag name="KSO_WM_UNIT_HIGHLIGHT" val="0"/>
  <p:tag name="KSO_WM_UNIT_COMPATIBLE" val="0"/>
  <p:tag name="KSO_WM_UNIT_DIAGRAM_ISNUMVISUAL" val="0"/>
  <p:tag name="KSO_WM_UNIT_DIAGRAM_ISREFERUNIT" val="0"/>
  <p:tag name="KSO_WM_UNIT_ID" val="diagram20231714_2*l_h_i*1_1_2"/>
  <p:tag name="KSO_WM_TEMPLATE_CATEGORY" val="diagram"/>
  <p:tag name="KSO_WM_TEMPLATE_INDEX" val="20231714"/>
  <p:tag name="KSO_WM_UNIT_LAYERLEVEL" val="1_1_1"/>
  <p:tag name="KSO_WM_TAG_VERSION" val="3.0"/>
  <p:tag name="KSO_WM_DIAGRAM_GROUP_CODE" val="l1-1"/>
  <p:tag name="KSO_WM_UNIT_TYPE" val="l_h_i"/>
  <p:tag name="KSO_WM_UNIT_INDEX" val="1_1_2"/>
  <p:tag name="KSO_WM_DIAGRAM_MAX_ITEMCNT" val="6"/>
  <p:tag name="KSO_WM_DIAGRAM_MIN_ITEMCNT" val="2"/>
  <p:tag name="KSO_WM_DIAGRAM_VIRTUALLY_FRAME" val="{&quot;height&quot;:387.8111877441406,&quot;width&quot;:840.4340209960938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solidLine&quot;:{&quot;brightness&quot;:0,&quot;colorType&quot;:1,&quot;foreColorIndex&quot;:2,&quot;transparency&quot;:0},&quot;type&quot;:1},&quot;shadow&quot;:{&quot;brightness&quot;:0.4000000059604645,&quot;colorType&quot;:1,&quot;foreColorIndex&quot;:5,&quot;transparency&quot;:0.800000011920929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VERSION" val="3"/>
  <p:tag name="KSO_WM_DIAGRAM_COLOR_TRICK" val="1"/>
  <p:tag name="KSO_WM_DIAGRAM_COLOR_TEXT_CAN_REMOVE" val="n"/>
  <p:tag name="KSO_WM_UNIT_FILL_TYPE" val="1"/>
  <p:tag name="KSO_WM_UNIT_FILL_FORE_SCHEMECOLOR_INDEX" val="5"/>
  <p:tag name="KSO_WM_UNIT_FILL_FORE_SCHEMECOLOR_INDEX_BRIGHTNESS" val="0"/>
  <p:tag name="KSO_WM_UNIT_LINE_FORE_SCHEMECOLOR_INDEX" val="2"/>
  <p:tag name="KSO_WM_UNIT_USESOURCEFORMAT_APPLY" val="0"/>
</p:tagLst>
</file>

<file path=ppt/tags/tag2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UNIT_TEXT_FILL_FORE_SCHEMECOLOR_INDEX_BRIGHTNESS" val="0"/>
  <p:tag name="KSO_WM_UNIT_TEXT_FILL_FORE_SCHEMECOLOR_INDEX" val="2"/>
  <p:tag name="KSO_WM_UNIT_TEXT_FILL_TYPE" val="1"/>
  <p:tag name="KSO_WM_UNIT_HIGHLIGHT" val="0"/>
  <p:tag name="KSO_WM_UNIT_COMPATIBLE" val="0"/>
  <p:tag name="KSO_WM_UNIT_DIAGRAM_ISNUMVISUAL" val="0"/>
  <p:tag name="KSO_WM_UNIT_DIAGRAM_ISREFERUNIT" val="0"/>
  <p:tag name="KSO_WM_UNIT_ID" val="diagram20231714_2*l_h_i*1_1_3"/>
  <p:tag name="KSO_WM_TEMPLATE_CATEGORY" val="diagram"/>
  <p:tag name="KSO_WM_TEMPLATE_INDEX" val="20231714"/>
  <p:tag name="KSO_WM_UNIT_LAYERLEVEL" val="1_1_1"/>
  <p:tag name="KSO_WM_TAG_VERSION" val="3.0"/>
  <p:tag name="KSO_WM_DIAGRAM_GROUP_CODE" val="l1-1"/>
  <p:tag name="KSO_WM_UNIT_TYPE" val="l_h_i"/>
  <p:tag name="KSO_WM_UNIT_INDEX" val="1_1_3"/>
  <p:tag name="KSO_WM_DIAGRAM_MAX_ITEMCNT" val="6"/>
  <p:tag name="KSO_WM_DIAGRAM_MIN_ITEMCNT" val="2"/>
  <p:tag name="KSO_WM_DIAGRAM_VIRTUALLY_FRAME" val="{&quot;height&quot;:387.8111877441406,&quot;width&quot;:840.4340209960938}"/>
  <p:tag name="KSO_WM_DIAGRAM_COLOR_MATCH_VALUE" val="{&quot;shape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VERSION" val="3"/>
  <p:tag name="KSO_WM_DIAGRAM_COLOR_TRICK" val="1"/>
  <p:tag name="KSO_WM_DIAGRAM_COLOR_TEXT_CAN_REMOVE" val="n"/>
  <p:tag name="KSO_WM_UNIT_FILL_TYPE" val="1"/>
  <p:tag name="KSO_WM_UNIT_FILL_FORE_SCHEMECOLOR_INDEX" val="2"/>
  <p:tag name="KSO_WM_UNIT_FILL_FORE_SCHEMECOLOR_INDEX_BRIGHTNESS" val="0"/>
  <p:tag name="KSO_WM_UNIT_USESOURCEFORMAT_APPLY" val="0"/>
</p:tagLst>
</file>

<file path=ppt/tags/tag2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diagram20231714_2*l_h_d*1_2_1"/>
  <p:tag name="KSO_WM_TEMPLATE_CATEGORY" val="diagram"/>
  <p:tag name="KSO_WM_TEMPLATE_INDEX" val="20231714"/>
  <p:tag name="KSO_WM_UNIT_LAYERLEVEL" val="1_1_1"/>
  <p:tag name="KSO_WM_TAG_VERSION" val="3.0"/>
  <p:tag name="KSO_WM_DIAGRAM_GROUP_CODE" val="l1-1"/>
  <p:tag name="KSO_WM_UNIT_TYPE" val="l_h_d"/>
  <p:tag name="KSO_WM_UNIT_INDEX" val="1_2_1"/>
  <p:tag name="KSO_WM_UNIT_VALUE" val="519*519"/>
  <p:tag name="KSO_WM_DIAGRAM_MAX_ITEMCNT" val="6"/>
  <p:tag name="KSO_WM_DIAGRAM_MIN_ITEMCNT" val="2"/>
  <p:tag name="KSO_WM_DIAGRAM_VIRTUALLY_FRAME" val="{&quot;height&quot;:387.8111877441406,&quot;width&quot;:840.4340209960938}"/>
  <p:tag name="KSO_WM_DIAGRAM_COLOR_MATCH_VALUE" val="{&quot;shape&quot;:{&quot;fill&quot;:{&quot;type&quot;:0},&quot;glow&quot;:{&quot;colorType&quot;:0},&quot;line&quot;:{&quot;solidLine&quot;:{&quot;brightness&quot;:0.6000000238418579,&quot;colorType&quot;:1,&quot;foreColorIndex&quot;:13,&quot;transparency&quot;:0.800000011920929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DIAGRAM_VERSION" val="3"/>
  <p:tag name="KSO_WM_DIAGRAM_COLOR_TRICK" val="1"/>
  <p:tag name="KSO_WM_DIAGRAM_COLOR_TEXT_CAN_REMOVE" val="n"/>
  <p:tag name="KSO_WM_UNIT_LINE_FORE_SCHEMECOLOR_INDEX" val="13"/>
  <p:tag name="KSO_WM_UNIT_LINE_FILL_TYPE" val="2"/>
  <p:tag name="KSO_WM_UNIT_USESOURCEFORMAT_APPLY" val="0"/>
</p:tagLst>
</file>

<file path=ppt/tags/tag2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UNIT_LINE_FORE_SCHEMECOLOR_INDEX_BRIGHTNESS" val="0"/>
  <p:tag name="KSO_WM_UNIT_LINE_FILL_TYPE" val="2"/>
  <p:tag name="KSO_WM_UNIT_SHADOW_SCHEMECOLOR_INDEX_BRIGHTNESS" val="0.4"/>
  <p:tag name="KSO_WM_UNIT_SHADOW_SCHEMECOLOR_INDEX" val="5"/>
  <p:tag name="KSO_WM_UNIT_TEXT_FILL_FORE_SCHEMECOLOR_INDEX_BRIGHTNESS" val="0"/>
  <p:tag name="KSO_WM_UNIT_TEXT_FILL_FORE_SCHEMECOLOR_INDEX" val="2"/>
  <p:tag name="KSO_WM_UNIT_TEXT_FILL_TYPE" val="1"/>
  <p:tag name="KSO_WM_UNIT_HIGHLIGHT" val="0"/>
  <p:tag name="KSO_WM_UNIT_COMPATIBLE" val="0"/>
  <p:tag name="KSO_WM_UNIT_DIAGRAM_ISNUMVISUAL" val="0"/>
  <p:tag name="KSO_WM_UNIT_DIAGRAM_ISREFERUNIT" val="0"/>
  <p:tag name="KSO_WM_UNIT_ID" val="diagram20231714_2*l_h_i*1_2_2"/>
  <p:tag name="KSO_WM_TEMPLATE_CATEGORY" val="diagram"/>
  <p:tag name="KSO_WM_TEMPLATE_INDEX" val="20231714"/>
  <p:tag name="KSO_WM_UNIT_LAYERLEVEL" val="1_1_1"/>
  <p:tag name="KSO_WM_TAG_VERSION" val="3.0"/>
  <p:tag name="KSO_WM_DIAGRAM_GROUP_CODE" val="l1-1"/>
  <p:tag name="KSO_WM_UNIT_TYPE" val="l_h_i"/>
  <p:tag name="KSO_WM_UNIT_INDEX" val="1_2_2"/>
  <p:tag name="KSO_WM_DIAGRAM_MAX_ITEMCNT" val="6"/>
  <p:tag name="KSO_WM_DIAGRAM_MIN_ITEMCNT" val="2"/>
  <p:tag name="KSO_WM_DIAGRAM_VIRTUALLY_FRAME" val="{&quot;height&quot;:387.8111877441406,&quot;width&quot;:840.4340209960938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solidLine&quot;:{&quot;brightness&quot;:0,&quot;colorType&quot;:1,&quot;foreColorIndex&quot;:2,&quot;transparency&quot;:0},&quot;type&quot;:1},&quot;shadow&quot;:{&quot;brightness&quot;:0.4000000059604645,&quot;colorType&quot;:1,&quot;foreColorIndex&quot;:5,&quot;transparency&quot;:0.800000011920929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VERSION" val="3"/>
  <p:tag name="KSO_WM_DIAGRAM_COLOR_TRICK" val="1"/>
  <p:tag name="KSO_WM_DIAGRAM_COLOR_TEXT_CAN_REMOVE" val="n"/>
  <p:tag name="KSO_WM_UNIT_FILL_TYPE" val="1"/>
  <p:tag name="KSO_WM_UNIT_FILL_FORE_SCHEMECOLOR_INDEX" val="5"/>
  <p:tag name="KSO_WM_UNIT_FILL_FORE_SCHEMECOLOR_INDEX_BRIGHTNESS" val="0"/>
  <p:tag name="KSO_WM_UNIT_LINE_FORE_SCHEMECOLOR_INDEX" val="2"/>
  <p:tag name="KSO_WM_UNIT_USESOURCEFORMAT_APPLY" val="0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UNIT_TEXT_FILL_FORE_SCHEMECOLOR_INDEX_BRIGHTNESS" val="0"/>
  <p:tag name="KSO_WM_UNIT_TEXT_FILL_FORE_SCHEMECOLOR_INDEX" val="2"/>
  <p:tag name="KSO_WM_UNIT_TEXT_FILL_TYPE" val="1"/>
  <p:tag name="KSO_WM_UNIT_HIGHLIGHT" val="0"/>
  <p:tag name="KSO_WM_UNIT_COMPATIBLE" val="0"/>
  <p:tag name="KSO_WM_UNIT_DIAGRAM_ISNUMVISUAL" val="0"/>
  <p:tag name="KSO_WM_UNIT_DIAGRAM_ISREFERUNIT" val="0"/>
  <p:tag name="KSO_WM_UNIT_ID" val="diagram20231714_2*l_h_i*1_2_3"/>
  <p:tag name="KSO_WM_TEMPLATE_CATEGORY" val="diagram"/>
  <p:tag name="KSO_WM_TEMPLATE_INDEX" val="20231714"/>
  <p:tag name="KSO_WM_UNIT_LAYERLEVEL" val="1_1_1"/>
  <p:tag name="KSO_WM_TAG_VERSION" val="3.0"/>
  <p:tag name="KSO_WM_DIAGRAM_GROUP_CODE" val="l1-1"/>
  <p:tag name="KSO_WM_UNIT_TYPE" val="l_h_i"/>
  <p:tag name="KSO_WM_UNIT_INDEX" val="1_2_3"/>
  <p:tag name="KSO_WM_DIAGRAM_MAX_ITEMCNT" val="6"/>
  <p:tag name="KSO_WM_DIAGRAM_MIN_ITEMCNT" val="2"/>
  <p:tag name="KSO_WM_DIAGRAM_VIRTUALLY_FRAME" val="{&quot;height&quot;:387.8111877441406,&quot;width&quot;:840.4340209960938}"/>
  <p:tag name="KSO_WM_DIAGRAM_COLOR_MATCH_VALUE" val="{&quot;shape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VERSION" val="3"/>
  <p:tag name="KSO_WM_DIAGRAM_COLOR_TRICK" val="1"/>
  <p:tag name="KSO_WM_DIAGRAM_COLOR_TEXT_CAN_REMOVE" val="n"/>
  <p:tag name="KSO_WM_UNIT_FILL_TYPE" val="1"/>
  <p:tag name="KSO_WM_UNIT_FILL_FORE_SCHEMECOLOR_INDEX" val="2"/>
  <p:tag name="KSO_WM_UNIT_FILL_FORE_SCHEMECOLOR_INDEX_BRIGHTNESS" val="0"/>
  <p:tag name="KSO_WM_UNIT_USESOURCEFORMAT_APPLY" val="0"/>
</p:tagLst>
</file>

<file path=ppt/tags/tag2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diagram20231714_2*l_h_d*1_3_1"/>
  <p:tag name="KSO_WM_TEMPLATE_CATEGORY" val="diagram"/>
  <p:tag name="KSO_WM_TEMPLATE_INDEX" val="20231714"/>
  <p:tag name="KSO_WM_UNIT_LAYERLEVEL" val="1_1_1"/>
  <p:tag name="KSO_WM_TAG_VERSION" val="3.0"/>
  <p:tag name="KSO_WM_DIAGRAM_GROUP_CODE" val="l1-1"/>
  <p:tag name="KSO_WM_UNIT_TYPE" val="l_h_d"/>
  <p:tag name="KSO_WM_UNIT_INDEX" val="1_3_1"/>
  <p:tag name="KSO_WM_UNIT_VALUE" val="519*519"/>
  <p:tag name="KSO_WM_DIAGRAM_MAX_ITEMCNT" val="6"/>
  <p:tag name="KSO_WM_DIAGRAM_MIN_ITEMCNT" val="2"/>
  <p:tag name="KSO_WM_DIAGRAM_VIRTUALLY_FRAME" val="{&quot;height&quot;:387.8111877441406,&quot;width&quot;:840.4340209960938}"/>
  <p:tag name="KSO_WM_DIAGRAM_COLOR_MATCH_VALUE" val="{&quot;shape&quot;:{&quot;fill&quot;:{&quot;type&quot;:0},&quot;glow&quot;:{&quot;colorType&quot;:0},&quot;line&quot;:{&quot;solidLine&quot;:{&quot;brightness&quot;:0.6000000238418579,&quot;colorType&quot;:1,&quot;foreColorIndex&quot;:13,&quot;transparency&quot;:0.800000011920929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DIAGRAM_VERSION" val="3"/>
  <p:tag name="KSO_WM_DIAGRAM_COLOR_TRICK" val="1"/>
  <p:tag name="KSO_WM_DIAGRAM_COLOR_TEXT_CAN_REMOVE" val="n"/>
  <p:tag name="KSO_WM_UNIT_LINE_FORE_SCHEMECOLOR_INDEX" val="13"/>
  <p:tag name="KSO_WM_UNIT_LINE_FILL_TYPE" val="2"/>
  <p:tag name="KSO_WM_UNIT_USESOURCEFORMAT_APPLY" val="0"/>
</p:tagLst>
</file>

<file path=ppt/tags/tag2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UNIT_LINE_FORE_SCHEMECOLOR_INDEX_BRIGHTNESS" val="0"/>
  <p:tag name="KSO_WM_UNIT_LINE_FILL_TYPE" val="2"/>
  <p:tag name="KSO_WM_UNIT_SHADOW_SCHEMECOLOR_INDEX_BRIGHTNESS" val="0.4"/>
  <p:tag name="KSO_WM_UNIT_SHADOW_SCHEMECOLOR_INDEX" val="5"/>
  <p:tag name="KSO_WM_UNIT_TEXT_FILL_FORE_SCHEMECOLOR_INDEX_BRIGHTNESS" val="0"/>
  <p:tag name="KSO_WM_UNIT_TEXT_FILL_FORE_SCHEMECOLOR_INDEX" val="2"/>
  <p:tag name="KSO_WM_UNIT_TEXT_FILL_TYPE" val="1"/>
  <p:tag name="KSO_WM_UNIT_HIGHLIGHT" val="0"/>
  <p:tag name="KSO_WM_UNIT_COMPATIBLE" val="0"/>
  <p:tag name="KSO_WM_UNIT_DIAGRAM_ISNUMVISUAL" val="0"/>
  <p:tag name="KSO_WM_UNIT_DIAGRAM_ISREFERUNIT" val="0"/>
  <p:tag name="KSO_WM_UNIT_ID" val="diagram20231714_2*l_h_i*1_3_2"/>
  <p:tag name="KSO_WM_TEMPLATE_CATEGORY" val="diagram"/>
  <p:tag name="KSO_WM_TEMPLATE_INDEX" val="20231714"/>
  <p:tag name="KSO_WM_UNIT_LAYERLEVEL" val="1_1_1"/>
  <p:tag name="KSO_WM_TAG_VERSION" val="3.0"/>
  <p:tag name="KSO_WM_DIAGRAM_GROUP_CODE" val="l1-1"/>
  <p:tag name="KSO_WM_UNIT_TYPE" val="l_h_i"/>
  <p:tag name="KSO_WM_UNIT_INDEX" val="1_3_2"/>
  <p:tag name="KSO_WM_DIAGRAM_MAX_ITEMCNT" val="6"/>
  <p:tag name="KSO_WM_DIAGRAM_MIN_ITEMCNT" val="2"/>
  <p:tag name="KSO_WM_DIAGRAM_VIRTUALLY_FRAME" val="{&quot;height&quot;:387.8111877441406,&quot;width&quot;:840.4340209960938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solidLine&quot;:{&quot;brightness&quot;:0,&quot;colorType&quot;:1,&quot;foreColorIndex&quot;:2,&quot;transparency&quot;:0},&quot;type&quot;:1},&quot;shadow&quot;:{&quot;brightness&quot;:0.4000000059604645,&quot;colorType&quot;:1,&quot;foreColorIndex&quot;:5,&quot;transparency&quot;:0.800000011920929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VERSION" val="3"/>
  <p:tag name="KSO_WM_DIAGRAM_COLOR_TRICK" val="1"/>
  <p:tag name="KSO_WM_DIAGRAM_COLOR_TEXT_CAN_REMOVE" val="n"/>
  <p:tag name="KSO_WM_UNIT_FILL_TYPE" val="1"/>
  <p:tag name="KSO_WM_UNIT_FILL_FORE_SCHEMECOLOR_INDEX" val="5"/>
  <p:tag name="KSO_WM_UNIT_FILL_FORE_SCHEMECOLOR_INDEX_BRIGHTNESS" val="0"/>
  <p:tag name="KSO_WM_UNIT_LINE_FORE_SCHEMECOLOR_INDEX" val="2"/>
  <p:tag name="KSO_WM_UNIT_USESOURCEFORMAT_APPLY" val="0"/>
</p:tagLst>
</file>

<file path=ppt/tags/tag2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UNIT_TEXT_FILL_FORE_SCHEMECOLOR_INDEX_BRIGHTNESS" val="0"/>
  <p:tag name="KSO_WM_UNIT_TEXT_FILL_FORE_SCHEMECOLOR_INDEX" val="2"/>
  <p:tag name="KSO_WM_UNIT_TEXT_FILL_TYPE" val="1"/>
  <p:tag name="KSO_WM_UNIT_HIGHLIGHT" val="0"/>
  <p:tag name="KSO_WM_UNIT_COMPATIBLE" val="0"/>
  <p:tag name="KSO_WM_UNIT_DIAGRAM_ISNUMVISUAL" val="0"/>
  <p:tag name="KSO_WM_UNIT_DIAGRAM_ISREFERUNIT" val="0"/>
  <p:tag name="KSO_WM_UNIT_ID" val="diagram20231714_2*l_h_i*1_3_3"/>
  <p:tag name="KSO_WM_TEMPLATE_CATEGORY" val="diagram"/>
  <p:tag name="KSO_WM_TEMPLATE_INDEX" val="20231714"/>
  <p:tag name="KSO_WM_UNIT_LAYERLEVEL" val="1_1_1"/>
  <p:tag name="KSO_WM_TAG_VERSION" val="3.0"/>
  <p:tag name="KSO_WM_DIAGRAM_GROUP_CODE" val="l1-1"/>
  <p:tag name="KSO_WM_UNIT_TYPE" val="l_h_i"/>
  <p:tag name="KSO_WM_UNIT_INDEX" val="1_3_3"/>
  <p:tag name="KSO_WM_DIAGRAM_MAX_ITEMCNT" val="6"/>
  <p:tag name="KSO_WM_DIAGRAM_MIN_ITEMCNT" val="2"/>
  <p:tag name="KSO_WM_DIAGRAM_VIRTUALLY_FRAME" val="{&quot;height&quot;:387.8111877441406,&quot;width&quot;:840.4340209960938}"/>
  <p:tag name="KSO_WM_DIAGRAM_COLOR_MATCH_VALUE" val="{&quot;shape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VERSION" val="3"/>
  <p:tag name="KSO_WM_DIAGRAM_COLOR_TRICK" val="1"/>
  <p:tag name="KSO_WM_DIAGRAM_COLOR_TEXT_CAN_REMOVE" val="n"/>
  <p:tag name="KSO_WM_UNIT_FILL_TYPE" val="1"/>
  <p:tag name="KSO_WM_UNIT_FILL_FORE_SCHEMECOLOR_INDEX" val="2"/>
  <p:tag name="KSO_WM_UNIT_FILL_FORE_SCHEMECOLOR_INDEX_BRIGHTNESS" val="0"/>
  <p:tag name="KSO_WM_UNIT_USESOURCEFORMAT_APPLY" val="0"/>
</p:tagLst>
</file>

<file path=ppt/tags/tag2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1_1"/>
  <p:tag name="KSO_WM_UNIT_ID" val="diagram20231714_2*l_h_f*1_1_1"/>
  <p:tag name="KSO_WM_TEMPLATE_CATEGORY" val="diagram"/>
  <p:tag name="KSO_WM_TEMPLATE_INDEX" val="20231714"/>
  <p:tag name="KSO_WM_UNIT_LAYERLEVEL" val="1_1_1"/>
  <p:tag name="KSO_WM_TAG_VERSION" val="3.0"/>
  <p:tag name="KSO_WM_BEAUTIFY_FLAG" val="#wm#"/>
  <p:tag name="KSO_WM_UNIT_TEXT_FILL_FORE_SCHEMECOLOR_INDEX_BRIGHTNESS" val="0.35"/>
  <p:tag name="KSO_WM_DIAGRAM_GROUP_CODE" val="l1-1"/>
  <p:tag name="KSO_WM_DIAGRAM_MAX_ITEMCNT" val="6"/>
  <p:tag name="KSO_WM_DIAGRAM_MIN_ITEMCNT" val="2"/>
  <p:tag name="KSO_WM_DIAGRAM_VIRTUALLY_FRAME" val="{&quot;height&quot;:387.8111877441406,&quot;width&quot;:840.4340209960938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VERSION" val="3"/>
  <p:tag name="KSO_WM_DIAGRAM_COLOR_TRICK" val="1"/>
  <p:tag name="KSO_WM_DIAGRAM_COLOR_TEXT_CAN_REMOVE" val="n"/>
  <p:tag name="KSO_WM_UNIT_TEXT_FILL_FORE_SCHEMECOLOR_INDEX" val="1"/>
  <p:tag name="KSO_WM_UNIT_TEXT_FILL_TYPE" val="1"/>
  <p:tag name="KSO_WM_UNIT_PRESET_TEXT" val="单击此处输入你的项正文，文字是您思想的提炼，请尽量言简意赅的阐述观点。"/>
  <p:tag name="KSO_WM_UNIT_USESOURCEFORMAT_APPLY" val="0"/>
</p:tagLst>
</file>

<file path=ppt/tags/tag2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1_1"/>
  <p:tag name="KSO_WM_UNIT_ID" val="diagram20231714_2*l_h_a*1_1_1"/>
  <p:tag name="KSO_WM_TEMPLATE_CATEGORY" val="diagram"/>
  <p:tag name="KSO_WM_TEMPLATE_INDEX" val="20231714"/>
  <p:tag name="KSO_WM_UNIT_LAYERLEVEL" val="1_1_1"/>
  <p:tag name="KSO_WM_TAG_VERSION" val="3.0"/>
  <p:tag name="KSO_WM_BEAUTIFY_FLAG" val="#wm#"/>
  <p:tag name="KSO_WM_UNIT_TEXT_FILL_FORE_SCHEMECOLOR_INDEX_BRIGHTNESS" val="0.25"/>
  <p:tag name="KSO_WM_DIAGRAM_GROUP_CODE" val="l1-1"/>
  <p:tag name="KSO_WM_DIAGRAM_MAX_ITEMCNT" val="6"/>
  <p:tag name="KSO_WM_DIAGRAM_MIN_ITEMCNT" val="2"/>
  <p:tag name="KSO_WM_DIAGRAM_VIRTUALLY_FRAME" val="{&quot;height&quot;:387.8111877441406,&quot;width&quot;:840.4340209960938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VERSION" val="3"/>
  <p:tag name="KSO_WM_DIAGRAM_COLOR_TRICK" val="1"/>
  <p:tag name="KSO_WM_DIAGRAM_COLOR_TEXT_CAN_REMOVE" val="n"/>
  <p:tag name="KSO_WM_UNIT_TEXT_FILL_FORE_SCHEMECOLOR_INDEX" val="1"/>
  <p:tag name="KSO_WM_UNIT_TEXT_FILL_TYPE" val="1"/>
  <p:tag name="KSO_WM_UNIT_PRESET_TEXT" val="添加标题"/>
  <p:tag name="KSO_WM_UNIT_USESOURCEFORMAT_APPLY" val="0"/>
</p:tagLst>
</file>

<file path=ppt/tags/tag2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2_1"/>
  <p:tag name="KSO_WM_UNIT_ID" val="diagram20231714_2*l_h_f*1_2_1"/>
  <p:tag name="KSO_WM_TEMPLATE_CATEGORY" val="diagram"/>
  <p:tag name="KSO_WM_TEMPLATE_INDEX" val="20231714"/>
  <p:tag name="KSO_WM_UNIT_LAYERLEVEL" val="1_1_1"/>
  <p:tag name="KSO_WM_TAG_VERSION" val="3.0"/>
  <p:tag name="KSO_WM_BEAUTIFY_FLAG" val="#wm#"/>
  <p:tag name="KSO_WM_UNIT_TEXT_FILL_FORE_SCHEMECOLOR_INDEX_BRIGHTNESS" val="0.35"/>
  <p:tag name="KSO_WM_DIAGRAM_GROUP_CODE" val="l1-1"/>
  <p:tag name="KSO_WM_DIAGRAM_MAX_ITEMCNT" val="6"/>
  <p:tag name="KSO_WM_DIAGRAM_MIN_ITEMCNT" val="2"/>
  <p:tag name="KSO_WM_DIAGRAM_VIRTUALLY_FRAME" val="{&quot;height&quot;:387.8111877441406,&quot;width&quot;:840.4340209960938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VERSION" val="3"/>
  <p:tag name="KSO_WM_DIAGRAM_COLOR_TRICK" val="1"/>
  <p:tag name="KSO_WM_DIAGRAM_COLOR_TEXT_CAN_REMOVE" val="n"/>
  <p:tag name="KSO_WM_UNIT_TEXT_FILL_FORE_SCHEMECOLOR_INDEX" val="1"/>
  <p:tag name="KSO_WM_UNIT_TEXT_FILL_TYPE" val="1"/>
  <p:tag name="KSO_WM_UNIT_PRESET_TEXT" val="单击此处输入你的项正文，文字是您思想的提炼，请尽量言简意赅的阐述观点。"/>
  <p:tag name="KSO_WM_UNIT_USESOURCEFORMAT_APPLY" val="0"/>
</p:tagLst>
</file>

<file path=ppt/tags/tag2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2_1"/>
  <p:tag name="KSO_WM_UNIT_ID" val="diagram20231714_2*l_h_a*1_2_1"/>
  <p:tag name="KSO_WM_TEMPLATE_CATEGORY" val="diagram"/>
  <p:tag name="KSO_WM_TEMPLATE_INDEX" val="20231714"/>
  <p:tag name="KSO_WM_UNIT_LAYERLEVEL" val="1_1_1"/>
  <p:tag name="KSO_WM_TAG_VERSION" val="3.0"/>
  <p:tag name="KSO_WM_BEAUTIFY_FLAG" val="#wm#"/>
  <p:tag name="KSO_WM_UNIT_TEXT_FILL_FORE_SCHEMECOLOR_INDEX_BRIGHTNESS" val="0.25"/>
  <p:tag name="KSO_WM_DIAGRAM_GROUP_CODE" val="l1-1"/>
  <p:tag name="KSO_WM_DIAGRAM_MAX_ITEMCNT" val="6"/>
  <p:tag name="KSO_WM_DIAGRAM_MIN_ITEMCNT" val="2"/>
  <p:tag name="KSO_WM_DIAGRAM_VIRTUALLY_FRAME" val="{&quot;height&quot;:387.8111877441406,&quot;width&quot;:840.4340209960938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VERSION" val="3"/>
  <p:tag name="KSO_WM_DIAGRAM_COLOR_TRICK" val="1"/>
  <p:tag name="KSO_WM_DIAGRAM_COLOR_TEXT_CAN_REMOVE" val="n"/>
  <p:tag name="KSO_WM_UNIT_TEXT_FILL_FORE_SCHEMECOLOR_INDEX" val="1"/>
  <p:tag name="KSO_WM_UNIT_TEXT_FILL_TYPE" val="1"/>
  <p:tag name="KSO_WM_UNIT_PRESET_TEXT" val="添加标题"/>
  <p:tag name="KSO_WM_UNIT_USESOURCEFORMAT_APPLY" val="0"/>
</p:tagLst>
</file>

<file path=ppt/tags/tag2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3_1"/>
  <p:tag name="KSO_WM_UNIT_ID" val="diagram20231714_2*l_h_f*1_3_1"/>
  <p:tag name="KSO_WM_TEMPLATE_CATEGORY" val="diagram"/>
  <p:tag name="KSO_WM_TEMPLATE_INDEX" val="20231714"/>
  <p:tag name="KSO_WM_UNIT_LAYERLEVEL" val="1_1_1"/>
  <p:tag name="KSO_WM_TAG_VERSION" val="3.0"/>
  <p:tag name="KSO_WM_BEAUTIFY_FLAG" val="#wm#"/>
  <p:tag name="KSO_WM_UNIT_TEXT_FILL_FORE_SCHEMECOLOR_INDEX_BRIGHTNESS" val="0.35"/>
  <p:tag name="KSO_WM_DIAGRAM_GROUP_CODE" val="l1-1"/>
  <p:tag name="KSO_WM_DIAGRAM_MAX_ITEMCNT" val="6"/>
  <p:tag name="KSO_WM_DIAGRAM_MIN_ITEMCNT" val="2"/>
  <p:tag name="KSO_WM_DIAGRAM_VIRTUALLY_FRAME" val="{&quot;height&quot;:387.8111877441406,&quot;width&quot;:840.4340209960938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VERSION" val="3"/>
  <p:tag name="KSO_WM_DIAGRAM_COLOR_TRICK" val="1"/>
  <p:tag name="KSO_WM_DIAGRAM_COLOR_TEXT_CAN_REMOVE" val="n"/>
  <p:tag name="KSO_WM_UNIT_TEXT_FILL_FORE_SCHEMECOLOR_INDEX" val="1"/>
  <p:tag name="KSO_WM_UNIT_TEXT_FILL_TYPE" val="1"/>
  <p:tag name="KSO_WM_UNIT_PRESET_TEXT" val="单击此处输入你的项正文，文字是您思想的提炼，请尽量言简意赅的阐述观点。"/>
  <p:tag name="KSO_WM_UNIT_USESOURCEFORMAT_APPLY" val="0"/>
</p:tagLst>
</file>

<file path=ppt/tags/tag2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3_1"/>
  <p:tag name="KSO_WM_UNIT_ID" val="diagram20231714_2*l_h_a*1_3_1"/>
  <p:tag name="KSO_WM_TEMPLATE_CATEGORY" val="diagram"/>
  <p:tag name="KSO_WM_TEMPLATE_INDEX" val="20231714"/>
  <p:tag name="KSO_WM_UNIT_LAYERLEVEL" val="1_1_1"/>
  <p:tag name="KSO_WM_TAG_VERSION" val="3.0"/>
  <p:tag name="KSO_WM_BEAUTIFY_FLAG" val="#wm#"/>
  <p:tag name="KSO_WM_UNIT_TEXT_FILL_FORE_SCHEMECOLOR_INDEX_BRIGHTNESS" val="0.25"/>
  <p:tag name="KSO_WM_DIAGRAM_GROUP_CODE" val="l1-1"/>
  <p:tag name="KSO_WM_DIAGRAM_MAX_ITEMCNT" val="6"/>
  <p:tag name="KSO_WM_DIAGRAM_MIN_ITEMCNT" val="2"/>
  <p:tag name="KSO_WM_DIAGRAM_VIRTUALLY_FRAME" val="{&quot;height&quot;:387.8111877441406,&quot;width&quot;:840.4340209960938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VERSION" val="3"/>
  <p:tag name="KSO_WM_DIAGRAM_COLOR_TRICK" val="1"/>
  <p:tag name="KSO_WM_DIAGRAM_COLOR_TEXT_CAN_REMOVE" val="n"/>
  <p:tag name="KSO_WM_UNIT_TEXT_FILL_FORE_SCHEMECOLOR_INDEX" val="1"/>
  <p:tag name="KSO_WM_UNIT_TEXT_FILL_TYPE" val="1"/>
  <p:tag name="KSO_WM_UNIT_PRESET_TEXT" val="添加标题"/>
  <p:tag name="KSO_WM_UNIT_USESOURCEFORMAT_APPLY" val="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MASTER_TYPE" val="0"/>
  <p:tag name="KSO_WM_TEMPLATE_COLOR_TYPE" val="0"/>
  <p:tag name="KSO_WM_BEAUTIFY_FLAG" val="#wm#"/>
  <p:tag name="KSO_WM_TEMPLATE_CATEGORY" val="custom"/>
  <p:tag name="KSO_WM_SLIDE_TYPE" val="text"/>
  <p:tag name="KSO_WM_SLIDE_SUBTYPE" val="picTxt"/>
  <p:tag name="KSO_WM_SLIDE_SIZE" val="298.097*315.1"/>
  <p:tag name="KSO_WM_SLIDE_POSITION" val="584.528*164.889"/>
  <p:tag name="KSO_WM_SLIDE_LAYOUT" val="a_d_l"/>
  <p:tag name="KSO_WM_SLIDE_LAYOUT_CNT" val="1_1_1"/>
  <p:tag name="KSO_WM_SPECIAL_SOURCE" val="bdnull"/>
  <p:tag name="KSO_WM_DIAGRAM_GROUP_CODE" val="l1-1"/>
  <p:tag name="KSO_WM_SLIDE_DIAGTYPE" val="l"/>
  <p:tag name="KSO_WM_TEMPLATE_INDEX" val="20233187"/>
  <p:tag name="KSO_WM_TEMPLATE_SUBCATEGORY" val="0"/>
  <p:tag name="KSO_WM_SLIDE_INDEX" val="1"/>
  <p:tag name="KSO_WM_TAG_VERSION" val="3.0"/>
  <p:tag name="KSO_WM_SLIDE_ID" val="custom20233588_1"/>
  <p:tag name="KSO_WM_SLIDE_ITEM_CNT" val="2"/>
</p:tagLst>
</file>

<file path=ppt/tags/tag3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VALUE" val="1903*1852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d"/>
  <p:tag name="KSO_WM_UNIT_INDEX" val="1"/>
  <p:tag name="KSO_WM_UNIT_ID" val="custom20233588_1*d*1"/>
  <p:tag name="KSO_WM_TEMPLATE_CATEGORY" val="custom"/>
  <p:tag name="KSO_WM_TEMPLATE_INDEX" val="20233588"/>
  <p:tag name="KSO_WM_UNIT_LAYERLEVEL" val="1"/>
  <p:tag name="KSO_WM_TAG_VERSION" val="3.0"/>
  <p:tag name="KSO_WM_BEAUTIFY_FLAG" val="#wm#"/>
  <p:tag name="KSO_WM_UNIT_LINE_FORE_SCHEMECOLOR_INDEX" val="13"/>
  <p:tag name="KSO_WM_UNIT_LINE_FILL_TYPE" val="2"/>
  <p:tag name="KSO_WM_UNIT_USESOURCEFORMAT_APPLY" val="0"/>
</p:tagLst>
</file>

<file path=ppt/tags/tag3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a"/>
  <p:tag name="KSO_WM_UNIT_INDEX" val="1"/>
  <p:tag name="KSO_WM_TEMPLATE_CATEGORY" val="custom"/>
  <p:tag name="KSO_WM_UNIT_LAYERLEVEL" val="1"/>
  <p:tag name="KSO_WM_TAG_VERSION" val="3.0"/>
  <p:tag name="KSO_WM_BEAUTIFY_FLAG" val="#wm#"/>
  <p:tag name="KSO_WM_TEMPLATE_INDEX" val="20233588"/>
  <p:tag name="KSO_WM_UNIT_ID" val="custom20233588_1*a*1"/>
  <p:tag name="KSO_WM_UNIT_PRESET_TEXT" val="单击此处添加标题"/>
  <p:tag name="KSO_WM_UNIT_TEXT_FILL_FORE_SCHEMECOLOR_INDEX" val="13"/>
  <p:tag name="KSO_WM_UNIT_TEXT_FILL_TYPE" val="1"/>
  <p:tag name="KSO_WM_UNIT_USESOURCEFORMAT_APPLY" val="0"/>
</p:tagLst>
</file>

<file path=ppt/tags/tag3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1"/>
  <p:tag name="KSO_WM_UNIT_ID" val="diagram20233519_1*l_h_i*1_1_1"/>
  <p:tag name="KSO_WM_TEMPLATE_CATEGORY" val="diagram"/>
  <p:tag name="KSO_WM_TEMPLATE_INDEX" val="20233519"/>
  <p:tag name="KSO_WM_UNIT_LAYERLEVEL" val="1_1_1"/>
  <p:tag name="KSO_WM_TAG_VERSION" val="3.0"/>
  <p:tag name="KSO_WM_BEAUTIFY_FLAG" val="#wm#"/>
  <p:tag name="KSO_WM_UNIT_FILL_TYPE" val="1"/>
  <p:tag name="KSO_WM_UNIT_FILL_FORE_SCHEMECOLOR_INDEX" val="5"/>
  <p:tag name="KSO_WM_UNIT_FILL_FORE_SCHEMECOLOR_INDEX_BRIGHTNESS" val="0"/>
  <p:tag name="KSO_WM_DIAGRAM_MAX_ITEMCNT" val="3"/>
  <p:tag name="KSO_WM_DIAGRAM_MIN_ITEMCNT" val="2"/>
  <p:tag name="KSO_WM_DIAGRAM_VIRTUALLY_FRAME" val="{&quot;height&quot;:356.8699951171875,&quot;width&quot;:298.09722900390625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FORE_SCHEMECOLOR_INDEX" val="2"/>
  <p:tag name="KSO_WM_UNIT_TEXT_FILL_TYPE" val="1"/>
  <p:tag name="KSO_WM_UNIT_USESOURCEFORMAT_APPLY" val="0"/>
</p:tagLst>
</file>

<file path=ppt/tags/tag3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ERSION" val="3"/>
  <p:tag name="KSO_WM_DIAGRAM_COLOR_TRICK" val="1"/>
  <p:tag name="KSO_WM_DIAGRAM_COLOR_TEXT_CAN_REMOVE" val="n"/>
  <p:tag name="KSO_WM_UNIT_SUBTYPE" val="a"/>
  <p:tag name="KSO_WM_UNIT_NOCLEAR" val="0"/>
  <p:tag name="KSO_WM_UNIT_VALUE" val="11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diagram20233519_1*l_h_f*1_1_1"/>
  <p:tag name="KSO_WM_TEMPLATE_CATEGORY" val="diagram"/>
  <p:tag name="KSO_WM_TEMPLATE_INDEX" val="20233519"/>
  <p:tag name="KSO_WM_UNIT_LAYERLEVEL" val="1_1_1"/>
  <p:tag name="KSO_WM_TAG_VERSION" val="3.0"/>
  <p:tag name="KSO_WM_BEAUTIFY_FLAG" val="#wm#"/>
  <p:tag name="KSO_WM_UNIT_PRESET_TEXT" val="单击此处输入您的项正文"/>
  <p:tag name="KSO_WM_UNIT_TEXT_FILL_FORE_SCHEMECOLOR_INDEX" val="1"/>
  <p:tag name="KSO_WM_UNIT_TEXT_FILL_TYPE" val="1"/>
  <p:tag name="KSO_WM_DIAGRAM_MAX_ITEMCNT" val="3"/>
  <p:tag name="KSO_WM_DIAGRAM_MIN_ITEMCNT" val="2"/>
  <p:tag name="KSO_WM_DIAGRAM_VIRTUALLY_FRAME" val="{&quot;height&quot;:356.8699951171875,&quot;width&quot;:298.0972290039062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USESOURCEFORMAT_APPLY" val="0"/>
</p:tagLst>
</file>

<file path=ppt/tags/tag3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ERSION" val="3"/>
  <p:tag name="KSO_WM_DIAGRAM_COLOR_TRICK" val="1"/>
  <p:tag name="KSO_WM_DIAGRAM_COLOR_TEXT_CAN_REMOVE" val="n"/>
  <p:tag name="KSO_WM_UNIT_ISCONTENTSTITLE" val="0"/>
  <p:tag name="KSO_WM_UNIT_ISNUMDGMTITLE" val="0"/>
  <p:tag name="KSO_WM_UNIT_NOCLEAR" val="0"/>
  <p:tag name="KSO_WM_UNIT_VALUE" val="9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1_1"/>
  <p:tag name="KSO_WM_UNIT_ID" val="diagram20233519_1*l_h_a*1_1_1"/>
  <p:tag name="KSO_WM_TEMPLATE_CATEGORY" val="diagram"/>
  <p:tag name="KSO_WM_TEMPLATE_INDEX" val="20233519"/>
  <p:tag name="KSO_WM_UNIT_LAYERLEVEL" val="1_1_1"/>
  <p:tag name="KSO_WM_TAG_VERSION" val="3.0"/>
  <p:tag name="KSO_WM_BEAUTIFY_FLAG" val="#wm#"/>
  <p:tag name="KSO_WM_UNIT_PRESET_TEXT" val="单击添加项标题"/>
  <p:tag name="KSO_WM_UNIT_TEXT_FILL_FORE_SCHEMECOLOR_INDEX" val="1"/>
  <p:tag name="KSO_WM_UNIT_TEXT_FILL_TYPE" val="1"/>
  <p:tag name="KSO_WM_DIAGRAM_MAX_ITEMCNT" val="3"/>
  <p:tag name="KSO_WM_DIAGRAM_MIN_ITEMCNT" val="2"/>
  <p:tag name="KSO_WM_DIAGRAM_VIRTUALLY_FRAME" val="{&quot;height&quot;:356.8699951171875,&quot;width&quot;:298.0972290039062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USESOURCEFORMAT_APPLY" val="0"/>
</p:tagLst>
</file>

<file path=ppt/tags/tag3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1"/>
  <p:tag name="KSO_WM_UNIT_ID" val="diagram20233519_1*l_h_i*1_2_1"/>
  <p:tag name="KSO_WM_TEMPLATE_CATEGORY" val="diagram"/>
  <p:tag name="KSO_WM_TEMPLATE_INDEX" val="20233519"/>
  <p:tag name="KSO_WM_UNIT_LAYERLEVEL" val="1_1_1"/>
  <p:tag name="KSO_WM_TAG_VERSION" val="3.0"/>
  <p:tag name="KSO_WM_BEAUTIFY_FLAG" val="#wm#"/>
  <p:tag name="KSO_WM_UNIT_LINE_FORE_SCHEMECOLOR_INDEX" val="5"/>
  <p:tag name="KSO_WM_DIAGRAM_MAX_ITEMCNT" val="3"/>
  <p:tag name="KSO_WM_DIAGRAM_MIN_ITEMCNT" val="2"/>
  <p:tag name="KSO_WM_DIAGRAM_VIRTUALLY_FRAME" val="{&quot;height&quot;:356.8699951171875,&quot;width&quot;:298.09722900390625}"/>
  <p:tag name="KSO_WM_DIAGRAM_COLOR_MATCH_VALUE" val="{&quot;shape&quot;:{&quot;fill&quot;:{&quot;type&quot;:0},&quot;glow&quot;:{&quot;colorType&quot;:0},&quot;line&quot;:{&quot;solidLine&quot;:{&quot;brightness&quot;:0,&quot;colorType&quot;:1,&quot;foreColorIndex&quot;:5,&quot;transparency&quot;:0.5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LINE_FILL_TYPE" val="2"/>
  <p:tag name="KSO_WM_UNIT_TEXT_FILL_FORE_SCHEMECOLOR_INDEX" val="2"/>
  <p:tag name="KSO_WM_UNIT_TEXT_FILL_TYPE" val="1"/>
  <p:tag name="KSO_WM_UNIT_USESOURCEFORMAT_APPLY" val="0"/>
</p:tagLst>
</file>

<file path=ppt/tags/tag3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ERSION" val="3"/>
  <p:tag name="KSO_WM_DIAGRAM_COLOR_TRICK" val="1"/>
  <p:tag name="KSO_WM_DIAGRAM_COLOR_TEXT_CAN_REMOVE" val="n"/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2_1"/>
  <p:tag name="KSO_WM_UNIT_ID" val="diagram20233519_1*l_h_f*1_2_1"/>
  <p:tag name="KSO_WM_TEMPLATE_CATEGORY" val="diagram"/>
  <p:tag name="KSO_WM_TEMPLATE_INDEX" val="20233519"/>
  <p:tag name="KSO_WM_UNIT_LAYERLEVEL" val="1_1_1"/>
  <p:tag name="KSO_WM_TAG_VERSION" val="3.0"/>
  <p:tag name="KSO_WM_BEAUTIFY_FLAG" val="#wm#"/>
  <p:tag name="KSO_WM_UNIT_PRESET_TEXT" val="单击此处输入您的项正文"/>
  <p:tag name="KSO_WM_UNIT_TEXT_FILL_FORE_SCHEMECOLOR_INDEX" val="1"/>
  <p:tag name="KSO_WM_UNIT_TEXT_FILL_TYPE" val="1"/>
  <p:tag name="KSO_WM_DIAGRAM_MAX_ITEMCNT" val="3"/>
  <p:tag name="KSO_WM_DIAGRAM_MIN_ITEMCNT" val="2"/>
  <p:tag name="KSO_WM_DIAGRAM_VIRTUALLY_FRAME" val="{&quot;height&quot;:356.8699951171875,&quot;width&quot;:298.0972290039062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VALUE" val="11"/>
  <p:tag name="KSO_WM_UNIT_USESOURCEFORMAT_APPLY" val="0"/>
</p:tagLst>
</file>

<file path=ppt/tags/tag3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ERSION" val="3"/>
  <p:tag name="KSO_WM_DIAGRAM_COLOR_TRICK" val="1"/>
  <p:tag name="KSO_WM_DIAGRAM_COLOR_TEXT_CAN_REMOVE" val="n"/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2_1"/>
  <p:tag name="KSO_WM_UNIT_ID" val="diagram20233519_1*l_h_a*1_2_1"/>
  <p:tag name="KSO_WM_TEMPLATE_CATEGORY" val="diagram"/>
  <p:tag name="KSO_WM_TEMPLATE_INDEX" val="20233519"/>
  <p:tag name="KSO_WM_UNIT_LAYERLEVEL" val="1_1_1"/>
  <p:tag name="KSO_WM_TAG_VERSION" val="3.0"/>
  <p:tag name="KSO_WM_BEAUTIFY_FLAG" val="#wm#"/>
  <p:tag name="KSO_WM_UNIT_PRESET_TEXT" val="单击添加项标题"/>
  <p:tag name="KSO_WM_UNIT_TEXT_FILL_FORE_SCHEMECOLOR_INDEX" val="1"/>
  <p:tag name="KSO_WM_UNIT_TEXT_FILL_TYPE" val="1"/>
  <p:tag name="KSO_WM_DIAGRAM_MAX_ITEMCNT" val="3"/>
  <p:tag name="KSO_WM_DIAGRAM_MIN_ITEMCNT" val="2"/>
  <p:tag name="KSO_WM_DIAGRAM_VIRTUALLY_FRAME" val="{&quot;height&quot;:356.8699951171875,&quot;width&quot;:298.0972290039062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VALUE" val="9"/>
  <p:tag name="KSO_WM_UNIT_USESOURCEFORMAT_APPLY" val="0"/>
</p:tagLst>
</file>

<file path=ppt/tags/tag3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diagram20231973_1"/>
  <p:tag name="KSO_WM_TEMPLATE_SUBCATEGORY" val="0"/>
  <p:tag name="KSO_WM_TEMPLATE_MASTER_TYPE" val="0"/>
  <p:tag name="KSO_WM_TEMPLATE_COLOR_TYPE" val="0"/>
  <p:tag name="KSO_WM_SLIDE_TYPE" val="text"/>
  <p:tag name="KSO_WM_SLIDE_SUBTYPE" val="diag"/>
  <p:tag name="KSO_WM_SLIDE_ITEM_CNT" val="2"/>
  <p:tag name="KSO_WM_SLIDE_INDEX" val="1"/>
  <p:tag name="KSO_WM_SLIDE_SIZE" val="850.35*326.55"/>
  <p:tag name="KSO_WM_SLIDE_POSITION" val="54.85*131.9"/>
  <p:tag name="KSO_WM_DIAGRAM_GROUP_CODE" val="l1-1"/>
  <p:tag name="KSO_WM_SLIDE_DIAGTYPE" val="l"/>
  <p:tag name="KSO_WM_TAG_VERSION" val="3.0"/>
  <p:tag name="KSO_WM_BEAUTIFY_FLAG" val="#wm#"/>
  <p:tag name="KSO_WM_TEMPLATE_CATEGORY" val="custom"/>
  <p:tag name="KSO_WM_TEMPLATE_INDEX" val="20233187"/>
  <p:tag name="KSO_WM_SLIDE_LAYOUT" val="a_l"/>
  <p:tag name="KSO_WM_SLIDE_LAYOUT_CNT" val="1_1"/>
  <p:tag name="KSO_WM_SPECIAL_SOURCE" val="bdnull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NOCLEAR" val="0"/>
  <p:tag name="KSO_WM_UNIT_VALUE" val="29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a"/>
  <p:tag name="KSO_WM_UNIT_INDEX" val="1"/>
  <p:tag name="KSO_WM_UNIT_ID" val="diagram20231973_1*a*1"/>
  <p:tag name="KSO_WM_TEMPLATE_CATEGORY" val="diagram"/>
  <p:tag name="KSO_WM_TEMPLATE_INDEX" val="20231973"/>
  <p:tag name="KSO_WM_UNIT_LAYERLEVEL" val="1"/>
  <p:tag name="KSO_WM_TAG_VERSION" val="3.0"/>
  <p:tag name="KSO_WM_BEAUTIFY_FLAG" val="#wm#"/>
  <p:tag name="KSO_WM_UNIT_PRESET_TEXT" val="单击此处添加标题"/>
  <p:tag name="KSO_WM_UNIT_TEXT_FILL_FORE_SCHEMECOLOR_INDEX" val="13"/>
  <p:tag name="KSO_WM_UNIT_TEXT_FILL_TYPE" val="1"/>
  <p:tag name="KSO_WM_UNIT_USESOURCEFORMAT_APPLY" val="0"/>
</p:tagLst>
</file>

<file path=ppt/tags/tag3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2"/>
  <p:tag name="KSO_WM_UNIT_ID" val="diagram20231973_2*l_h_i*1_1_2"/>
  <p:tag name="KSO_WM_TEMPLATE_CATEGORY" val="diagram"/>
  <p:tag name="KSO_WM_TEMPLATE_INDEX" val="20231973"/>
  <p:tag name="KSO_WM_UNIT_LAYERLEVEL" val="1_1_1"/>
  <p:tag name="KSO_WM_TAG_VERSION" val="3.0"/>
  <p:tag name="KSO_WM_BEAUTIFY_FLAG" val="#wm#"/>
  <p:tag name="KSO_WM_DIAGRAM_MAX_ITEMCNT" val="5"/>
  <p:tag name="KSO_WM_DIAGRAM_MIN_ITEMCNT" val="2"/>
  <p:tag name="KSO_WM_DIAGRAM_VIRTUALLY_FRAME" val="{&quot;height&quot;:326.54998779296875,&quot;width&quot;:850.3499755859375}"/>
  <p:tag name="KSO_WM_DIAGRAM_COLOR_MATCH_VALUE" val="{&quot;shape&quot;:{&quot;fill&quot;:{&quot;solid&quot;:{&quot;brightness&quot;:0.6000000238418579,&quot;colorType&quot;:1,&quot;foreColorIndex&quot;:13,&quot;transparency&quot;:0.8500000238418579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4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13"/>
  <p:tag name="KSO_WM_UNIT_FILL_FORE_SCHEMECOLOR_INDEX_BRIGHTNESS" val="0.6"/>
  <p:tag name="KSO_WM_UNIT_TEXT_FILL_FORE_SCHEMECOLOR_INDEX" val="14"/>
  <p:tag name="KSO_WM_UNIT_TEXT_FILL_TYPE" val="1"/>
  <p:tag name="KSO_WM_UNIT_USESOURCEFORMAT_APPLY" val="0"/>
</p:tagLst>
</file>

<file path=ppt/tags/tag3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ERSION" val="3"/>
  <p:tag name="KSO_WM_DIAGRAM_COLOR_TRICK" val="1"/>
  <p:tag name="KSO_WM_DIAGRAM_COLOR_TEXT_CAN_REMOVE" val="n"/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diagram20231973_2*l_h_f*1_1_1"/>
  <p:tag name="KSO_WM_TEMPLATE_CATEGORY" val="diagram"/>
  <p:tag name="KSO_WM_TEMPLATE_INDEX" val="20231973"/>
  <p:tag name="KSO_WM_UNIT_LAYERLEVEL" val="1_1_1"/>
  <p:tag name="KSO_WM_TAG_VERSION" val="3.0"/>
  <p:tag name="KSO_WM_BEAUTIFY_FLAG" val="#wm#"/>
  <p:tag name="KSO_WM_DIAGRAM_MAX_ITEMCNT" val="5"/>
  <p:tag name="KSO_WM_DIAGRAM_MIN_ITEMCNT" val="2"/>
  <p:tag name="KSO_WM_DIAGRAM_VIRTUALLY_FRAME" val="{&quot;height&quot;:326.54998779296875,&quot;width&quot;:850.349975585937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VALUE" val="52"/>
  <p:tag name="KSO_WM_UNIT_PRESET_TEXT" val="单击此处添加文本具体内容，简明扼要地阐述您的观点。根据需要可酌情增减文字，单击此处添加文本具体内容"/>
  <p:tag name="KSO_WM_UNIT_TEXT_FILL_FORE_SCHEMECOLOR_INDEX" val="1"/>
  <p:tag name="KSO_WM_UNIT_TEXT_FILL_TYPE" val="1"/>
  <p:tag name="KSO_WM_UNIT_USESOURCEFORMAT_APPLY" val="0"/>
</p:tagLst>
</file>

<file path=ppt/tags/tag3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1_1"/>
  <p:tag name="KSO_WM_UNIT_ID" val="diagram20231973_2*l_h_i*1_1_1"/>
  <p:tag name="KSO_WM_TEMPLATE_CATEGORY" val="diagram"/>
  <p:tag name="KSO_WM_TEMPLATE_INDEX" val="20231973"/>
  <p:tag name="KSO_WM_UNIT_LAYERLEVEL" val="1_1_1"/>
  <p:tag name="KSO_WM_TAG_VERSION" val="3.0"/>
  <p:tag name="KSO_WM_BEAUTIFY_FLAG" val="#wm#"/>
  <p:tag name="KSO_WM_DIAGRAM_MAX_ITEMCNT" val="5"/>
  <p:tag name="KSO_WM_DIAGRAM_MIN_ITEMCNT" val="2"/>
  <p:tag name="KSO_WM_DIAGRAM_VIRTUALLY_FRAME" val="{&quot;height&quot;:326.54998779296875,&quot;width&quot;:850.3499755859375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01"/>
  <p:tag name="KSO_WM_UNIT_FILL_TYPE" val="1"/>
  <p:tag name="KSO_WM_UNIT_FILL_FORE_SCHEMECOLOR_INDEX" val="5"/>
  <p:tag name="KSO_WM_UNIT_FILL_FORE_SCHEMECOLOR_INDEX_BRIGHTNESS" val="0"/>
  <p:tag name="KSO_WM_UNIT_TEXT_FILL_FORE_SCHEMECOLOR_INDEX" val="1"/>
  <p:tag name="KSO_WM_UNIT_TEXT_FILL_TYPE" val="1"/>
  <p:tag name="KSO_WM_UNIT_USESOURCEFORMAT_APPLY" val="0"/>
</p:tagLst>
</file>

<file path=ppt/tags/tag3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ERSION" val="3"/>
  <p:tag name="KSO_WM_DIAGRAM_COLOR_TRICK" val="1"/>
  <p:tag name="KSO_WM_DIAGRAM_COLOR_TEXT_CAN_REMOVE" val="n"/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1_1"/>
  <p:tag name="KSO_WM_UNIT_ID" val="diagram20231973_2*l_h_a*1_1_1"/>
  <p:tag name="KSO_WM_TEMPLATE_CATEGORY" val="diagram"/>
  <p:tag name="KSO_WM_TEMPLATE_INDEX" val="20231973"/>
  <p:tag name="KSO_WM_UNIT_LAYERLEVEL" val="1_1_1"/>
  <p:tag name="KSO_WM_TAG_VERSION" val="3.0"/>
  <p:tag name="KSO_WM_BEAUTIFY_FLAG" val="#wm#"/>
  <p:tag name="KSO_WM_DIAGRAM_MAX_ITEMCNT" val="5"/>
  <p:tag name="KSO_WM_DIAGRAM_MIN_ITEMCNT" val="2"/>
  <p:tag name="KSO_WM_DIAGRAM_VIRTUALLY_FRAME" val="{&quot;height&quot;:326.54998779296875,&quot;width&quot;:850.349975585937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VALUE" val="10"/>
  <p:tag name="KSO_WM_UNIT_PRESET_TEXT" val="添加标题"/>
  <p:tag name="KSO_WM_UNIT_TEXT_FILL_FORE_SCHEMECOLOR_INDEX" val="1"/>
  <p:tag name="KSO_WM_UNIT_TEXT_FILL_TYPE" val="1"/>
  <p:tag name="KSO_WM_UNIT_USESOURCEFORMAT_APPLY" val="0"/>
</p:tagLst>
</file>

<file path=ppt/tags/tag3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2"/>
  <p:tag name="KSO_WM_UNIT_ID" val="diagram20231973_2*l_h_i*1_2_2"/>
  <p:tag name="KSO_WM_TEMPLATE_CATEGORY" val="diagram"/>
  <p:tag name="KSO_WM_TEMPLATE_INDEX" val="20231973"/>
  <p:tag name="KSO_WM_UNIT_LAYERLEVEL" val="1_1_1"/>
  <p:tag name="KSO_WM_TAG_VERSION" val="3.0"/>
  <p:tag name="KSO_WM_BEAUTIFY_FLAG" val="#wm#"/>
  <p:tag name="KSO_WM_DIAGRAM_MAX_ITEMCNT" val="5"/>
  <p:tag name="KSO_WM_DIAGRAM_MIN_ITEMCNT" val="2"/>
  <p:tag name="KSO_WM_DIAGRAM_VIRTUALLY_FRAME" val="{&quot;height&quot;:326.54998779296875,&quot;width&quot;:850.3499755859375}"/>
  <p:tag name="KSO_WM_DIAGRAM_COLOR_MATCH_VALUE" val="{&quot;shape&quot;:{&quot;fill&quot;:{&quot;solid&quot;:{&quot;brightness&quot;:0.6000000238418579,&quot;colorType&quot;:1,&quot;foreColorIndex&quot;:13,&quot;transparency&quot;:0.8500000238418579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4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13"/>
  <p:tag name="KSO_WM_UNIT_FILL_FORE_SCHEMECOLOR_INDEX_BRIGHTNESS" val="0.6"/>
  <p:tag name="KSO_WM_UNIT_TEXT_FILL_FORE_SCHEMECOLOR_INDEX" val="14"/>
  <p:tag name="KSO_WM_UNIT_TEXT_FILL_TYPE" val="1"/>
  <p:tag name="KSO_WM_UNIT_USESOURCEFORMAT_APPLY" val="0"/>
</p:tagLst>
</file>

<file path=ppt/tags/tag3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ERSION" val="3"/>
  <p:tag name="KSO_WM_DIAGRAM_COLOR_TRICK" val="1"/>
  <p:tag name="KSO_WM_DIAGRAM_COLOR_TEXT_CAN_REMOVE" val="n"/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2_1"/>
  <p:tag name="KSO_WM_UNIT_ID" val="diagram20231973_2*l_h_f*1_2_1"/>
  <p:tag name="KSO_WM_TEMPLATE_CATEGORY" val="diagram"/>
  <p:tag name="KSO_WM_TEMPLATE_INDEX" val="20231973"/>
  <p:tag name="KSO_WM_UNIT_LAYERLEVEL" val="1_1_1"/>
  <p:tag name="KSO_WM_TAG_VERSION" val="3.0"/>
  <p:tag name="KSO_WM_BEAUTIFY_FLAG" val="#wm#"/>
  <p:tag name="KSO_WM_DIAGRAM_MAX_ITEMCNT" val="5"/>
  <p:tag name="KSO_WM_DIAGRAM_MIN_ITEMCNT" val="2"/>
  <p:tag name="KSO_WM_DIAGRAM_VIRTUALLY_FRAME" val="{&quot;height&quot;:326.54998779296875,&quot;width&quot;:850.349975585937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单击此处添加文本具体内容，简明扼要地阐述您的观点。根据需要可酌情增减文字，单击此处添加文本具体内容"/>
  <p:tag name="KSO_WM_UNIT_TEXT_FILL_FORE_SCHEMECOLOR_INDEX" val="1"/>
  <p:tag name="KSO_WM_UNIT_TEXT_FILL_TYPE" val="1"/>
  <p:tag name="KSO_WM_UNIT_USESOURCEFORMAT_APPLY" val="0"/>
</p:tagLst>
</file>

<file path=ppt/tags/tag3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2_1"/>
  <p:tag name="KSO_WM_UNIT_ID" val="diagram20231973_2*l_h_i*1_2_1"/>
  <p:tag name="KSO_WM_TEMPLATE_CATEGORY" val="diagram"/>
  <p:tag name="KSO_WM_TEMPLATE_INDEX" val="20231973"/>
  <p:tag name="KSO_WM_UNIT_LAYERLEVEL" val="1_1_1"/>
  <p:tag name="KSO_WM_TAG_VERSION" val="3.0"/>
  <p:tag name="KSO_WM_BEAUTIFY_FLAG" val="#wm#"/>
  <p:tag name="KSO_WM_DIAGRAM_MAX_ITEMCNT" val="5"/>
  <p:tag name="KSO_WM_DIAGRAM_MIN_ITEMCNT" val="2"/>
  <p:tag name="KSO_WM_DIAGRAM_VIRTUALLY_FRAME" val="{&quot;height&quot;:326.54998779296875,&quot;width&quot;:850.3499755859375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02"/>
  <p:tag name="KSO_WM_UNIT_FILL_TYPE" val="1"/>
  <p:tag name="KSO_WM_UNIT_FILL_FORE_SCHEMECOLOR_INDEX" val="5"/>
  <p:tag name="KSO_WM_UNIT_FILL_FORE_SCHEMECOLOR_INDEX_BRIGHTNESS" val="0"/>
  <p:tag name="KSO_WM_UNIT_TEXT_FILL_FORE_SCHEMECOLOR_INDEX" val="1"/>
  <p:tag name="KSO_WM_UNIT_TEXT_FILL_TYPE" val="1"/>
  <p:tag name="KSO_WM_UNIT_USESOURCEFORMAT_APPLY" val="0"/>
</p:tagLst>
</file>

<file path=ppt/tags/tag3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ERSION" val="3"/>
  <p:tag name="KSO_WM_DIAGRAM_COLOR_TRICK" val="1"/>
  <p:tag name="KSO_WM_DIAGRAM_COLOR_TEXT_CAN_REMOVE" val="n"/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2_1"/>
  <p:tag name="KSO_WM_UNIT_ID" val="diagram20231973_2*l_h_a*1_2_1"/>
  <p:tag name="KSO_WM_TEMPLATE_CATEGORY" val="diagram"/>
  <p:tag name="KSO_WM_TEMPLATE_INDEX" val="20231973"/>
  <p:tag name="KSO_WM_UNIT_LAYERLEVEL" val="1_1_1"/>
  <p:tag name="KSO_WM_TAG_VERSION" val="3.0"/>
  <p:tag name="KSO_WM_BEAUTIFY_FLAG" val="#wm#"/>
  <p:tag name="KSO_WM_DIAGRAM_MAX_ITEMCNT" val="5"/>
  <p:tag name="KSO_WM_DIAGRAM_MIN_ITEMCNT" val="2"/>
  <p:tag name="KSO_WM_DIAGRAM_VIRTUALLY_FRAME" val="{&quot;height&quot;:326.54998779296875,&quot;width&quot;:850.349975585937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VALUE" val="10"/>
  <p:tag name="KSO_WM_UNIT_PRESET_TEXT" val="添加标题"/>
  <p:tag name="KSO_WM_UNIT_TEXT_FILL_FORE_SCHEMECOLOR_INDEX" val="1"/>
  <p:tag name="KSO_WM_UNIT_TEXT_FILL_TYPE" val="1"/>
  <p:tag name="KSO_WM_UNIT_USESOURCEFORMAT_APPLY" val="0"/>
</p:tagLst>
</file>

<file path=ppt/tags/tag3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2"/>
  <p:tag name="KSO_WM_UNIT_ID" val="diagram20231973_2*l_h_i*1_3_2"/>
  <p:tag name="KSO_WM_TEMPLATE_CATEGORY" val="diagram"/>
  <p:tag name="KSO_WM_TEMPLATE_INDEX" val="20231973"/>
  <p:tag name="KSO_WM_UNIT_LAYERLEVEL" val="1_1_1"/>
  <p:tag name="KSO_WM_TAG_VERSION" val="3.0"/>
  <p:tag name="KSO_WM_BEAUTIFY_FLAG" val="#wm#"/>
  <p:tag name="KSO_WM_DIAGRAM_MAX_ITEMCNT" val="5"/>
  <p:tag name="KSO_WM_DIAGRAM_MIN_ITEMCNT" val="2"/>
  <p:tag name="KSO_WM_DIAGRAM_VIRTUALLY_FRAME" val="{&quot;height&quot;:326.54998779296875,&quot;width&quot;:850.3499755859375}"/>
  <p:tag name="KSO_WM_DIAGRAM_COLOR_MATCH_VALUE" val="{&quot;shape&quot;:{&quot;fill&quot;:{&quot;solid&quot;:{&quot;brightness&quot;:0.6000000238418579,&quot;colorType&quot;:1,&quot;foreColorIndex&quot;:13,&quot;transparency&quot;:0.8500000238418579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4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13"/>
  <p:tag name="KSO_WM_UNIT_FILL_FORE_SCHEMECOLOR_INDEX_BRIGHTNESS" val="0.6"/>
  <p:tag name="KSO_WM_UNIT_TEXT_FILL_FORE_SCHEMECOLOR_INDEX" val="14"/>
  <p:tag name="KSO_WM_UNIT_TEXT_FILL_TYPE" val="1"/>
  <p:tag name="KSO_WM_UNIT_USESOURCEFORMAT_APPLY" val="0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ERSION" val="3"/>
  <p:tag name="KSO_WM_DIAGRAM_COLOR_TRICK" val="1"/>
  <p:tag name="KSO_WM_DIAGRAM_COLOR_TEXT_CAN_REMOVE" val="n"/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3_1"/>
  <p:tag name="KSO_WM_UNIT_ID" val="diagram20231973_2*l_h_f*1_3_1"/>
  <p:tag name="KSO_WM_TEMPLATE_CATEGORY" val="diagram"/>
  <p:tag name="KSO_WM_TEMPLATE_INDEX" val="20231973"/>
  <p:tag name="KSO_WM_UNIT_LAYERLEVEL" val="1_1_1"/>
  <p:tag name="KSO_WM_TAG_VERSION" val="3.0"/>
  <p:tag name="KSO_WM_BEAUTIFY_FLAG" val="#wm#"/>
  <p:tag name="KSO_WM_DIAGRAM_MAX_ITEMCNT" val="5"/>
  <p:tag name="KSO_WM_DIAGRAM_MIN_ITEMCNT" val="2"/>
  <p:tag name="KSO_WM_DIAGRAM_VIRTUALLY_FRAME" val="{&quot;height&quot;:326.54998779296875,&quot;width&quot;:850.349975585937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单击此处添加文本具体内容，简明扼要地阐述您的观点。根据需要可酌情增减文字，单击此处添加文本具体内容"/>
  <p:tag name="KSO_WM_UNIT_TEXT_FILL_FORE_SCHEMECOLOR_INDEX" val="1"/>
  <p:tag name="KSO_WM_UNIT_TEXT_FILL_TYPE" val="1"/>
  <p:tag name="KSO_WM_UNIT_USESOURCEFORMAT_APPLY" val="0"/>
</p:tagLst>
</file>

<file path=ppt/tags/tag3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3_1"/>
  <p:tag name="KSO_WM_UNIT_ID" val="diagram20231973_2*l_h_i*1_3_1"/>
  <p:tag name="KSO_WM_TEMPLATE_CATEGORY" val="diagram"/>
  <p:tag name="KSO_WM_TEMPLATE_INDEX" val="20231973"/>
  <p:tag name="KSO_WM_UNIT_LAYERLEVEL" val="1_1_1"/>
  <p:tag name="KSO_WM_TAG_VERSION" val="3.0"/>
  <p:tag name="KSO_WM_BEAUTIFY_FLAG" val="#wm#"/>
  <p:tag name="KSO_WM_DIAGRAM_MAX_ITEMCNT" val="5"/>
  <p:tag name="KSO_WM_DIAGRAM_MIN_ITEMCNT" val="2"/>
  <p:tag name="KSO_WM_DIAGRAM_VIRTUALLY_FRAME" val="{&quot;height&quot;:326.54998779296875,&quot;width&quot;:850.3499755859375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03"/>
  <p:tag name="KSO_WM_UNIT_FILL_TYPE" val="1"/>
  <p:tag name="KSO_WM_UNIT_FILL_FORE_SCHEMECOLOR_INDEX" val="5"/>
  <p:tag name="KSO_WM_UNIT_FILL_FORE_SCHEMECOLOR_INDEX_BRIGHTNESS" val="0"/>
  <p:tag name="KSO_WM_UNIT_TEXT_FILL_FORE_SCHEMECOLOR_INDEX" val="1"/>
  <p:tag name="KSO_WM_UNIT_TEXT_FILL_TYPE" val="1"/>
  <p:tag name="KSO_WM_UNIT_USESOURCEFORMAT_APPLY" val="0"/>
</p:tagLst>
</file>

<file path=ppt/tags/tag3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3"/>
  <p:tag name="KSO_WM_UNIT_ID" val="diagram20231973_2*l_h_i*1_1_3"/>
  <p:tag name="KSO_WM_TEMPLATE_CATEGORY" val="diagram"/>
  <p:tag name="KSO_WM_TEMPLATE_INDEX" val="20231973"/>
  <p:tag name="KSO_WM_UNIT_LAYERLEVEL" val="1_1_1"/>
  <p:tag name="KSO_WM_TAG_VERSION" val="3.0"/>
  <p:tag name="KSO_WM_BEAUTIFY_FLAG" val="#wm#"/>
  <p:tag name="KSO_WM_DIAGRAM_MAX_ITEMCNT" val="5"/>
  <p:tag name="KSO_WM_DIAGRAM_MIN_ITEMCNT" val="2"/>
  <p:tag name="KSO_WM_DIAGRAM_VIRTUALLY_FRAME" val="{&quot;height&quot;:326.54998779296875,&quot;width&quot;:850.3499755859375}"/>
  <p:tag name="KSO_WM_DIAGRAM_COLOR_MATCH_VALUE" val="{&quot;shape&quot;:{&quot;fill&quot;:{&quot;type&quot;:0},&quot;glow&quot;:{&quot;colorType&quot;:0},&quot;line&quot;:{&quot;solidLine&quot;:{&quot;brightness&quot;:0,&quot;colorType&quot;:1,&quot;foreColorIndex&quot;:5,&quot;transparency&quot;:0.5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LINE_FORE_SCHEMECOLOR_INDEX" val="5"/>
  <p:tag name="KSO_WM_UNIT_LINE_FILL_TYPE" val="2"/>
  <p:tag name="KSO_WM_UNIT_USESOURCEFORMAT_APPLY" val="0"/>
</p:tagLst>
</file>

<file path=ppt/tags/tag3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3"/>
  <p:tag name="KSO_WM_UNIT_ID" val="diagram20231973_2*l_h_i*1_2_3"/>
  <p:tag name="KSO_WM_TEMPLATE_CATEGORY" val="diagram"/>
  <p:tag name="KSO_WM_TEMPLATE_INDEX" val="20231973"/>
  <p:tag name="KSO_WM_UNIT_LAYERLEVEL" val="1_1_1"/>
  <p:tag name="KSO_WM_TAG_VERSION" val="3.0"/>
  <p:tag name="KSO_WM_BEAUTIFY_FLAG" val="#wm#"/>
  <p:tag name="KSO_WM_DIAGRAM_MAX_ITEMCNT" val="5"/>
  <p:tag name="KSO_WM_DIAGRAM_MIN_ITEMCNT" val="2"/>
  <p:tag name="KSO_WM_DIAGRAM_VIRTUALLY_FRAME" val="{&quot;height&quot;:326.54998779296875,&quot;width&quot;:850.3499755859375}"/>
  <p:tag name="KSO_WM_DIAGRAM_COLOR_MATCH_VALUE" val="{&quot;shape&quot;:{&quot;fill&quot;:{&quot;type&quot;:0},&quot;glow&quot;:{&quot;colorType&quot;:0},&quot;line&quot;:{&quot;solidLine&quot;:{&quot;brightness&quot;:0,&quot;colorType&quot;:1,&quot;foreColorIndex&quot;:5,&quot;transparency&quot;:0.5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LINE_FORE_SCHEMECOLOR_INDEX" val="5"/>
  <p:tag name="KSO_WM_UNIT_LINE_FILL_TYPE" val="2"/>
  <p:tag name="KSO_WM_UNIT_USESOURCEFORMAT_APPLY" val="0"/>
</p:tagLst>
</file>

<file path=ppt/tags/tag3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3"/>
  <p:tag name="KSO_WM_UNIT_ID" val="diagram20231973_2*l_h_i*1_3_3"/>
  <p:tag name="KSO_WM_TEMPLATE_CATEGORY" val="diagram"/>
  <p:tag name="KSO_WM_TEMPLATE_INDEX" val="20231973"/>
  <p:tag name="KSO_WM_UNIT_LAYERLEVEL" val="1_1_1"/>
  <p:tag name="KSO_WM_TAG_VERSION" val="3.0"/>
  <p:tag name="KSO_WM_BEAUTIFY_FLAG" val="#wm#"/>
  <p:tag name="KSO_WM_DIAGRAM_MAX_ITEMCNT" val="5"/>
  <p:tag name="KSO_WM_DIAGRAM_MIN_ITEMCNT" val="2"/>
  <p:tag name="KSO_WM_DIAGRAM_VIRTUALLY_FRAME" val="{&quot;height&quot;:326.54998779296875,&quot;width&quot;:850.3499755859375}"/>
  <p:tag name="KSO_WM_DIAGRAM_COLOR_MATCH_VALUE" val="{&quot;shape&quot;:{&quot;fill&quot;:{&quot;type&quot;:0},&quot;glow&quot;:{&quot;colorType&quot;:0},&quot;line&quot;:{&quot;solidLine&quot;:{&quot;brightness&quot;:0,&quot;colorType&quot;:1,&quot;foreColorIndex&quot;:5,&quot;transparency&quot;:0.5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LINE_FORE_SCHEMECOLOR_INDEX" val="5"/>
  <p:tag name="KSO_WM_UNIT_LINE_FILL_TYPE" val="2"/>
  <p:tag name="KSO_WM_UNIT_USESOURCEFORMAT_APPLY" val="0"/>
</p:tagLst>
</file>

<file path=ppt/tags/tag3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ERSION" val="3"/>
  <p:tag name="KSO_WM_DIAGRAM_COLOR_TRICK" val="1"/>
  <p:tag name="KSO_WM_DIAGRAM_COLOR_TEXT_CAN_REMOVE" val="n"/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3_1"/>
  <p:tag name="KSO_WM_UNIT_ID" val="diagram20231973_2*l_h_a*1_3_1"/>
  <p:tag name="KSO_WM_TEMPLATE_CATEGORY" val="diagram"/>
  <p:tag name="KSO_WM_TEMPLATE_INDEX" val="20231973"/>
  <p:tag name="KSO_WM_UNIT_LAYERLEVEL" val="1_1_1"/>
  <p:tag name="KSO_WM_TAG_VERSION" val="3.0"/>
  <p:tag name="KSO_WM_BEAUTIFY_FLAG" val="#wm#"/>
  <p:tag name="KSO_WM_DIAGRAM_MAX_ITEMCNT" val="5"/>
  <p:tag name="KSO_WM_DIAGRAM_MIN_ITEMCNT" val="2"/>
  <p:tag name="KSO_WM_DIAGRAM_VIRTUALLY_FRAME" val="{&quot;height&quot;:326.54998779296875,&quot;width&quot;:850.349975585937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VALUE" val="10"/>
  <p:tag name="KSO_WM_UNIT_PRESET_TEXT" val="添加标题"/>
  <p:tag name="KSO_WM_UNIT_TEXT_FILL_FORE_SCHEMECOLOR_INDEX" val="1"/>
  <p:tag name="KSO_WM_UNIT_TEXT_FILL_TYPE" val="1"/>
  <p:tag name="KSO_WM_UNIT_USESOURCEFORMAT_APPLY" val="0"/>
</p:tagLst>
</file>

<file path=ppt/tags/tag3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33187_7"/>
  <p:tag name="KSO_WM_TEMPLATE_SUBCATEGORY" val="29"/>
  <p:tag name="KSO_WM_TEMPLATE_MASTER_TYPE" val="0"/>
  <p:tag name="KSO_WM_TEMPLATE_COLOR_TYPE" val="0"/>
  <p:tag name="KSO_WM_SLIDE_ITEM_CNT" val="0"/>
  <p:tag name="KSO_WM_SLIDE_INDEX" val="7"/>
  <p:tag name="KSO_WM_TAG_VERSION" val="3.0"/>
  <p:tag name="KSO_WM_BEAUTIFY_FLAG" val="#wm#"/>
  <p:tag name="KSO_WM_TEMPLATE_CATEGORY" val="custom"/>
  <p:tag name="KSO_WM_TEMPLATE_INDEX" val="20233187"/>
  <p:tag name="KSO_WM_SLIDE_TYPE" val="sectionTitle"/>
  <p:tag name="KSO_WM_SLIDE_SUBTYPE" val="pureTxt"/>
  <p:tag name="KSO_WM_SLIDE_LAYOUT" val="a_e"/>
  <p:tag name="KSO_WM_SLIDE_LAYOUT_CNT" val="1_1"/>
</p:tagLst>
</file>

<file path=ppt/tags/tag3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33187_7*a*1"/>
  <p:tag name="KSO_WM_TEMPLATE_CATEGORY" val="custom"/>
  <p:tag name="KSO_WM_TEMPLATE_INDEX" val="20233187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NOCLEAR" val="0"/>
  <p:tag name="KSO_WM_UNIT_VALUE" val="14"/>
  <p:tag name="KSO_WM_UNIT_TYPE" val="a"/>
  <p:tag name="KSO_WM_UNIT_INDEX" val="1"/>
  <p:tag name="KSO_WM_UNIT_PRESET_TEXT" val="添加章节标题"/>
</p:tagLst>
</file>

<file path=ppt/tags/tag3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1"/>
  <p:tag name="KSO_WM_UNIT_DIAGRAM_ISNUMVISUAL" val="0"/>
  <p:tag name="KSO_WM_UNIT_DIAGRAM_ISREFERUNIT" val="0"/>
  <p:tag name="KSO_WM_UNIT_ID" val="custom20233187_7*e*1"/>
  <p:tag name="KSO_WM_TEMPLATE_CATEGORY" val="custom"/>
  <p:tag name="KSO_WM_TEMPLATE_INDEX" val="20233187"/>
  <p:tag name="KSO_WM_UNIT_LAYERLEVEL" val="1"/>
  <p:tag name="KSO_WM_TAG_VERSION" val="3.0"/>
  <p:tag name="KSO_WM_BEAUTIFY_FLAG" val="#wm#"/>
  <p:tag name="KSO_WM_UNIT_NOCLEAR" val="0"/>
  <p:tag name="KSO_WM_UNIT_VALUE" val="13"/>
  <p:tag name="KSO_WM_UNIT_TYPE" val="e"/>
  <p:tag name="KSO_WM_UNIT_INDEX" val="1"/>
  <p:tag name="KSO_WM_UNIT_PRESET_TEXT" val="05"/>
</p:tagLst>
</file>

<file path=ppt/tags/tag3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MASTER_TYPE" val="0"/>
  <p:tag name="KSO_WM_TEMPLATE_COLOR_TYPE" val="0"/>
  <p:tag name="KSO_WM_BEAUTIFY_FLAG" val="#wm#"/>
  <p:tag name="KSO_WM_TEMPLATE_CATEGORY" val="custom"/>
  <p:tag name="KSO_WM_SLIDE_TYPE" val="text"/>
  <p:tag name="KSO_WM_SLIDE_SUBTYPE" val="picTxt"/>
  <p:tag name="KSO_WM_SLIDE_SIZE" val="266.85*289.778"/>
  <p:tag name="KSO_WM_SLIDE_POSITION" val="54.55*162.922"/>
  <p:tag name="KSO_WM_SLIDE_LAYOUT" val="a_d_l"/>
  <p:tag name="KSO_WM_SLIDE_LAYOUT_CNT" val="1_1_1"/>
  <p:tag name="KSO_WM_SPECIAL_SOURCE" val="bdnull"/>
  <p:tag name="KSO_WM_DIAGRAM_GROUP_CODE" val="l1-1"/>
  <p:tag name="KSO_WM_SLIDE_DIAGTYPE" val="l"/>
  <p:tag name="KSO_WM_TEMPLATE_INDEX" val="20233187"/>
  <p:tag name="KSO_WM_TEMPLATE_SUBCATEGORY" val="0"/>
  <p:tag name="KSO_WM_SLIDE_INDEX" val="1"/>
  <p:tag name="KSO_WM_TAG_VERSION" val="3.0"/>
  <p:tag name="KSO_WM_SLIDE_ID" val="custom20231939_1"/>
  <p:tag name="KSO_WM_SLIDE_ITEM_CNT" val="2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NOCLEAR" val="0"/>
  <p:tag name="KSO_WM_UNIT_VALUE" val="29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a"/>
  <p:tag name="KSO_WM_UNIT_INDEX" val="1"/>
  <p:tag name="KSO_WM_TEMPLATE_CATEGORY" val="custom"/>
  <p:tag name="KSO_WM_UNIT_LAYERLEVEL" val="1"/>
  <p:tag name="KSO_WM_TAG_VERSION" val="3.0"/>
  <p:tag name="KSO_WM_BEAUTIFY_FLAG" val="#wm#"/>
  <p:tag name="KSO_WM_TEMPLATE_INDEX" val="20231939"/>
  <p:tag name="KSO_WM_UNIT_ID" val="custom20231939_1*a*1"/>
  <p:tag name="KSO_WM_UNIT_TEXT_FILL_FORE_SCHEMECOLOR_INDEX" val="5"/>
  <p:tag name="KSO_WM_UNIT_TEXT_FILL_TYPE" val="1"/>
  <p:tag name="KSO_WM_UNIT_USESOURCEFORMAT_APPLY" val="0"/>
  <p:tag name="KSO_WM_UNIT_PRESET_TEXT" val="单击此处添加标题"/>
</p:tagLst>
</file>

<file path=ppt/tags/tag3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VALUE" val="1436*1469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d"/>
  <p:tag name="KSO_WM_UNIT_INDEX" val="1"/>
  <p:tag name="KSO_WM_UNIT_ID" val="custom20231939_1*d*1"/>
  <p:tag name="KSO_WM_TEMPLATE_CATEGORY" val="custom"/>
  <p:tag name="KSO_WM_TEMPLATE_INDEX" val="20231939"/>
  <p:tag name="KSO_WM_UNIT_LAYERLEVEL" val="1"/>
  <p:tag name="KSO_WM_TAG_VERSION" val="3.0"/>
  <p:tag name="KSO_WM_BEAUTIFY_FLAG" val="#wm#"/>
  <p:tag name="KSO_WM_UNIT_LINE_FORE_SCHEMECOLOR_INDEX" val="13"/>
  <p:tag name="KSO_WM_UNIT_LINE_FILL_TYPE" val="2"/>
  <p:tag name="KSO_WM_UNIT_USESOURCEFORMAT_APPLY" val="0"/>
</p:tagLst>
</file>

<file path=ppt/tags/tag3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1_1"/>
  <p:tag name="KSO_WM_UNIT_ID" val="diagram20231970_2*l_h_f*1_1_1"/>
  <p:tag name="KSO_WM_TEMPLATE_CATEGORY" val="diagram"/>
  <p:tag name="KSO_WM_TEMPLATE_INDEX" val="20231970"/>
  <p:tag name="KSO_WM_UNIT_LAYERLEVEL" val="1_1_1"/>
  <p:tag name="KSO_WM_TAG_VERSION" val="3.0"/>
  <p:tag name="KSO_WM_BEAUTIFY_FLAG" val="#wm#"/>
  <p:tag name="KSO_WM_UNIT_TEXT_FILL_FORE_SCHEMECOLOR_INDEX_BRIGHTNESS" val="0.15"/>
  <p:tag name="KSO_WM_DIAGRAM_VERSION" val="3"/>
  <p:tag name="KSO_WM_DIAGRAM_COLOR_TRICK" val="1"/>
  <p:tag name="KSO_WM_DIAGRAM_GROUP_CODE" val="l1-1"/>
  <p:tag name="KSO_WM_DIAGRAM_MAX_ITEMCNT" val="3"/>
  <p:tag name="KSO_WM_DIAGRAM_MIN_ITEMCNT" val="1"/>
  <p:tag name="KSO_WM_DIAGRAM_VIRTUALLY_FRAME" val="{&quot;height&quot;:318.2501525878906,&quot;width&quot;:267.1499938964844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FORE_SCHEMECOLOR_INDEX" val="1"/>
  <p:tag name="KSO_WM_UNIT_TEXT_FILL_TYPE" val="1"/>
  <p:tag name="KSO_WM_UNIT_PRESET_TEXT" val="单击此处输入你的项正文，文字是您思想的提炼，请尽量言简意赅的阐述。单击此处输入你的项正，文字是您思想的提炼，请尽量言简意赅的阐述。"/>
  <p:tag name="KSO_WM_DIAGRAM_COLOR_TEXT_CAN_REMOVE" val="n"/>
  <p:tag name="KSO_WM_UNIT_USESOURCEFORMAT_APPLY" val="0"/>
</p:tagLst>
</file>

<file path=ppt/tags/tag3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2_1"/>
  <p:tag name="KSO_WM_UNIT_ID" val="diagram20231970_2*l_h_f*1_2_1"/>
  <p:tag name="KSO_WM_TEMPLATE_CATEGORY" val="diagram"/>
  <p:tag name="KSO_WM_TEMPLATE_INDEX" val="20231970"/>
  <p:tag name="KSO_WM_UNIT_LAYERLEVEL" val="1_1_1"/>
  <p:tag name="KSO_WM_TAG_VERSION" val="3.0"/>
  <p:tag name="KSO_WM_BEAUTIFY_FLAG" val="#wm#"/>
  <p:tag name="KSO_WM_UNIT_TEXT_FILL_FORE_SCHEMECOLOR_INDEX_BRIGHTNESS" val="0.15"/>
  <p:tag name="KSO_WM_DIAGRAM_VERSION" val="3"/>
  <p:tag name="KSO_WM_DIAGRAM_COLOR_TRICK" val="1"/>
  <p:tag name="KSO_WM_DIAGRAM_GROUP_CODE" val="l1-1"/>
  <p:tag name="KSO_WM_DIAGRAM_MAX_ITEMCNT" val="3"/>
  <p:tag name="KSO_WM_DIAGRAM_MIN_ITEMCNT" val="1"/>
  <p:tag name="KSO_WM_DIAGRAM_VIRTUALLY_FRAME" val="{&quot;height&quot;:318.2501525878906,&quot;width&quot;:267.1499938964844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FORE_SCHEMECOLOR_INDEX" val="1"/>
  <p:tag name="KSO_WM_UNIT_TEXT_FILL_TYPE" val="1"/>
  <p:tag name="KSO_WM_UNIT_PRESET_TEXT" val="单击此处输入你的项正文，文字是您思想的提炼，请尽量言简意赅的阐述。单击此处输入你的项正文，文字是您思想的提炼，请尽量言简意赅的阐述。"/>
  <p:tag name="KSO_WM_DIAGRAM_COLOR_TEXT_CAN_REMOVE" val="n"/>
  <p:tag name="KSO_WM_UNIT_USESOURCEFORMAT_APPLY" val="0"/>
</p:tagLst>
</file>

<file path=ppt/tags/tag3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1_1"/>
  <p:tag name="KSO_WM_UNIT_ID" val="diagram20231970_2*l_h_a*1_1_1"/>
  <p:tag name="KSO_WM_TEMPLATE_CATEGORY" val="diagram"/>
  <p:tag name="KSO_WM_TEMPLATE_INDEX" val="20231970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GROUP_CODE" val="l1-1"/>
  <p:tag name="KSO_WM_DIAGRAM_MAX_ITEMCNT" val="3"/>
  <p:tag name="KSO_WM_DIAGRAM_MIN_ITEMCNT" val="1"/>
  <p:tag name="KSO_WM_DIAGRAM_VIRTUALLY_FRAME" val="{&quot;height&quot;:318.2501525878906,&quot;width&quot;:267.1499938964844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FORE_SCHEMECOLOR_INDEX_BRIGHTNESS" val="0"/>
  <p:tag name="KSO_WM_UNIT_TEXT_FILL_FORE_SCHEMECOLOR_INDEX" val="1"/>
  <p:tag name="KSO_WM_UNIT_TEXT_FILL_TYPE" val="1"/>
  <p:tag name="KSO_WM_UNIT_PRESET_TEXT" val="此处添加标题"/>
  <p:tag name="KSO_WM_DIAGRAM_COLOR_TEXT_CAN_REMOVE" val="n"/>
  <p:tag name="KSO_WM_UNIT_USESOURCEFORMAT_APPLY" val="0"/>
</p:tagLst>
</file>

<file path=ppt/tags/tag3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2_1"/>
  <p:tag name="KSO_WM_UNIT_ID" val="diagram20231970_2*l_h_a*1_2_1"/>
  <p:tag name="KSO_WM_TEMPLATE_CATEGORY" val="diagram"/>
  <p:tag name="KSO_WM_TEMPLATE_INDEX" val="20231970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GROUP_CODE" val="l1-1"/>
  <p:tag name="KSO_WM_DIAGRAM_MAX_ITEMCNT" val="3"/>
  <p:tag name="KSO_WM_DIAGRAM_MIN_ITEMCNT" val="1"/>
  <p:tag name="KSO_WM_DIAGRAM_VIRTUALLY_FRAME" val="{&quot;height&quot;:318.2501525878906,&quot;width&quot;:267.1499938964844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FORE_SCHEMECOLOR_INDEX_BRIGHTNESS" val="0"/>
  <p:tag name="KSO_WM_UNIT_TEXT_FILL_FORE_SCHEMECOLOR_INDEX" val="1"/>
  <p:tag name="KSO_WM_UNIT_TEXT_FILL_TYPE" val="1"/>
  <p:tag name="KSO_WM_UNIT_PRESET_TEXT" val="此处添加标题"/>
  <p:tag name="KSO_WM_DIAGRAM_COLOR_TEXT_CAN_REMOVE" val="n"/>
  <p:tag name="KSO_WM_UNIT_USESOURCEFORMAT_APPLY" val="0"/>
</p:tagLst>
</file>

<file path=ppt/tags/tag3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diagram20230968_2"/>
  <p:tag name="KSO_WM_TEMPLATE_SUBCATEGORY" val="0"/>
  <p:tag name="KSO_WM_TEMPLATE_MASTER_TYPE" val="0"/>
  <p:tag name="KSO_WM_TEMPLATE_COLOR_TYPE" val="0"/>
  <p:tag name="KSO_WM_SLIDE_ITEM_CNT" val="3"/>
  <p:tag name="KSO_WM_SLIDE_INDEX" val="2"/>
  <p:tag name="KSO_WM_TAG_VERSION" val="3.0"/>
  <p:tag name="KSO_WM_BEAUTIFY_FLAG" val="#wm#"/>
  <p:tag name="KSO_WM_TEMPLATE_CATEGORY" val="custom"/>
  <p:tag name="KSO_WM_TEMPLATE_INDEX" val="20233187"/>
  <p:tag name="KSO_WM_SLIDE_TYPE" val="text"/>
  <p:tag name="KSO_WM_SLIDE_SUBTYPE" val="diag"/>
  <p:tag name="KSO_WM_SLIDE_SIZE" val="850.4*365.625"/>
  <p:tag name="KSO_WM_SLIDE_POSITION" val="54.8*111.5"/>
  <p:tag name="KSO_WM_SLIDE_LAYOUT" val="a_l"/>
  <p:tag name="KSO_WM_SLIDE_LAYOUT_CNT" val="1_1"/>
  <p:tag name="KSO_WM_SPECIAL_SOURCE" val="bdnull"/>
  <p:tag name="KSO_WM_DIAGRAM_GROUP_CODE" val="l1-1"/>
  <p:tag name="KSO_WM_SLIDE_DIAGTYPE" val="l"/>
</p:tagLst>
</file>

<file path=ppt/tags/tag3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a"/>
  <p:tag name="KSO_WM_UNIT_INDEX" val="1"/>
  <p:tag name="KSO_WM_UNIT_ID" val="diagram20230968_2*a*1"/>
  <p:tag name="KSO_WM_TEMPLATE_CATEGORY" val="diagram"/>
  <p:tag name="KSO_WM_TEMPLATE_INDEX" val="20230968"/>
  <p:tag name="KSO_WM_UNIT_LAYERLEVEL" val="1"/>
  <p:tag name="KSO_WM_TAG_VERSION" val="3.0"/>
  <p:tag name="KSO_WM_BEAUTIFY_FLAG" val="#wm#"/>
  <p:tag name="KSO_WM_UNIT_PRESET_TEXT" val="单击此处添加标题"/>
  <p:tag name="KSO_WM_UNIT_TEXT_FILL_FORE_SCHEMECOLOR_INDEX" val="13"/>
  <p:tag name="KSO_WM_UNIT_TEXT_FILL_TYPE" val="1"/>
  <p:tag name="KSO_WM_UNIT_USESOURCEFORMAT_APPLY" val="0"/>
</p:tagLst>
</file>

<file path=ppt/tags/tag3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0968_2*l_h_i*1_1_1"/>
  <p:tag name="KSO_WM_TEMPLATE_CATEGORY" val="diagram"/>
  <p:tag name="KSO_WM_TEMPLATE_INDEX" val="20230968"/>
  <p:tag name="KSO_WM_UNIT_LAYERLEVEL" val="1_1_1"/>
  <p:tag name="KSO_WM_TAG_VERSION" val="3.0"/>
  <p:tag name="KSO_WM_BEAUTIFY_FLAG" val="#wm#"/>
  <p:tag name="KSO_WM_DIAGRAM_GROUP_CODE" val="l1-1"/>
  <p:tag name="KSO_WM_UNIT_TYPE" val="l_h_i"/>
  <p:tag name="KSO_WM_UNIT_INDEX" val="1_1_1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VIRTUALLY_FRAME" val="{&quot;height&quot;:366.2639465332031,&quot;width&quot;:850.4000244140625}"/>
  <p:tag name="KSO_WM_DIAGRAM_COLOR_MATCH_VALUE" val="{&quot;shape&quot;:{&quot;fill&quot;:{&quot;solid&quot;:{&quot;brightness&quot;:0.6000000238418579,&quot;colorType&quot;:1,&quot;foreColorIndex&quot;:13,&quot;transparency&quot;:0.8500000238418579},&quot;type&quot;:1},&quot;glow&quot;:{&quot;colorType&quot;:0},&quot;line&quot;:{&quot;solidLine&quot;:{&quot;brightness&quot;:0.6000000238418579,&quot;colorType&quot;:1,&quot;foreColorIndex&quot;:13,&quot;transparency&quot;:0.800000011920929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4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SHADOW_SCHEMECOLOR_INDEX_BRIGHTNESS" val="-0.15"/>
  <p:tag name="KSO_WM_UNIT_SHADOW_SCHEMECOLOR_INDEX" val="14"/>
  <p:tag name="KSO_WM_UNIT_TEXT_FILL_FORE_SCHEMECOLOR_INDEX_BRIGHTNESS" val="0"/>
  <p:tag name="KSO_WM_UNIT_TEXT_FILL_FORE_SCHEMECOLOR_INDEX" val="2"/>
  <p:tag name="KSO_WM_UNIT_TEXT_FILL_TYPE" val="1"/>
  <p:tag name="KSO_WM_UNIT_FILL_TYPE" val="1"/>
  <p:tag name="KSO_WM_UNIT_FILL_FORE_SCHEMECOLOR_INDEX" val="13"/>
  <p:tag name="KSO_WM_UNIT_FILL_FORE_SCHEMECOLOR_INDEX_BRIGHTNESS" val="0.6"/>
  <p:tag name="KSO_WM_UNIT_LINE_FORE_SCHEMECOLOR_INDEX" val="13"/>
  <p:tag name="KSO_WM_UNIT_LINE_FILL_TYPE" val="2"/>
  <p:tag name="KSO_WM_UNIT_USESOURCEFORMAT_APPLY" val="0"/>
</p:tagLst>
</file>

<file path=ppt/tags/tag3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0968_2*l_h_i*1_2_1"/>
  <p:tag name="KSO_WM_TEMPLATE_CATEGORY" val="diagram"/>
  <p:tag name="KSO_WM_TEMPLATE_INDEX" val="20230968"/>
  <p:tag name="KSO_WM_UNIT_LAYERLEVEL" val="1_1_1"/>
  <p:tag name="KSO_WM_TAG_VERSION" val="3.0"/>
  <p:tag name="KSO_WM_BEAUTIFY_FLAG" val="#wm#"/>
  <p:tag name="KSO_WM_DIAGRAM_GROUP_CODE" val="l1-1"/>
  <p:tag name="KSO_WM_UNIT_TYPE" val="l_h_i"/>
  <p:tag name="KSO_WM_UNIT_INDEX" val="1_2_1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VIRTUALLY_FRAME" val="{&quot;height&quot;:366.2639465332031,&quot;width&quot;:850.4000244140625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solidLine&quot;:{&quot;brightness&quot;:0,&quot;colorType&quot;:1,&quot;foreColorIndex&quot;:5,&quot;transparency&quot;:0.5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4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SHADOW_SCHEMECOLOR_INDEX_BRIGHTNESS" val="0"/>
  <p:tag name="KSO_WM_UNIT_SHADOW_SCHEMECOLOR_INDEX" val="5"/>
  <p:tag name="KSO_WM_UNIT_TEXT_FILL_FORE_SCHEMECOLOR_INDEX_BRIGHTNESS" val="0"/>
  <p:tag name="KSO_WM_UNIT_TEXT_FILL_FORE_SCHEMECOLOR_INDEX" val="2"/>
  <p:tag name="KSO_WM_UNIT_TEXT_FILL_TYPE" val="1"/>
  <p:tag name="KSO_WM_UNIT_FILL_TYPE" val="1"/>
  <p:tag name="KSO_WM_UNIT_FILL_FORE_SCHEMECOLOR_INDEX" val="5"/>
  <p:tag name="KSO_WM_UNIT_FILL_FORE_SCHEMECOLOR_INDEX_BRIGHTNESS" val="0"/>
  <p:tag name="KSO_WM_UNIT_LINE_FORE_SCHEMECOLOR_INDEX" val="5"/>
  <p:tag name="KSO_WM_UNIT_LINE_FILL_TYPE" val="2"/>
  <p:tag name="KSO_WM_UNIT_USESOURCEFORMAT_APPLY" val="0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0968_2*l_h_i*1_3_1"/>
  <p:tag name="KSO_WM_TEMPLATE_CATEGORY" val="diagram"/>
  <p:tag name="KSO_WM_TEMPLATE_INDEX" val="20230968"/>
  <p:tag name="KSO_WM_UNIT_LAYERLEVEL" val="1_1_1"/>
  <p:tag name="KSO_WM_TAG_VERSION" val="3.0"/>
  <p:tag name="KSO_WM_BEAUTIFY_FLAG" val="#wm#"/>
  <p:tag name="KSO_WM_DIAGRAM_GROUP_CODE" val="l1-1"/>
  <p:tag name="KSO_WM_UNIT_TYPE" val="l_h_i"/>
  <p:tag name="KSO_WM_UNIT_INDEX" val="1_3_1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VIRTUALLY_FRAME" val="{&quot;height&quot;:366.2639465332031,&quot;width&quot;:850.4000244140625}"/>
  <p:tag name="KSO_WM_DIAGRAM_COLOR_MATCH_VALUE" val="{&quot;shape&quot;:{&quot;fill&quot;:{&quot;solid&quot;:{&quot;brightness&quot;:0.6000000238418579,&quot;colorType&quot;:1,&quot;foreColorIndex&quot;:13,&quot;transparency&quot;:0.8500000238418579},&quot;type&quot;:1},&quot;glow&quot;:{&quot;colorType&quot;:0},&quot;line&quot;:{&quot;solidLine&quot;:{&quot;brightness&quot;:0.6000000238418579,&quot;colorType&quot;:1,&quot;foreColorIndex&quot;:13,&quot;transparency&quot;:0.800000011920929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4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SHADOW_SCHEMECOLOR_INDEX_BRIGHTNESS" val="-0.15"/>
  <p:tag name="KSO_WM_UNIT_SHADOW_SCHEMECOLOR_INDEX" val="14"/>
  <p:tag name="KSO_WM_UNIT_TEXT_FILL_FORE_SCHEMECOLOR_INDEX_BRIGHTNESS" val="0"/>
  <p:tag name="KSO_WM_UNIT_TEXT_FILL_FORE_SCHEMECOLOR_INDEX" val="2"/>
  <p:tag name="KSO_WM_UNIT_TEXT_FILL_TYPE" val="1"/>
  <p:tag name="KSO_WM_UNIT_FILL_TYPE" val="1"/>
  <p:tag name="KSO_WM_UNIT_FILL_FORE_SCHEMECOLOR_INDEX" val="13"/>
  <p:tag name="KSO_WM_UNIT_FILL_FORE_SCHEMECOLOR_INDEX_BRIGHTNESS" val="0.6"/>
  <p:tag name="KSO_WM_UNIT_LINE_FORE_SCHEMECOLOR_INDEX" val="13"/>
  <p:tag name="KSO_WM_UNIT_LINE_FILL_TYPE" val="2"/>
  <p:tag name="KSO_WM_UNIT_USESOURCEFORMAT_APPLY" val="0"/>
</p:tagLst>
</file>

<file path=ppt/tags/tag3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0968_2*l_h_d*1_3_1"/>
  <p:tag name="KSO_WM_TEMPLATE_CATEGORY" val="diagram"/>
  <p:tag name="KSO_WM_TEMPLATE_INDEX" val="20230968"/>
  <p:tag name="KSO_WM_UNIT_LAYERLEVEL" val="1_1_1"/>
  <p:tag name="KSO_WM_TAG_VERSION" val="3.0"/>
  <p:tag name="KSO_WM_BEAUTIFY_FLAG" val="#wm#"/>
  <p:tag name="KSO_WM_UNIT_VALUE" val="529*932"/>
  <p:tag name="KSO_WM_DIAGRAM_GROUP_CODE" val="l1-1"/>
  <p:tag name="KSO_WM_UNIT_TYPE" val="l_h_d"/>
  <p:tag name="KSO_WM_UNIT_INDEX" val="1_3_1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VIRTUALLY_FRAME" val="{&quot;height&quot;:366.2639465332031,&quot;width&quot;:850.4000244140625}"/>
  <p:tag name="KSO_WM_DIAGRAM_COLOR_MATCH_VALUE" val="{&quot;shape&quot;:{&quot;fill&quot;:{&quot;type&quot;:0},&quot;glow&quot;:{&quot;colorType&quot;:0},&quot;line&quot;:{&quot;solidLine&quot;:{&quot;brightness&quot;:0.6000000238418579,&quot;colorType&quot;:1,&quot;foreColorIndex&quot;:13,&quot;transparency&quot;:0.800000011920929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LINE_FORE_SCHEMECOLOR_INDEX" val="13"/>
  <p:tag name="KSO_WM_UNIT_LINE_FILL_TYPE" val="2"/>
  <p:tag name="KSO_WM_UNIT_USESOURCEFORMAT_APPLY" val="0"/>
</p:tagLst>
</file>

<file path=ppt/tags/tag3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0968_2*l_h_d*1_2_1"/>
  <p:tag name="KSO_WM_TEMPLATE_CATEGORY" val="diagram"/>
  <p:tag name="KSO_WM_TEMPLATE_INDEX" val="20230968"/>
  <p:tag name="KSO_WM_UNIT_LAYERLEVEL" val="1_1_1"/>
  <p:tag name="KSO_WM_TAG_VERSION" val="3.0"/>
  <p:tag name="KSO_WM_BEAUTIFY_FLAG" val="#wm#"/>
  <p:tag name="KSO_WM_UNIT_VALUE" val="529*932"/>
  <p:tag name="KSO_WM_DIAGRAM_GROUP_CODE" val="l1-1"/>
  <p:tag name="KSO_WM_UNIT_TYPE" val="l_h_d"/>
  <p:tag name="KSO_WM_UNIT_INDEX" val="1_2_1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VIRTUALLY_FRAME" val="{&quot;height&quot;:366.2639465332031,&quot;width&quot;:850.4000244140625}"/>
  <p:tag name="KSO_WM_DIAGRAM_COLOR_MATCH_VALUE" val="{&quot;shape&quot;:{&quot;fill&quot;:{&quot;type&quot;:0},&quot;glow&quot;:{&quot;colorType&quot;:0},&quot;line&quot;:{&quot;solidLine&quot;:{&quot;brightness&quot;:0.6000000238418579,&quot;colorType&quot;:1,&quot;foreColorIndex&quot;:13,&quot;transparency&quot;:0.800000011920929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LINE_FORE_SCHEMECOLOR_INDEX" val="13"/>
  <p:tag name="KSO_WM_UNIT_LINE_FILL_TYPE" val="2"/>
  <p:tag name="KSO_WM_UNIT_USESOURCEFORMAT_APPLY" val="0"/>
</p:tagLst>
</file>

<file path=ppt/tags/tag3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0968_2*l_h_d*1_1_1"/>
  <p:tag name="KSO_WM_TEMPLATE_CATEGORY" val="diagram"/>
  <p:tag name="KSO_WM_TEMPLATE_INDEX" val="20230968"/>
  <p:tag name="KSO_WM_UNIT_LAYERLEVEL" val="1_1_1"/>
  <p:tag name="KSO_WM_TAG_VERSION" val="3.0"/>
  <p:tag name="KSO_WM_BEAUTIFY_FLAG" val="#wm#"/>
  <p:tag name="KSO_WM_UNIT_VALUE" val="529*932"/>
  <p:tag name="KSO_WM_DIAGRAM_GROUP_CODE" val="l1-1"/>
  <p:tag name="KSO_WM_UNIT_TYPE" val="l_h_d"/>
  <p:tag name="KSO_WM_UNIT_INDEX" val="1_1_1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VIRTUALLY_FRAME" val="{&quot;height&quot;:366.2639465332031,&quot;width&quot;:850.4000244140625}"/>
  <p:tag name="KSO_WM_DIAGRAM_COLOR_MATCH_VALUE" val="{&quot;shape&quot;:{&quot;fill&quot;:{&quot;type&quot;:0},&quot;glow&quot;:{&quot;colorType&quot;:0},&quot;line&quot;:{&quot;solidLine&quot;:{&quot;brightness&quot;:0.6000000238418579,&quot;colorType&quot;:1,&quot;foreColorIndex&quot;:13,&quot;transparency&quot;:0.800000011920929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LINE_FORE_SCHEMECOLOR_INDEX" val="13"/>
  <p:tag name="KSO_WM_UNIT_LINE_FILL_TYPE" val="2"/>
  <p:tag name="KSO_WM_UNIT_USESOURCEFORMAT_APPLY" val="0"/>
</p:tagLst>
</file>

<file path=ppt/tags/tag3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1_1"/>
  <p:tag name="KSO_WM_UNIT_ID" val="diagram20230968_2*l_h_a*1_1_1"/>
  <p:tag name="KSO_WM_TEMPLATE_CATEGORY" val="diagram"/>
  <p:tag name="KSO_WM_TEMPLATE_INDEX" val="20230968"/>
  <p:tag name="KSO_WM_UNIT_LAYERLEVEL" val="1_1_1"/>
  <p:tag name="KSO_WM_TAG_VERSION" val="3.0"/>
  <p:tag name="KSO_WM_BEAUTIFY_FLAG" val="#wm#"/>
  <p:tag name="KSO_WM_DIAGRAM_GROUP_CODE" val="l1-1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VIRTUALLY_FRAME" val="{&quot;height&quot;:366.2639465332031,&quot;width&quot;:850.400024414062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25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FORE_SCHEMECOLOR_INDEX_BRIGHTNESS" val="0"/>
  <p:tag name="KSO_WM_UNIT_PRESET_TEXT" val="添加标题"/>
  <p:tag name="KSO_WM_UNIT_TEXT_FILL_FORE_SCHEMECOLOR_INDEX" val="1"/>
  <p:tag name="KSO_WM_UNIT_TEXT_FILL_TYPE" val="1"/>
  <p:tag name="KSO_WM_UNIT_USESOURCEFORMAT_APPLY" val="0"/>
</p:tagLst>
</file>

<file path=ppt/tags/tag3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1_1"/>
  <p:tag name="KSO_WM_UNIT_ID" val="diagram20230968_2*l_h_f*1_1_1"/>
  <p:tag name="KSO_WM_TEMPLATE_CATEGORY" val="diagram"/>
  <p:tag name="KSO_WM_TEMPLATE_INDEX" val="20230968"/>
  <p:tag name="KSO_WM_UNIT_LAYERLEVEL" val="1_1_1"/>
  <p:tag name="KSO_WM_TAG_VERSION" val="3.0"/>
  <p:tag name="KSO_WM_BEAUTIFY_FLAG" val="#wm#"/>
  <p:tag name="KSO_WM_DIAGRAM_GROUP_CODE" val="l1-1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VIRTUALLY_FRAME" val="{&quot;height&quot;:366.2639465332031,&quot;width&quot;:850.400024414062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单击此处添加文本具体内容，简明扼要地阐述您的观点。可酌情增减文字，以便观者准确地理解您传达的思想。"/>
  <p:tag name="KSO_WM_UNIT_TEXT_FILL_FORE_SCHEMECOLOR_INDEX" val="1"/>
  <p:tag name="KSO_WM_UNIT_TEXT_FILL_TYPE" val="1"/>
  <p:tag name="KSO_WM_UNIT_USESOURCEFORMAT_APPLY" val="0"/>
</p:tagLst>
</file>

<file path=ppt/tags/tag3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2_1"/>
  <p:tag name="KSO_WM_UNIT_ID" val="diagram20230968_2*l_h_a*1_2_1"/>
  <p:tag name="KSO_WM_TEMPLATE_CATEGORY" val="diagram"/>
  <p:tag name="KSO_WM_TEMPLATE_INDEX" val="20230968"/>
  <p:tag name="KSO_WM_UNIT_LAYERLEVEL" val="1_1_1"/>
  <p:tag name="KSO_WM_TAG_VERSION" val="3.0"/>
  <p:tag name="KSO_WM_BEAUTIFY_FLAG" val="#wm#"/>
  <p:tag name="KSO_WM_DIAGRAM_GROUP_CODE" val="l1-1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VIRTUALLY_FRAME" val="{&quot;height&quot;:366.2639465332031,&quot;width&quot;:850.400024414062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FORE_SCHEMECOLOR_INDEX_BRIGHTNESS" val="0"/>
  <p:tag name="KSO_WM_UNIT_TEXT_FILL_TYPE" val="1"/>
  <p:tag name="KSO_WM_UNIT_PRESET_TEXT" val="添加标题"/>
  <p:tag name="KSO_WM_UNIT_USESOURCEFORMAT_APPLY" val="0"/>
</p:tagLst>
</file>

<file path=ppt/tags/tag3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2_1"/>
  <p:tag name="KSO_WM_UNIT_ID" val="diagram20230968_2*l_h_f*1_2_1"/>
  <p:tag name="KSO_WM_TEMPLATE_CATEGORY" val="diagram"/>
  <p:tag name="KSO_WM_TEMPLATE_INDEX" val="20230968"/>
  <p:tag name="KSO_WM_UNIT_LAYERLEVEL" val="1_1_1"/>
  <p:tag name="KSO_WM_TAG_VERSION" val="3.0"/>
  <p:tag name="KSO_WM_BEAUTIFY_FLAG" val="#wm#"/>
  <p:tag name="KSO_WM_DIAGRAM_GROUP_CODE" val="l1-1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VIRTUALLY_FRAME" val="{&quot;height&quot;:366.2639465332031,&quot;width&quot;:850.400024414062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FORE_SCHEMECOLOR_INDEX_BRIGHTNESS" val="0"/>
  <p:tag name="KSO_WM_UNIT_TEXT_FILL_TYPE" val="1"/>
  <p:tag name="KSO_WM_UNIT_PRESET_TEXT" val="单击此处添加文本具体内容，简明扼要地阐述您的观点。可酌情增减文字，以便观者准确地理解您传达的思想。"/>
  <p:tag name="KSO_WM_UNIT_USESOURCEFORMAT_APPLY" val="0"/>
</p:tagLst>
</file>

<file path=ppt/tags/tag3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3_1"/>
  <p:tag name="KSO_WM_UNIT_ID" val="diagram20230968_2*l_h_a*1_3_1"/>
  <p:tag name="KSO_WM_TEMPLATE_CATEGORY" val="diagram"/>
  <p:tag name="KSO_WM_TEMPLATE_INDEX" val="20230968"/>
  <p:tag name="KSO_WM_UNIT_LAYERLEVEL" val="1_1_1"/>
  <p:tag name="KSO_WM_TAG_VERSION" val="3.0"/>
  <p:tag name="KSO_WM_BEAUTIFY_FLAG" val="#wm#"/>
  <p:tag name="KSO_WM_DIAGRAM_GROUP_CODE" val="l1-1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VIRTUALLY_FRAME" val="{&quot;height&quot;:366.2639465332031,&quot;width&quot;:850.400024414062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25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FORE_SCHEMECOLOR_INDEX_BRIGHTNESS" val="0"/>
  <p:tag name="KSO_WM_UNIT_PRESET_TEXT" val="添加标题"/>
  <p:tag name="KSO_WM_UNIT_TEXT_FILL_FORE_SCHEMECOLOR_INDEX" val="1"/>
  <p:tag name="KSO_WM_UNIT_TEXT_FILL_TYPE" val="1"/>
  <p:tag name="KSO_WM_UNIT_USESOURCEFORMAT_APPLY" val="0"/>
</p:tagLst>
</file>

<file path=ppt/tags/tag3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3_1"/>
  <p:tag name="KSO_WM_UNIT_ID" val="diagram20230968_2*l_h_f*1_3_1"/>
  <p:tag name="KSO_WM_TEMPLATE_CATEGORY" val="diagram"/>
  <p:tag name="KSO_WM_TEMPLATE_INDEX" val="20230968"/>
  <p:tag name="KSO_WM_UNIT_LAYERLEVEL" val="1_1_1"/>
  <p:tag name="KSO_WM_TAG_VERSION" val="3.0"/>
  <p:tag name="KSO_WM_BEAUTIFY_FLAG" val="#wm#"/>
  <p:tag name="KSO_WM_DIAGRAM_GROUP_CODE" val="l1-1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VIRTUALLY_FRAME" val="{&quot;height&quot;:366.2639465332031,&quot;width&quot;:850.400024414062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单击此处添加文本具体内容，简明扼要地阐述您的观点。可酌情增减文字，以便观者准确地理解您传达的思想。"/>
  <p:tag name="KSO_WM_UNIT_TEXT_FILL_FORE_SCHEMECOLOR_INDEX" val="1"/>
  <p:tag name="KSO_WM_UNIT_TEXT_FILL_TYPE" val="1"/>
  <p:tag name="KSO_WM_UNIT_USESOURCEFORMAT_APPLY" val="0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MASTER_TYPE" val="0"/>
  <p:tag name="KSO_WM_TEMPLATE_COLOR_TYPE" val="0"/>
  <p:tag name="KSO_WM_DIAGRAM_GROUP_CODE" val="l1-1"/>
  <p:tag name="KSO_WM_SLIDE_DIAGTYPE" val="l"/>
  <p:tag name="KSO_WM_SLIDE_LAYOUT" val="a_d_l"/>
  <p:tag name="KSO_WM_SLIDE_LAYOUT_CNT" val="1_1_1"/>
  <p:tag name="KSO_WM_SLIDE_TYPE" val="text"/>
  <p:tag name="KSO_WM_SLIDE_SUBTYPE" val="picTxt"/>
  <p:tag name="KSO_WM_SLIDE_SIZE" val="391.665*368.877"/>
  <p:tag name="KSO_WM_SLIDE_POSITION" val="502.223*133.13"/>
  <p:tag name="KSO_WM_TEMPLATE_INDEX" val="20233187"/>
  <p:tag name="KSO_WM_TEMPLATE_SUBCATEGORY" val="0"/>
  <p:tag name="KSO_WM_SLIDE_INDEX" val="1"/>
  <p:tag name="KSO_WM_TAG_VERSION" val="3.0"/>
  <p:tag name="KSO_WM_SLIDE_ID" val="custom20233224_1"/>
  <p:tag name="KSO_WM_SLIDE_ITEM_CNT" val="4"/>
</p:tagLst>
</file>

<file path=ppt/tags/tag3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custom20233224_1*i*1"/>
  <p:tag name="KSO_WM_TEMPLATE_CATEGORY" val="custom"/>
  <p:tag name="KSO_WM_TEMPLATE_INDEX" val="20233224"/>
  <p:tag name="KSO_WM_UNIT_LAYERLEVEL" val="1"/>
  <p:tag name="KSO_WM_TAG_VERSION" val="3.0"/>
  <p:tag name="KSO_WM_BEAUTIFY_FLAG" val="#wm#"/>
  <p:tag name="KSO_WM_UNIT_TYPE" val="i"/>
  <p:tag name="KSO_WM_UNIT_INDEX" val="1"/>
  <p:tag name="KSO_WM_UNIT_FILL_FORE_SCHEMECOLOR_INDEX" val="5"/>
  <p:tag name="KSO_WM_UNIT_FILL_TYPE" val="1"/>
  <p:tag name="KSO_WM_UNIT_TEXT_FILL_FORE_SCHEMECOLOR_INDEX" val="2"/>
  <p:tag name="KSO_WM_UNIT_TEXT_FILL_TYPE" val="1"/>
  <p:tag name="KSO_WM_UNIT_USESOURCEFORMAT_APPLY" val="0"/>
</p:tagLst>
</file>

<file path=ppt/tags/tag3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custom20233224_1*i*2"/>
  <p:tag name="KSO_WM_TEMPLATE_CATEGORY" val="custom"/>
  <p:tag name="KSO_WM_TEMPLATE_INDEX" val="20233224"/>
  <p:tag name="KSO_WM_UNIT_LAYERLEVEL" val="1"/>
  <p:tag name="KSO_WM_TAG_VERSION" val="3.0"/>
  <p:tag name="KSO_WM_BEAUTIFY_FLAG" val="#wm#"/>
  <p:tag name="KSO_WM_UNIT_TYPE" val="i"/>
  <p:tag name="KSO_WM_UNIT_INDEX" val="2"/>
  <p:tag name="KSO_WM_UNIT_LINE_FORE_SCHEMECOLOR_INDEX" val="5"/>
  <p:tag name="KSO_WM_UNIT_LINE_FILL_TYPE" val="2"/>
  <p:tag name="KSO_WM_UNIT_TEXT_FILL_FORE_SCHEMECOLOR_INDEX" val="2"/>
  <p:tag name="KSO_WM_UNIT_TEXT_FILL_TYPE" val="1"/>
  <p:tag name="KSO_WM_UNIT_USESOURCEFORMAT_APPLY" val="0"/>
</p:tagLst>
</file>

<file path=ppt/tags/tag3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custom20233224_1*d*1"/>
  <p:tag name="KSO_WM_TEMPLATE_CATEGORY" val="custom"/>
  <p:tag name="KSO_WM_TEMPLATE_INDEX" val="20233224"/>
  <p:tag name="KSO_WM_UNIT_LAYERLEVEL" val="1"/>
  <p:tag name="KSO_WM_TAG_VERSION" val="3.0"/>
  <p:tag name="KSO_WM_BEAUTIFY_FLAG" val="#wm#"/>
  <p:tag name="KSO_WM_UNIT_VALUE" val="1207*1097"/>
  <p:tag name="KSO_WM_UNIT_TYPE" val="d"/>
  <p:tag name="KSO_WM_UNIT_INDEX" val="1"/>
  <p:tag name="KSO_WM_UNIT_LINE_FORE_SCHEMECOLOR_INDEX" val="1"/>
  <p:tag name="KSO_WM_UNIT_LINE_FILL_TYPE" val="2"/>
  <p:tag name="KSO_WM_UNIT_USESOURCEFORMAT_APPLY" val="0"/>
</p:tagLst>
</file>

<file path=ppt/tags/tag3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TEMPLATE_CATEGORY" val="custom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NOCLEAR" val="0"/>
  <p:tag name="KSO_WM_UNIT_VALUE" val="30"/>
  <p:tag name="KSO_WM_UNIT_TYPE" val="a"/>
  <p:tag name="KSO_WM_UNIT_INDEX" val="1"/>
  <p:tag name="KSO_WM_TEMPLATE_INDEX" val="20233224"/>
  <p:tag name="KSO_WM_UNIT_ID" val="custom20233224_1*a*1"/>
  <p:tag name="KSO_WM_UNIT_PRESET_TEXT" val="单击此处添加标题内容"/>
  <p:tag name="KSO_WM_UNIT_TEXT_FILL_FORE_SCHEMECOLOR_INDEX" val="13"/>
  <p:tag name="KSO_WM_UNIT_TEXT_FILL_TYPE" val="1"/>
  <p:tag name="KSO_WM_UNIT_USESOURCEFORMAT_APPLY" val="0"/>
</p:tagLst>
</file>

<file path=ppt/tags/tag3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custom20233224_1*i*3"/>
  <p:tag name="KSO_WM_TEMPLATE_CATEGORY" val="custom"/>
  <p:tag name="KSO_WM_TEMPLATE_INDEX" val="20233224"/>
  <p:tag name="KSO_WM_UNIT_LAYERLEVEL" val="1"/>
  <p:tag name="KSO_WM_TAG_VERSION" val="3.0"/>
  <p:tag name="KSO_WM_BEAUTIFY_FLAG" val="#wm#"/>
  <p:tag name="KSO_WM_UNIT_TYPE" val="i"/>
  <p:tag name="KSO_WM_UNIT_INDEX" val="3"/>
  <p:tag name="KSO_WM_UNIT_FILL_FORE_SCHEMECOLOR_INDEX" val="5"/>
  <p:tag name="KSO_WM_UNIT_FILL_TYPE" val="1"/>
  <p:tag name="KSO_WM_UNIT_TEXT_FILL_FORE_SCHEMECOLOR_INDEX" val="2"/>
  <p:tag name="KSO_WM_UNIT_TEXT_FILL_TYPE" val="1"/>
  <p:tag name="KSO_WM_UNIT_USESOURCEFORMAT_APPLY" val="0"/>
</p:tagLst>
</file>

<file path=ppt/tags/tag3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custom20233224_1*i*4"/>
  <p:tag name="KSO_WM_TEMPLATE_CATEGORY" val="custom"/>
  <p:tag name="KSO_WM_TEMPLATE_INDEX" val="20233224"/>
  <p:tag name="KSO_WM_UNIT_LAYERLEVEL" val="1"/>
  <p:tag name="KSO_WM_TAG_VERSION" val="3.0"/>
  <p:tag name="KSO_WM_BEAUTIFY_FLAG" val="#wm#"/>
  <p:tag name="KSO_WM_UNIT_TYPE" val="i"/>
  <p:tag name="KSO_WM_UNIT_INDEX" val="4"/>
  <p:tag name="KSO_WM_UNIT_TEXT_FILL_FORE_SCHEMECOLOR_INDEX" val="13"/>
  <p:tag name="KSO_WM_UNIT_TEXT_FILL_TYPE" val="1"/>
  <p:tag name="KSO_WM_UNIT_USESOURCEFORMAT_APPLY" val="0"/>
</p:tagLst>
</file>

<file path=ppt/tags/tag3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diagram20233223_2*l_h_f*1_1_1"/>
  <p:tag name="KSO_WM_TEMPLATE_CATEGORY" val="diagram"/>
  <p:tag name="KSO_WM_TEMPLATE_INDEX" val="20233223"/>
  <p:tag name="KSO_WM_UNIT_LAYERLEVEL" val="1_1_1"/>
  <p:tag name="KSO_WM_TAG_VERSION" val="3.0"/>
  <p:tag name="KSO_WM_BEAUTIFY_FLAG" val="#wm#"/>
  <p:tag name="KSO_WM_DIAGRAM_MAX_ITEMCNT" val="4"/>
  <p:tag name="KSO_WM_DIAGRAM_MIN_ITEMCNT" val="2"/>
  <p:tag name="KSO_WM_DIAGRAM_VIRTUALLY_FRAME" val="{&quot;height&quot;:396.7501525878906,&quot;width&quot;:413.9645690917969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VALUE" val="81"/>
  <p:tag name="KSO_WM_DIAGRAM_VERSION" val="3"/>
  <p:tag name="KSO_WM_DIAGRAM_COLOR_TRICK" val="1"/>
  <p:tag name="KSO_WM_DIAGRAM_COLOR_TEXT_CAN_REMOVE" val="n"/>
  <p:tag name="KSO_WM_UNIT_PRESET_TEXT" val="单击此处添加文本具体内容，简明扼要地阐述您的观点。根据需要可酌情增减文字，以便观者准确地理解您传达的思想。单击此处添加文本具体内容，简明扼要地阐述您的内容观点。"/>
  <p:tag name="KSO_WM_UNIT_TEXT_FILL_FORE_SCHEMECOLOR_INDEX" val="1"/>
  <p:tag name="KSO_WM_UNIT_TEXT_FILL_TYPE" val="1"/>
  <p:tag name="KSO_WM_UNIT_USESOURCEFORMAT_APPLY" val="0"/>
</p:tagLst>
</file>

<file path=ppt/tags/tag3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1_1"/>
  <p:tag name="KSO_WM_UNIT_ID" val="diagram20233223_2*l_h_a*1_1_1"/>
  <p:tag name="KSO_WM_TEMPLATE_CATEGORY" val="diagram"/>
  <p:tag name="KSO_WM_TEMPLATE_INDEX" val="20233223"/>
  <p:tag name="KSO_WM_UNIT_LAYERLEVEL" val="1_1_1"/>
  <p:tag name="KSO_WM_TAG_VERSION" val="3.0"/>
  <p:tag name="KSO_WM_BEAUTIFY_FLAG" val="#wm#"/>
  <p:tag name="KSO_WM_DIAGRAM_MAX_ITEMCNT" val="4"/>
  <p:tag name="KSO_WM_DIAGRAM_MIN_ITEMCNT" val="2"/>
  <p:tag name="KSO_WM_DIAGRAM_VIRTUALLY_FRAME" val="{&quot;height&quot;:396.7501525878906,&quot;width&quot;:413.9645690917969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VALUE" val="25"/>
  <p:tag name="KSO_WM_DIAGRAM_VERSION" val="3"/>
  <p:tag name="KSO_WM_DIAGRAM_COLOR_TRICK" val="1"/>
  <p:tag name="KSO_WM_DIAGRAM_COLOR_TEXT_CAN_REMOVE" val="n"/>
  <p:tag name="KSO_WM_UNIT_PRESET_TEXT" val="此处添加项标题"/>
  <p:tag name="KSO_WM_UNIT_TEXT_FILL_FORE_SCHEMECOLOR_INDEX" val="1"/>
  <p:tag name="KSO_WM_UNIT_TEXT_FILL_TYPE" val="1"/>
  <p:tag name="KSO_WM_UNIT_USESOURCEFORMAT_APPLY" val="0"/>
</p:tagLst>
</file>

<file path=ppt/tags/tag3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2_1"/>
  <p:tag name="KSO_WM_UNIT_ID" val="diagram20233223_2*l_h_f*1_2_1"/>
  <p:tag name="KSO_WM_TEMPLATE_CATEGORY" val="diagram"/>
  <p:tag name="KSO_WM_TEMPLATE_INDEX" val="20233223"/>
  <p:tag name="KSO_WM_UNIT_LAYERLEVEL" val="1_1_1"/>
  <p:tag name="KSO_WM_TAG_VERSION" val="3.0"/>
  <p:tag name="KSO_WM_BEAUTIFY_FLAG" val="#wm#"/>
  <p:tag name="KSO_WM_DIAGRAM_MAX_ITEMCNT" val="4"/>
  <p:tag name="KSO_WM_DIAGRAM_MIN_ITEMCNT" val="2"/>
  <p:tag name="KSO_WM_DIAGRAM_VIRTUALLY_FRAME" val="{&quot;height&quot;:396.7501525878906,&quot;width&quot;:413.9645690917969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VERSION" val="3"/>
  <p:tag name="KSO_WM_DIAGRAM_COLOR_TRICK" val="1"/>
  <p:tag name="KSO_WM_DIAGRAM_COLOR_TEXT_CAN_REMOVE" val="n"/>
  <p:tag name="KSO_WM_UNIT_PRESET_TEXT" val="单击此处添加文本具体内容，简明扼要地阐述您的观点。根据需要可酌情增减文字，以便观者准确地理解您传达的思想。单击此处添加文本具体内容，简明扼要地阐述您的内容观点。"/>
  <p:tag name="KSO_WM_UNIT_TEXT_FILL_FORE_SCHEMECOLOR_INDEX" val="1"/>
  <p:tag name="KSO_WM_UNIT_TEXT_FILL_TYPE" val="1"/>
  <p:tag name="KSO_WM_UNIT_VALUE" val="81"/>
  <p:tag name="KSO_WM_UNIT_USESOURCEFORMAT_APPLY" val="0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2_1"/>
  <p:tag name="KSO_WM_UNIT_ID" val="diagram20233223_2*l_h_a*1_2_1"/>
  <p:tag name="KSO_WM_TEMPLATE_CATEGORY" val="diagram"/>
  <p:tag name="KSO_WM_TEMPLATE_INDEX" val="20233223"/>
  <p:tag name="KSO_WM_UNIT_LAYERLEVEL" val="1_1_1"/>
  <p:tag name="KSO_WM_TAG_VERSION" val="3.0"/>
  <p:tag name="KSO_WM_BEAUTIFY_FLAG" val="#wm#"/>
  <p:tag name="KSO_WM_DIAGRAM_MAX_ITEMCNT" val="4"/>
  <p:tag name="KSO_WM_DIAGRAM_MIN_ITEMCNT" val="2"/>
  <p:tag name="KSO_WM_DIAGRAM_VIRTUALLY_FRAME" val="{&quot;height&quot;:396.7501525878906,&quot;width&quot;:413.9645690917969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VERSION" val="3"/>
  <p:tag name="KSO_WM_DIAGRAM_COLOR_TRICK" val="1"/>
  <p:tag name="KSO_WM_DIAGRAM_COLOR_TEXT_CAN_REMOVE" val="n"/>
  <p:tag name="KSO_WM_UNIT_PRESET_TEXT" val="此处添加项标题"/>
  <p:tag name="KSO_WM_UNIT_TEXT_FILL_FORE_SCHEMECOLOR_INDEX" val="1"/>
  <p:tag name="KSO_WM_UNIT_TEXT_FILL_TYPE" val="1"/>
  <p:tag name="KSO_WM_UNIT_VALUE" val="25"/>
  <p:tag name="KSO_WM_UNIT_USESOURCEFORMAT_APPLY" val="0"/>
</p:tagLst>
</file>

<file path=ppt/tags/tag3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3_1"/>
  <p:tag name="KSO_WM_UNIT_ID" val="diagram20233223_2*l_h_f*1_3_1"/>
  <p:tag name="KSO_WM_TEMPLATE_CATEGORY" val="diagram"/>
  <p:tag name="KSO_WM_TEMPLATE_INDEX" val="20233223"/>
  <p:tag name="KSO_WM_UNIT_LAYERLEVEL" val="1_1_1"/>
  <p:tag name="KSO_WM_TAG_VERSION" val="3.0"/>
  <p:tag name="KSO_WM_BEAUTIFY_FLAG" val="#wm#"/>
  <p:tag name="KSO_WM_DIAGRAM_MAX_ITEMCNT" val="4"/>
  <p:tag name="KSO_WM_DIAGRAM_MIN_ITEMCNT" val="2"/>
  <p:tag name="KSO_WM_DIAGRAM_VIRTUALLY_FRAME" val="{&quot;height&quot;:396.7501525878906,&quot;width&quot;:413.9645690917969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VERSION" val="3"/>
  <p:tag name="KSO_WM_DIAGRAM_COLOR_TRICK" val="1"/>
  <p:tag name="KSO_WM_DIAGRAM_COLOR_TEXT_CAN_REMOVE" val="n"/>
  <p:tag name="KSO_WM_UNIT_PRESET_TEXT" val="单击此处添加文本具体内容，简明扼要地阐述您的观点。根据需要可酌情增减文字，以便观者准确地理解您传达的思想。单击此处添加文本具体内容，简明扼要地阐述您的内容观点。"/>
  <p:tag name="KSO_WM_UNIT_TEXT_FILL_FORE_SCHEMECOLOR_INDEX" val="1"/>
  <p:tag name="KSO_WM_UNIT_TEXT_FILL_TYPE" val="1"/>
  <p:tag name="KSO_WM_UNIT_USESOURCEFORMAT_APPLY" val="0"/>
</p:tagLst>
</file>

<file path=ppt/tags/tag3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3_1"/>
  <p:tag name="KSO_WM_UNIT_ID" val="diagram20233223_2*l_h_a*1_3_1"/>
  <p:tag name="KSO_WM_TEMPLATE_CATEGORY" val="diagram"/>
  <p:tag name="KSO_WM_TEMPLATE_INDEX" val="20233223"/>
  <p:tag name="KSO_WM_UNIT_LAYERLEVEL" val="1_1_1"/>
  <p:tag name="KSO_WM_TAG_VERSION" val="3.0"/>
  <p:tag name="KSO_WM_BEAUTIFY_FLAG" val="#wm#"/>
  <p:tag name="KSO_WM_DIAGRAM_MAX_ITEMCNT" val="4"/>
  <p:tag name="KSO_WM_DIAGRAM_MIN_ITEMCNT" val="2"/>
  <p:tag name="KSO_WM_DIAGRAM_VIRTUALLY_FRAME" val="{&quot;height&quot;:396.7501525878906,&quot;width&quot;:413.9645690917969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VERSION" val="3"/>
  <p:tag name="KSO_WM_DIAGRAM_COLOR_TRICK" val="1"/>
  <p:tag name="KSO_WM_DIAGRAM_COLOR_TEXT_CAN_REMOVE" val="n"/>
  <p:tag name="KSO_WM_UNIT_PRESET_TEXT" val="此处添加项标题"/>
  <p:tag name="KSO_WM_UNIT_TEXT_FILL_FORE_SCHEMECOLOR_INDEX" val="1"/>
  <p:tag name="KSO_WM_UNIT_TEXT_FILL_TYPE" val="1"/>
  <p:tag name="KSO_WM_UNIT_VALUE" val="25"/>
  <p:tag name="KSO_WM_UNIT_USESOURCEFORMAT_APPLY" val="0"/>
</p:tagLst>
</file>

<file path=ppt/tags/tag3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33187_7"/>
  <p:tag name="KSO_WM_TEMPLATE_SUBCATEGORY" val="29"/>
  <p:tag name="KSO_WM_TEMPLATE_MASTER_TYPE" val="0"/>
  <p:tag name="KSO_WM_TEMPLATE_COLOR_TYPE" val="0"/>
  <p:tag name="KSO_WM_SLIDE_ITEM_CNT" val="0"/>
  <p:tag name="KSO_WM_SLIDE_INDEX" val="7"/>
  <p:tag name="KSO_WM_TAG_VERSION" val="3.0"/>
  <p:tag name="KSO_WM_BEAUTIFY_FLAG" val="#wm#"/>
  <p:tag name="KSO_WM_TEMPLATE_CATEGORY" val="custom"/>
  <p:tag name="KSO_WM_TEMPLATE_INDEX" val="20233187"/>
  <p:tag name="KSO_WM_SLIDE_TYPE" val="sectionTitle"/>
  <p:tag name="KSO_WM_SLIDE_SUBTYPE" val="pureTxt"/>
  <p:tag name="KSO_WM_SLIDE_LAYOUT" val="a_e"/>
  <p:tag name="KSO_WM_SLIDE_LAYOUT_CNT" val="1_1"/>
</p:tagLst>
</file>

<file path=ppt/tags/tag3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33187_7*a*1"/>
  <p:tag name="KSO_WM_TEMPLATE_CATEGORY" val="custom"/>
  <p:tag name="KSO_WM_TEMPLATE_INDEX" val="20233187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NOCLEAR" val="0"/>
  <p:tag name="KSO_WM_UNIT_VALUE" val="14"/>
  <p:tag name="KSO_WM_UNIT_TYPE" val="a"/>
  <p:tag name="KSO_WM_UNIT_INDEX" val="1"/>
  <p:tag name="KSO_WM_UNIT_PRESET_TEXT" val="添加章节标题"/>
</p:tagLst>
</file>

<file path=ppt/tags/tag3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1"/>
  <p:tag name="KSO_WM_UNIT_DIAGRAM_ISNUMVISUAL" val="0"/>
  <p:tag name="KSO_WM_UNIT_DIAGRAM_ISREFERUNIT" val="0"/>
  <p:tag name="KSO_WM_UNIT_ID" val="custom20233187_7*e*1"/>
  <p:tag name="KSO_WM_TEMPLATE_CATEGORY" val="custom"/>
  <p:tag name="KSO_WM_TEMPLATE_INDEX" val="20233187"/>
  <p:tag name="KSO_WM_UNIT_LAYERLEVEL" val="1"/>
  <p:tag name="KSO_WM_TAG_VERSION" val="3.0"/>
  <p:tag name="KSO_WM_BEAUTIFY_FLAG" val="#wm#"/>
  <p:tag name="KSO_WM_UNIT_NOCLEAR" val="0"/>
  <p:tag name="KSO_WM_UNIT_VALUE" val="13"/>
  <p:tag name="KSO_WM_UNIT_TYPE" val="e"/>
  <p:tag name="KSO_WM_UNIT_INDEX" val="1"/>
  <p:tag name="KSO_WM_UNIT_PRESET_TEXT" val="06"/>
</p:tagLst>
</file>

<file path=ppt/tags/tag3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MASTER_TYPE" val="0"/>
  <p:tag name="KSO_WM_TEMPLATE_COLOR_TYPE" val="0"/>
  <p:tag name="KSO_WM_BEAUTIFY_FLAG" val="#wm#"/>
  <p:tag name="KSO_WM_TEMPLATE_CATEGORY" val="custom"/>
  <p:tag name="KSO_WM_SLIDE_TYPE" val="text"/>
  <p:tag name="KSO_WM_SLIDE_SUBTYPE" val="diag"/>
  <p:tag name="KSO_WM_SLIDE_SIZE" val="674.81*387.403"/>
  <p:tag name="KSO_WM_SLIDE_POSITION" val="256*85.0084"/>
  <p:tag name="KSO_WM_SLIDE_LAYOUT" val="a_l"/>
  <p:tag name="KSO_WM_SLIDE_LAYOUT_CNT" val="1_1"/>
  <p:tag name="KSO_WM_SPECIAL_SOURCE" val="bdnull"/>
  <p:tag name="KSO_WM_DIAGRAM_GROUP_CODE" val="l1-1"/>
  <p:tag name="KSO_WM_SLIDE_DIAGTYPE" val="l"/>
  <p:tag name="KSO_WM_TEMPLATE_INDEX" val="20233187"/>
  <p:tag name="KSO_WM_TEMPLATE_SUBCATEGORY" val="0"/>
  <p:tag name="KSO_WM_SLIDE_INDEX" val="1"/>
  <p:tag name="KSO_WM_TAG_VERSION" val="3.0"/>
  <p:tag name="KSO_WM_SLIDE_ID" val="custom20232481_1"/>
  <p:tag name="KSO_WM_SLIDE_ITEM_CNT" val="2"/>
</p:tagLst>
</file>

<file path=ppt/tags/tag3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a"/>
  <p:tag name="KSO_WM_UNIT_INDEX" val="1"/>
  <p:tag name="KSO_WM_TEMPLATE_CATEGORY" val="custom"/>
  <p:tag name="KSO_WM_UNIT_LAYERLEVEL" val="1"/>
  <p:tag name="KSO_WM_TAG_VERSION" val="3.0"/>
  <p:tag name="KSO_WM_BEAUTIFY_FLAG" val="#wm#"/>
  <p:tag name="KSO_WM_TEMPLATE_INDEX" val="20232481"/>
  <p:tag name="KSO_WM_UNIT_ID" val="custom20232481_1*a*1"/>
  <p:tag name="KSO_WM_UNIT_PRESET_TEXT" val="单击此处&#10;添加标题"/>
  <p:tag name="KSO_WM_UNIT_TEXT_FILL_FORE_SCHEMECOLOR_INDEX" val="13"/>
  <p:tag name="KSO_WM_UNIT_TEXT_FILL_TYPE" val="1"/>
  <p:tag name="KSO_WM_UNIT_USESOURCEFORMAT_APPLY" val="0"/>
</p:tagLst>
</file>

<file path=ppt/tags/tag3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ERSION" val="3"/>
  <p:tag name="KSO_WM_DIAGRAM_COLOR_TRICK" val="1"/>
  <p:tag name="KSO_WM_DIAGRAM_COLOR_TEXT_CAN_REMOVE" val="n"/>
  <p:tag name="KSO_WM_UNIT_VALUE" val="760*1033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d"/>
  <p:tag name="KSO_WM_UNIT_INDEX" val="1_2_1"/>
  <p:tag name="KSO_WM_UNIT_ID" val="diagram20231965_1*l_h_d*1_2_1"/>
  <p:tag name="KSO_WM_TEMPLATE_CATEGORY" val="diagram"/>
  <p:tag name="KSO_WM_TEMPLATE_INDEX" val="20231965"/>
  <p:tag name="KSO_WM_UNIT_LAYERLEVEL" val="1_1_1"/>
  <p:tag name="KSO_WM_TAG_VERSION" val="3.0"/>
  <p:tag name="KSO_WM_BEAUTIFY_FLAG" val="#wm#"/>
  <p:tag name="KSO_WM_DIAGRAM_MAX_ITEMCNT" val="4"/>
  <p:tag name="KSO_WM_DIAGRAM_MIN_ITEMCNT" val="2"/>
  <p:tag name="KSO_WM_DIAGRAM_VIRTUALLY_FRAME" val="{&quot;height&quot;:387.403076171875,&quot;width&quot;:677.2454833984375}"/>
  <p:tag name="KSO_WM_DIAGRAM_COLOR_MATCH_VALUE" val="{&quot;shape&quot;:{&quot;fill&quot;:{&quot;solid&quot;:{&quot;brightness&quot;:0,&quot;colorType&quot;:2,&quot;rgb&quot;:&quot;#ededed&quot;,&quot;transparency&quot;:0},&quot;type&quot;:1},&quot;glow&quot;:{&quot;colorType&quot;:0},&quot;line&quot;:{&quot;solidLine&quot;:{&quot;brightness&quot;:0.6000000238418579,&quot;colorType&quot;:1,&quot;foreColorIndex&quot;:13,&quot;transparency&quot;:0.800000011920929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LINE_FORE_SCHEMECOLOR_INDEX" val="13"/>
  <p:tag name="KSO_WM_UNIT_LINE_FILL_TYPE" val="2"/>
  <p:tag name="KSO_WM_UNIT_USESOURCEFORMAT_APPLY" val="0"/>
</p:tagLst>
</file>

<file path=ppt/tags/tag3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ERSION" val="3"/>
  <p:tag name="KSO_WM_DIAGRAM_COLOR_TRICK" val="1"/>
  <p:tag name="KSO_WM_DIAGRAM_COLOR_TEXT_CAN_REMOVE" val="n"/>
  <p:tag name="KSO_WM_UNIT_VALUE" val="760*1036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d"/>
  <p:tag name="KSO_WM_UNIT_INDEX" val="1_1_1"/>
  <p:tag name="KSO_WM_UNIT_ID" val="diagram20231965_1*l_h_d*1_1_1"/>
  <p:tag name="KSO_WM_TEMPLATE_CATEGORY" val="diagram"/>
  <p:tag name="KSO_WM_TEMPLATE_INDEX" val="20231965"/>
  <p:tag name="KSO_WM_UNIT_LAYERLEVEL" val="1_1_1"/>
  <p:tag name="KSO_WM_TAG_VERSION" val="3.0"/>
  <p:tag name="KSO_WM_BEAUTIFY_FLAG" val="#wm#"/>
  <p:tag name="KSO_WM_DIAGRAM_MAX_ITEMCNT" val="4"/>
  <p:tag name="KSO_WM_DIAGRAM_MIN_ITEMCNT" val="2"/>
  <p:tag name="KSO_WM_DIAGRAM_VIRTUALLY_FRAME" val="{&quot;height&quot;:387.403076171875,&quot;width&quot;:677.2454833984375}"/>
  <p:tag name="KSO_WM_DIAGRAM_COLOR_MATCH_VALUE" val="{&quot;shape&quot;:{&quot;fill&quot;:{&quot;solid&quot;:{&quot;brightness&quot;:0,&quot;colorType&quot;:2,&quot;rgb&quot;:&quot;#ededed&quot;,&quot;transparency&quot;:0},&quot;type&quot;:1},&quot;glow&quot;:{&quot;colorType&quot;:0},&quot;line&quot;:{&quot;solidLine&quot;:{&quot;brightness&quot;:0.6000000238418579,&quot;colorType&quot;:1,&quot;foreColorIndex&quot;:13,&quot;transparency&quot;:0.800000011920929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LINE_FORE_SCHEMECOLOR_INDEX" val="13"/>
  <p:tag name="KSO_WM_UNIT_LINE_FILL_TYPE" val="2"/>
  <p:tag name="KSO_WM_UNIT_USESOURCEFORMAT_APPLY" val="0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2"/>
  <p:tag name="KSO_WM_UNIT_ID" val="diagram20231965_1*l_h_i*1_1_2"/>
  <p:tag name="KSO_WM_TEMPLATE_CATEGORY" val="diagram"/>
  <p:tag name="KSO_WM_TEMPLATE_INDEX" val="20231965"/>
  <p:tag name="KSO_WM_UNIT_LAYERLEVEL" val="1_1_1"/>
  <p:tag name="KSO_WM_TAG_VERSION" val="3.0"/>
  <p:tag name="KSO_WM_BEAUTIFY_FLAG" val="#wm#"/>
  <p:tag name="KSO_WM_DIAGRAM_MAX_ITEMCNT" val="4"/>
  <p:tag name="KSO_WM_DIAGRAM_MIN_ITEMCNT" val="2"/>
  <p:tag name="KSO_WM_DIAGRAM_VIRTUALLY_FRAME" val="{&quot;height&quot;:387.403076171875,&quot;width&quot;:677.2454833984375}"/>
  <p:tag name="KSO_WM_DIAGRAM_COLOR_MATCH_VALUE" val="{&quot;shape&quot;:{&quot;fill&quot;:{&quot;solid&quot;:{&quot;brightness&quot;:0,&quot;colorType&quot;:1,&quot;foreColorIndex&quot;:2,&quot;transparency&quot;:0},&quot;type&quot;:1},&quot;glow&quot;:{&quot;colorType&quot;:0},&quot;line&quot;:{&quot;solidLine&quot;:{&quot;brightness&quot;:0,&quot;colorType&quot;:1,&quot;foreColorIndex&quot;:5,&quot;transparency&quot;:0.800000011920929},&quot;type&quot;:1},&quot;shadow&quot;:{&quot;brightness&quot;:0,&quot;colorType&quot;:1,&quot;foreColorIndex&quot;:5,&quot;transparency&quot;:0.800000011920929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2"/>
  <p:tag name="KSO_WM_UNIT_FILL_FORE_SCHEMECOLOR_INDEX_BRIGHTNESS" val="0"/>
  <p:tag name="KSO_WM_UNIT_LINE_FORE_SCHEMECOLOR_INDEX" val="5"/>
  <p:tag name="KSO_WM_UNIT_LINE_FILL_TYPE" val="2"/>
  <p:tag name="KSO_WM_UNIT_SHADOW_SCHEMECOLOR_INDEX" val="5"/>
  <p:tag name="KSO_WM_UNIT_TEXT_FILL_FORE_SCHEMECOLOR_INDEX" val="13"/>
  <p:tag name="KSO_WM_UNIT_TEXT_FILL_TYPE" val="1"/>
  <p:tag name="KSO_WM_UNIT_USESOURCEFORMAT_APPLY" val="0"/>
</p:tagLst>
</file>

<file path=ppt/tags/tag3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2"/>
  <p:tag name="KSO_WM_UNIT_ID" val="diagram20231965_1*l_h_i*1_2_2"/>
  <p:tag name="KSO_WM_TEMPLATE_CATEGORY" val="diagram"/>
  <p:tag name="KSO_WM_TEMPLATE_INDEX" val="20231965"/>
  <p:tag name="KSO_WM_UNIT_LAYERLEVEL" val="1_1_1"/>
  <p:tag name="KSO_WM_TAG_VERSION" val="3.0"/>
  <p:tag name="KSO_WM_BEAUTIFY_FLAG" val="#wm#"/>
  <p:tag name="KSO_WM_DIAGRAM_MAX_ITEMCNT" val="4"/>
  <p:tag name="KSO_WM_DIAGRAM_MIN_ITEMCNT" val="2"/>
  <p:tag name="KSO_WM_DIAGRAM_VIRTUALLY_FRAME" val="{&quot;height&quot;:387.403076171875,&quot;width&quot;:677.2454833984375}"/>
  <p:tag name="KSO_WM_DIAGRAM_COLOR_MATCH_VALUE" val="{&quot;shape&quot;:{&quot;fill&quot;:{&quot;solid&quot;:{&quot;brightness&quot;:0,&quot;colorType&quot;:1,&quot;foreColorIndex&quot;:2,&quot;transparency&quot;:0},&quot;type&quot;:1},&quot;glow&quot;:{&quot;colorType&quot;:0},&quot;line&quot;:{&quot;solidLine&quot;:{&quot;brightness&quot;:0,&quot;colorType&quot;:1,&quot;foreColorIndex&quot;:5,&quot;transparency&quot;:0.800000011920929},&quot;type&quot;:1},&quot;shadow&quot;:{&quot;brightness&quot;:0,&quot;colorType&quot;:1,&quot;foreColorIndex&quot;:5,&quot;transparency&quot;:0.800000011920929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2"/>
  <p:tag name="KSO_WM_UNIT_FILL_FORE_SCHEMECOLOR_INDEX_BRIGHTNESS" val="0"/>
  <p:tag name="KSO_WM_UNIT_LINE_FORE_SCHEMECOLOR_INDEX" val="5"/>
  <p:tag name="KSO_WM_UNIT_LINE_FILL_TYPE" val="2"/>
  <p:tag name="KSO_WM_UNIT_SHADOW_SCHEMECOLOR_INDEX" val="5"/>
  <p:tag name="KSO_WM_UNIT_TEXT_FILL_FORE_SCHEMECOLOR_INDEX" val="13"/>
  <p:tag name="KSO_WM_UNIT_TEXT_FILL_TYPE" val="1"/>
  <p:tag name="KSO_WM_UNIT_USESOURCEFORMAT_APPLY" val="0"/>
</p:tagLst>
</file>

<file path=ppt/tags/tag3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d"/>
  <p:tag name="KSO_WM_UNIT_TYPE" val="l_h_i"/>
  <p:tag name="KSO_WM_UNIT_INDEX" val="1_1_1"/>
  <p:tag name="KSO_WM_UNIT_ID" val="diagram20231965_1*l_h_i*1_1_1"/>
  <p:tag name="KSO_WM_TEMPLATE_CATEGORY" val="diagram"/>
  <p:tag name="KSO_WM_TEMPLATE_INDEX" val="20231965"/>
  <p:tag name="KSO_WM_UNIT_LAYERLEVEL" val="1_1_1"/>
  <p:tag name="KSO_WM_TAG_VERSION" val="3.0"/>
  <p:tag name="KSO_WM_BEAUTIFY_FLAG" val="#wm#"/>
  <p:tag name="KSO_WM_UNIT_TEXT_FILL_FORE_SCHEMECOLOR_INDEX_BRIGHTNESS" val="0.15"/>
  <p:tag name="KSO_WM_DIAGRAM_VERSION" val="3"/>
  <p:tag name="KSO_WM_DIAGRAM_COLOR_TRICK" val="1"/>
  <p:tag name="KSO_WM_DIAGRAM_COLOR_TEXT_CAN_REMOVE" val="n"/>
  <p:tag name="KSO_WM_DIAGRAM_GROUP_CODE" val="l1-1"/>
  <p:tag name="KSO_WM_DIAGRAM_MAX_ITEMCNT" val="4"/>
  <p:tag name="KSO_WM_DIAGRAM_MIN_ITEMCNT" val="2"/>
  <p:tag name="KSO_WM_DIAGRAM_VIRTUALLY_FRAME" val="{&quot;height&quot;:387.403076171875,&quot;width&quot;:677.245483398437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FORE_SCHEMECOLOR_INDEX" val="1"/>
  <p:tag name="KSO_WM_UNIT_TEXT_FILL_TYPE" val="1"/>
  <p:tag name="KSO_WM_UNIT_PRESET_TEXT" val="01"/>
  <p:tag name="KSO_WM_UNIT_USESOURCEFORMAT_APPLY" val="0"/>
</p:tagLst>
</file>

<file path=ppt/tags/tag3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1_1"/>
  <p:tag name="KSO_WM_UNIT_ID" val="diagram20231965_1*l_h_f*1_1_1"/>
  <p:tag name="KSO_WM_TEMPLATE_CATEGORY" val="diagram"/>
  <p:tag name="KSO_WM_TEMPLATE_INDEX" val="20231965"/>
  <p:tag name="KSO_WM_UNIT_LAYERLEVEL" val="1_1_1"/>
  <p:tag name="KSO_WM_TAG_VERSION" val="3.0"/>
  <p:tag name="KSO_WM_BEAUTIFY_FLAG" val="#wm#"/>
  <p:tag name="KSO_WM_UNIT_TEXT_FILL_FORE_SCHEMECOLOR_INDEX_BRIGHTNESS" val="0.15"/>
  <p:tag name="KSO_WM_DIAGRAM_VERSION" val="3"/>
  <p:tag name="KSO_WM_DIAGRAM_COLOR_TRICK" val="1"/>
  <p:tag name="KSO_WM_DIAGRAM_COLOR_TEXT_CAN_REMOVE" val="n"/>
  <p:tag name="KSO_WM_DIAGRAM_GROUP_CODE" val="l1-1"/>
  <p:tag name="KSO_WM_DIAGRAM_MAX_ITEMCNT" val="4"/>
  <p:tag name="KSO_WM_DIAGRAM_MIN_ITEMCNT" val="2"/>
  <p:tag name="KSO_WM_DIAGRAM_VIRTUALLY_FRAME" val="{&quot;height&quot;:387.403076171875,&quot;width&quot;:677.245483398437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FORE_SCHEMECOLOR_INDEX" val="1"/>
  <p:tag name="KSO_WM_UNIT_TEXT_FILL_TYPE" val="1"/>
  <p:tag name="KSO_WM_UNIT_PRESET_TEXT" val="单击此处输入您的项正文，文字是您思想的提炼，请尽量言简意赅的阐述您的观点"/>
  <p:tag name="KSO_WM_UNIT_USESOURCEFORMAT_APPLY" val="0"/>
</p:tagLst>
</file>

<file path=ppt/tags/tag3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1_1"/>
  <p:tag name="KSO_WM_UNIT_ID" val="diagram20231965_1*l_h_a*1_1_1"/>
  <p:tag name="KSO_WM_TEMPLATE_CATEGORY" val="diagram"/>
  <p:tag name="KSO_WM_TEMPLATE_INDEX" val="20231965"/>
  <p:tag name="KSO_WM_UNIT_LAYERLEVEL" val="1_1_1"/>
  <p:tag name="KSO_WM_TAG_VERSION" val="3.0"/>
  <p:tag name="KSO_WM_BEAUTIFY_FLAG" val="#wm#"/>
  <p:tag name="KSO_WM_UNIT_TEXT_FILL_FORE_SCHEMECOLOR_INDEX_BRIGHTNESS" val="0.15"/>
  <p:tag name="KSO_WM_DIAGRAM_VERSION" val="3"/>
  <p:tag name="KSO_WM_DIAGRAM_COLOR_TRICK" val="1"/>
  <p:tag name="KSO_WM_DIAGRAM_COLOR_TEXT_CAN_REMOVE" val="n"/>
  <p:tag name="KSO_WM_DIAGRAM_GROUP_CODE" val="l1-1"/>
  <p:tag name="KSO_WM_DIAGRAM_MAX_ITEMCNT" val="4"/>
  <p:tag name="KSO_WM_DIAGRAM_MIN_ITEMCNT" val="2"/>
  <p:tag name="KSO_WM_DIAGRAM_VIRTUALLY_FRAME" val="{&quot;height&quot;:387.403076171875,&quot;width&quot;:677.245483398437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FORE_SCHEMECOLOR_INDEX" val="1"/>
  <p:tag name="KSO_WM_UNIT_TEXT_FILL_TYPE" val="1"/>
  <p:tag name="KSO_WM_UNIT_PRESET_TEXT" val="单击此处添加项标题"/>
  <p:tag name="KSO_WM_UNIT_USESOURCEFORMAT_APPLY" val="0"/>
</p:tagLst>
</file>

<file path=ppt/tags/tag3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d"/>
  <p:tag name="KSO_WM_UNIT_TYPE" val="l_h_i"/>
  <p:tag name="KSO_WM_UNIT_INDEX" val="1_2_1"/>
  <p:tag name="KSO_WM_UNIT_ID" val="diagram20231965_1*l_h_i*1_2_1"/>
  <p:tag name="KSO_WM_TEMPLATE_CATEGORY" val="diagram"/>
  <p:tag name="KSO_WM_TEMPLATE_INDEX" val="20231965"/>
  <p:tag name="KSO_WM_UNIT_LAYERLEVEL" val="1_1_1"/>
  <p:tag name="KSO_WM_TAG_VERSION" val="3.0"/>
  <p:tag name="KSO_WM_BEAUTIFY_FLAG" val="#wm#"/>
  <p:tag name="KSO_WM_UNIT_TEXT_FILL_FORE_SCHEMECOLOR_INDEX_BRIGHTNESS" val="0.15"/>
  <p:tag name="KSO_WM_DIAGRAM_VERSION" val="3"/>
  <p:tag name="KSO_WM_DIAGRAM_COLOR_TRICK" val="1"/>
  <p:tag name="KSO_WM_DIAGRAM_COLOR_TEXT_CAN_REMOVE" val="n"/>
  <p:tag name="KSO_WM_DIAGRAM_GROUP_CODE" val="l1-1"/>
  <p:tag name="KSO_WM_DIAGRAM_MAX_ITEMCNT" val="4"/>
  <p:tag name="KSO_WM_DIAGRAM_MIN_ITEMCNT" val="2"/>
  <p:tag name="KSO_WM_DIAGRAM_VIRTUALLY_FRAME" val="{&quot;height&quot;:387.403076171875,&quot;width&quot;:677.245483398437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FORE_SCHEMECOLOR_INDEX" val="1"/>
  <p:tag name="KSO_WM_UNIT_TEXT_FILL_TYPE" val="1"/>
  <p:tag name="KSO_WM_UNIT_PRESET_TEXT" val="02"/>
  <p:tag name="KSO_WM_UNIT_USESOURCEFORMAT_APPLY" val="0"/>
</p:tagLst>
</file>

<file path=ppt/tags/tag3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2_1"/>
  <p:tag name="KSO_WM_UNIT_ID" val="diagram20231965_1*l_h_f*1_2_1"/>
  <p:tag name="KSO_WM_TEMPLATE_CATEGORY" val="diagram"/>
  <p:tag name="KSO_WM_TEMPLATE_INDEX" val="20231965"/>
  <p:tag name="KSO_WM_UNIT_LAYERLEVEL" val="1_1_1"/>
  <p:tag name="KSO_WM_TAG_VERSION" val="3.0"/>
  <p:tag name="KSO_WM_BEAUTIFY_FLAG" val="#wm#"/>
  <p:tag name="KSO_WM_UNIT_TEXT_FILL_FORE_SCHEMECOLOR_INDEX_BRIGHTNESS" val="0.15"/>
  <p:tag name="KSO_WM_DIAGRAM_VERSION" val="3"/>
  <p:tag name="KSO_WM_DIAGRAM_COLOR_TRICK" val="1"/>
  <p:tag name="KSO_WM_DIAGRAM_COLOR_TEXT_CAN_REMOVE" val="n"/>
  <p:tag name="KSO_WM_DIAGRAM_GROUP_CODE" val="l1-1"/>
  <p:tag name="KSO_WM_DIAGRAM_MAX_ITEMCNT" val="4"/>
  <p:tag name="KSO_WM_DIAGRAM_MIN_ITEMCNT" val="2"/>
  <p:tag name="KSO_WM_DIAGRAM_VIRTUALLY_FRAME" val="{&quot;height&quot;:387.403076171875,&quot;width&quot;:677.245483398437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FORE_SCHEMECOLOR_INDEX" val="1"/>
  <p:tag name="KSO_WM_UNIT_TEXT_FILL_TYPE" val="1"/>
  <p:tag name="KSO_WM_UNIT_PRESET_TEXT" val="单击此处输入您的项正文，文字是您思想的提炼，请尽量言简意赅的阐述您的观点"/>
  <p:tag name="KSO_WM_UNIT_USESOURCEFORMAT_APPLY" val="0"/>
</p:tagLst>
</file>

<file path=ppt/tags/tag3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2_1"/>
  <p:tag name="KSO_WM_UNIT_ID" val="diagram20231965_1*l_h_a*1_2_1"/>
  <p:tag name="KSO_WM_TEMPLATE_CATEGORY" val="diagram"/>
  <p:tag name="KSO_WM_TEMPLATE_INDEX" val="20231965"/>
  <p:tag name="KSO_WM_UNIT_LAYERLEVEL" val="1_1_1"/>
  <p:tag name="KSO_WM_TAG_VERSION" val="3.0"/>
  <p:tag name="KSO_WM_BEAUTIFY_FLAG" val="#wm#"/>
  <p:tag name="KSO_WM_UNIT_TEXT_FILL_FORE_SCHEMECOLOR_INDEX_BRIGHTNESS" val="0.15"/>
  <p:tag name="KSO_WM_DIAGRAM_VERSION" val="3"/>
  <p:tag name="KSO_WM_DIAGRAM_COLOR_TRICK" val="1"/>
  <p:tag name="KSO_WM_DIAGRAM_COLOR_TEXT_CAN_REMOVE" val="n"/>
  <p:tag name="KSO_WM_DIAGRAM_GROUP_CODE" val="l1-1"/>
  <p:tag name="KSO_WM_DIAGRAM_MAX_ITEMCNT" val="4"/>
  <p:tag name="KSO_WM_DIAGRAM_MIN_ITEMCNT" val="2"/>
  <p:tag name="KSO_WM_DIAGRAM_VIRTUALLY_FRAME" val="{&quot;height&quot;:387.403076171875,&quot;width&quot;:677.245483398437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FORE_SCHEMECOLOR_INDEX" val="1"/>
  <p:tag name="KSO_WM_UNIT_TEXT_FILL_TYPE" val="1"/>
  <p:tag name="KSO_WM_UNIT_PRESET_TEXT" val="单击此处添加项标题"/>
  <p:tag name="KSO_WM_UNIT_USESOURCEFORMAT_APPLY" val="0"/>
</p:tagLst>
</file>

<file path=ppt/tags/tag3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32484_1"/>
  <p:tag name="KSO_WM_TEMPLATE_SUBCATEGORY" val="0"/>
  <p:tag name="KSO_WM_TEMPLATE_MASTER_TYPE" val="0"/>
  <p:tag name="KSO_WM_TEMPLATE_COLOR_TYPE" val="0"/>
  <p:tag name="KSO_WM_SLIDE_ITEM_CNT" val="1"/>
  <p:tag name="KSO_WM_SLIDE_INDEX" val="1"/>
  <p:tag name="KSO_WM_TAG_VERSION" val="3.0"/>
  <p:tag name="KSO_WM_BEAUTIFY_FLAG" val="#wm#"/>
  <p:tag name="KSO_WM_TEMPLATE_CATEGORY" val="custom"/>
  <p:tag name="KSO_WM_TEMPLATE_INDEX" val="20233187"/>
  <p:tag name="KSO_WM_SLIDE_TYPE" val="text"/>
  <p:tag name="KSO_WM_SLIDE_SUBTYPE" val="picTxt"/>
  <p:tag name="KSO_WM_SLIDE_SIZE" val="745.9*95.95"/>
  <p:tag name="KSO_WM_SLIDE_POSITION" val="117.125*383.725"/>
  <p:tag name="KSO_WM_SLIDE_LAYOUT" val="a_d_l"/>
  <p:tag name="KSO_WM_SLIDE_LAYOUT_CNT" val="1_1_1"/>
  <p:tag name="KSO_WM_SPECIAL_SOURCE" val="bdnull"/>
  <p:tag name="KSO_WM_DIAGRAM_GROUP_CODE" val="l1-1"/>
  <p:tag name="KSO_WM_SLIDE_DIAGTYPE" val="l"/>
</p:tagLst>
</file>

<file path=ppt/tags/tag3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VALUE" val="952*3384"/>
  <p:tag name="KSO_WM_UNIT_HIGHLIGHT" val="0"/>
  <p:tag name="KSO_WM_UNIT_COMPATIBLE" val="0"/>
  <p:tag name="KSO_WM_UNIT_DIAGRAM_ISNUMVISUAL" val="0"/>
  <p:tag name="KSO_WM_UNIT_DIAGRAM_ISREFERUNIT" val="0"/>
  <p:tag name="KSO_WM_UNIT_TYPE" val="d"/>
  <p:tag name="KSO_WM_UNIT_INDEX" val="1"/>
  <p:tag name="KSO_WM_UNIT_ID" val="custom20232484_1*d*1"/>
  <p:tag name="KSO_WM_TEMPLATE_CATEGORY" val="custom"/>
  <p:tag name="KSO_WM_TEMPLATE_INDEX" val="20232484"/>
  <p:tag name="KSO_WM_UNIT_LAYERLEVEL" val="1"/>
  <p:tag name="KSO_WM_TAG_VERSION" val="3.0"/>
  <p:tag name="KSO_WM_BEAUTIFY_FLAG" val="#wm#"/>
  <p:tag name="KSO_WM_DIAGRAM_GROUP_CODE" val="l1-1"/>
  <p:tag name="KSO_WM_UNIT_LINE_FORE_SCHEMECOLOR_INDEX" val="1"/>
  <p:tag name="KSO_WM_UNIT_LINE_FILL_TYPE" val="2"/>
  <p:tag name="KSO_WM_UNIT_USESOURCEFORMAT_APPLY" val="0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i"/>
  <p:tag name="KSO_WM_UNIT_INDEX" val="1"/>
  <p:tag name="KSO_WM_UNIT_ID" val="custom20232484_1*i*1"/>
  <p:tag name="KSO_WM_TEMPLATE_CATEGORY" val="custom"/>
  <p:tag name="KSO_WM_TEMPLATE_INDEX" val="20232484"/>
  <p:tag name="KSO_WM_UNIT_LAYERLEVEL" val="1"/>
  <p:tag name="KSO_WM_TAG_VERSION" val="3.0"/>
  <p:tag name="KSO_WM_UNIT_FILL_FORE_SCHEMECOLOR_INDEX" val="2"/>
  <p:tag name="KSO_WM_UNIT_FILL_TYPE" val="1"/>
  <p:tag name="KSO_WM_UNIT_LINE_FORE_SCHEMECOLOR_INDEX" val="5"/>
  <p:tag name="KSO_WM_UNIT_LINE_FILL_TYPE" val="2"/>
  <p:tag name="KSO_WM_UNIT_SHADOW_SCHEMECOLOR_INDEX" val="5"/>
  <p:tag name="KSO_WM_UNIT_TEXT_FILL_FORE_SCHEMECOLOR_INDEX" val="13"/>
  <p:tag name="KSO_WM_UNIT_TEXT_FILL_TYPE" val="1"/>
  <p:tag name="KSO_WM_UNIT_USESOURCEFORMAT_APPLY" val="0"/>
</p:tagLst>
</file>

<file path=ppt/tags/tag3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32484_1*a*1"/>
  <p:tag name="KSO_WM_TEMPLATE_CATEGORY" val="custom"/>
  <p:tag name="KSO_WM_TEMPLATE_INDEX" val="20232484"/>
  <p:tag name="KSO_WM_UNIT_LAYERLEVEL" val="1"/>
  <p:tag name="KSO_WM_TAG_VERSION" val="3.0"/>
  <p:tag name="KSO_WM_BEAUTIFY_FLAG" val="#wm#"/>
  <p:tag name="KSO_WM_UNIT_TEXT_FILL_FORE_SCHEMECOLOR_INDEX_BRIGHTNESS" val="0.15"/>
  <p:tag name="KSO_WM_UNIT_TEXT_FILL_FORE_SCHEMECOLOR_INDEX" val="13"/>
  <p:tag name="KSO_WM_UNIT_TEXT_FILL_TYPE" val="1"/>
  <p:tag name="KSO_WM_DIAGRAM_GROUP_CODE" val="l1-1"/>
  <p:tag name="KSO_WM_UNIT_USESOURCEFORMAT_APPLY" val="0"/>
  <p:tag name="KSO_WM_UNIT_PRESET_TEXT" val="单击此处添加标题"/>
</p:tagLst>
</file>

<file path=ppt/tags/tag3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ERSION" val="3"/>
  <p:tag name="KSO_WM_DIAGRAM_COLOR_TRICK" val="1"/>
  <p:tag name="KSO_WM_DIAGRAM_COLOR_TEXT_CAN_REMOVE" val="n"/>
  <p:tag name="KSO_WM_UNIT_SUBTYPE" val="a"/>
  <p:tag name="KSO_WM_UNIT_NOCLEAR" val="0"/>
  <p:tag name="KSO_WM_UNIT_VALUE" val="13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diagram20232476_3*l_h_f*1_1_1"/>
  <p:tag name="KSO_WM_TEMPLATE_CATEGORY" val="diagram"/>
  <p:tag name="KSO_WM_TEMPLATE_INDEX" val="20232476"/>
  <p:tag name="KSO_WM_UNIT_LAYERLEVEL" val="1_1_1"/>
  <p:tag name="KSO_WM_TAG_VERSION" val="3.0"/>
  <p:tag name="KSO_WM_BEAUTIFY_FLAG" val="#wm#"/>
  <p:tag name="KSO_WM_DIAGRAM_MAX_ITEMCNT" val="3"/>
  <p:tag name="KSO_WM_DIAGRAM_MIN_ITEMCNT" val="1"/>
  <p:tag name="KSO_WM_DIAGRAM_VIRTUALLY_FRAME" val="{&quot;height&quot;:132.14999389648438,&quot;width&quot;:746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000000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TYPE" val="1"/>
  <p:tag name="KSO_WM_UNIT_PRESET_TEXT" val="单击此处输入你的项正文，请尽量言简意赅的阐述观点，单击此处输入你的项正文。"/>
  <p:tag name="KSO_WM_UNIT_USESOURCEFORMAT_APPLY" val="0"/>
</p:tagLst>
</file>

<file path=ppt/tags/tag3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ERSION" val="3"/>
  <p:tag name="KSO_WM_DIAGRAM_COLOR_TRICK" val="1"/>
  <p:tag name="KSO_WM_DIAGRAM_COLOR_TEXT_CAN_REMOVE" val="n"/>
  <p:tag name="KSO_WM_UNIT_ISCONTENTSTITLE" val="0"/>
  <p:tag name="KSO_WM_UNIT_ISNUMDGMTITLE" val="0"/>
  <p:tag name="KSO_WM_UNIT_NOCLEAR" val="0"/>
  <p:tag name="KSO_WM_UNIT_VALUE" val="41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1_1"/>
  <p:tag name="KSO_WM_UNIT_ID" val="diagram20232476_3*l_h_a*1_1_1"/>
  <p:tag name="KSO_WM_TEMPLATE_CATEGORY" val="diagram"/>
  <p:tag name="KSO_WM_TEMPLATE_INDEX" val="20232476"/>
  <p:tag name="KSO_WM_UNIT_LAYERLEVEL" val="1_1_1"/>
  <p:tag name="KSO_WM_TAG_VERSION" val="3.0"/>
  <p:tag name="KSO_WM_BEAUTIFY_FLAG" val="#wm#"/>
  <p:tag name="KSO_WM_DIAGRAM_MAX_ITEMCNT" val="3"/>
  <p:tag name="KSO_WM_DIAGRAM_MIN_ITEMCNT" val="1"/>
  <p:tag name="KSO_WM_DIAGRAM_VIRTUALLY_FRAME" val="{&quot;height&quot;:132.14999389648438,&quot;width&quot;:746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000000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TYPE" val="1"/>
  <p:tag name="KSO_WM_UNIT_PRESET_TEXT" val="单击此处添加项标题"/>
  <p:tag name="KSO_WM_UNIT_USESOURCEFORMAT_APPLY" val="0"/>
</p:tagLst>
</file>

<file path=ppt/tags/tag3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ERSION" val="3"/>
  <p:tag name="KSO_WM_DIAGRAM_COLOR_TRICK" val="1"/>
  <p:tag name="KSO_WM_DIAGRAM_COLOR_TEXT_CAN_REMOVE" val="n"/>
  <p:tag name="KSO_WM_UNIT_SUBTYPE" val="a"/>
  <p:tag name="KSO_WM_UNIT_NOCLEAR" val="0"/>
  <p:tag name="KSO_WM_UNIT_VALUE" val="13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3_1"/>
  <p:tag name="KSO_WM_UNIT_ID" val="diagram20232476_3*l_h_f*1_3_1"/>
  <p:tag name="KSO_WM_TEMPLATE_CATEGORY" val="diagram"/>
  <p:tag name="KSO_WM_TEMPLATE_INDEX" val="20232476"/>
  <p:tag name="KSO_WM_UNIT_LAYERLEVEL" val="1_1_1"/>
  <p:tag name="KSO_WM_TAG_VERSION" val="3.0"/>
  <p:tag name="KSO_WM_BEAUTIFY_FLAG" val="#wm#"/>
  <p:tag name="KSO_WM_DIAGRAM_MAX_ITEMCNT" val="3"/>
  <p:tag name="KSO_WM_DIAGRAM_MIN_ITEMCNT" val="1"/>
  <p:tag name="KSO_WM_DIAGRAM_VIRTUALLY_FRAME" val="{&quot;height&quot;:132.14999389648438,&quot;width&quot;:746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000000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TYPE" val="1"/>
  <p:tag name="KSO_WM_UNIT_PRESET_TEXT" val="单击此处输入你的项正文，请尽量言简意赅的阐述观点，单击此处输入你的项正文。"/>
  <p:tag name="KSO_WM_UNIT_USESOURCEFORMAT_APPLY" val="0"/>
</p:tagLst>
</file>

<file path=ppt/tags/tag3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ERSION" val="3"/>
  <p:tag name="KSO_WM_DIAGRAM_COLOR_TRICK" val="1"/>
  <p:tag name="KSO_WM_DIAGRAM_COLOR_TEXT_CAN_REMOVE" val="n"/>
  <p:tag name="KSO_WM_UNIT_ISCONTENTSTITLE" val="0"/>
  <p:tag name="KSO_WM_UNIT_ISNUMDGMTITLE" val="0"/>
  <p:tag name="KSO_WM_UNIT_NOCLEAR" val="0"/>
  <p:tag name="KSO_WM_UNIT_VALUE" val="41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3_1"/>
  <p:tag name="KSO_WM_UNIT_ID" val="diagram20232476_3*l_h_a*1_3_1"/>
  <p:tag name="KSO_WM_TEMPLATE_CATEGORY" val="diagram"/>
  <p:tag name="KSO_WM_TEMPLATE_INDEX" val="20232476"/>
  <p:tag name="KSO_WM_UNIT_LAYERLEVEL" val="1_1_1"/>
  <p:tag name="KSO_WM_TAG_VERSION" val="3.0"/>
  <p:tag name="KSO_WM_BEAUTIFY_FLAG" val="#wm#"/>
  <p:tag name="KSO_WM_DIAGRAM_MAX_ITEMCNT" val="3"/>
  <p:tag name="KSO_WM_DIAGRAM_MIN_ITEMCNT" val="1"/>
  <p:tag name="KSO_WM_DIAGRAM_VIRTUALLY_FRAME" val="{&quot;height&quot;:132.14999389648438,&quot;width&quot;:746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000000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TYPE" val="1"/>
  <p:tag name="KSO_WM_UNIT_PRESET_TEXT" val="单击此处添加项标题"/>
  <p:tag name="KSO_WM_UNIT_USESOURCEFORMAT_APPLY" val="0"/>
</p:tagLst>
</file>

<file path=ppt/tags/tag3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ERSION" val="3"/>
  <p:tag name="KSO_WM_DIAGRAM_COLOR_TRICK" val="1"/>
  <p:tag name="KSO_WM_DIAGRAM_COLOR_TEXT_CAN_REMOVE" val="n"/>
  <p:tag name="KSO_WM_UNIT_SUBTYPE" val="a"/>
  <p:tag name="KSO_WM_UNIT_NOCLEAR" val="0"/>
  <p:tag name="KSO_WM_UNIT_VALUE" val="13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2_1"/>
  <p:tag name="KSO_WM_UNIT_ID" val="diagram20232476_3*l_h_f*1_2_1"/>
  <p:tag name="KSO_WM_TEMPLATE_CATEGORY" val="diagram"/>
  <p:tag name="KSO_WM_TEMPLATE_INDEX" val="20232476"/>
  <p:tag name="KSO_WM_UNIT_LAYERLEVEL" val="1_1_1"/>
  <p:tag name="KSO_WM_TAG_VERSION" val="3.0"/>
  <p:tag name="KSO_WM_BEAUTIFY_FLAG" val="#wm#"/>
  <p:tag name="KSO_WM_DIAGRAM_MAX_ITEMCNT" val="3"/>
  <p:tag name="KSO_WM_DIAGRAM_MIN_ITEMCNT" val="1"/>
  <p:tag name="KSO_WM_DIAGRAM_VIRTUALLY_FRAME" val="{&quot;height&quot;:132.14999389648438,&quot;width&quot;:746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000000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TYPE" val="1"/>
  <p:tag name="KSO_WM_UNIT_PRESET_TEXT" val="单击此处输入你的项正文，请尽量言简意赅的阐述观点，单击此处输入你的项正文。"/>
  <p:tag name="KSO_WM_UNIT_USESOURCEFORMAT_APPLY" val="0"/>
</p:tagLst>
</file>

<file path=ppt/tags/tag3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ERSION" val="3"/>
  <p:tag name="KSO_WM_DIAGRAM_COLOR_TRICK" val="1"/>
  <p:tag name="KSO_WM_DIAGRAM_COLOR_TEXT_CAN_REMOVE" val="n"/>
  <p:tag name="KSO_WM_UNIT_ISCONTENTSTITLE" val="0"/>
  <p:tag name="KSO_WM_UNIT_ISNUMDGMTITLE" val="0"/>
  <p:tag name="KSO_WM_UNIT_NOCLEAR" val="0"/>
  <p:tag name="KSO_WM_UNIT_VALUE" val="41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2_1"/>
  <p:tag name="KSO_WM_UNIT_ID" val="diagram20232476_3*l_h_a*1_2_1"/>
  <p:tag name="KSO_WM_TEMPLATE_CATEGORY" val="diagram"/>
  <p:tag name="KSO_WM_TEMPLATE_INDEX" val="20232476"/>
  <p:tag name="KSO_WM_UNIT_LAYERLEVEL" val="1_1_1"/>
  <p:tag name="KSO_WM_TAG_VERSION" val="3.0"/>
  <p:tag name="KSO_WM_BEAUTIFY_FLAG" val="#wm#"/>
  <p:tag name="KSO_WM_DIAGRAM_MAX_ITEMCNT" val="3"/>
  <p:tag name="KSO_WM_DIAGRAM_MIN_ITEMCNT" val="1"/>
  <p:tag name="KSO_WM_DIAGRAM_VIRTUALLY_FRAME" val="{&quot;height&quot;:132.14999389648438,&quot;width&quot;:746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000000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TYPE" val="1"/>
  <p:tag name="KSO_WM_UNIT_PRESET_TEXT" val="单击此处添加项标题"/>
  <p:tag name="KSO_WM_UNIT_USESOURCEFORMAT_APPLY" val="0"/>
</p:tagLst>
</file>

<file path=ppt/tags/tag3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  <p:tag name="KSO_WM_SLIDE_ID" val="diagram20232468_2"/>
  <p:tag name="KSO_WM_TEMPLATE_SUBCATEGORY" val="0"/>
  <p:tag name="KSO_WM_TEMPLATE_MASTER_TYPE" val="0"/>
  <p:tag name="KSO_WM_TEMPLATE_COLOR_TYPE" val="0"/>
  <p:tag name="KSO_WM_SLIDE_ITEM_CNT" val="3"/>
  <p:tag name="KSO_WM_SLIDE_INDEX" val="2"/>
  <p:tag name="KSO_WM_TAG_VERSION" val="3.0"/>
  <p:tag name="KSO_WM_BEAUTIFY_FLAG" val="#wm#"/>
  <p:tag name="KSO_WM_TEMPLATE_CATEGORY" val="custom"/>
  <p:tag name="KSO_WM_TEMPLATE_INDEX" val="20233187"/>
  <p:tag name="KSO_WM_DIAGRAM_GROUP_CODE" val="l1-1"/>
  <p:tag name="KSO_WM_SLIDE_DIAGTYPE" val="l"/>
  <p:tag name="KSO_WM_SLIDE_LAYOUT" val="a_l"/>
  <p:tag name="KSO_WM_SLIDE_LAYOUT_CNT" val="1_1"/>
  <p:tag name="KSO_WM_SLIDE_TYPE" val="text"/>
  <p:tag name="KSO_WM_SLIDE_SUBTYPE" val="diag"/>
  <p:tag name="KSO_WM_SLIDE_SIZE" val="850.352*301.7"/>
  <p:tag name="KSO_WM_SLIDE_POSITION" val="54.89*153.55"/>
</p:tagLst>
</file>

<file path=ppt/tags/tag3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2468_2*a*1"/>
  <p:tag name="KSO_WM_TEMPLATE_CATEGORY" val="diagram"/>
  <p:tag name="KSO_WM_TEMPLATE_INDEX" val="20232468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NOCLEAR" val="0"/>
  <p:tag name="KSO_WM_UNIT_VALUE" val="26"/>
  <p:tag name="KSO_WM_DIAGRAM_GROUP_CODE" val="l1-1"/>
  <p:tag name="KSO_WM_UNIT_TYPE" val="a"/>
  <p:tag name="KSO_WM_UNIT_INDEX" val="1"/>
  <p:tag name="KSO_WM_UNIT_PRESET_TEXT" val="单击此处添加标题"/>
  <p:tag name="KSO_WM_UNIT_TEXT_FILL_FORE_SCHEMECOLOR_INDEX" val="13"/>
  <p:tag name="KSO_WM_UNIT_TEXT_FILL_TYPE" val="1"/>
  <p:tag name="KSO_WM_UNIT_USESOURCEFORMAT_APPLY" val="0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2468_2*l_h_i*1_1_2"/>
  <p:tag name="KSO_WM_TEMPLATE_CATEGORY" val="diagram"/>
  <p:tag name="KSO_WM_TEMPLATE_INDEX" val="20232468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DIAGRAM_GROUP_CODE" val="l1-1"/>
  <p:tag name="KSO_WM_UNIT_TYPE" val="l_h_i"/>
  <p:tag name="KSO_WM_UNIT_INDEX" val="1_1_2"/>
  <p:tag name="KSO_WM_DIAGRAM_MAX_ITEMCNT" val="4"/>
  <p:tag name="KSO_WM_DIAGRAM_MIN_ITEMCNT" val="2"/>
  <p:tag name="KSO_WM_DIAGRAM_VIRTUALLY_FRAME" val="{&quot;height&quot;:301.70001220703125,&quot;width&quot;:850.6500244140625}"/>
  <p:tag name="KSO_WM_DIAGRAM_COLOR_MATCH_VALUE" val="{&quot;shape&quot;:{&quot;fill&quot;:{&quot;solid&quot;:{&quot;brightness&quot;:0,&quot;colorType&quot;:1,&quot;foreColorIndex&quot;:2,&quot;transparency&quot;:0},&quot;type&quot;:1},&quot;glow&quot;:{&quot;colorType&quot;:0},&quot;line&quot;:{&quot;solidLine&quot;:{&quot;brightness&quot;:0,&quot;colorType&quot;:1,&quot;foreColorIndex&quot;:5,&quot;transparency&quot;:0.800000011920929},&quot;type&quot;:1},&quot;shadow&quot;:{&quot;brightness&quot;:0,&quot;colorType&quot;:1,&quot;foreColorIndex&quot;:5,&quot;transparency&quot;:0.800000011920929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2"/>
  <p:tag name="KSO_WM_UNIT_FILL_FORE_SCHEMECOLOR_INDEX_BRIGHTNESS" val="0"/>
  <p:tag name="KSO_WM_UNIT_LINE_FORE_SCHEMECOLOR_INDEX" val="5"/>
  <p:tag name="KSO_WM_UNIT_LINE_FILL_TYPE" val="2"/>
  <p:tag name="KSO_WM_UNIT_SHADOW_SCHEMECOLOR_INDEX" val="5"/>
  <p:tag name="KSO_WM_UNIT_TEXT_FILL_FORE_SCHEMECOLOR_INDEX" val="13"/>
  <p:tag name="KSO_WM_UNIT_TEXT_FILL_TYPE" val="1"/>
  <p:tag name="KSO_WM_UNIT_USESOURCEFORMAT_APPLY" val="0"/>
</p:tagLst>
</file>

<file path=ppt/tags/tag3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2468_2*l_h_i*1_3_2"/>
  <p:tag name="KSO_WM_TEMPLATE_CATEGORY" val="diagram"/>
  <p:tag name="KSO_WM_TEMPLATE_INDEX" val="20232468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DIAGRAM_GROUP_CODE" val="l1-1"/>
  <p:tag name="KSO_WM_UNIT_TYPE" val="l_h_i"/>
  <p:tag name="KSO_WM_UNIT_INDEX" val="1_3_2"/>
  <p:tag name="KSO_WM_DIAGRAM_MAX_ITEMCNT" val="4"/>
  <p:tag name="KSO_WM_DIAGRAM_MIN_ITEMCNT" val="2"/>
  <p:tag name="KSO_WM_DIAGRAM_VIRTUALLY_FRAME" val="{&quot;height&quot;:301.70001220703125,&quot;width&quot;:850.6500244140625}"/>
  <p:tag name="KSO_WM_DIAGRAM_COLOR_MATCH_VALUE" val="{&quot;shape&quot;:{&quot;fill&quot;:{&quot;solid&quot;:{&quot;brightness&quot;:0,&quot;colorType&quot;:1,&quot;foreColorIndex&quot;:2,&quot;transparency&quot;:0},&quot;type&quot;:1},&quot;glow&quot;:{&quot;colorType&quot;:0},&quot;line&quot;:{&quot;solidLine&quot;:{&quot;brightness&quot;:0,&quot;colorType&quot;:1,&quot;foreColorIndex&quot;:5,&quot;transparency&quot;:0.800000011920929},&quot;type&quot;:1},&quot;shadow&quot;:{&quot;brightness&quot;:0,&quot;colorType&quot;:1,&quot;foreColorIndex&quot;:5,&quot;transparency&quot;:0.800000011920929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2"/>
  <p:tag name="KSO_WM_UNIT_FILL_FORE_SCHEMECOLOR_INDEX_BRIGHTNESS" val="0"/>
  <p:tag name="KSO_WM_UNIT_LINE_FORE_SCHEMECOLOR_INDEX" val="5"/>
  <p:tag name="KSO_WM_UNIT_LINE_FILL_TYPE" val="2"/>
  <p:tag name="KSO_WM_UNIT_SHADOW_SCHEMECOLOR_INDEX" val="5"/>
  <p:tag name="KSO_WM_UNIT_TEXT_FILL_FORE_SCHEMECOLOR_INDEX" val="13"/>
  <p:tag name="KSO_WM_UNIT_TEXT_FILL_TYPE" val="1"/>
  <p:tag name="KSO_WM_UNIT_USESOURCEFORMAT_APPLY" val="0"/>
</p:tagLst>
</file>

<file path=ppt/tags/tag3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2468_2*l_h_i*1_2_2"/>
  <p:tag name="KSO_WM_TEMPLATE_CATEGORY" val="diagram"/>
  <p:tag name="KSO_WM_TEMPLATE_INDEX" val="20232468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DIAGRAM_GROUP_CODE" val="l1-1"/>
  <p:tag name="KSO_WM_UNIT_TYPE" val="l_h_i"/>
  <p:tag name="KSO_WM_UNIT_INDEX" val="1_2_2"/>
  <p:tag name="KSO_WM_DIAGRAM_MAX_ITEMCNT" val="4"/>
  <p:tag name="KSO_WM_DIAGRAM_MIN_ITEMCNT" val="2"/>
  <p:tag name="KSO_WM_DIAGRAM_VIRTUALLY_FRAME" val="{&quot;height&quot;:301.70001220703125,&quot;width&quot;:850.6500244140625}"/>
  <p:tag name="KSO_WM_DIAGRAM_COLOR_MATCH_VALUE" val="{&quot;shape&quot;:{&quot;fill&quot;:{&quot;gradient&quot;:[{&quot;brightness&quot;:-0.25,&quot;colorType&quot;:1,&quot;foreColorIndex&quot;:5,&quot;pos&quot;:0,&quot;transparency&quot;:0},{&quot;brightness&quot;:0,&quot;colorType&quot;:1,&quot;foreColorIndex&quot;:5,&quot;pos&quot;:1,&quot;transparency&quot;:0}],&quot;type&quot;:3},&quot;glow&quot;:{&quot;colorType&quot;:0},&quot;line&quot;:{&quot;solidLine&quot;:{&quot;brightness&quot;:-0.25,&quot;colorType&quot;:1,&quot;foreColorIndex&quot;:5,&quot;transparency&quot;:0.800000011920929},&quot;type&quot;:1},&quot;shadow&quot;:{&quot;brightness&quot;:-0.25,&quot;colorType&quot;:1,&quot;foreColorIndex&quot;:5,&quot;transparency&quot;:0.800000011920929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3"/>
  <p:tag name="KSO_WM_UNIT_LINE_FORE_SCHEMECOLOR_INDEX" val="5"/>
  <p:tag name="KSO_WM_UNIT_LINE_FILL_TYPE" val="2"/>
  <p:tag name="KSO_WM_UNIT_SHADOW_SCHEMECOLOR_INDEX" val="5"/>
  <p:tag name="KSO_WM_UNIT_TEXT_FILL_FORE_SCHEMECOLOR_INDEX" val="2"/>
  <p:tag name="KSO_WM_UNIT_TEXT_FILL_TYPE" val="1"/>
  <p:tag name="KSO_WM_UNIT_USESOURCEFORMAT_APPLY" val="0"/>
</p:tagLst>
</file>

<file path=ppt/tags/tag3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2468_2*l_h_a*1_3_1"/>
  <p:tag name="KSO_WM_TEMPLATE_CATEGORY" val="diagram"/>
  <p:tag name="KSO_WM_TEMPLATE_INDEX" val="20232468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UNIT_ISCONTENTSTITLE" val="0"/>
  <p:tag name="KSO_WM_UNIT_ISNUMDGMTITLE" val="0"/>
  <p:tag name="KSO_WM_UNIT_NOCLEAR" val="0"/>
  <p:tag name="KSO_WM_DIAGRAM_GROUP_CODE" val="l1-1"/>
  <p:tag name="KSO_WM_UNIT_TYPE" val="l_h_a"/>
  <p:tag name="KSO_WM_UNIT_INDEX" val="1_3_1"/>
  <p:tag name="KSO_WM_UNIT_VALUE" val="9"/>
  <p:tag name="KSO_WM_DIAGRAM_MAX_ITEMCNT" val="4"/>
  <p:tag name="KSO_WM_DIAGRAM_MIN_ITEMCNT" val="2"/>
  <p:tag name="KSO_WM_DIAGRAM_VIRTUALLY_FRAME" val="{&quot;height&quot;:301.70001220703125,&quot;width&quot;:850.6500244140625}"/>
  <p:tag name="KSO_WM_DIAGRAM_COLOR_MATCH_VALUE" val="{&quot;shape&quot;:{&quot;fill&quot;:{&quot;gradient&quot;:[{&quot;brightness&quot;:-0.25,&quot;colorType&quot;:1,&quot;foreColorIndex&quot;:5,&quot;pos&quot;:0,&quot;transparency&quot;:0},{&quot;brightness&quot;:0,&quot;colorType&quot;:1,&quot;foreColorIndex&quot;:5,&quot;pos&quot;:1,&quot;transparency&quot;:0}],&quot;type&quot;:3},&quot;glow&quot;:{&quot;colorType&quot;:0},&quot;line&quot;:{&quot;type&quot;:0},&quot;shadow&quot;:{&quot;brightness&quot;:0,&quot;colorType&quot;:2,&quot;rgb&quot;:&quot;#000000&quot;,&quot;transparency&quot;:0.6000000238418579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FORE_SCHEMECOLOR_INDEX_BRIGHTNESS" val="0"/>
  <p:tag name="KSO_WM_UNIT_PRESET_TEXT" val="添加标题"/>
  <p:tag name="KSO_WM_UNIT_FILL_TYPE" val="3"/>
  <p:tag name="KSO_WM_UNIT_USESOURCEFORMAT_APPLY" val="0"/>
</p:tagLst>
</file>

<file path=ppt/tags/tag3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2468_2*l_h_a*1_1_1"/>
  <p:tag name="KSO_WM_TEMPLATE_CATEGORY" val="diagram"/>
  <p:tag name="KSO_WM_TEMPLATE_INDEX" val="20232468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UNIT_ISCONTENTSTITLE" val="0"/>
  <p:tag name="KSO_WM_UNIT_ISNUMDGMTITLE" val="0"/>
  <p:tag name="KSO_WM_UNIT_NOCLEAR" val="0"/>
  <p:tag name="KSO_WM_DIAGRAM_GROUP_CODE" val="l1-1"/>
  <p:tag name="KSO_WM_UNIT_TYPE" val="l_h_a"/>
  <p:tag name="KSO_WM_UNIT_INDEX" val="1_1_1"/>
  <p:tag name="KSO_WM_UNIT_VALUE" val="9"/>
  <p:tag name="KSO_WM_DIAGRAM_MAX_ITEMCNT" val="4"/>
  <p:tag name="KSO_WM_DIAGRAM_MIN_ITEMCNT" val="2"/>
  <p:tag name="KSO_WM_DIAGRAM_VIRTUALLY_FRAME" val="{&quot;height&quot;:301.70001220703125,&quot;width&quot;:850.6500244140625}"/>
  <p:tag name="KSO_WM_DIAGRAM_COLOR_MATCH_VALUE" val="{&quot;shape&quot;:{&quot;fill&quot;:{&quot;gradient&quot;:[{&quot;brightness&quot;:-0.25,&quot;colorType&quot;:1,&quot;foreColorIndex&quot;:5,&quot;pos&quot;:0,&quot;transparency&quot;:0},{&quot;brightness&quot;:0,&quot;colorType&quot;:1,&quot;foreColorIndex&quot;:5,&quot;pos&quot;:1,&quot;transparency&quot;:0}],&quot;type&quot;:3},&quot;glow&quot;:{&quot;colorType&quot;:0},&quot;line&quot;:{&quot;type&quot;:0},&quot;shadow&quot;:{&quot;brightness&quot;:0,&quot;colorType&quot;:2,&quot;rgb&quot;:&quot;#000000&quot;,&quot;transparency&quot;:0.6000000238418579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FORE_SCHEMECOLOR_INDEX_BRIGHTNESS" val="0"/>
  <p:tag name="KSO_WM_UNIT_PRESET_TEXT" val="添加标题"/>
  <p:tag name="KSO_WM_UNIT_FILL_TYPE" val="3"/>
  <p:tag name="KSO_WM_UNIT_USESOURCEFORMAT_APPLY" val="0"/>
</p:tagLst>
</file>

<file path=ppt/tags/tag3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2468_2*l_h_i*1_1_1"/>
  <p:tag name="KSO_WM_TEMPLATE_CATEGORY" val="diagram"/>
  <p:tag name="KSO_WM_TEMPLATE_INDEX" val="20232468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DIAGRAM_GROUP_CODE" val="l1-1"/>
  <p:tag name="KSO_WM_UNIT_SUBTYPE" val="d"/>
  <p:tag name="KSO_WM_UNIT_TYPE" val="l_h_i"/>
  <p:tag name="KSO_WM_UNIT_INDEX" val="1_1_1"/>
  <p:tag name="KSO_WM_DIAGRAM_MAX_ITEMCNT" val="4"/>
  <p:tag name="KSO_WM_DIAGRAM_MIN_ITEMCNT" val="2"/>
  <p:tag name="KSO_WM_DIAGRAM_VIRTUALLY_FRAME" val="{&quot;height&quot;:301.70001220703125,&quot;width&quot;:850.650024414062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6000000238418579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01"/>
  <p:tag name="KSO_WM_UNIT_TEXT_FILL_FORE_SCHEMECOLOR_INDEX" val="1"/>
  <p:tag name="KSO_WM_UNIT_TEXT_FILL_TYPE" val="1"/>
  <p:tag name="KSO_WM_UNIT_USESOURCEFORMAT_APPLY" val="0"/>
</p:tagLst>
</file>

<file path=ppt/tags/tag3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2468_2*l_h_i*1_3_1"/>
  <p:tag name="KSO_WM_TEMPLATE_CATEGORY" val="diagram"/>
  <p:tag name="KSO_WM_TEMPLATE_INDEX" val="20232468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DIAGRAM_GROUP_CODE" val="l1-1"/>
  <p:tag name="KSO_WM_UNIT_SUBTYPE" val="d"/>
  <p:tag name="KSO_WM_UNIT_TYPE" val="l_h_i"/>
  <p:tag name="KSO_WM_UNIT_INDEX" val="1_3_1"/>
  <p:tag name="KSO_WM_DIAGRAM_MAX_ITEMCNT" val="4"/>
  <p:tag name="KSO_WM_DIAGRAM_MIN_ITEMCNT" val="2"/>
  <p:tag name="KSO_WM_DIAGRAM_VIRTUALLY_FRAME" val="{&quot;height&quot;:301.70001220703125,&quot;width&quot;:850.650024414062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6000000238418579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03"/>
  <p:tag name="KSO_WM_UNIT_TEXT_FILL_FORE_SCHEMECOLOR_INDEX" val="1"/>
  <p:tag name="KSO_WM_UNIT_TEXT_FILL_TYPE" val="1"/>
  <p:tag name="KSO_WM_UNIT_USESOURCEFORMAT_APPLY" val="0"/>
</p:tagLst>
</file>

<file path=ppt/tags/tag3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2468_2*l_h_f*1_3_1"/>
  <p:tag name="KSO_WM_TEMPLATE_CATEGORY" val="diagram"/>
  <p:tag name="KSO_WM_TEMPLATE_INDEX" val="20232468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UNIT_SUBTYPE" val="a"/>
  <p:tag name="KSO_WM_UNIT_NOCLEAR" val="0"/>
  <p:tag name="KSO_WM_DIAGRAM_GROUP_CODE" val="l1-1"/>
  <p:tag name="KSO_WM_UNIT_TYPE" val="l_h_f"/>
  <p:tag name="KSO_WM_UNIT_INDEX" val="1_3_1"/>
  <p:tag name="KSO_WM_UNIT_VALUE" val="56"/>
  <p:tag name="KSO_WM_DIAGRAM_MAX_ITEMCNT" val="4"/>
  <p:tag name="KSO_WM_DIAGRAM_MIN_ITEMCNT" val="2"/>
  <p:tag name="KSO_WM_DIAGRAM_VIRTUALLY_FRAME" val="{&quot;height&quot;:301.70001220703125,&quot;width&quot;:850.650024414062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单击输入项正文，文字是您思想的提炼，请尽量言简意赅的阐述观点。单击此处输入项正文，文字是您思想的提炼"/>
  <p:tag name="KSO_WM_UNIT_TEXT_FILL_FORE_SCHEMECOLOR_INDEX" val="1"/>
  <p:tag name="KSO_WM_UNIT_TEXT_FILL_TYPE" val="1"/>
  <p:tag name="KSO_WM_UNIT_USESOURCEFORMAT_APPLY" val="0"/>
</p:tagLst>
</file>

<file path=ppt/tags/tag3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2468_2*l_h_f*1_1_1"/>
  <p:tag name="KSO_WM_TEMPLATE_CATEGORY" val="diagram"/>
  <p:tag name="KSO_WM_TEMPLATE_INDEX" val="20232468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UNIT_SUBTYPE" val="a"/>
  <p:tag name="KSO_WM_UNIT_NOCLEAR" val="0"/>
  <p:tag name="KSO_WM_DIAGRAM_GROUP_CODE" val="l1-1"/>
  <p:tag name="KSO_WM_UNIT_TYPE" val="l_h_f"/>
  <p:tag name="KSO_WM_UNIT_INDEX" val="1_1_1"/>
  <p:tag name="KSO_WM_UNIT_VALUE" val="56"/>
  <p:tag name="KSO_WM_DIAGRAM_MAX_ITEMCNT" val="4"/>
  <p:tag name="KSO_WM_DIAGRAM_MIN_ITEMCNT" val="2"/>
  <p:tag name="KSO_WM_DIAGRAM_VIRTUALLY_FRAME" val="{&quot;height&quot;:301.70001220703125,&quot;width&quot;:850.650024414062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单击输入项正文，文字是您思想的提炼，请尽量言简意赅的阐述观点。单击此处输入项正文，文字是您思想的提炼"/>
  <p:tag name="KSO_WM_UNIT_TEXT_FILL_FORE_SCHEMECOLOR_INDEX" val="1"/>
  <p:tag name="KSO_WM_UNIT_TEXT_FILL_TYPE" val="1"/>
  <p:tag name="KSO_WM_UNIT_USESOURCEFORMAT_APPLY" val="0"/>
</p:tagLst>
</file>

<file path=ppt/tags/tag3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2468_2*l_h_i*1_2_1"/>
  <p:tag name="KSO_WM_TEMPLATE_CATEGORY" val="diagram"/>
  <p:tag name="KSO_WM_TEMPLATE_INDEX" val="20232468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DIAGRAM_GROUP_CODE" val="l1-1"/>
  <p:tag name="KSO_WM_UNIT_SUBTYPE" val="d"/>
  <p:tag name="KSO_WM_UNIT_TYPE" val="l_h_i"/>
  <p:tag name="KSO_WM_UNIT_INDEX" val="1_2_1"/>
  <p:tag name="KSO_WM_DIAGRAM_MAX_ITEMCNT" val="4"/>
  <p:tag name="KSO_WM_DIAGRAM_MIN_ITEMCNT" val="2"/>
  <p:tag name="KSO_WM_DIAGRAM_VIRTUALLY_FRAME" val="{&quot;height&quot;:301.70001220703125,&quot;width&quot;:850.650024414062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6000000238418579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02"/>
  <p:tag name="KSO_WM_UNIT_TEXT_FILL_FORE_SCHEMECOLOR_INDEX" val="1"/>
  <p:tag name="KSO_WM_UNIT_TEXT_FILL_TYPE" val="1"/>
  <p:tag name="KSO_WM_UNIT_USESOURCEFORMAT_APPLY" val="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2468_2*l_h_f*1_2_1"/>
  <p:tag name="KSO_WM_TEMPLATE_CATEGORY" val="diagram"/>
  <p:tag name="KSO_WM_TEMPLATE_INDEX" val="20232468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UNIT_SUBTYPE" val="a"/>
  <p:tag name="KSO_WM_UNIT_NOCLEAR" val="0"/>
  <p:tag name="KSO_WM_DIAGRAM_GROUP_CODE" val="l1-1"/>
  <p:tag name="KSO_WM_UNIT_TYPE" val="l_h_f"/>
  <p:tag name="KSO_WM_UNIT_INDEX" val="1_2_1"/>
  <p:tag name="KSO_WM_UNIT_VALUE" val="56"/>
  <p:tag name="KSO_WM_DIAGRAM_MAX_ITEMCNT" val="4"/>
  <p:tag name="KSO_WM_DIAGRAM_MIN_ITEMCNT" val="2"/>
  <p:tag name="KSO_WM_DIAGRAM_VIRTUALLY_FRAME" val="{&quot;height&quot;:301.70001220703125,&quot;width&quot;:850.650024414062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单击输入项正文，文字是您思想的提炼，请尽量言简意赅的阐述观点。单击此处输入项正文，文字是您思想的提炼"/>
  <p:tag name="KSO_WM_UNIT_TEXT_FILL_FORE_SCHEMECOLOR_INDEX" val="1"/>
  <p:tag name="KSO_WM_UNIT_TEXT_FILL_TYPE" val="1"/>
  <p:tag name="KSO_WM_UNIT_USESOURCEFORMAT_APPLY" val="0"/>
</p:tagLst>
</file>

<file path=ppt/tags/tag4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2468_2*l_h_a*1_2_1"/>
  <p:tag name="KSO_WM_TEMPLATE_CATEGORY" val="diagram"/>
  <p:tag name="KSO_WM_TEMPLATE_INDEX" val="20232468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UNIT_ISCONTENTSTITLE" val="0"/>
  <p:tag name="KSO_WM_UNIT_ISNUMDGMTITLE" val="0"/>
  <p:tag name="KSO_WM_UNIT_NOCLEAR" val="0"/>
  <p:tag name="KSO_WM_DIAGRAM_GROUP_CODE" val="l1-1"/>
  <p:tag name="KSO_WM_UNIT_TYPE" val="l_h_a"/>
  <p:tag name="KSO_WM_UNIT_INDEX" val="1_2_1"/>
  <p:tag name="KSO_WM_UNIT_VALUE" val="9"/>
  <p:tag name="KSO_WM_DIAGRAM_MAX_ITEMCNT" val="4"/>
  <p:tag name="KSO_WM_DIAGRAM_MIN_ITEMCNT" val="2"/>
  <p:tag name="KSO_WM_DIAGRAM_VIRTUALLY_FRAME" val="{&quot;height&quot;:301.70001220703125,&quot;width&quot;:850.6500244140625}"/>
  <p:tag name="KSO_WM_DIAGRAM_COLOR_MATCH_VALUE" val="{&quot;shape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添加标题"/>
  <p:tag name="KSO_WM_UNIT_FILL_TYPE" val="1"/>
  <p:tag name="KSO_WM_UNIT_FILL_FORE_SCHEMECOLOR_INDEX" val="2"/>
  <p:tag name="KSO_WM_UNIT_FILL_FORE_SCHEMECOLOR_INDEX_BRIGHTNESS" val="0"/>
  <p:tag name="KSO_WM_UNIT_TEXT_FILL_FORE_SCHEMECOLOR_INDEX" val="1"/>
  <p:tag name="KSO_WM_UNIT_TEXT_FILL_TYPE" val="1"/>
  <p:tag name="KSO_WM_UNIT_USESOURCEFORMAT_APPLY" val="0"/>
</p:tagLst>
</file>

<file path=ppt/tags/tag4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33187_9"/>
  <p:tag name="KSO_WM_TEMPLATE_SUBCATEGORY" val="29"/>
  <p:tag name="KSO_WM_TEMPLATE_MASTER_TYPE" val="0"/>
  <p:tag name="KSO_WM_TEMPLATE_COLOR_TYPE" val="0"/>
  <p:tag name="KSO_WM_SLIDE_ITEM_CNT" val="0"/>
  <p:tag name="KSO_WM_SLIDE_INDEX" val="9"/>
  <p:tag name="KSO_WM_TAG_VERSION" val="3.0"/>
  <p:tag name="KSO_WM_BEAUTIFY_FLAG" val="#wm#"/>
  <p:tag name="KSO_WM_TEMPLATE_CATEGORY" val="custom"/>
  <p:tag name="KSO_WM_TEMPLATE_INDEX" val="20233187"/>
  <p:tag name="KSO_WM_SLIDE_TYPE" val="endPage"/>
  <p:tag name="KSO_WM_SLIDE_SUBTYPE" val="pureTxt"/>
  <p:tag name="KSO_WM_SLIDE_LAYOUT" val="a_f"/>
  <p:tag name="KSO_WM_SLIDE_LAYOUT_CNT" val="1_1"/>
</p:tagLst>
</file>

<file path=ppt/tags/tag4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33187_9*a*1"/>
  <p:tag name="KSO_WM_TEMPLATE_CATEGORY" val="custom"/>
  <p:tag name="KSO_WM_TEMPLATE_INDEX" val="20233187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NOCLEAR" val="1"/>
  <p:tag name="KSO_WM_UNIT_TYPE" val="a"/>
  <p:tag name="KSO_WM_UNIT_INDEX" val="1"/>
  <p:tag name="KSO_WM_UNIT_PRESET_TEXT" val="THANK YOU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i*1"/>
  <p:tag name="KSO_WM_UNIT_LAYERLEVEL" val="1"/>
  <p:tag name="KSO_WM_TAG_VERSION" val="3.0"/>
  <p:tag name="KSO_WM_BEAUTIFY_FLAG" val="#wm#"/>
  <p:tag name="KSO_WM_UNIT_TYPE" val="i"/>
  <p:tag name="KSO_WM_UNIT_INDEX" val="1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i*2"/>
  <p:tag name="KSO_WM_UNIT_LAYERLEVEL" val="1"/>
  <p:tag name="KSO_WM_TAG_VERSION" val="3.0"/>
  <p:tag name="KSO_WM_BEAUTIFY_FLAG" val="#wm#"/>
  <p:tag name="KSO_WM_UNIT_TYPE" val="i"/>
  <p:tag name="KSO_WM_UNIT_INDEX" val="2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a*1"/>
  <p:tag name="KSO_WM_UNIT_LAYERLEVEL" val="1"/>
  <p:tag name="KSO_WM_TAG_VERSION" val="1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TYPE" val="a"/>
  <p:tag name="KSO_WM_UNIT_INDEX" val="1"/>
  <p:tag name="KSO_WM_TEMPLATE_CATEGORY" val="custom"/>
  <p:tag name="KSO_WM_TEMPLATE_INDEX" val="20233187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f*1"/>
  <p:tag name="KSO_WM_UNIT_LAYERLEVEL" val="1"/>
  <p:tag name="KSO_WM_TAG_VERSION" val="1.0"/>
  <p:tag name="KSO_WM_BEAUTIFY_FLAG" val="#wm#"/>
  <p:tag name="KSO_WM_UNIT_SUBTYPE" val="a"/>
  <p:tag name="KSO_WM_UNIT_PRESET_TEXT" val="单击此处编辑母版文本样式&#10;第二级&#10;第三级&#10;第四级&#10;第五级"/>
  <p:tag name="KSO_WM_UNIT_NOCLEAR" val="0"/>
  <p:tag name="KSO_WM_UNIT_TYPE" val="f"/>
  <p:tag name="KSO_WM_UNIT_INDEX" val="1"/>
  <p:tag name="KSO_WM_TEMPLATE_CATEGORY" val="custom"/>
  <p:tag name="KSO_WM_TEMPLATE_INDEX" val="20233187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3.0"/>
  <p:tag name="KSO_WM_BEAUTIFY_FLAG" val="#wm#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3.0"/>
  <p:tag name="KSO_WM_BEAUTIFY_FLAG" val="#wm#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3.0"/>
  <p:tag name="KSO_WM_BEAUTIFY_FLAG" val="#wm#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SUBCATEGORY" val="29"/>
  <p:tag name="KSO_WM_TEMPLATE_MASTER_TYPE" val="0"/>
  <p:tag name="KSO_WM_TEMPLATE_COLOR_TYPE" val="0"/>
  <p:tag name="KSO_WM_TAG_VERSION" val="3.0"/>
  <p:tag name="KSO_WM_BEAUTIFY_FLAG" val="#wm#"/>
  <p:tag name="KSO_WM_TEMPLATE_CATEGORY" val="custom"/>
  <p:tag name="KSO_WM_TEMPLATE_INDEX" val="20233187"/>
  <p:tag name="KSO_WM_TEMPLATE_THUMBS_INDEX" val="1、9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i*1"/>
  <p:tag name="KSO_WM_UNIT_LAYERLEVEL" val="1"/>
  <p:tag name="KSO_WM_TAG_VERSION" val="3.0"/>
  <p:tag name="KSO_WM_BEAUTIFY_FLAG" val="#wm#"/>
  <p:tag name="KSO_WM_UNIT_TYPE" val="i"/>
  <p:tag name="KSO_WM_UNIT_INDEX" val="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i*2"/>
  <p:tag name="KSO_WM_UNIT_LAYERLEVEL" val="1"/>
  <p:tag name="KSO_WM_TAG_VERSION" val="3.0"/>
  <p:tag name="KSO_WM_BEAUTIFY_FLAG" val="#wm#"/>
  <p:tag name="KSO_WM_UNIT_TYPE" val="i"/>
  <p:tag name="KSO_WM_UNIT_INDEX" val="2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i*3"/>
  <p:tag name="KSO_WM_UNIT_LAYERLEVEL" val="1"/>
  <p:tag name="KSO_WM_TAG_VERSION" val="3.0"/>
  <p:tag name="KSO_WM_BEAUTIFY_FLAG" val="#wm#"/>
  <p:tag name="KSO_WM_UNIT_TYPE" val="i"/>
  <p:tag name="KSO_WM_UNIT_INDEX" val="3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i*4"/>
  <p:tag name="KSO_WM_UNIT_LAYERLEVEL" val="1"/>
  <p:tag name="KSO_WM_TAG_VERSION" val="3.0"/>
  <p:tag name="KSO_WM_BEAUTIFY_FLAG" val="#wm#"/>
  <p:tag name="KSO_WM_UNIT_TYPE" val="i"/>
  <p:tag name="KSO_WM_UNIT_INDEX" val="4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30"/>
  <p:tag name="KSO_WM_UNIT_TYPE" val="a"/>
  <p:tag name="KSO_WM_UNIT_INDEX" val="1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f*1"/>
  <p:tag name="KSO_WM_UNIT_LAYERLEVEL" val="1"/>
  <p:tag name="KSO_WM_TAG_VERSION" val="3.0"/>
  <p:tag name="KSO_WM_BEAUTIFY_FLAG" val="#wm#"/>
  <p:tag name="KSO_WM_UNIT_SUBTYPE" val="b"/>
  <p:tag name="KSO_WM_UNIT_PRESET_TEXT" val="署名占位符"/>
  <p:tag name="KSO_WM_UNIT_NOCLEAR" val="0"/>
  <p:tag name="KSO_WM_UNIT_VALUE" val="8"/>
  <p:tag name="KSO_WM_UNIT_TYPE" val="f"/>
  <p:tag name="KSO_WM_UNIT_INDEX" val="1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20"/>
  <p:tag name="KSO_WM_UNIT_TYPE" val="a"/>
  <p:tag name="KSO_WM_UNIT_INDEX" val="1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f*1"/>
  <p:tag name="KSO_WM_UNIT_LAYERLEVEL" val="1"/>
  <p:tag name="KSO_WM_TAG_VERSION" val="3.0"/>
  <p:tag name="KSO_WM_BEAUTIFY_FLAG" val="#wm#"/>
  <p:tag name="KSO_WM_UNIT_SUBTYPE" val="a"/>
  <p:tag name="KSO_WM_UNIT_PRESET_TEXT" val="单击此处编辑母版文本样式&#10;二级&#10;三级&#10;四级&#10;五级"/>
  <p:tag name="KSO_WM_UNIT_NOCLEAR" val="0"/>
  <p:tag name="KSO_WM_UNIT_VALUE" val="330"/>
  <p:tag name="KSO_WM_UNIT_TYPE" val="f"/>
  <p:tag name="KSO_WM_UNIT_INDEX" val="1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3.0"/>
  <p:tag name="KSO_WM_BEAUTIFY_FLAG" val="#wm#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3.0"/>
  <p:tag name="KSO_WM_BEAUTIFY_FLAG" val="#wm#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3.0"/>
  <p:tag name="KSO_WM_BEAUTIFY_FLAG" val="#wm#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3.0"/>
  <p:tag name="KSO_WM_BEAUTIFY_FLAG" val="#wm#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3.0"/>
  <p:tag name="KSO_WM_BEAUTIFY_FLAG" val="#wm#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3.0"/>
  <p:tag name="KSO_WM_BEAUTIFY_FLAG" val="#wm#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i*1"/>
  <p:tag name="KSO_WM_UNIT_LAYERLEVEL" val="1"/>
  <p:tag name="KSO_WM_TAG_VERSION" val="3.0"/>
  <p:tag name="KSO_WM_BEAUTIFY_FLAG" val="#wm#"/>
  <p:tag name="KSO_WM_UNIT_TYPE" val="i"/>
  <p:tag name="KSO_WM_UNIT_INDEX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i*2"/>
  <p:tag name="KSO_WM_UNIT_LAYERLEVEL" val="1"/>
  <p:tag name="KSO_WM_TAG_VERSION" val="3.0"/>
  <p:tag name="KSO_WM_BEAUTIFY_FLAG" val="#wm#"/>
  <p:tag name="KSO_WM_UNIT_TYPE" val="i"/>
  <p:tag name="KSO_WM_UNIT_INDEX" val="2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_3*b*1"/>
  <p:tag name="KSO_WM_UNIT_LAYERLEVEL" val="1"/>
  <p:tag name="KSO_WM_TAG_VERSION" val="3.0"/>
  <p:tag name="KSO_WM_UNIT_ISCONTENTSTITLE" val="0"/>
  <p:tag name="KSO_WM_UNIT_ISNUMDGMTITLE" val="0"/>
  <p:tag name="KSO_WM_UNIT_PRESET_TEXT_INDEX" val="-1"/>
  <p:tag name="KSO_WM_UNIT_PRESET_TEXT_LEN" val="0"/>
  <p:tag name="KSO_WM_UNIT_NOCLEAR" val="0"/>
  <p:tag name="KSO_WM_UNIT_VALUE" val="6"/>
  <p:tag name="KSO_WM_UNIT_TYPE" val="b"/>
  <p:tag name="KSO_WM_UNIT_INDEX" val="1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a*1"/>
  <p:tag name="KSO_WM_UNIT_LAYERLEVEL" val="1"/>
  <p:tag name="KSO_WM_TAG_VERSION" val="3.0"/>
  <p:tag name="KSO_WM_BEAUTIFY_FLAG" val="#wm#"/>
  <p:tag name="KSO_WM_UNIT_ISCONTENTSTITLE" val="1"/>
  <p:tag name="KSO_WM_UNIT_ISNUMDGMTITLE" val="0"/>
  <p:tag name="KSO_WM_UNIT_PRESET_TEXT" val="标题"/>
  <p:tag name="KSO_WM_UNIT_NOCLEAR" val="0"/>
  <p:tag name="KSO_WM_UNIT_VALUE" val="3"/>
  <p:tag name="KSO_WM_UNIT_TYPE" val="a"/>
  <p:tag name="KSO_WM_UNIT_INDEX" val="1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i*1"/>
  <p:tag name="KSO_WM_UNIT_LAYERLEVEL" val="1"/>
  <p:tag name="KSO_WM_TAG_VERSION" val="3.0"/>
  <p:tag name="KSO_WM_BEAUTIFY_FLAG" val="#wm#"/>
  <p:tag name="KSO_WM_UNIT_TYPE" val="i"/>
  <p:tag name="KSO_WM_UNIT_INDEX" val="1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i*2"/>
  <p:tag name="KSO_WM_UNIT_LAYERLEVEL" val="1"/>
  <p:tag name="KSO_WM_TAG_VERSION" val="3.0"/>
  <p:tag name="KSO_WM_BEAUTIFY_FLAG" val="#wm#"/>
  <p:tag name="KSO_WM_UNIT_TYPE" val="i"/>
  <p:tag name="KSO_WM_UNIT_INDEX" val="2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i*3"/>
  <p:tag name="KSO_WM_UNIT_LAYERLEVEL" val="1"/>
  <p:tag name="KSO_WM_TAG_VERSION" val="3.0"/>
  <p:tag name="KSO_WM_BEAUTIFY_FLAG" val="#wm#"/>
  <p:tag name="KSO_WM_UNIT_TYPE" val="i"/>
  <p:tag name="KSO_WM_UNIT_INDEX" val="3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14"/>
  <p:tag name="KSO_WM_UNIT_TYPE" val="a"/>
  <p:tag name="KSO_WM_UNIT_INDEX" val="1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1"/>
  <p:tag name="KSO_WM_UNIT_DIAGRAM_ISNUMVISUAL" val="0"/>
  <p:tag name="KSO_WM_UNIT_DIAGRAM_ISREFERUNIT" val="0"/>
  <p:tag name="KSO_WM_UNIT_ID" val="_4*e*1"/>
  <p:tag name="KSO_WM_UNIT_LAYERLEVEL" val="1"/>
  <p:tag name="KSO_WM_TAG_VERSION" val="3.0"/>
  <p:tag name="KSO_WM_BEAUTIFY_FLAG" val="#wm#"/>
  <p:tag name="KSO_WM_UNIT_PRESET_TEXT" val="节编号"/>
  <p:tag name="KSO_WM_UNIT_NOCLEAR" val="0"/>
  <p:tag name="KSO_WM_UNIT_VALUE" val="13"/>
  <p:tag name="KSO_WM_UNIT_TYPE" val="e"/>
  <p:tag name="KSO_WM_UNIT_INDEX" val="1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3.0"/>
  <p:tag name="KSO_WM_BEAUTIFY_FLAG" val="#wm#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3.0"/>
  <p:tag name="KSO_WM_BEAUTIFY_FLAG" val="#wm#"/>
</p:tagLst>
</file>

<file path=ppt/theme/theme1.xml><?xml version="1.0" encoding="utf-8"?>
<a:theme xmlns:a="http://schemas.openxmlformats.org/drawingml/2006/main" name="WPS">
  <a:themeElements>
    <a:clrScheme name="WP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自定义 89">
      <a:dk1>
        <a:srgbClr val="000000"/>
      </a:dk1>
      <a:lt1>
        <a:srgbClr val="FFFFFF"/>
      </a:lt1>
      <a:dk2>
        <a:srgbClr val="000000"/>
      </a:dk2>
      <a:lt2>
        <a:srgbClr val="FFFFFF"/>
      </a:lt2>
      <a:accent1>
        <a:srgbClr val="FFC000"/>
      </a:accent1>
      <a:accent2>
        <a:srgbClr val="FF7A00"/>
      </a:accent2>
      <a:accent3>
        <a:srgbClr val="FF9900"/>
      </a:accent3>
      <a:accent4>
        <a:srgbClr val="75BD42"/>
      </a:accent4>
      <a:accent5>
        <a:srgbClr val="30C0B4"/>
      </a:accent5>
      <a:accent6>
        <a:srgbClr val="E54C5E"/>
      </a:accent6>
      <a:hlink>
        <a:srgbClr val="658BD5"/>
      </a:hlink>
      <a:folHlink>
        <a:srgbClr val="A16AA5"/>
      </a:folHlink>
    </a:clrScheme>
    <a:fontScheme name="主题字体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1370</Words>
  <Application>Microsoft Office PowerPoint</Application>
  <PresentationFormat>宽屏</PresentationFormat>
  <Paragraphs>173</Paragraphs>
  <Slides>28</Slides>
  <Notes>14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28</vt:i4>
      </vt:variant>
    </vt:vector>
  </HeadingPairs>
  <TitlesOfParts>
    <vt:vector size="34" baseType="lpstr">
      <vt:lpstr>微软雅黑</vt:lpstr>
      <vt:lpstr>Arial</vt:lpstr>
      <vt:lpstr>Calibri</vt:lpstr>
      <vt:lpstr>Wingdings</vt:lpstr>
      <vt:lpstr>WPS</vt:lpstr>
      <vt:lpstr>Office 主题​​</vt:lpstr>
      <vt:lpstr>PowerPoint 演示文稿</vt:lpstr>
      <vt:lpstr>认识保险监管</vt:lpstr>
      <vt:lpstr>目录</vt:lpstr>
      <vt:lpstr>保险监管概述</vt:lpstr>
      <vt:lpstr>保险监管概念</vt:lpstr>
      <vt:lpstr>监管目的与意义</vt:lpstr>
      <vt:lpstr>监管重要性</vt:lpstr>
      <vt:lpstr>保险监管体系与方式</vt:lpstr>
      <vt:lpstr>监管体系构成</vt:lpstr>
      <vt:lpstr>监管方式介绍</vt:lpstr>
      <vt:lpstr>监管手段与工具</vt:lpstr>
      <vt:lpstr>保险公司偿付能力监管</vt:lpstr>
      <vt:lpstr>偿付能力定义与标准</vt:lpstr>
      <vt:lpstr>PowerPoint 演示文稿</vt:lpstr>
      <vt:lpstr>偿付能力监管措施</vt:lpstr>
      <vt:lpstr>保险业务监管</vt:lpstr>
      <vt:lpstr>保险业务种类与特点</vt:lpstr>
      <vt:lpstr>业务监管内容与要求</vt:lpstr>
      <vt:lpstr>业务监管实施情况</vt:lpstr>
      <vt:lpstr>保险中介监管</vt:lpstr>
      <vt:lpstr>保险中介角色与功能</vt:lpstr>
      <vt:lpstr>中介监管内容与标准</vt:lpstr>
      <vt:lpstr>中介监管实践案例</vt:lpstr>
      <vt:lpstr>保险监管未来发展</vt:lpstr>
      <vt:lpstr>监管趋势与挑战</vt:lpstr>
      <vt:lpstr>PowerPoint 演示文稿</vt:lpstr>
      <vt:lpstr>监管政策调整与优化</vt:lpstr>
      <vt:lpstr>谢谢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/>
  <cp:lastModifiedBy>Guaili Zhang</cp:lastModifiedBy>
  <cp:revision>157</cp:revision>
  <dcterms:created xsi:type="dcterms:W3CDTF">2019-06-19T02:08:00Z</dcterms:created>
  <dcterms:modified xsi:type="dcterms:W3CDTF">2024-06-17T02:58:22Z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EDDB2FE31F7A46ACAEDBD679F46DD21F_11</vt:lpwstr>
  </property>
</Properties>
</file>