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2.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notesSlides/notesSlide3.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4.xml" ContentType="application/vnd.openxmlformats-officedocument.presentationml.notesSlide+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5.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6.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7.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8.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9.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10.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notesSlides/notesSlide11.xml" ContentType="application/vnd.openxmlformats-officedocument.presentationml.notesSlide+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notesSlides/notesSlide12.xml" ContentType="application/vnd.openxmlformats-officedocument.presentationml.notesSlide+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notesSlides/notesSlide13.xml" ContentType="application/vnd.openxmlformats-officedocument.presentationml.notesSlide+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notesSlides/notesSlide14.xml" ContentType="application/vnd.openxmlformats-officedocument.presentationml.notesSlide+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notesSlides/notesSlide15.xml" ContentType="application/vnd.openxmlformats-officedocument.presentationml.notesSlide+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notesSlides/notesSlide16.xml" ContentType="application/vnd.openxmlformats-officedocument.presentationml.notesSlide+xml"/>
  <Override PartName="/ppt/tags/tag391.xml" ContentType="application/vnd.openxmlformats-officedocument.presentationml.tags+xml"/>
  <Override PartName="/ppt/tags/tag39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1"/>
  </p:notesMasterIdLst>
  <p:sldIdLst>
    <p:sldId id="284"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0" d="100"/>
          <a:sy n="90" d="100"/>
        </p:scale>
        <p:origin x="52" y="6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我图网</a:t>
            </a:r>
            <a:r>
              <a:rPr lang="en-US" altLang="zh-CN" sz="1200" b="0" i="0" kern="1200" dirty="0">
                <a:solidFill>
                  <a:schemeClr val="tx1"/>
                </a:solidFill>
                <a:effectLst/>
                <a:latin typeface="+mn-lt"/>
                <a:ea typeface="+mn-ea"/>
                <a:cs typeface="+mn-cs"/>
              </a:rPr>
              <a:t>QQF4D2CD6C74639</a:t>
            </a:r>
            <a:r>
              <a:rPr lang="zh-CN" altLang="en-US" sz="1200" b="0" i="0" kern="1200" dirty="0">
                <a:solidFill>
                  <a:schemeClr val="tx1"/>
                </a:solidFill>
                <a:effectLst/>
                <a:latin typeface="+mn-lt"/>
                <a:ea typeface="+mn-ea"/>
                <a:cs typeface="+mn-cs"/>
              </a:rPr>
              <a:t>原创</a:t>
            </a:r>
            <a:endParaRPr lang="zh-CN" altLang="en-US" dirty="0"/>
          </a:p>
        </p:txBody>
      </p:sp>
      <p:sp>
        <p:nvSpPr>
          <p:cNvPr id="4" name="灯片编号占位符 3"/>
          <p:cNvSpPr>
            <a:spLocks noGrp="1"/>
          </p:cNvSpPr>
          <p:nvPr>
            <p:ph type="sldNum" sz="quarter" idx="10"/>
          </p:nvPr>
        </p:nvSpPr>
        <p:spPr/>
        <p:txBody>
          <a:bodyPr/>
          <a:lstStyle/>
          <a:p>
            <a:fld id="{09F79B7E-8D9D-4559-BA2C-901A5EF4E50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22</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26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9.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10" Type="http://schemas.openxmlformats.org/officeDocument/2006/relationships/slideMaster" Target="../slideMasters/slideMaster2.xml"/><Relationship Id="rId4" Type="http://schemas.openxmlformats.org/officeDocument/2006/relationships/tags" Target="../tags/tag75.xml"/><Relationship Id="rId9" Type="http://schemas.openxmlformats.org/officeDocument/2006/relationships/tags" Target="../tags/tag8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slideMaster" Target="../slideMasters/slideMaster2.xml"/><Relationship Id="rId5" Type="http://schemas.openxmlformats.org/officeDocument/2006/relationships/tags" Target="../tags/tag85.xml"/><Relationship Id="rId4" Type="http://schemas.openxmlformats.org/officeDocument/2006/relationships/tags" Target="../tags/tag84.xml"/></Relationships>
</file>

<file path=ppt/slideLayouts/_rels/slideLayout1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9"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103.xml"/><Relationship Id="rId7" Type="http://schemas.openxmlformats.org/officeDocument/2006/relationships/slideMaster" Target="../slideMasters/slideMaster2.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14.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9"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slideMaster" Target="../slideMasters/slideMaster2.xml"/><Relationship Id="rId4" Type="http://schemas.openxmlformats.org/officeDocument/2006/relationships/tags" Target="../tags/tag118.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5" Type="http://schemas.openxmlformats.org/officeDocument/2006/relationships/slideMaster" Target="../slideMasters/slideMaster2.xml"/><Relationship Id="rId4" Type="http://schemas.openxmlformats.org/officeDocument/2006/relationships/tags" Target="../tags/tag12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Master" Target="../slideMasters/slideMaster2.xml"/><Relationship Id="rId5" Type="http://schemas.openxmlformats.org/officeDocument/2006/relationships/tags" Target="../tags/tag130.xml"/><Relationship Id="rId4" Type="http://schemas.openxmlformats.org/officeDocument/2006/relationships/tags" Target="../tags/tag129.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38.xml"/><Relationship Id="rId3" Type="http://schemas.openxmlformats.org/officeDocument/2006/relationships/tags" Target="../tags/tag133.xml"/><Relationship Id="rId7" Type="http://schemas.openxmlformats.org/officeDocument/2006/relationships/tags" Target="../tags/tag137.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5" Type="http://schemas.openxmlformats.org/officeDocument/2006/relationships/tags" Target="../tags/tag135.xml"/><Relationship Id="rId10" Type="http://schemas.openxmlformats.org/officeDocument/2006/relationships/slideMaster" Target="../slideMasters/slideMaster2.xml"/><Relationship Id="rId4" Type="http://schemas.openxmlformats.org/officeDocument/2006/relationships/tags" Target="../tags/tag134.xml"/><Relationship Id="rId9" Type="http://schemas.openxmlformats.org/officeDocument/2006/relationships/tags" Target="../tags/tag139.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Ellipse 36-2083&amp;10099"/>
          <p:cNvSpPr/>
          <p:nvPr userDrawn="1">
            <p:custDataLst>
              <p:tags r:id="rId1"/>
            </p:custDataLst>
          </p:nvPr>
        </p:nvSpPr>
        <p:spPr>
          <a:xfrm>
            <a:off x="0" y="2377440"/>
            <a:ext cx="5193792" cy="4480560"/>
          </a:xfrm>
          <a:custGeom>
            <a:avLst/>
            <a:gdLst/>
            <a:ahLst/>
            <a:cxnLst/>
            <a:rect l="l" t="t" r="r" b="b"/>
            <a:pathLst>
              <a:path w="5193792" h="4480560">
                <a:moveTo>
                  <a:pt x="4828032" y="4480560"/>
                </a:moveTo>
                <a:lnTo>
                  <a:pt x="0" y="4480560"/>
                </a:lnTo>
                <a:lnTo>
                  <a:pt x="0" y="896112"/>
                </a:lnTo>
                <a:cubicBezTo>
                  <a:pt x="548640" y="338328"/>
                  <a:pt x="1307592" y="0"/>
                  <a:pt x="2148840" y="0"/>
                </a:cubicBezTo>
                <a:cubicBezTo>
                  <a:pt x="3831336" y="0"/>
                  <a:pt x="5193792" y="1362456"/>
                  <a:pt x="5193792" y="3044952"/>
                </a:cubicBezTo>
                <a:cubicBezTo>
                  <a:pt x="5193792" y="3566160"/>
                  <a:pt x="5065776" y="4050792"/>
                  <a:pt x="4828032" y="4480560"/>
                </a:cubicBezTo>
              </a:path>
            </a:pathLst>
          </a:custGeom>
          <a:solidFill>
            <a:schemeClr val="tx2">
              <a:alpha val="5000"/>
            </a:schemeClr>
          </a:solidFill>
        </p:spPr>
      </p:sp>
      <p:sp>
        <p:nvSpPr>
          <p:cNvPr id="8" name="Ellipse 37 (Stroke)_#color-2083&amp;10102"/>
          <p:cNvSpPr/>
          <p:nvPr userDrawn="1">
            <p:custDataLst>
              <p:tags r:id="rId2"/>
            </p:custDataLst>
          </p:nvPr>
        </p:nvSpPr>
        <p:spPr>
          <a:xfrm>
            <a:off x="0" y="0"/>
            <a:ext cx="2505456" cy="3108960"/>
          </a:xfrm>
          <a:custGeom>
            <a:avLst/>
            <a:gdLst/>
            <a:ahLst/>
            <a:cxnLst/>
            <a:rect l="l" t="t" r="r" b="b"/>
            <a:pathLst>
              <a:path w="2505456" h="3108960">
                <a:moveTo>
                  <a:pt x="0" y="2505456"/>
                </a:moveTo>
                <a:cubicBezTo>
                  <a:pt x="100584" y="2523744"/>
                  <a:pt x="201168" y="2532888"/>
                  <a:pt x="301752" y="2532888"/>
                </a:cubicBezTo>
                <a:cubicBezTo>
                  <a:pt x="1207008" y="2532888"/>
                  <a:pt x="1938528" y="1801368"/>
                  <a:pt x="1938528" y="905256"/>
                </a:cubicBezTo>
                <a:cubicBezTo>
                  <a:pt x="1938528" y="566928"/>
                  <a:pt x="1837944" y="256032"/>
                  <a:pt x="1664208" y="0"/>
                </a:cubicBezTo>
                <a:lnTo>
                  <a:pt x="2313432" y="0"/>
                </a:lnTo>
                <a:cubicBezTo>
                  <a:pt x="2441448" y="274320"/>
                  <a:pt x="2505456" y="576072"/>
                  <a:pt x="2505456" y="905256"/>
                </a:cubicBezTo>
                <a:cubicBezTo>
                  <a:pt x="2505456" y="2121408"/>
                  <a:pt x="1517904" y="3108960"/>
                  <a:pt x="301752" y="3108960"/>
                </a:cubicBezTo>
                <a:cubicBezTo>
                  <a:pt x="201168" y="3108960"/>
                  <a:pt x="100584" y="3099816"/>
                  <a:pt x="0" y="3081528"/>
                </a:cubicBezTo>
                <a:lnTo>
                  <a:pt x="0" y="2505456"/>
                </a:lnTo>
              </a:path>
            </a:pathLst>
          </a:custGeom>
          <a:solidFill>
            <a:schemeClr val="accent1"/>
          </a:solidFill>
        </p:spPr>
      </p:sp>
      <p:sp>
        <p:nvSpPr>
          <p:cNvPr id="9" name="Ellipse 38_#color-2082&amp;9905"/>
          <p:cNvSpPr/>
          <p:nvPr userDrawn="1">
            <p:custDataLst>
              <p:tags r:id="rId3"/>
            </p:custDataLst>
          </p:nvPr>
        </p:nvSpPr>
        <p:spPr>
          <a:xfrm>
            <a:off x="9464040" y="4379976"/>
            <a:ext cx="1609344" cy="1609344"/>
          </a:xfrm>
          <a:prstGeom prst="ellipse">
            <a:avLst/>
          </a:prstGeom>
          <a:solidFill>
            <a:schemeClr val="accent1"/>
          </a:solidFill>
        </p:spPr>
      </p:sp>
      <p:sp>
        <p:nvSpPr>
          <p:cNvPr id="11" name="Ellipse 39-2082&amp;9906"/>
          <p:cNvSpPr/>
          <p:nvPr userDrawn="1">
            <p:custDataLst>
              <p:tags r:id="rId4"/>
            </p:custDataLst>
          </p:nvPr>
        </p:nvSpPr>
        <p:spPr>
          <a:xfrm>
            <a:off x="11338560" y="3617849"/>
            <a:ext cx="530352" cy="530352"/>
          </a:xfrm>
          <a:prstGeom prst="ellipse">
            <a:avLst/>
          </a:prstGeom>
          <a:solidFill>
            <a:schemeClr val="tx2">
              <a:alpha val="43000"/>
            </a:schemeClr>
          </a:solidFill>
        </p:spPr>
      </p:sp>
      <p:sp>
        <p:nvSpPr>
          <p:cNvPr id="2" name="标题 1"/>
          <p:cNvSpPr>
            <a:spLocks noGrp="1"/>
          </p:cNvSpPr>
          <p:nvPr>
            <p:ph type="ctrTitle"/>
            <p:custDataLst>
              <p:tags r:id="rId5"/>
            </p:custDataLst>
          </p:nvPr>
        </p:nvSpPr>
        <p:spPr>
          <a:xfrm>
            <a:off x="1870709" y="1862454"/>
            <a:ext cx="9467850" cy="2628901"/>
          </a:xfrm>
        </p:spPr>
        <p:txBody>
          <a:bodyPr wrap="square" anchor="t">
            <a:normAutofit/>
          </a:bodyPr>
          <a:lstStyle>
            <a:lvl1pPr algn="l">
              <a:lnSpc>
                <a:spcPct val="100000"/>
              </a:lnSpc>
              <a:defRPr sz="7000">
                <a:latin typeface="+mj-ea"/>
                <a:ea typeface="+mj-ea"/>
              </a:defRPr>
            </a:lvl1pPr>
          </a:lstStyle>
          <a:p>
            <a:r>
              <a:rPr lang="zh-CN" altLang="en-US" dirty="0"/>
              <a:t>单击此处编辑母版标题样式</a:t>
            </a:r>
          </a:p>
        </p:txBody>
      </p:sp>
      <p:sp>
        <p:nvSpPr>
          <p:cNvPr id="4" name="日期占位符 3"/>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11"/>
            <p:custDataLst>
              <p:tags r:id="rId7"/>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8"/>
            </p:custDataLst>
          </p:nvPr>
        </p:nvSpPr>
        <p:spPr>
          <a:xfrm>
            <a:off x="8610600" y="6356350"/>
            <a:ext cx="2743200" cy="365125"/>
          </a:xfrm>
        </p:spPr>
        <p:txBody>
          <a:bodyPr wrap="square">
            <a:normAutofit/>
          </a:body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9"/>
            </p:custDataLst>
          </p:nvPr>
        </p:nvSpPr>
        <p:spPr>
          <a:xfrm>
            <a:off x="1870709" y="4790127"/>
            <a:ext cx="7492365" cy="1177603"/>
          </a:xfrm>
        </p:spPr>
        <p:txBody>
          <a:bodyPr wrap="square" anchor="t">
            <a:normAutofit/>
          </a:bodyPr>
          <a:lstStyle>
            <a:lvl1pPr marL="0" indent="0" algn="l">
              <a:lnSpc>
                <a:spcPct val="100000"/>
              </a:lnSpc>
              <a:buNone/>
              <a:defRPr sz="2400"/>
            </a:lvl1pPr>
          </a:lstStyle>
          <a:p>
            <a:pPr lvl="0"/>
            <a:r>
              <a:rPr lang="zh-CN" altLang="en-US" dirty="0"/>
              <a:t>署名</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ormAutofit/>
          </a:bodyPr>
          <a:lstStyle>
            <a:lvl1pPr>
              <a:defRPr>
                <a:latin typeface="+mj-ea"/>
                <a:ea typeface="+mj-ea"/>
              </a:defRPr>
            </a:lvl1pPr>
          </a:lstStyle>
          <a:p>
            <a:r>
              <a:rPr lang="zh-CN" altLang="en-US" dirty="0"/>
              <a:t>单击此处编辑母版标题样式</a:t>
            </a:r>
          </a:p>
        </p:txBody>
      </p:sp>
      <p:sp>
        <p:nvSpPr>
          <p:cNvPr id="3" name="内容占位符 2"/>
          <p:cNvSpPr>
            <a:spLocks noGrp="1"/>
          </p:cNvSpPr>
          <p:nvPr>
            <p:ph idx="1"/>
            <p:custDataLst>
              <p:tags r:id="rId2"/>
            </p:custDataLst>
          </p:nvPr>
        </p:nvSpPr>
        <p:spPr/>
        <p:txBody>
          <a:bodyPr wrap="square">
            <a:normAutofit/>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7" name="日期占位符 3"/>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2024/6/17</a:t>
            </a:fld>
            <a:endParaRPr lang="zh-CN" altLang="en-US"/>
          </a:p>
        </p:txBody>
      </p:sp>
      <p:sp>
        <p:nvSpPr>
          <p:cNvPr id="8" name="页脚占位符 4"/>
          <p:cNvSpPr>
            <a:spLocks noGrp="1"/>
          </p:cNvSpPr>
          <p:nvPr>
            <p:ph type="ftr" sz="quarter" idx="11"/>
            <p:custDataLst>
              <p:tags r:id="rId2"/>
            </p:custDataLst>
          </p:nvPr>
        </p:nvSpPr>
        <p:spPr/>
        <p:txBody>
          <a:bodyPr/>
          <a:lstStyle/>
          <a:p>
            <a:endParaRPr lang="zh-CN" altLang="en-US"/>
          </a:p>
        </p:txBody>
      </p:sp>
      <p:sp>
        <p:nvSpPr>
          <p:cNvPr id="9"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4" name="Ellipse 36-2082&amp;9912"/>
          <p:cNvSpPr/>
          <p:nvPr userDrawn="1">
            <p:custDataLst>
              <p:tags r:id="rId4"/>
            </p:custDataLst>
          </p:nvPr>
        </p:nvSpPr>
        <p:spPr>
          <a:xfrm>
            <a:off x="6976872" y="1005840"/>
            <a:ext cx="4343400" cy="4343400"/>
          </a:xfrm>
          <a:prstGeom prst="ellipse">
            <a:avLst/>
          </a:prstGeom>
          <a:solidFill>
            <a:schemeClr val="tx2">
              <a:alpha val="5000"/>
            </a:schemeClr>
          </a:solidFill>
        </p:spPr>
        <p:txBody>
          <a:bodyPr/>
          <a:lstStyle/>
          <a:p>
            <a:endParaRPr lang="zh-CN" altLang="en-US" dirty="0"/>
          </a:p>
        </p:txBody>
      </p:sp>
      <p:sp>
        <p:nvSpPr>
          <p:cNvPr id="5" name="Ellipse 37 (Stroke)_#color-2083&amp;10105"/>
          <p:cNvSpPr/>
          <p:nvPr userDrawn="1">
            <p:custDataLst>
              <p:tags r:id="rId5"/>
            </p:custDataLst>
          </p:nvPr>
        </p:nvSpPr>
        <p:spPr>
          <a:xfrm>
            <a:off x="7159752" y="0"/>
            <a:ext cx="3977640" cy="2258568"/>
          </a:xfrm>
          <a:custGeom>
            <a:avLst/>
            <a:gdLst/>
            <a:ahLst/>
            <a:cxnLst/>
            <a:rect l="l" t="t" r="r" b="b"/>
            <a:pathLst>
              <a:path w="3977640" h="2258568">
                <a:moveTo>
                  <a:pt x="594360" y="0"/>
                </a:moveTo>
                <a:cubicBezTo>
                  <a:pt x="576072" y="82296"/>
                  <a:pt x="576072" y="173736"/>
                  <a:pt x="576072" y="265176"/>
                </a:cubicBezTo>
                <a:cubicBezTo>
                  <a:pt x="576072" y="1051560"/>
                  <a:pt x="1207008" y="1682496"/>
                  <a:pt x="1984248" y="1682496"/>
                </a:cubicBezTo>
                <a:cubicBezTo>
                  <a:pt x="2770632" y="1682496"/>
                  <a:pt x="3401568" y="1051560"/>
                  <a:pt x="3401568" y="265176"/>
                </a:cubicBezTo>
                <a:cubicBezTo>
                  <a:pt x="3401568" y="173736"/>
                  <a:pt x="3392424" y="82296"/>
                  <a:pt x="3374136" y="0"/>
                </a:cubicBezTo>
                <a:lnTo>
                  <a:pt x="3959352" y="0"/>
                </a:lnTo>
                <a:cubicBezTo>
                  <a:pt x="3968496" y="91440"/>
                  <a:pt x="3977640" y="173736"/>
                  <a:pt x="3977640" y="265176"/>
                </a:cubicBezTo>
                <a:cubicBezTo>
                  <a:pt x="3977640" y="1362456"/>
                  <a:pt x="3081528" y="2258568"/>
                  <a:pt x="1984248" y="2258568"/>
                </a:cubicBezTo>
                <a:cubicBezTo>
                  <a:pt x="886968" y="2258568"/>
                  <a:pt x="0" y="1362456"/>
                  <a:pt x="0" y="265176"/>
                </a:cubicBezTo>
                <a:cubicBezTo>
                  <a:pt x="0" y="173736"/>
                  <a:pt x="9144" y="91440"/>
                  <a:pt x="18288" y="0"/>
                </a:cubicBezTo>
                <a:lnTo>
                  <a:pt x="594360" y="0"/>
                </a:lnTo>
              </a:path>
            </a:pathLst>
          </a:custGeom>
          <a:solidFill>
            <a:schemeClr val="accent1"/>
          </a:solidFill>
        </p:spPr>
      </p:sp>
      <p:sp>
        <p:nvSpPr>
          <p:cNvPr id="11" name="图形 6"/>
          <p:cNvSpPr/>
          <p:nvPr userDrawn="1">
            <p:custDataLst>
              <p:tags r:id="rId6"/>
            </p:custDataLst>
          </p:nvPr>
        </p:nvSpPr>
        <p:spPr>
          <a:xfrm>
            <a:off x="8343265" y="3605530"/>
            <a:ext cx="1610360" cy="242570"/>
          </a:xfrm>
          <a:custGeom>
            <a:avLst/>
            <a:gdLst>
              <a:gd name="connsiteX0" fmla="*/ 75233 w 1100583"/>
              <a:gd name="connsiteY0" fmla="*/ 165422 h 165421"/>
              <a:gd name="connsiteX1" fmla="*/ 119435 w 1100583"/>
              <a:gd name="connsiteY1" fmla="*/ 156047 h 165421"/>
              <a:gd name="connsiteX2" fmla="*/ 119435 w 1100583"/>
              <a:gd name="connsiteY2" fmla="*/ 137852 h 165421"/>
              <a:gd name="connsiteX3" fmla="*/ 77688 w 1100583"/>
              <a:gd name="connsiteY3" fmla="*/ 148568 h 165421"/>
              <a:gd name="connsiteX4" fmla="*/ 35607 w 1100583"/>
              <a:gd name="connsiteY4" fmla="*/ 131266 h 165421"/>
              <a:gd name="connsiteX5" fmla="*/ 19645 w 1100583"/>
              <a:gd name="connsiteY5" fmla="*/ 84609 h 165421"/>
              <a:gd name="connsiteX6" fmla="*/ 36723 w 1100583"/>
              <a:gd name="connsiteY6" fmla="*/ 35384 h 165421"/>
              <a:gd name="connsiteX7" fmla="*/ 81483 w 1100583"/>
              <a:gd name="connsiteY7" fmla="*/ 16966 h 165421"/>
              <a:gd name="connsiteX8" fmla="*/ 119435 w 1100583"/>
              <a:gd name="connsiteY8" fmla="*/ 26566 h 165421"/>
              <a:gd name="connsiteX9" fmla="*/ 119435 w 1100583"/>
              <a:gd name="connsiteY9" fmla="*/ 6586 h 165421"/>
              <a:gd name="connsiteX10" fmla="*/ 81707 w 1100583"/>
              <a:gd name="connsiteY10" fmla="*/ 0 h 165421"/>
              <a:gd name="connsiteX11" fmla="*/ 23106 w 1100583"/>
              <a:gd name="connsiteY11" fmla="*/ 23664 h 165421"/>
              <a:gd name="connsiteX12" fmla="*/ 0 w 1100583"/>
              <a:gd name="connsiteY12" fmla="*/ 85725 h 165421"/>
              <a:gd name="connsiteX13" fmla="*/ 20538 w 1100583"/>
              <a:gd name="connsiteY13" fmla="*/ 143434 h 165421"/>
              <a:gd name="connsiteX14" fmla="*/ 75233 w 1100583"/>
              <a:gd name="connsiteY14" fmla="*/ 165422 h 165421"/>
              <a:gd name="connsiteX15" fmla="*/ 210294 w 1100583"/>
              <a:gd name="connsiteY15" fmla="*/ 165422 h 165421"/>
              <a:gd name="connsiteX16" fmla="*/ 155712 w 1100583"/>
              <a:gd name="connsiteY16" fmla="*/ 142987 h 165421"/>
              <a:gd name="connsiteX17" fmla="*/ 135284 w 1100583"/>
              <a:gd name="connsiteY17" fmla="*/ 84609 h 165421"/>
              <a:gd name="connsiteX18" fmla="*/ 156158 w 1100583"/>
              <a:gd name="connsiteY18" fmla="*/ 22994 h 165421"/>
              <a:gd name="connsiteX19" fmla="*/ 212973 w 1100583"/>
              <a:gd name="connsiteY19" fmla="*/ 0 h 165421"/>
              <a:gd name="connsiteX20" fmla="*/ 266328 w 1100583"/>
              <a:gd name="connsiteY20" fmla="*/ 22324 h 165421"/>
              <a:gd name="connsiteX21" fmla="*/ 286643 w 1100583"/>
              <a:gd name="connsiteY21" fmla="*/ 80702 h 165421"/>
              <a:gd name="connsiteX22" fmla="*/ 265882 w 1100583"/>
              <a:gd name="connsiteY22" fmla="*/ 142652 h 165421"/>
              <a:gd name="connsiteX23" fmla="*/ 210294 w 1100583"/>
              <a:gd name="connsiteY23" fmla="*/ 165422 h 165421"/>
              <a:gd name="connsiteX24" fmla="*/ 211634 w 1100583"/>
              <a:gd name="connsiteY24" fmla="*/ 16966 h 165421"/>
              <a:gd name="connsiteX25" fmla="*/ 170669 w 1100583"/>
              <a:gd name="connsiteY25" fmla="*/ 35161 h 165421"/>
              <a:gd name="connsiteX26" fmla="*/ 154931 w 1100583"/>
              <a:gd name="connsiteY26" fmla="*/ 82934 h 165421"/>
              <a:gd name="connsiteX27" fmla="*/ 170222 w 1100583"/>
              <a:gd name="connsiteY27" fmla="*/ 130597 h 165421"/>
              <a:gd name="connsiteX28" fmla="*/ 210294 w 1100583"/>
              <a:gd name="connsiteY28" fmla="*/ 148568 h 165421"/>
              <a:gd name="connsiteX29" fmla="*/ 251817 w 1100583"/>
              <a:gd name="connsiteY29" fmla="*/ 131378 h 165421"/>
              <a:gd name="connsiteX30" fmla="*/ 266998 w 1100583"/>
              <a:gd name="connsiteY30" fmla="*/ 83269 h 165421"/>
              <a:gd name="connsiteX31" fmla="*/ 252264 w 1100583"/>
              <a:gd name="connsiteY31" fmla="*/ 34268 h 165421"/>
              <a:gd name="connsiteX32" fmla="*/ 211634 w 1100583"/>
              <a:gd name="connsiteY32" fmla="*/ 16966 h 165421"/>
              <a:gd name="connsiteX33" fmla="*/ 1003581 w 1100583"/>
              <a:gd name="connsiteY33" fmla="*/ 134169 h 165421"/>
              <a:gd name="connsiteX34" fmla="*/ 1003581 w 1100583"/>
              <a:gd name="connsiteY34" fmla="*/ 156269 h 165421"/>
              <a:gd name="connsiteX35" fmla="*/ 1011849 w 1100583"/>
              <a:gd name="connsiteY35" fmla="*/ 160177 h 165421"/>
              <a:gd name="connsiteX36" fmla="*/ 1022898 w 1100583"/>
              <a:gd name="connsiteY36" fmla="*/ 162966 h 165421"/>
              <a:gd name="connsiteX37" fmla="*/ 1034281 w 1100583"/>
              <a:gd name="connsiteY37" fmla="*/ 164752 h 165421"/>
              <a:gd name="connsiteX38" fmla="*/ 1043653 w 1100583"/>
              <a:gd name="connsiteY38" fmla="*/ 165422 h 165421"/>
              <a:gd name="connsiteX39" fmla="*/ 1065313 w 1100583"/>
              <a:gd name="connsiteY39" fmla="*/ 163079 h 165421"/>
              <a:gd name="connsiteX40" fmla="*/ 1083391 w 1100583"/>
              <a:gd name="connsiteY40" fmla="*/ 155711 h 165421"/>
              <a:gd name="connsiteX41" fmla="*/ 1095898 w 1100583"/>
              <a:gd name="connsiteY41" fmla="*/ 142429 h 165421"/>
              <a:gd name="connsiteX42" fmla="*/ 1100584 w 1100583"/>
              <a:gd name="connsiteY42" fmla="*/ 122337 h 165421"/>
              <a:gd name="connsiteX43" fmla="*/ 1097126 w 1100583"/>
              <a:gd name="connsiteY43" fmla="*/ 106487 h 165421"/>
              <a:gd name="connsiteX44" fmla="*/ 1087973 w 1100583"/>
              <a:gd name="connsiteY44" fmla="*/ 93873 h 165421"/>
              <a:gd name="connsiteX45" fmla="*/ 1074467 w 1100583"/>
              <a:gd name="connsiteY45" fmla="*/ 83493 h 165421"/>
              <a:gd name="connsiteX46" fmla="*/ 1058169 w 1100583"/>
              <a:gd name="connsiteY46" fmla="*/ 74563 h 165421"/>
              <a:gd name="connsiteX47" fmla="*/ 1043320 w 1100583"/>
              <a:gd name="connsiteY47" fmla="*/ 66973 h 165421"/>
              <a:gd name="connsiteX48" fmla="*/ 1032499 w 1100583"/>
              <a:gd name="connsiteY48" fmla="*/ 59829 h 165421"/>
              <a:gd name="connsiteX49" fmla="*/ 1025689 w 1100583"/>
              <a:gd name="connsiteY49" fmla="*/ 51681 h 165421"/>
              <a:gd name="connsiteX50" fmla="*/ 1023451 w 1100583"/>
              <a:gd name="connsiteY50" fmla="*/ 41077 h 165421"/>
              <a:gd name="connsiteX51" fmla="*/ 1026470 w 1100583"/>
              <a:gd name="connsiteY51" fmla="*/ 29914 h 165421"/>
              <a:gd name="connsiteX52" fmla="*/ 1034281 w 1100583"/>
              <a:gd name="connsiteY52" fmla="*/ 22436 h 165421"/>
              <a:gd name="connsiteX53" fmla="*/ 1045225 w 1100583"/>
              <a:gd name="connsiteY53" fmla="*/ 18306 h 165421"/>
              <a:gd name="connsiteX54" fmla="*/ 1057502 w 1100583"/>
              <a:gd name="connsiteY54" fmla="*/ 16966 h 165421"/>
              <a:gd name="connsiteX55" fmla="*/ 1093888 w 1100583"/>
              <a:gd name="connsiteY55" fmla="*/ 26789 h 165421"/>
              <a:gd name="connsiteX56" fmla="*/ 1093888 w 1100583"/>
              <a:gd name="connsiteY56" fmla="*/ 5693 h 165421"/>
              <a:gd name="connsiteX57" fmla="*/ 1059398 w 1100583"/>
              <a:gd name="connsiteY57" fmla="*/ 0 h 165421"/>
              <a:gd name="connsiteX58" fmla="*/ 1038967 w 1100583"/>
              <a:gd name="connsiteY58" fmla="*/ 2567 h 165421"/>
              <a:gd name="connsiteX59" fmla="*/ 1021222 w 1100583"/>
              <a:gd name="connsiteY59" fmla="*/ 10381 h 165421"/>
              <a:gd name="connsiteX60" fmla="*/ 1008611 w 1100583"/>
              <a:gd name="connsiteY60" fmla="*/ 23775 h 165421"/>
              <a:gd name="connsiteX61" fmla="*/ 1003810 w 1100583"/>
              <a:gd name="connsiteY61" fmla="*/ 42751 h 165421"/>
              <a:gd name="connsiteX62" fmla="*/ 1006820 w 1100583"/>
              <a:gd name="connsiteY62" fmla="*/ 58378 h 165421"/>
              <a:gd name="connsiteX63" fmla="*/ 1015307 w 1100583"/>
              <a:gd name="connsiteY63" fmla="*/ 70210 h 165421"/>
              <a:gd name="connsiteX64" fmla="*/ 1027918 w 1100583"/>
              <a:gd name="connsiteY64" fmla="*/ 79809 h 165421"/>
              <a:gd name="connsiteX65" fmla="*/ 1043548 w 1100583"/>
              <a:gd name="connsiteY65" fmla="*/ 88404 h 165421"/>
              <a:gd name="connsiteX66" fmla="*/ 1058284 w 1100583"/>
              <a:gd name="connsiteY66" fmla="*/ 96106 h 165421"/>
              <a:gd name="connsiteX67" fmla="*/ 1070218 w 1100583"/>
              <a:gd name="connsiteY67" fmla="*/ 103696 h 165421"/>
              <a:gd name="connsiteX68" fmla="*/ 1078038 w 1100583"/>
              <a:gd name="connsiteY68" fmla="*/ 112402 h 165421"/>
              <a:gd name="connsiteX69" fmla="*/ 1080944 w 1100583"/>
              <a:gd name="connsiteY69" fmla="*/ 123676 h 165421"/>
              <a:gd name="connsiteX70" fmla="*/ 1072342 w 1100583"/>
              <a:gd name="connsiteY70" fmla="*/ 142206 h 165421"/>
              <a:gd name="connsiteX71" fmla="*/ 1046558 w 1100583"/>
              <a:gd name="connsiteY71" fmla="*/ 148568 h 165421"/>
              <a:gd name="connsiteX72" fmla="*/ 1035624 w 1100583"/>
              <a:gd name="connsiteY72" fmla="*/ 147563 h 165421"/>
              <a:gd name="connsiteX73" fmla="*/ 1023793 w 1100583"/>
              <a:gd name="connsiteY73" fmla="*/ 144773 h 165421"/>
              <a:gd name="connsiteX74" fmla="*/ 1012630 w 1100583"/>
              <a:gd name="connsiteY74" fmla="*/ 140196 h 165421"/>
              <a:gd name="connsiteX75" fmla="*/ 1003581 w 1100583"/>
              <a:gd name="connsiteY75" fmla="*/ 134169 h 165421"/>
              <a:gd name="connsiteX76" fmla="*/ 944091 w 1100583"/>
              <a:gd name="connsiteY76" fmla="*/ 19645 h 165421"/>
              <a:gd name="connsiteX77" fmla="*/ 990304 w 1100583"/>
              <a:gd name="connsiteY77" fmla="*/ 19645 h 165421"/>
              <a:gd name="connsiteX78" fmla="*/ 990304 w 1100583"/>
              <a:gd name="connsiteY78" fmla="*/ 2679 h 165421"/>
              <a:gd name="connsiteX79" fmla="*/ 879239 w 1100583"/>
              <a:gd name="connsiteY79" fmla="*/ 2679 h 165421"/>
              <a:gd name="connsiteX80" fmla="*/ 879239 w 1100583"/>
              <a:gd name="connsiteY80" fmla="*/ 19645 h 165421"/>
              <a:gd name="connsiteX81" fmla="*/ 925339 w 1100583"/>
              <a:gd name="connsiteY81" fmla="*/ 19645 h 165421"/>
              <a:gd name="connsiteX82" fmla="*/ 925339 w 1100583"/>
              <a:gd name="connsiteY82" fmla="*/ 162744 h 165421"/>
              <a:gd name="connsiteX83" fmla="*/ 944091 w 1100583"/>
              <a:gd name="connsiteY83" fmla="*/ 162744 h 165421"/>
              <a:gd name="connsiteX84" fmla="*/ 944091 w 1100583"/>
              <a:gd name="connsiteY84" fmla="*/ 19645 h 165421"/>
              <a:gd name="connsiteX85" fmla="*/ 853678 w 1100583"/>
              <a:gd name="connsiteY85" fmla="*/ 162744 h 165421"/>
              <a:gd name="connsiteX86" fmla="*/ 830685 w 1100583"/>
              <a:gd name="connsiteY86" fmla="*/ 162744 h 165421"/>
              <a:gd name="connsiteX87" fmla="*/ 748308 w 1100583"/>
              <a:gd name="connsiteY87" fmla="*/ 35161 h 165421"/>
              <a:gd name="connsiteX88" fmla="*/ 743174 w 1100583"/>
              <a:gd name="connsiteY88" fmla="*/ 25115 h 165421"/>
              <a:gd name="connsiteX89" fmla="*/ 742503 w 1100583"/>
              <a:gd name="connsiteY89" fmla="*/ 25115 h 165421"/>
              <a:gd name="connsiteX90" fmla="*/ 743397 w 1100583"/>
              <a:gd name="connsiteY90" fmla="*/ 47104 h 165421"/>
              <a:gd name="connsiteX91" fmla="*/ 743397 w 1100583"/>
              <a:gd name="connsiteY91" fmla="*/ 162744 h 165421"/>
              <a:gd name="connsiteX92" fmla="*/ 724644 w 1100583"/>
              <a:gd name="connsiteY92" fmla="*/ 162744 h 165421"/>
              <a:gd name="connsiteX93" fmla="*/ 724644 w 1100583"/>
              <a:gd name="connsiteY93" fmla="*/ 2679 h 165421"/>
              <a:gd name="connsiteX94" fmla="*/ 748977 w 1100583"/>
              <a:gd name="connsiteY94" fmla="*/ 2679 h 165421"/>
              <a:gd name="connsiteX95" fmla="*/ 829122 w 1100583"/>
              <a:gd name="connsiteY95" fmla="*/ 128253 h 165421"/>
              <a:gd name="connsiteX96" fmla="*/ 835596 w 1100583"/>
              <a:gd name="connsiteY96" fmla="*/ 138968 h 165421"/>
              <a:gd name="connsiteX97" fmla="*/ 836042 w 1100583"/>
              <a:gd name="connsiteY97" fmla="*/ 138968 h 165421"/>
              <a:gd name="connsiteX98" fmla="*/ 834926 w 1100583"/>
              <a:gd name="connsiteY98" fmla="*/ 115416 h 165421"/>
              <a:gd name="connsiteX99" fmla="*/ 834926 w 1100583"/>
              <a:gd name="connsiteY99" fmla="*/ 2679 h 165421"/>
              <a:gd name="connsiteX100" fmla="*/ 853678 w 1100583"/>
              <a:gd name="connsiteY100" fmla="*/ 2679 h 165421"/>
              <a:gd name="connsiteX101" fmla="*/ 853678 w 1100583"/>
              <a:gd name="connsiteY101" fmla="*/ 162744 h 165421"/>
              <a:gd name="connsiteX102" fmla="*/ 609005 w 1100583"/>
              <a:gd name="connsiteY102" fmla="*/ 162744 h 165421"/>
              <a:gd name="connsiteX103" fmla="*/ 693837 w 1100583"/>
              <a:gd name="connsiteY103" fmla="*/ 162744 h 165421"/>
              <a:gd name="connsiteX104" fmla="*/ 693837 w 1100583"/>
              <a:gd name="connsiteY104" fmla="*/ 145778 h 165421"/>
              <a:gd name="connsiteX105" fmla="*/ 627757 w 1100583"/>
              <a:gd name="connsiteY105" fmla="*/ 145778 h 165421"/>
              <a:gd name="connsiteX106" fmla="*/ 627757 w 1100583"/>
              <a:gd name="connsiteY106" fmla="*/ 89743 h 165421"/>
              <a:gd name="connsiteX107" fmla="*/ 685577 w 1100583"/>
              <a:gd name="connsiteY107" fmla="*/ 89743 h 165421"/>
              <a:gd name="connsiteX108" fmla="*/ 685577 w 1100583"/>
              <a:gd name="connsiteY108" fmla="*/ 72889 h 165421"/>
              <a:gd name="connsiteX109" fmla="*/ 627757 w 1100583"/>
              <a:gd name="connsiteY109" fmla="*/ 72889 h 165421"/>
              <a:gd name="connsiteX110" fmla="*/ 627757 w 1100583"/>
              <a:gd name="connsiteY110" fmla="*/ 19645 h 165421"/>
              <a:gd name="connsiteX111" fmla="*/ 690265 w 1100583"/>
              <a:gd name="connsiteY111" fmla="*/ 19645 h 165421"/>
              <a:gd name="connsiteX112" fmla="*/ 690265 w 1100583"/>
              <a:gd name="connsiteY112" fmla="*/ 2679 h 165421"/>
              <a:gd name="connsiteX113" fmla="*/ 609005 w 1100583"/>
              <a:gd name="connsiteY113" fmla="*/ 2679 h 165421"/>
              <a:gd name="connsiteX114" fmla="*/ 609005 w 1100583"/>
              <a:gd name="connsiteY114" fmla="*/ 162744 h 165421"/>
              <a:gd name="connsiteX115" fmla="*/ 583778 w 1100583"/>
              <a:gd name="connsiteY115" fmla="*/ 19645 h 165421"/>
              <a:gd name="connsiteX116" fmla="*/ 537567 w 1100583"/>
              <a:gd name="connsiteY116" fmla="*/ 19645 h 165421"/>
              <a:gd name="connsiteX117" fmla="*/ 537567 w 1100583"/>
              <a:gd name="connsiteY117" fmla="*/ 162744 h 165421"/>
              <a:gd name="connsiteX118" fmla="*/ 518815 w 1100583"/>
              <a:gd name="connsiteY118" fmla="*/ 162744 h 165421"/>
              <a:gd name="connsiteX119" fmla="*/ 518815 w 1100583"/>
              <a:gd name="connsiteY119" fmla="*/ 19645 h 165421"/>
              <a:gd name="connsiteX120" fmla="*/ 472715 w 1100583"/>
              <a:gd name="connsiteY120" fmla="*/ 19645 h 165421"/>
              <a:gd name="connsiteX121" fmla="*/ 472715 w 1100583"/>
              <a:gd name="connsiteY121" fmla="*/ 2679 h 165421"/>
              <a:gd name="connsiteX122" fmla="*/ 583778 w 1100583"/>
              <a:gd name="connsiteY122" fmla="*/ 2679 h 165421"/>
              <a:gd name="connsiteX123" fmla="*/ 583778 w 1100583"/>
              <a:gd name="connsiteY123" fmla="*/ 19645 h 165421"/>
              <a:gd name="connsiteX124" fmla="*/ 424160 w 1100583"/>
              <a:gd name="connsiteY124" fmla="*/ 162744 h 165421"/>
              <a:gd name="connsiteX125" fmla="*/ 447154 w 1100583"/>
              <a:gd name="connsiteY125" fmla="*/ 162744 h 165421"/>
              <a:gd name="connsiteX126" fmla="*/ 447154 w 1100583"/>
              <a:gd name="connsiteY126" fmla="*/ 2679 h 165421"/>
              <a:gd name="connsiteX127" fmla="*/ 428402 w 1100583"/>
              <a:gd name="connsiteY127" fmla="*/ 2679 h 165421"/>
              <a:gd name="connsiteX128" fmla="*/ 428402 w 1100583"/>
              <a:gd name="connsiteY128" fmla="*/ 115416 h 165421"/>
              <a:gd name="connsiteX129" fmla="*/ 429518 w 1100583"/>
              <a:gd name="connsiteY129" fmla="*/ 138968 h 165421"/>
              <a:gd name="connsiteX130" fmla="*/ 429072 w 1100583"/>
              <a:gd name="connsiteY130" fmla="*/ 138968 h 165421"/>
              <a:gd name="connsiteX131" fmla="*/ 422597 w 1100583"/>
              <a:gd name="connsiteY131" fmla="*/ 128253 h 165421"/>
              <a:gd name="connsiteX132" fmla="*/ 342453 w 1100583"/>
              <a:gd name="connsiteY132" fmla="*/ 2679 h 165421"/>
              <a:gd name="connsiteX133" fmla="*/ 318120 w 1100583"/>
              <a:gd name="connsiteY133" fmla="*/ 2679 h 165421"/>
              <a:gd name="connsiteX134" fmla="*/ 318120 w 1100583"/>
              <a:gd name="connsiteY134" fmla="*/ 162744 h 165421"/>
              <a:gd name="connsiteX135" fmla="*/ 336872 w 1100583"/>
              <a:gd name="connsiteY135" fmla="*/ 162744 h 165421"/>
              <a:gd name="connsiteX136" fmla="*/ 336872 w 1100583"/>
              <a:gd name="connsiteY136" fmla="*/ 47104 h 165421"/>
              <a:gd name="connsiteX137" fmla="*/ 335980 w 1100583"/>
              <a:gd name="connsiteY137" fmla="*/ 25115 h 165421"/>
              <a:gd name="connsiteX138" fmla="*/ 336649 w 1100583"/>
              <a:gd name="connsiteY138" fmla="*/ 25115 h 165421"/>
              <a:gd name="connsiteX139" fmla="*/ 341783 w 1100583"/>
              <a:gd name="connsiteY139" fmla="*/ 35161 h 165421"/>
              <a:gd name="connsiteX140" fmla="*/ 424160 w 1100583"/>
              <a:gd name="connsiteY140" fmla="*/ 162744 h 16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100583" h="165421">
                <a:moveTo>
                  <a:pt x="75233" y="165422"/>
                </a:moveTo>
                <a:cubicBezTo>
                  <a:pt x="92869" y="165422"/>
                  <a:pt x="107603" y="162297"/>
                  <a:pt x="119435" y="156047"/>
                </a:cubicBezTo>
                <a:lnTo>
                  <a:pt x="119435" y="137852"/>
                </a:lnTo>
                <a:cubicBezTo>
                  <a:pt x="107677" y="144996"/>
                  <a:pt x="93762" y="148568"/>
                  <a:pt x="77688" y="148568"/>
                </a:cubicBezTo>
                <a:cubicBezTo>
                  <a:pt x="60350" y="148568"/>
                  <a:pt x="46323" y="142800"/>
                  <a:pt x="35607" y="131266"/>
                </a:cubicBezTo>
                <a:cubicBezTo>
                  <a:pt x="24966" y="119658"/>
                  <a:pt x="19645" y="104106"/>
                  <a:pt x="19645" y="84609"/>
                </a:cubicBezTo>
                <a:cubicBezTo>
                  <a:pt x="19645" y="64070"/>
                  <a:pt x="25338" y="47662"/>
                  <a:pt x="36723" y="35384"/>
                </a:cubicBezTo>
                <a:cubicBezTo>
                  <a:pt x="48183" y="23106"/>
                  <a:pt x="63103" y="16966"/>
                  <a:pt x="81483" y="16966"/>
                </a:cubicBezTo>
                <a:cubicBezTo>
                  <a:pt x="95324" y="16966"/>
                  <a:pt x="107975" y="20166"/>
                  <a:pt x="119435" y="26566"/>
                </a:cubicBezTo>
                <a:lnTo>
                  <a:pt x="119435" y="6586"/>
                </a:lnTo>
                <a:cubicBezTo>
                  <a:pt x="109463" y="2195"/>
                  <a:pt x="96887" y="0"/>
                  <a:pt x="81707" y="0"/>
                </a:cubicBezTo>
                <a:cubicBezTo>
                  <a:pt x="58043" y="0"/>
                  <a:pt x="38509" y="7888"/>
                  <a:pt x="23106" y="23664"/>
                </a:cubicBezTo>
                <a:cubicBezTo>
                  <a:pt x="7702" y="39439"/>
                  <a:pt x="0" y="60127"/>
                  <a:pt x="0" y="85725"/>
                </a:cubicBezTo>
                <a:cubicBezTo>
                  <a:pt x="0" y="109538"/>
                  <a:pt x="6846" y="128774"/>
                  <a:pt x="20538" y="143434"/>
                </a:cubicBezTo>
                <a:cubicBezTo>
                  <a:pt x="34231" y="158093"/>
                  <a:pt x="52462" y="165422"/>
                  <a:pt x="75233" y="165422"/>
                </a:cubicBezTo>
                <a:close/>
                <a:moveTo>
                  <a:pt x="210294" y="165422"/>
                </a:moveTo>
                <a:cubicBezTo>
                  <a:pt x="187597" y="165422"/>
                  <a:pt x="169404" y="157944"/>
                  <a:pt x="155712" y="142987"/>
                </a:cubicBezTo>
                <a:cubicBezTo>
                  <a:pt x="142094" y="128030"/>
                  <a:pt x="135284" y="108570"/>
                  <a:pt x="135284" y="84609"/>
                </a:cubicBezTo>
                <a:cubicBezTo>
                  <a:pt x="135284" y="58862"/>
                  <a:pt x="142242" y="38323"/>
                  <a:pt x="156158" y="22994"/>
                </a:cubicBezTo>
                <a:cubicBezTo>
                  <a:pt x="170073" y="7665"/>
                  <a:pt x="189012" y="0"/>
                  <a:pt x="212973" y="0"/>
                </a:cubicBezTo>
                <a:cubicBezTo>
                  <a:pt x="235074" y="0"/>
                  <a:pt x="252859" y="7441"/>
                  <a:pt x="266328" y="22324"/>
                </a:cubicBezTo>
                <a:cubicBezTo>
                  <a:pt x="279871" y="37207"/>
                  <a:pt x="286643" y="56666"/>
                  <a:pt x="286643" y="80702"/>
                </a:cubicBezTo>
                <a:cubicBezTo>
                  <a:pt x="286643" y="106821"/>
                  <a:pt x="279722" y="127472"/>
                  <a:pt x="265882" y="142652"/>
                </a:cubicBezTo>
                <a:cubicBezTo>
                  <a:pt x="252041" y="157832"/>
                  <a:pt x="233512" y="165422"/>
                  <a:pt x="210294" y="165422"/>
                </a:cubicBezTo>
                <a:close/>
                <a:moveTo>
                  <a:pt x="211634" y="16966"/>
                </a:moveTo>
                <a:cubicBezTo>
                  <a:pt x="194816" y="16966"/>
                  <a:pt x="181161" y="23031"/>
                  <a:pt x="170669" y="35161"/>
                </a:cubicBezTo>
                <a:cubicBezTo>
                  <a:pt x="160176" y="47290"/>
                  <a:pt x="154931" y="63215"/>
                  <a:pt x="154931" y="82934"/>
                </a:cubicBezTo>
                <a:cubicBezTo>
                  <a:pt x="154931" y="102654"/>
                  <a:pt x="160027" y="118542"/>
                  <a:pt x="170222" y="130597"/>
                </a:cubicBezTo>
                <a:cubicBezTo>
                  <a:pt x="180491" y="142577"/>
                  <a:pt x="193849" y="148568"/>
                  <a:pt x="210294" y="148568"/>
                </a:cubicBezTo>
                <a:cubicBezTo>
                  <a:pt x="227856" y="148568"/>
                  <a:pt x="241697" y="142838"/>
                  <a:pt x="251817" y="131378"/>
                </a:cubicBezTo>
                <a:cubicBezTo>
                  <a:pt x="261937" y="119918"/>
                  <a:pt x="266998" y="103882"/>
                  <a:pt x="266998" y="83269"/>
                </a:cubicBezTo>
                <a:cubicBezTo>
                  <a:pt x="266998" y="62136"/>
                  <a:pt x="262087" y="45802"/>
                  <a:pt x="252264" y="34268"/>
                </a:cubicBezTo>
                <a:cubicBezTo>
                  <a:pt x="242441" y="22733"/>
                  <a:pt x="228898" y="16966"/>
                  <a:pt x="211634" y="16966"/>
                </a:cubicBezTo>
                <a:close/>
                <a:moveTo>
                  <a:pt x="1003581" y="134169"/>
                </a:moveTo>
                <a:lnTo>
                  <a:pt x="1003581" y="156269"/>
                </a:lnTo>
                <a:cubicBezTo>
                  <a:pt x="1005667" y="157684"/>
                  <a:pt x="1008420" y="158986"/>
                  <a:pt x="1011849" y="160177"/>
                </a:cubicBezTo>
                <a:cubicBezTo>
                  <a:pt x="1015345" y="161293"/>
                  <a:pt x="1019031" y="162223"/>
                  <a:pt x="1022898" y="162966"/>
                </a:cubicBezTo>
                <a:cubicBezTo>
                  <a:pt x="1026765" y="163786"/>
                  <a:pt x="1030556" y="164381"/>
                  <a:pt x="1034281" y="164752"/>
                </a:cubicBezTo>
                <a:cubicBezTo>
                  <a:pt x="1038005" y="165199"/>
                  <a:pt x="1041129" y="165422"/>
                  <a:pt x="1043653" y="165422"/>
                </a:cubicBezTo>
                <a:cubicBezTo>
                  <a:pt x="1051245" y="165422"/>
                  <a:pt x="1058465" y="164641"/>
                  <a:pt x="1065313" y="163079"/>
                </a:cubicBezTo>
                <a:cubicBezTo>
                  <a:pt x="1072161" y="161590"/>
                  <a:pt x="1078181" y="159135"/>
                  <a:pt x="1083391" y="155711"/>
                </a:cubicBezTo>
                <a:cubicBezTo>
                  <a:pt x="1088678" y="152288"/>
                  <a:pt x="1092850" y="147861"/>
                  <a:pt x="1095898" y="142429"/>
                </a:cubicBezTo>
                <a:cubicBezTo>
                  <a:pt x="1099022" y="136922"/>
                  <a:pt x="1100584" y="130224"/>
                  <a:pt x="1100584" y="122337"/>
                </a:cubicBezTo>
                <a:cubicBezTo>
                  <a:pt x="1100584" y="116383"/>
                  <a:pt x="1099432" y="111100"/>
                  <a:pt x="1097126" y="106487"/>
                </a:cubicBezTo>
                <a:cubicBezTo>
                  <a:pt x="1094888" y="101873"/>
                  <a:pt x="1091840" y="97669"/>
                  <a:pt x="1087973" y="93873"/>
                </a:cubicBezTo>
                <a:cubicBezTo>
                  <a:pt x="1084106" y="90078"/>
                  <a:pt x="1079600" y="86618"/>
                  <a:pt x="1074467" y="83493"/>
                </a:cubicBezTo>
                <a:cubicBezTo>
                  <a:pt x="1069333" y="80367"/>
                  <a:pt x="1063894" y="77391"/>
                  <a:pt x="1058169" y="74563"/>
                </a:cubicBezTo>
                <a:cubicBezTo>
                  <a:pt x="1052588" y="71810"/>
                  <a:pt x="1047635" y="69280"/>
                  <a:pt x="1043320" y="66973"/>
                </a:cubicBezTo>
                <a:cubicBezTo>
                  <a:pt x="1039081" y="64666"/>
                  <a:pt x="1035471" y="62285"/>
                  <a:pt x="1032499" y="59829"/>
                </a:cubicBezTo>
                <a:cubicBezTo>
                  <a:pt x="1029518" y="57373"/>
                  <a:pt x="1027251" y="54657"/>
                  <a:pt x="1025689" y="51681"/>
                </a:cubicBezTo>
                <a:cubicBezTo>
                  <a:pt x="1024194" y="48704"/>
                  <a:pt x="1023451" y="45169"/>
                  <a:pt x="1023451" y="41077"/>
                </a:cubicBezTo>
                <a:cubicBezTo>
                  <a:pt x="1023451" y="36686"/>
                  <a:pt x="1024460" y="32965"/>
                  <a:pt x="1026470" y="29914"/>
                </a:cubicBezTo>
                <a:cubicBezTo>
                  <a:pt x="1028480" y="26864"/>
                  <a:pt x="1031080" y="24371"/>
                  <a:pt x="1034281" y="22436"/>
                </a:cubicBezTo>
                <a:cubicBezTo>
                  <a:pt x="1037481" y="20501"/>
                  <a:pt x="1041129" y="19124"/>
                  <a:pt x="1045225" y="18306"/>
                </a:cubicBezTo>
                <a:cubicBezTo>
                  <a:pt x="1049311" y="17413"/>
                  <a:pt x="1053407" y="16966"/>
                  <a:pt x="1057502" y="16966"/>
                </a:cubicBezTo>
                <a:cubicBezTo>
                  <a:pt x="1072304" y="16966"/>
                  <a:pt x="1084439" y="20241"/>
                  <a:pt x="1093888" y="26789"/>
                </a:cubicBezTo>
                <a:lnTo>
                  <a:pt x="1093888" y="5693"/>
                </a:lnTo>
                <a:cubicBezTo>
                  <a:pt x="1086668" y="1898"/>
                  <a:pt x="1075171" y="0"/>
                  <a:pt x="1059398" y="0"/>
                </a:cubicBezTo>
                <a:cubicBezTo>
                  <a:pt x="1052473" y="0"/>
                  <a:pt x="1045663" y="856"/>
                  <a:pt x="1038967" y="2567"/>
                </a:cubicBezTo>
                <a:cubicBezTo>
                  <a:pt x="1032347" y="4279"/>
                  <a:pt x="1026432" y="6883"/>
                  <a:pt x="1021222" y="10381"/>
                </a:cubicBezTo>
                <a:cubicBezTo>
                  <a:pt x="1016012" y="13878"/>
                  <a:pt x="1011811" y="18343"/>
                  <a:pt x="1008611" y="23775"/>
                </a:cubicBezTo>
                <a:cubicBezTo>
                  <a:pt x="1005410" y="29133"/>
                  <a:pt x="1003810" y="35458"/>
                  <a:pt x="1003810" y="42751"/>
                </a:cubicBezTo>
                <a:cubicBezTo>
                  <a:pt x="1003810" y="48704"/>
                  <a:pt x="1004810" y="53913"/>
                  <a:pt x="1006820" y="58378"/>
                </a:cubicBezTo>
                <a:cubicBezTo>
                  <a:pt x="1008906" y="62768"/>
                  <a:pt x="1011735" y="66712"/>
                  <a:pt x="1015307" y="70210"/>
                </a:cubicBezTo>
                <a:cubicBezTo>
                  <a:pt x="1018879" y="73707"/>
                  <a:pt x="1023079" y="76907"/>
                  <a:pt x="1027918" y="79809"/>
                </a:cubicBezTo>
                <a:cubicBezTo>
                  <a:pt x="1032756" y="82711"/>
                  <a:pt x="1037967" y="85576"/>
                  <a:pt x="1043548" y="88404"/>
                </a:cubicBezTo>
                <a:cubicBezTo>
                  <a:pt x="1048825" y="91083"/>
                  <a:pt x="1053740" y="93650"/>
                  <a:pt x="1058284" y="96106"/>
                </a:cubicBezTo>
                <a:cubicBezTo>
                  <a:pt x="1062894" y="98487"/>
                  <a:pt x="1066875" y="101017"/>
                  <a:pt x="1070218" y="103696"/>
                </a:cubicBezTo>
                <a:cubicBezTo>
                  <a:pt x="1073571" y="106300"/>
                  <a:pt x="1076181" y="109203"/>
                  <a:pt x="1078038" y="112402"/>
                </a:cubicBezTo>
                <a:cubicBezTo>
                  <a:pt x="1079972" y="115602"/>
                  <a:pt x="1080944" y="119360"/>
                  <a:pt x="1080944" y="123676"/>
                </a:cubicBezTo>
                <a:cubicBezTo>
                  <a:pt x="1080944" y="131713"/>
                  <a:pt x="1078076" y="137889"/>
                  <a:pt x="1072342" y="142206"/>
                </a:cubicBezTo>
                <a:cubicBezTo>
                  <a:pt x="1066685" y="146447"/>
                  <a:pt x="1058093" y="148568"/>
                  <a:pt x="1046558" y="148568"/>
                </a:cubicBezTo>
                <a:cubicBezTo>
                  <a:pt x="1043215" y="148568"/>
                  <a:pt x="1039567" y="148233"/>
                  <a:pt x="1035624" y="147563"/>
                </a:cubicBezTo>
                <a:cubicBezTo>
                  <a:pt x="1031680" y="146893"/>
                  <a:pt x="1027737" y="145963"/>
                  <a:pt x="1023793" y="144773"/>
                </a:cubicBezTo>
                <a:cubicBezTo>
                  <a:pt x="1019917" y="143508"/>
                  <a:pt x="1016202" y="141982"/>
                  <a:pt x="1012630" y="140196"/>
                </a:cubicBezTo>
                <a:cubicBezTo>
                  <a:pt x="1009125" y="138410"/>
                  <a:pt x="1006115" y="136401"/>
                  <a:pt x="1003581" y="134169"/>
                </a:cubicBezTo>
                <a:close/>
                <a:moveTo>
                  <a:pt x="944091" y="19645"/>
                </a:moveTo>
                <a:lnTo>
                  <a:pt x="990304" y="19645"/>
                </a:lnTo>
                <a:lnTo>
                  <a:pt x="990304" y="2679"/>
                </a:lnTo>
                <a:lnTo>
                  <a:pt x="879239" y="2679"/>
                </a:lnTo>
                <a:lnTo>
                  <a:pt x="879239" y="19645"/>
                </a:lnTo>
                <a:lnTo>
                  <a:pt x="925339" y="19645"/>
                </a:lnTo>
                <a:lnTo>
                  <a:pt x="925339" y="162744"/>
                </a:lnTo>
                <a:lnTo>
                  <a:pt x="944091" y="162744"/>
                </a:lnTo>
                <a:lnTo>
                  <a:pt x="944091" y="19645"/>
                </a:lnTo>
                <a:close/>
                <a:moveTo>
                  <a:pt x="853678" y="162744"/>
                </a:moveTo>
                <a:lnTo>
                  <a:pt x="830685" y="162744"/>
                </a:lnTo>
                <a:lnTo>
                  <a:pt x="748308" y="35161"/>
                </a:lnTo>
                <a:cubicBezTo>
                  <a:pt x="746224" y="31961"/>
                  <a:pt x="744513" y="28612"/>
                  <a:pt x="743174" y="25115"/>
                </a:cubicBezTo>
                <a:lnTo>
                  <a:pt x="742503" y="25115"/>
                </a:lnTo>
                <a:cubicBezTo>
                  <a:pt x="743099" y="28538"/>
                  <a:pt x="743397" y="35868"/>
                  <a:pt x="743397" y="47104"/>
                </a:cubicBezTo>
                <a:lnTo>
                  <a:pt x="743397" y="162744"/>
                </a:lnTo>
                <a:lnTo>
                  <a:pt x="724644" y="162744"/>
                </a:lnTo>
                <a:lnTo>
                  <a:pt x="724644" y="2679"/>
                </a:lnTo>
                <a:lnTo>
                  <a:pt x="748977" y="2679"/>
                </a:lnTo>
                <a:lnTo>
                  <a:pt x="829122" y="128253"/>
                </a:lnTo>
                <a:cubicBezTo>
                  <a:pt x="832471" y="133462"/>
                  <a:pt x="834628" y="137034"/>
                  <a:pt x="835596" y="138968"/>
                </a:cubicBezTo>
                <a:lnTo>
                  <a:pt x="836042" y="138968"/>
                </a:lnTo>
                <a:cubicBezTo>
                  <a:pt x="835298" y="134354"/>
                  <a:pt x="834926" y="126504"/>
                  <a:pt x="834926" y="115416"/>
                </a:cubicBezTo>
                <a:lnTo>
                  <a:pt x="834926" y="2679"/>
                </a:lnTo>
                <a:lnTo>
                  <a:pt x="853678" y="2679"/>
                </a:lnTo>
                <a:lnTo>
                  <a:pt x="853678" y="162744"/>
                </a:lnTo>
                <a:close/>
                <a:moveTo>
                  <a:pt x="609005" y="162744"/>
                </a:moveTo>
                <a:lnTo>
                  <a:pt x="693837" y="162744"/>
                </a:lnTo>
                <a:lnTo>
                  <a:pt x="693837" y="145778"/>
                </a:lnTo>
                <a:lnTo>
                  <a:pt x="627757" y="145778"/>
                </a:lnTo>
                <a:lnTo>
                  <a:pt x="627757" y="89743"/>
                </a:lnTo>
                <a:lnTo>
                  <a:pt x="685577" y="89743"/>
                </a:lnTo>
                <a:lnTo>
                  <a:pt x="685577" y="72889"/>
                </a:lnTo>
                <a:lnTo>
                  <a:pt x="627757" y="72889"/>
                </a:lnTo>
                <a:lnTo>
                  <a:pt x="627757" y="19645"/>
                </a:lnTo>
                <a:lnTo>
                  <a:pt x="690265" y="19645"/>
                </a:lnTo>
                <a:lnTo>
                  <a:pt x="690265" y="2679"/>
                </a:lnTo>
                <a:lnTo>
                  <a:pt x="609005" y="2679"/>
                </a:lnTo>
                <a:lnTo>
                  <a:pt x="609005" y="162744"/>
                </a:lnTo>
                <a:close/>
                <a:moveTo>
                  <a:pt x="583778" y="19645"/>
                </a:moveTo>
                <a:lnTo>
                  <a:pt x="537567" y="19645"/>
                </a:lnTo>
                <a:lnTo>
                  <a:pt x="537567" y="162744"/>
                </a:lnTo>
                <a:lnTo>
                  <a:pt x="518815" y="162744"/>
                </a:lnTo>
                <a:lnTo>
                  <a:pt x="518815" y="19645"/>
                </a:lnTo>
                <a:lnTo>
                  <a:pt x="472715" y="19645"/>
                </a:lnTo>
                <a:lnTo>
                  <a:pt x="472715" y="2679"/>
                </a:lnTo>
                <a:lnTo>
                  <a:pt x="583778" y="2679"/>
                </a:lnTo>
                <a:lnTo>
                  <a:pt x="583778" y="19645"/>
                </a:lnTo>
                <a:close/>
                <a:moveTo>
                  <a:pt x="424160" y="162744"/>
                </a:moveTo>
                <a:lnTo>
                  <a:pt x="447154" y="162744"/>
                </a:lnTo>
                <a:lnTo>
                  <a:pt x="447154" y="2679"/>
                </a:lnTo>
                <a:lnTo>
                  <a:pt x="428402" y="2679"/>
                </a:lnTo>
                <a:lnTo>
                  <a:pt x="428402" y="115416"/>
                </a:lnTo>
                <a:cubicBezTo>
                  <a:pt x="428402" y="126504"/>
                  <a:pt x="428774" y="134354"/>
                  <a:pt x="429518" y="138968"/>
                </a:cubicBezTo>
                <a:lnTo>
                  <a:pt x="429072" y="138968"/>
                </a:lnTo>
                <a:cubicBezTo>
                  <a:pt x="428104" y="137034"/>
                  <a:pt x="425946" y="133462"/>
                  <a:pt x="422597" y="128253"/>
                </a:cubicBezTo>
                <a:lnTo>
                  <a:pt x="342453" y="2679"/>
                </a:lnTo>
                <a:lnTo>
                  <a:pt x="318120" y="2679"/>
                </a:lnTo>
                <a:lnTo>
                  <a:pt x="318120" y="162744"/>
                </a:lnTo>
                <a:lnTo>
                  <a:pt x="336872" y="162744"/>
                </a:lnTo>
                <a:lnTo>
                  <a:pt x="336872" y="47104"/>
                </a:lnTo>
                <a:cubicBezTo>
                  <a:pt x="336872" y="35868"/>
                  <a:pt x="336575" y="28538"/>
                  <a:pt x="335980" y="25115"/>
                </a:cubicBezTo>
                <a:lnTo>
                  <a:pt x="336649" y="25115"/>
                </a:lnTo>
                <a:cubicBezTo>
                  <a:pt x="337989" y="28612"/>
                  <a:pt x="339700" y="31961"/>
                  <a:pt x="341783" y="35161"/>
                </a:cubicBezTo>
                <a:lnTo>
                  <a:pt x="424160" y="162744"/>
                </a:lnTo>
                <a:close/>
              </a:path>
            </a:pathLst>
          </a:custGeom>
          <a:solidFill>
            <a:schemeClr val="tx1">
              <a:alpha val="40000"/>
            </a:schemeClr>
          </a:solidFill>
          <a:ln w="9525" cap="flat">
            <a:noFill/>
            <a:prstDash val="solid"/>
            <a:miter/>
          </a:ln>
        </p:spPr>
        <p:txBody>
          <a:bodyPr rtlCol="0" anchor="ctr"/>
          <a:lstStyle/>
          <a:p>
            <a:endParaRPr lang="zh-CN" altLang="en-US"/>
          </a:p>
        </p:txBody>
      </p:sp>
      <p:sp>
        <p:nvSpPr>
          <p:cNvPr id="2" name="标题 1"/>
          <p:cNvSpPr>
            <a:spLocks noGrp="1"/>
          </p:cNvSpPr>
          <p:nvPr>
            <p:ph type="title" hasCustomPrompt="1"/>
            <p:custDataLst>
              <p:tags r:id="rId7"/>
            </p:custDataLst>
          </p:nvPr>
        </p:nvSpPr>
        <p:spPr>
          <a:xfrm>
            <a:off x="7708572" y="2343200"/>
            <a:ext cx="2880000" cy="1081088"/>
          </a:xfrm>
        </p:spPr>
        <p:txBody>
          <a:bodyPr wrap="square" anchor="b">
            <a:normAutofit/>
          </a:bodyPr>
          <a:lstStyle>
            <a:lvl1pPr algn="ctr">
              <a:defRPr sz="4300">
                <a:latin typeface="+mj-ea"/>
                <a:ea typeface="+mj-ea"/>
              </a:defRPr>
            </a:lvl1pPr>
          </a:lstStyle>
          <a:p>
            <a:r>
              <a:rPr lang="zh-CN" altLang="en-US" dirty="0"/>
              <a:t>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7" name="Ellipse 36_#color-2083&amp;10108"/>
          <p:cNvSpPr/>
          <p:nvPr userDrawn="1">
            <p:custDataLst>
              <p:tags r:id="rId1"/>
            </p:custDataLst>
          </p:nvPr>
        </p:nvSpPr>
        <p:spPr>
          <a:xfrm>
            <a:off x="0" y="566928"/>
            <a:ext cx="5422392" cy="6291072"/>
          </a:xfrm>
          <a:custGeom>
            <a:avLst/>
            <a:gdLst/>
            <a:ahLst/>
            <a:cxnLst/>
            <a:rect l="l" t="t" r="r" b="b"/>
            <a:pathLst>
              <a:path w="5422392" h="6291072">
                <a:moveTo>
                  <a:pt x="4425696" y="6291072"/>
                </a:moveTo>
                <a:lnTo>
                  <a:pt x="0" y="6291072"/>
                </a:lnTo>
                <a:lnTo>
                  <a:pt x="0" y="393192"/>
                </a:lnTo>
                <a:cubicBezTo>
                  <a:pt x="502920" y="137160"/>
                  <a:pt x="1069848" y="0"/>
                  <a:pt x="1673352" y="0"/>
                </a:cubicBezTo>
                <a:cubicBezTo>
                  <a:pt x="3739896" y="0"/>
                  <a:pt x="5422392" y="1673352"/>
                  <a:pt x="5422392" y="3749040"/>
                </a:cubicBezTo>
                <a:cubicBezTo>
                  <a:pt x="5422392" y="4727448"/>
                  <a:pt x="5047488" y="5614416"/>
                  <a:pt x="4425696" y="6291072"/>
                </a:cubicBezTo>
              </a:path>
            </a:pathLst>
          </a:custGeom>
          <a:solidFill>
            <a:schemeClr val="accent1"/>
          </a:solidFill>
        </p:spPr>
      </p:sp>
      <p:sp>
        <p:nvSpPr>
          <p:cNvPr id="9" name="Ellipse 38_#color_#strokes-2083&amp;10111"/>
          <p:cNvSpPr/>
          <p:nvPr userDrawn="1">
            <p:custDataLst>
              <p:tags r:id="rId2"/>
            </p:custDataLst>
          </p:nvPr>
        </p:nvSpPr>
        <p:spPr>
          <a:xfrm>
            <a:off x="11314176" y="1463040"/>
            <a:ext cx="877824" cy="1399032"/>
          </a:xfrm>
          <a:custGeom>
            <a:avLst/>
            <a:gdLst/>
            <a:ahLst/>
            <a:cxnLst/>
            <a:rect l="l" t="t" r="r" b="b"/>
            <a:pathLst>
              <a:path w="877824" h="1399032">
                <a:moveTo>
                  <a:pt x="877824" y="18288"/>
                </a:moveTo>
                <a:lnTo>
                  <a:pt x="877824" y="1371600"/>
                </a:lnTo>
                <a:cubicBezTo>
                  <a:pt x="822960" y="1389888"/>
                  <a:pt x="758952" y="1399032"/>
                  <a:pt x="694944" y="1399032"/>
                </a:cubicBezTo>
                <a:cubicBezTo>
                  <a:pt x="310896" y="1399032"/>
                  <a:pt x="0" y="1088136"/>
                  <a:pt x="0" y="694944"/>
                </a:cubicBezTo>
                <a:cubicBezTo>
                  <a:pt x="0" y="310896"/>
                  <a:pt x="310896" y="0"/>
                  <a:pt x="694944" y="0"/>
                </a:cubicBezTo>
                <a:cubicBezTo>
                  <a:pt x="758952" y="0"/>
                  <a:pt x="822960" y="9144"/>
                  <a:pt x="877824" y="18288"/>
                </a:cubicBezTo>
              </a:path>
            </a:pathLst>
          </a:custGeom>
          <a:solidFill>
            <a:schemeClr val="accent1"/>
          </a:solidFill>
        </p:spPr>
      </p:sp>
      <p:sp>
        <p:nvSpPr>
          <p:cNvPr id="10" name="Ellipse 39_#color_#strokes-2082&amp;9935"/>
          <p:cNvSpPr/>
          <p:nvPr userDrawn="1">
            <p:custDataLst>
              <p:tags r:id="rId3"/>
            </p:custDataLst>
          </p:nvPr>
        </p:nvSpPr>
        <p:spPr>
          <a:xfrm>
            <a:off x="10131552" y="301752"/>
            <a:ext cx="530352" cy="530352"/>
          </a:xfrm>
          <a:prstGeom prst="ellipse">
            <a:avLst/>
          </a:prstGeom>
          <a:solidFill>
            <a:schemeClr val="tx2">
              <a:alpha val="43000"/>
            </a:schemeClr>
          </a:solidFill>
        </p:spPr>
      </p:sp>
      <p:sp>
        <p:nvSpPr>
          <p:cNvPr id="2" name="标题 1"/>
          <p:cNvSpPr>
            <a:spLocks noGrp="1"/>
          </p:cNvSpPr>
          <p:nvPr>
            <p:ph type="title" hasCustomPrompt="1"/>
            <p:custDataLst>
              <p:tags r:id="rId4"/>
            </p:custDataLst>
          </p:nvPr>
        </p:nvSpPr>
        <p:spPr>
          <a:xfrm>
            <a:off x="6104418" y="1621409"/>
            <a:ext cx="5230368" cy="2789863"/>
          </a:xfrm>
        </p:spPr>
        <p:txBody>
          <a:bodyPr wrap="square" anchor="ctr" anchorCtr="0">
            <a:normAutofit/>
          </a:bodyPr>
          <a:lstStyle>
            <a:lvl1pPr algn="l">
              <a:defRPr sz="4800">
                <a:latin typeface="+mj-ea"/>
                <a:ea typeface="+mj-ea"/>
              </a:defRPr>
            </a:lvl1pPr>
          </a:lstStyle>
          <a:p>
            <a:r>
              <a:rPr lang="zh-CN" altLang="en-US" dirty="0"/>
              <a:t>编辑母版标题</a:t>
            </a:r>
          </a:p>
        </p:txBody>
      </p:sp>
      <p:sp>
        <p:nvSpPr>
          <p:cNvPr id="8" name="节编号 3"/>
          <p:cNvSpPr>
            <a:spLocks noGrp="1"/>
          </p:cNvSpPr>
          <p:nvPr>
            <p:ph type="body" sz="quarter" idx="13" hasCustomPrompt="1"/>
            <p:custDataLst>
              <p:tags r:id="rId5"/>
            </p:custDataLst>
          </p:nvPr>
        </p:nvSpPr>
        <p:spPr>
          <a:xfrm>
            <a:off x="1130518" y="665438"/>
            <a:ext cx="4402908" cy="4700971"/>
          </a:xfrm>
        </p:spPr>
        <p:txBody>
          <a:bodyPr wrap="square" anchor="ctr">
            <a:normAutofit/>
          </a:bodyPr>
          <a:lstStyle>
            <a:lvl1pPr marL="0" indent="0" algn="ctr">
              <a:buNone/>
              <a:defRPr sz="15300" b="1">
                <a:solidFill>
                  <a:srgbClr val="FFFFFF"/>
                </a:solidFill>
                <a:latin typeface="+mj-lt"/>
                <a:ea typeface="+mj-ea"/>
              </a:defRPr>
            </a:lvl1pPr>
          </a:lstStyle>
          <a:p>
            <a:pPr lvl="0"/>
            <a:r>
              <a:rPr lang="zh-CN" altLang="en-US" dirty="0"/>
              <a:t>编号</a:t>
            </a:r>
          </a:p>
        </p:txBody>
      </p:sp>
      <p:sp>
        <p:nvSpPr>
          <p:cNvPr id="4" name="日期占位符 4"/>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5"/>
          <p:cNvSpPr>
            <a:spLocks noGrp="1"/>
          </p:cNvSpPr>
          <p:nvPr>
            <p:ph type="ftr" sz="quarter" idx="11"/>
            <p:custDataLst>
              <p:tags r:id="rId7"/>
            </p:custDataLst>
          </p:nvPr>
        </p:nvSpPr>
        <p:spPr/>
        <p:txBody>
          <a:bodyPr/>
          <a:lstStyle/>
          <a:p>
            <a:endParaRPr lang="zh-CN" altLang="en-US"/>
          </a:p>
        </p:txBody>
      </p:sp>
      <p:sp>
        <p:nvSpPr>
          <p:cNvPr id="6" name="灯片编号占位符 6"/>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dirty="0"/>
          </a:p>
        </p:txBody>
      </p:sp>
      <p:sp>
        <p:nvSpPr>
          <p:cNvPr id="3" name="内容占位符 2"/>
          <p:cNvSpPr>
            <a:spLocks noGrp="1"/>
          </p:cNvSpPr>
          <p:nvPr>
            <p:ph sz="half" idx="1" hasCustomPrompt="1"/>
            <p:custDataLst>
              <p:tags r:id="rId2"/>
            </p:custDataLst>
          </p:nvPr>
        </p:nvSpPr>
        <p:spPr>
          <a:xfrm>
            <a:off x="694800" y="1364400"/>
            <a:ext cx="5181600" cy="4813200"/>
          </a:xfrm>
        </p:spPr>
        <p:txBody>
          <a:bodyPr wrap="square">
            <a:normAutofit/>
          </a:bodyPr>
          <a:lstStyle>
            <a:lvl1pPr>
              <a:defRPr>
                <a:latin typeface="+mn-ea"/>
                <a:ea typeface="+mn-ea"/>
                <a:cs typeface="+mn-ea"/>
              </a:defRPr>
            </a:lvl1pPr>
            <a:lvl2pPr>
              <a:defRPr>
                <a:latin typeface="+mn-ea"/>
                <a:ea typeface="+mn-ea"/>
                <a:cs typeface="+mn-ea"/>
              </a:defRPr>
            </a:lvl2pPr>
            <a:lvl3pPr>
              <a:defRPr>
                <a:latin typeface="+mn-ea"/>
                <a:ea typeface="+mn-ea"/>
                <a:cs typeface="+mn-ea"/>
              </a:defRPr>
            </a:lvl3pPr>
            <a:lvl4pPr>
              <a:defRPr>
                <a:latin typeface="+mn-ea"/>
                <a:ea typeface="+mn-ea"/>
                <a:cs typeface="+mn-ea"/>
              </a:defRPr>
            </a:lvl4pPr>
            <a:lvl5pPr>
              <a:defRPr>
                <a:latin typeface="+mn-ea"/>
                <a:ea typeface="+mn-ea"/>
                <a:cs typeface="+mn-ea"/>
              </a:defRPr>
            </a:lvl5pPr>
          </a:lstStyle>
          <a:p>
            <a:pPr lvl="0"/>
            <a:r>
              <a:rPr lang="zh-CN" altLang="en-US" dirty="0"/>
              <a:t>单击此处编辑母版文本样式</a:t>
            </a:r>
            <a:r>
              <a:rPr lang="en-US" altLang="zh-CN" dirty="0"/>
              <a:t> </a:t>
            </a:r>
            <a:endParaRPr lang="zh-CN" altLang="en-US" dirty="0"/>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内容占位符 3"/>
          <p:cNvSpPr>
            <a:spLocks noGrp="1"/>
          </p:cNvSpPr>
          <p:nvPr>
            <p:ph sz="half" idx="2"/>
            <p:custDataLst>
              <p:tags r:id="rId3"/>
            </p:custDataLst>
          </p:nvPr>
        </p:nvSpPr>
        <p:spPr>
          <a:xfrm>
            <a:off x="6313200" y="1364400"/>
            <a:ext cx="5181600" cy="4813200"/>
          </a:xfrm>
        </p:spPr>
        <p:txBody>
          <a:bodyPr wrap="square">
            <a:normAutofit/>
          </a:bodyPr>
          <a:lstStyle>
            <a:lvl1pPr>
              <a:defRPr>
                <a:latin typeface="+mn-ea"/>
                <a:ea typeface="+mn-ea"/>
                <a:cs typeface="+mn-ea"/>
              </a:defRPr>
            </a:lvl1pPr>
            <a:lvl2pPr>
              <a:defRPr>
                <a:latin typeface="+mn-ea"/>
                <a:ea typeface="+mn-ea"/>
                <a:cs typeface="+mn-ea"/>
              </a:defRPr>
            </a:lvl2pPr>
            <a:lvl3pPr>
              <a:defRPr>
                <a:latin typeface="+mn-ea"/>
                <a:ea typeface="+mn-ea"/>
                <a:cs typeface="+mn-ea"/>
              </a:defRPr>
            </a:lvl3pPr>
            <a:lvl4pPr>
              <a:defRPr>
                <a:latin typeface="+mn-ea"/>
                <a:ea typeface="+mn-ea"/>
                <a:cs typeface="+mn-ea"/>
              </a:defRPr>
            </a:lvl4pPr>
            <a:lvl5pPr>
              <a:defRPr>
                <a:latin typeface="+mn-ea"/>
                <a:ea typeface="+mn-ea"/>
                <a:cs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4800" y="360000"/>
            <a:ext cx="10800000" cy="720000"/>
          </a:xfrm>
        </p:spPr>
        <p:txBody>
          <a:bodyPr vert="horz" wrap="square" lIns="0" tIns="0" rIns="0" bIns="0" rtlCol="0" anchor="b">
            <a:normAutofit/>
          </a:bodyPr>
          <a:lstStyle>
            <a:lvl1pPr>
              <a:defRPr lang="zh-CN" altLang="en-US" dirty="0">
                <a:latin typeface="+mj-ea"/>
                <a:ea typeface="+mj-ea"/>
                <a:cs typeface="+mj-ea"/>
              </a:defRPr>
            </a:lvl1pPr>
          </a:lstStyle>
          <a:p>
            <a:pPr lvl="0"/>
            <a:r>
              <a:rPr lang="zh-CN" altLang="en-US" dirty="0"/>
              <a:t>单击此处编辑母版标题样式</a:t>
            </a:r>
          </a:p>
        </p:txBody>
      </p:sp>
      <p:sp>
        <p:nvSpPr>
          <p:cNvPr id="3" name="文本占位符 2"/>
          <p:cNvSpPr>
            <a:spLocks noGrp="1"/>
          </p:cNvSpPr>
          <p:nvPr>
            <p:ph type="body" idx="1"/>
            <p:custDataLst>
              <p:tags r:id="rId2"/>
            </p:custDataLst>
          </p:nvPr>
        </p:nvSpPr>
        <p:spPr>
          <a:xfrm>
            <a:off x="694800" y="1364400"/>
            <a:ext cx="5157787" cy="540000"/>
          </a:xfrm>
        </p:spPr>
        <p:txBody>
          <a:bodyPr wrap="square" anchor="b">
            <a:normAutofit/>
          </a:bodyPr>
          <a:lstStyle>
            <a:lvl1pPr marL="0" indent="0">
              <a:buNone/>
              <a:defRPr sz="2400" b="1">
                <a:latin typeface="+mn-ea"/>
                <a:ea typeface="+mn-ea"/>
                <a:cs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custDataLst>
              <p:tags r:id="rId3"/>
            </p:custDataLst>
          </p:nvPr>
        </p:nvSpPr>
        <p:spPr>
          <a:xfrm>
            <a:off x="694800" y="2061275"/>
            <a:ext cx="5157787" cy="4128388"/>
          </a:xfrm>
        </p:spPr>
        <p:txBody>
          <a:bodyPr wrap="square">
            <a:normAutofit/>
          </a:bodyPr>
          <a:lstStyle>
            <a:lvl1pPr>
              <a:defRPr sz="2200">
                <a:latin typeface="+mn-ea"/>
                <a:ea typeface="+mn-ea"/>
                <a:cs typeface="+mn-ea"/>
              </a:defRPr>
            </a:lvl1pPr>
            <a:lvl2pPr>
              <a:defRPr>
                <a:latin typeface="+mn-ea"/>
                <a:ea typeface="+mn-ea"/>
                <a:cs typeface="+mn-ea"/>
              </a:defRPr>
            </a:lvl2pPr>
            <a:lvl3pPr>
              <a:defRPr>
                <a:latin typeface="+mn-ea"/>
                <a:ea typeface="+mn-ea"/>
                <a:cs typeface="+mn-ea"/>
              </a:defRPr>
            </a:lvl3pPr>
            <a:lvl4pPr>
              <a:defRPr>
                <a:latin typeface="+mn-ea"/>
                <a:ea typeface="+mn-ea"/>
                <a:cs typeface="+mn-ea"/>
              </a:defRPr>
            </a:lvl4pPr>
            <a:lvl5pPr>
              <a:defRPr>
                <a:latin typeface="+mn-ea"/>
                <a:ea typeface="+mn-ea"/>
                <a:cs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5" name="文本占位符 4"/>
          <p:cNvSpPr>
            <a:spLocks noGrp="1"/>
          </p:cNvSpPr>
          <p:nvPr>
            <p:ph type="body" sz="quarter" idx="3"/>
            <p:custDataLst>
              <p:tags r:id="rId4"/>
            </p:custDataLst>
          </p:nvPr>
        </p:nvSpPr>
        <p:spPr>
          <a:xfrm>
            <a:off x="6311612" y="1364400"/>
            <a:ext cx="5183188" cy="540000"/>
          </a:xfrm>
        </p:spPr>
        <p:txBody>
          <a:bodyPr wrap="square" anchor="b">
            <a:normAutofit/>
          </a:bodyPr>
          <a:lstStyle>
            <a:lvl1pPr marL="0" indent="0">
              <a:buNone/>
              <a:defRPr sz="2400" b="1">
                <a:latin typeface="+mn-ea"/>
                <a:ea typeface="+mn-ea"/>
                <a:cs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custDataLst>
              <p:tags r:id="rId5"/>
            </p:custDataLst>
          </p:nvPr>
        </p:nvSpPr>
        <p:spPr>
          <a:xfrm>
            <a:off x="6311612" y="2061275"/>
            <a:ext cx="5183188" cy="4128388"/>
          </a:xfrm>
        </p:spPr>
        <p:txBody>
          <a:bodyPr wrap="square">
            <a:normAutofit/>
          </a:bodyPr>
          <a:lstStyle>
            <a:lvl1pPr>
              <a:defRPr sz="2200">
                <a:latin typeface="+mn-ea"/>
                <a:ea typeface="+mn-ea"/>
                <a:cs typeface="+mn-ea"/>
              </a:defRPr>
            </a:lvl1pPr>
            <a:lvl2pPr>
              <a:defRPr>
                <a:latin typeface="+mn-ea"/>
                <a:ea typeface="+mn-ea"/>
                <a:cs typeface="+mn-ea"/>
              </a:defRPr>
            </a:lvl2pPr>
            <a:lvl3pPr>
              <a:defRPr>
                <a:latin typeface="+mn-ea"/>
                <a:ea typeface="+mn-ea"/>
                <a:cs typeface="+mn-ea"/>
              </a:defRPr>
            </a:lvl3pPr>
            <a:lvl4pPr>
              <a:defRPr>
                <a:latin typeface="+mn-ea"/>
                <a:ea typeface="+mn-ea"/>
                <a:cs typeface="+mn-ea"/>
              </a:defRPr>
            </a:lvl4pPr>
            <a:lvl5pPr>
              <a:defRPr>
                <a:latin typeface="+mn-ea"/>
                <a:ea typeface="+mn-ea"/>
                <a:cs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a:normAutofit/>
          </a:bodyPr>
          <a:lstStyle>
            <a:lvl1pPr>
              <a:defRPr>
                <a:latin typeface="+mj-ea"/>
                <a:ea typeface="+mj-ea"/>
                <a:cs typeface="+mj-ea"/>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2024/6/17</a:t>
            </a:fld>
            <a:endParaRPr lang="zh-CN" altLang="en-US" dirty="0"/>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1"/>
            </p:custDataLst>
          </p:nvPr>
        </p:nvSpPr>
        <p:spPr>
          <a:xfrm>
            <a:off x="838200" y="360000"/>
            <a:ext cx="10515600" cy="5817600"/>
          </a:xfrm>
        </p:spPr>
        <p:txBody>
          <a:bodyPr wrap="square">
            <a:normAutofit/>
          </a:bodyPr>
          <a:lstStyle>
            <a:lvl1pPr>
              <a:defRPr>
                <a:latin typeface="+mn-ea"/>
                <a:ea typeface="+mn-ea"/>
                <a:cs typeface="+mn-ea"/>
              </a:defRPr>
            </a:lvl1pPr>
            <a:lvl2pPr>
              <a:defRPr>
                <a:latin typeface="+mn-ea"/>
                <a:ea typeface="+mn-ea"/>
                <a:cs typeface="+mn-ea"/>
              </a:defRPr>
            </a:lvl2pPr>
            <a:lvl3pPr>
              <a:defRPr>
                <a:latin typeface="+mn-ea"/>
                <a:ea typeface="+mn-ea"/>
                <a:cs typeface="+mn-ea"/>
              </a:defRPr>
            </a:lvl3pPr>
            <a:lvl4pPr>
              <a:defRPr>
                <a:latin typeface="+mn-ea"/>
                <a:ea typeface="+mn-ea"/>
                <a:cs typeface="+mn-ea"/>
              </a:defRPr>
            </a:lvl4pPr>
            <a:lvl5pPr>
              <a:defRPr>
                <a:latin typeface="+mn-ea"/>
                <a:ea typeface="+mn-ea"/>
                <a:cs typeface="+mn-ea"/>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3"/>
          <p:cNvSpPr>
            <a:spLocks noGrp="1"/>
          </p:cNvSpPr>
          <p:nvPr>
            <p:ph type="ftr" sz="quarter" idx="11"/>
            <p:custDataLst>
              <p:tags r:id="rId3"/>
            </p:custDataLst>
          </p:nvPr>
        </p:nvSpPr>
        <p:spPr/>
        <p:txBody>
          <a:bodyPr/>
          <a:lstStyle/>
          <a:p>
            <a:endParaRPr lang="zh-CN" altLang="en-US"/>
          </a:p>
        </p:txBody>
      </p:sp>
      <p:sp>
        <p:nvSpPr>
          <p:cNvPr id="6"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4800" y="360000"/>
            <a:ext cx="10800000" cy="720000"/>
          </a:xfrm>
        </p:spPr>
        <p:txBody>
          <a:bodyPr vert="horz" wrap="square" lIns="0" tIns="0" rIns="0" bIns="0" rtlCol="0" anchor="b">
            <a:normAutofit/>
          </a:bodyPr>
          <a:lstStyle>
            <a:lvl1pPr>
              <a:defRPr lang="zh-CN" altLang="en-US" dirty="0">
                <a:latin typeface="+mj-ea"/>
                <a:ea typeface="+mj-ea"/>
                <a:cs typeface="+mj-ea"/>
              </a:defRPr>
            </a:lvl1pPr>
          </a:lstStyle>
          <a:p>
            <a:pPr lvl="0"/>
            <a:r>
              <a:rPr lang="zh-CN" altLang="en-US" dirty="0"/>
              <a:t>单击此处编辑母版标题样式</a:t>
            </a:r>
          </a:p>
        </p:txBody>
      </p:sp>
      <p:sp>
        <p:nvSpPr>
          <p:cNvPr id="3" name="文本占位符 2"/>
          <p:cNvSpPr>
            <a:spLocks noGrp="1"/>
          </p:cNvSpPr>
          <p:nvPr>
            <p:ph type="body" idx="1" hasCustomPrompt="1"/>
            <p:custDataLst>
              <p:tags r:id="rId2"/>
            </p:custDataLst>
          </p:nvPr>
        </p:nvSpPr>
        <p:spPr>
          <a:xfrm>
            <a:off x="694800" y="1296000"/>
            <a:ext cx="10800000" cy="576000"/>
          </a:xfrm>
        </p:spPr>
        <p:txBody>
          <a:bodyPr wrap="square" anchor="t">
            <a:normAutofit/>
          </a:bodyPr>
          <a:lstStyle>
            <a:lvl1pPr marL="0" indent="0">
              <a:buNone/>
              <a:defRPr sz="2400" b="0">
                <a:latin typeface="+mn-ea"/>
                <a:ea typeface="+mn-ea"/>
                <a:cs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t>2024/6/17</a:t>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7" name="Ellipse 36-2083&amp;10120"/>
          <p:cNvSpPr/>
          <p:nvPr userDrawn="1">
            <p:custDataLst>
              <p:tags r:id="rId1"/>
            </p:custDataLst>
          </p:nvPr>
        </p:nvSpPr>
        <p:spPr>
          <a:xfrm>
            <a:off x="0" y="2679192"/>
            <a:ext cx="5056632" cy="4178808"/>
          </a:xfrm>
          <a:custGeom>
            <a:avLst/>
            <a:gdLst/>
            <a:ahLst/>
            <a:cxnLst/>
            <a:rect l="l" t="t" r="r" b="b"/>
            <a:pathLst>
              <a:path w="5056632" h="4178808">
                <a:moveTo>
                  <a:pt x="4837176" y="4178808"/>
                </a:moveTo>
                <a:lnTo>
                  <a:pt x="0" y="4178808"/>
                </a:lnTo>
                <a:lnTo>
                  <a:pt x="0" y="758952"/>
                </a:lnTo>
                <a:cubicBezTo>
                  <a:pt x="539496" y="283464"/>
                  <a:pt x="1243584" y="0"/>
                  <a:pt x="2011680" y="0"/>
                </a:cubicBezTo>
                <a:cubicBezTo>
                  <a:pt x="3694176" y="0"/>
                  <a:pt x="5056632" y="1362456"/>
                  <a:pt x="5056632" y="3044952"/>
                </a:cubicBezTo>
                <a:cubicBezTo>
                  <a:pt x="5056632" y="3447288"/>
                  <a:pt x="4974336" y="3831336"/>
                  <a:pt x="4837176" y="4178808"/>
                </a:cubicBezTo>
              </a:path>
            </a:pathLst>
          </a:custGeom>
          <a:solidFill>
            <a:schemeClr val="tx2">
              <a:alpha val="5000"/>
            </a:schemeClr>
          </a:solidFill>
        </p:spPr>
      </p:sp>
      <p:sp>
        <p:nvSpPr>
          <p:cNvPr id="8" name="Ellipse 38_#color_#strokes-2082&amp;9949"/>
          <p:cNvSpPr/>
          <p:nvPr userDrawn="1">
            <p:custDataLst>
              <p:tags r:id="rId2"/>
            </p:custDataLst>
          </p:nvPr>
        </p:nvSpPr>
        <p:spPr>
          <a:xfrm>
            <a:off x="9537192" y="1152144"/>
            <a:ext cx="1298448" cy="1298448"/>
          </a:xfrm>
          <a:prstGeom prst="ellipse">
            <a:avLst/>
          </a:prstGeom>
          <a:solidFill>
            <a:schemeClr val="tx2">
              <a:alpha val="43000"/>
            </a:schemeClr>
          </a:solidFill>
        </p:spPr>
      </p:sp>
      <p:sp>
        <p:nvSpPr>
          <p:cNvPr id="9" name="Ellipse 37 (Stroke)_#color-2083&amp;10123"/>
          <p:cNvSpPr/>
          <p:nvPr userDrawn="1">
            <p:custDataLst>
              <p:tags r:id="rId3"/>
            </p:custDataLst>
          </p:nvPr>
        </p:nvSpPr>
        <p:spPr>
          <a:xfrm>
            <a:off x="0" y="0"/>
            <a:ext cx="2368296" cy="3410712"/>
          </a:xfrm>
          <a:custGeom>
            <a:avLst/>
            <a:gdLst/>
            <a:ahLst/>
            <a:cxnLst/>
            <a:rect l="l" t="t" r="r" b="b"/>
            <a:pathLst>
              <a:path w="2368296" h="3410712">
                <a:moveTo>
                  <a:pt x="0" y="2834640"/>
                </a:moveTo>
                <a:cubicBezTo>
                  <a:pt x="54864" y="2834640"/>
                  <a:pt x="109728" y="2834640"/>
                  <a:pt x="164592" y="2834640"/>
                </a:cubicBezTo>
                <a:cubicBezTo>
                  <a:pt x="1069848" y="2834640"/>
                  <a:pt x="1801368" y="2112264"/>
                  <a:pt x="1801368" y="1207008"/>
                </a:cubicBezTo>
                <a:cubicBezTo>
                  <a:pt x="1801368" y="731520"/>
                  <a:pt x="1591056" y="301752"/>
                  <a:pt x="1261872" y="0"/>
                </a:cubicBezTo>
                <a:lnTo>
                  <a:pt x="2011680" y="0"/>
                </a:lnTo>
                <a:cubicBezTo>
                  <a:pt x="2240280" y="347472"/>
                  <a:pt x="2368296" y="758952"/>
                  <a:pt x="2368296" y="1207008"/>
                </a:cubicBezTo>
                <a:cubicBezTo>
                  <a:pt x="2368296" y="2423160"/>
                  <a:pt x="1380744" y="3410712"/>
                  <a:pt x="164592" y="3410712"/>
                </a:cubicBezTo>
                <a:cubicBezTo>
                  <a:pt x="109728" y="3410712"/>
                  <a:pt x="54864" y="3410712"/>
                  <a:pt x="0" y="3401568"/>
                </a:cubicBezTo>
                <a:lnTo>
                  <a:pt x="0" y="2834640"/>
                </a:lnTo>
              </a:path>
            </a:pathLst>
          </a:custGeom>
          <a:solidFill>
            <a:schemeClr val="accent1"/>
          </a:solidFill>
        </p:spPr>
      </p:sp>
      <p:sp>
        <p:nvSpPr>
          <p:cNvPr id="11" name="Ellipse 40_#color_#strokes-2082&amp;9950"/>
          <p:cNvSpPr/>
          <p:nvPr userDrawn="1">
            <p:custDataLst>
              <p:tags r:id="rId4"/>
            </p:custDataLst>
          </p:nvPr>
        </p:nvSpPr>
        <p:spPr>
          <a:xfrm>
            <a:off x="10899648" y="3429000"/>
            <a:ext cx="530352" cy="530352"/>
          </a:xfrm>
          <a:prstGeom prst="ellipse">
            <a:avLst/>
          </a:prstGeom>
          <a:solidFill>
            <a:schemeClr val="accent1"/>
          </a:solidFill>
        </p:spPr>
      </p:sp>
      <p:sp>
        <p:nvSpPr>
          <p:cNvPr id="2" name="标题 1"/>
          <p:cNvSpPr>
            <a:spLocks noGrp="1"/>
          </p:cNvSpPr>
          <p:nvPr>
            <p:ph type="ctrTitle" hasCustomPrompt="1"/>
            <p:custDataLst>
              <p:tags r:id="rId5"/>
            </p:custDataLst>
          </p:nvPr>
        </p:nvSpPr>
        <p:spPr>
          <a:xfrm>
            <a:off x="1841500" y="555752"/>
            <a:ext cx="10096500" cy="3249648"/>
          </a:xfrm>
        </p:spPr>
        <p:txBody>
          <a:bodyPr wrap="square" anchor="b">
            <a:normAutofit/>
          </a:bodyPr>
          <a:lstStyle>
            <a:lvl1pPr algn="l">
              <a:lnSpc>
                <a:spcPct val="100000"/>
              </a:lnSpc>
              <a:defRPr sz="9000">
                <a:latin typeface="+mj-ea"/>
                <a:ea typeface="+mj-ea"/>
                <a:cs typeface="+mj-ea"/>
              </a:defRPr>
            </a:lvl1pPr>
          </a:lstStyle>
          <a:p>
            <a:r>
              <a:rPr lang="zh-CN" altLang="en-US" dirty="0"/>
              <a:t>编辑母版标题</a:t>
            </a:r>
          </a:p>
        </p:txBody>
      </p:sp>
      <p:sp>
        <p:nvSpPr>
          <p:cNvPr id="4" name="日期占位符 3"/>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a:xfrm>
            <a:off x="8610600" y="6356350"/>
            <a:ext cx="2743200" cy="365125"/>
          </a:xfrm>
        </p:spPr>
        <p:txBody>
          <a:bodyPr wrap="square">
            <a:normAutofit/>
          </a:body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9"/>
            </p:custDataLst>
          </p:nvPr>
        </p:nvSpPr>
        <p:spPr>
          <a:xfrm>
            <a:off x="1841500" y="4217290"/>
            <a:ext cx="10096500" cy="1931921"/>
          </a:xfrm>
        </p:spPr>
        <p:txBody>
          <a:bodyPr wrap="square" anchor="t">
            <a:normAutofit/>
          </a:bodyPr>
          <a:lstStyle>
            <a:lvl1pPr marL="0" indent="0" algn="l">
              <a:lnSpc>
                <a:spcPct val="100000"/>
              </a:lnSpc>
              <a:buNone/>
              <a:defRPr sz="2400">
                <a:latin typeface="+mn-ea"/>
                <a:ea typeface="+mn-ea"/>
                <a:cs typeface="+mn-ea"/>
              </a:defRPr>
            </a:lvl1pPr>
          </a:lstStyle>
          <a:p>
            <a:pPr lvl="0"/>
            <a:r>
              <a:rPr lang="zh-CN" altLang="en-US" dirty="0"/>
              <a:t>署名</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2024/6/17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2024/6/17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2024/6/17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2024/6/17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2024/6/17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13.xml"/><Relationship Id="rId16" Type="http://schemas.openxmlformats.org/officeDocument/2006/relationships/tags" Target="../tags/tag67.xml"/><Relationship Id="rId20" Type="http://schemas.openxmlformats.org/officeDocument/2006/relationships/tags" Target="../tags/tag7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66.xml"/><Relationship Id="rId10" Type="http://schemas.openxmlformats.org/officeDocument/2006/relationships/slideLayout" Target="../slideLayouts/slideLayout21.xml"/><Relationship Id="rId19" Type="http://schemas.openxmlformats.org/officeDocument/2006/relationships/tags" Target="../tags/tag7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2024/6/17</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Ellipse 37 (Stroke)_#color-2083&amp;10114"/>
          <p:cNvSpPr/>
          <p:nvPr userDrawn="1">
            <p:custDataLst>
              <p:tags r:id="rId13"/>
            </p:custDataLst>
          </p:nvPr>
        </p:nvSpPr>
        <p:spPr>
          <a:xfrm>
            <a:off x="10497312" y="0"/>
            <a:ext cx="1691640" cy="1591056"/>
          </a:xfrm>
          <a:custGeom>
            <a:avLst/>
            <a:gdLst/>
            <a:ahLst/>
            <a:cxnLst/>
            <a:rect l="l" t="t" r="r" b="b"/>
            <a:pathLst>
              <a:path w="1691640" h="1591056">
                <a:moveTo>
                  <a:pt x="402336" y="0"/>
                </a:moveTo>
                <a:cubicBezTo>
                  <a:pt x="374904" y="82296"/>
                  <a:pt x="365760" y="164592"/>
                  <a:pt x="365760" y="246888"/>
                </a:cubicBezTo>
                <a:cubicBezTo>
                  <a:pt x="365760" y="786384"/>
                  <a:pt x="804672" y="1225296"/>
                  <a:pt x="1344168" y="1225296"/>
                </a:cubicBezTo>
                <a:cubicBezTo>
                  <a:pt x="1472184" y="1225296"/>
                  <a:pt x="1591056" y="1207008"/>
                  <a:pt x="1691640" y="1161288"/>
                </a:cubicBezTo>
                <a:lnTo>
                  <a:pt x="1691640" y="1545336"/>
                </a:lnTo>
                <a:cubicBezTo>
                  <a:pt x="1581912" y="1581912"/>
                  <a:pt x="1463040" y="1591056"/>
                  <a:pt x="1344168" y="1591056"/>
                </a:cubicBezTo>
                <a:cubicBezTo>
                  <a:pt x="603504" y="1591056"/>
                  <a:pt x="0" y="987552"/>
                  <a:pt x="0" y="246888"/>
                </a:cubicBezTo>
                <a:cubicBezTo>
                  <a:pt x="0" y="164592"/>
                  <a:pt x="9144" y="82296"/>
                  <a:pt x="18288" y="0"/>
                </a:cubicBezTo>
                <a:lnTo>
                  <a:pt x="402336" y="0"/>
                </a:lnTo>
              </a:path>
            </a:pathLst>
          </a:custGeom>
          <a:solidFill>
            <a:schemeClr val="accent1"/>
          </a:solidFill>
        </p:spPr>
      </p:sp>
      <p:sp>
        <p:nvSpPr>
          <p:cNvPr id="13" name="Ellipse 36-2083&amp;10117"/>
          <p:cNvSpPr/>
          <p:nvPr userDrawn="1">
            <p:custDataLst>
              <p:tags r:id="rId14"/>
            </p:custDataLst>
          </p:nvPr>
        </p:nvSpPr>
        <p:spPr>
          <a:xfrm>
            <a:off x="905256" y="5687568"/>
            <a:ext cx="2715768" cy="1170432"/>
          </a:xfrm>
          <a:custGeom>
            <a:avLst/>
            <a:gdLst/>
            <a:ahLst/>
            <a:cxnLst/>
            <a:rect l="l" t="t" r="r" b="b"/>
            <a:pathLst>
              <a:path w="2715768" h="1170432">
                <a:moveTo>
                  <a:pt x="2715768" y="1170432"/>
                </a:moveTo>
                <a:lnTo>
                  <a:pt x="0" y="1170432"/>
                </a:lnTo>
                <a:cubicBezTo>
                  <a:pt x="100584" y="502920"/>
                  <a:pt x="667512" y="0"/>
                  <a:pt x="1353312" y="0"/>
                </a:cubicBezTo>
                <a:cubicBezTo>
                  <a:pt x="2048256" y="0"/>
                  <a:pt x="2615184" y="502920"/>
                  <a:pt x="2715768" y="1170432"/>
                </a:cubicBezTo>
              </a:path>
            </a:pathLst>
          </a:custGeom>
          <a:solidFill>
            <a:schemeClr val="tx2">
              <a:alpha val="5000"/>
            </a:schemeClr>
          </a:solidFill>
        </p:spPr>
      </p:sp>
      <p:sp>
        <p:nvSpPr>
          <p:cNvPr id="2" name="标题占位符 1"/>
          <p:cNvSpPr>
            <a:spLocks noGrp="1"/>
          </p:cNvSpPr>
          <p:nvPr>
            <p:ph type="title"/>
            <p:custDataLst>
              <p:tags r:id="rId15"/>
            </p:custDataLst>
          </p:nvPr>
        </p:nvSpPr>
        <p:spPr>
          <a:xfrm>
            <a:off x="694800" y="360000"/>
            <a:ext cx="10800000" cy="720000"/>
          </a:xfrm>
          <a:prstGeom prst="rect">
            <a:avLst/>
          </a:prstGeom>
        </p:spPr>
        <p:txBody>
          <a:bodyPr vert="horz" wrap="square" lIns="0" tIns="0" rIns="0" bIns="0" rtlCol="0" anchor="b">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94800" y="1364400"/>
            <a:ext cx="10800000" cy="4813200"/>
          </a:xfrm>
          <a:prstGeom prst="rect">
            <a:avLst/>
          </a:prstGeom>
        </p:spPr>
        <p:txBody>
          <a:bodyPr vert="horz" wrap="square" lIns="0" tIns="0" rIns="0" bIns="0" rtlCol="0">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4" name="日期占位符 3"/>
          <p:cNvSpPr>
            <a:spLocks noGrp="1"/>
          </p:cNvSpPr>
          <p:nvPr>
            <p:ph type="dt" sz="half" idx="2"/>
            <p:custDataLst>
              <p:tags r:id="rId17"/>
            </p:custDataLst>
          </p:nvPr>
        </p:nvSpPr>
        <p:spPr>
          <a:xfrm>
            <a:off x="69480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t>2024/6/17</a:t>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1600"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t>‹#›</a:t>
            </a:fld>
            <a:endParaRPr lang="zh-CN" altLang="en-US"/>
          </a:p>
        </p:txBody>
      </p:sp>
      <p:sp>
        <p:nvSpPr>
          <p:cNvPr id="8"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tags" Target="../tags/tag213.xml"/><Relationship Id="rId13" Type="http://schemas.openxmlformats.org/officeDocument/2006/relationships/tags" Target="../tags/tag218.xml"/><Relationship Id="rId18" Type="http://schemas.openxmlformats.org/officeDocument/2006/relationships/image" Target="../media/image11.jpeg"/><Relationship Id="rId3" Type="http://schemas.openxmlformats.org/officeDocument/2006/relationships/tags" Target="../tags/tag208.xml"/><Relationship Id="rId7" Type="http://schemas.openxmlformats.org/officeDocument/2006/relationships/tags" Target="../tags/tag212.xml"/><Relationship Id="rId12" Type="http://schemas.openxmlformats.org/officeDocument/2006/relationships/tags" Target="../tags/tag217.xml"/><Relationship Id="rId17" Type="http://schemas.openxmlformats.org/officeDocument/2006/relationships/image" Target="../media/image10.jpeg"/><Relationship Id="rId2" Type="http://schemas.openxmlformats.org/officeDocument/2006/relationships/tags" Target="../tags/tag207.xml"/><Relationship Id="rId16" Type="http://schemas.openxmlformats.org/officeDocument/2006/relationships/notesSlide" Target="../notesSlides/notesSlide6.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tags" Target="../tags/tag216.xml"/><Relationship Id="rId5" Type="http://schemas.openxmlformats.org/officeDocument/2006/relationships/tags" Target="../tags/tag210.xml"/><Relationship Id="rId15" Type="http://schemas.openxmlformats.org/officeDocument/2006/relationships/slideLayout" Target="../slideLayouts/slideLayout18.xml"/><Relationship Id="rId10" Type="http://schemas.openxmlformats.org/officeDocument/2006/relationships/tags" Target="../tags/tag215.xml"/><Relationship Id="rId19" Type="http://schemas.openxmlformats.org/officeDocument/2006/relationships/image" Target="../media/image12.jpeg"/><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tags" Target="../tags/tag219.xml"/></Relationships>
</file>

<file path=ppt/slides/_rels/slide11.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tags" Target="../tags/tag232.xml"/><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tags" Target="../tags/tag231.xml"/><Relationship Id="rId2" Type="http://schemas.openxmlformats.org/officeDocument/2006/relationships/tags" Target="../tags/tag221.xml"/><Relationship Id="rId16" Type="http://schemas.openxmlformats.org/officeDocument/2006/relationships/notesSlide" Target="../notesSlides/notesSlide7.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tags" Target="../tags/tag230.xml"/><Relationship Id="rId5" Type="http://schemas.openxmlformats.org/officeDocument/2006/relationships/tags" Target="../tags/tag224.xml"/><Relationship Id="rId15" Type="http://schemas.openxmlformats.org/officeDocument/2006/relationships/slideLayout" Target="../slideLayouts/slideLayout18.xml"/><Relationship Id="rId10" Type="http://schemas.openxmlformats.org/officeDocument/2006/relationships/tags" Target="../tags/tag229.xm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tags" Target="../tags/tag233.xml"/></Relationships>
</file>

<file path=ppt/slides/_rels/slide12.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4"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8" Type="http://schemas.openxmlformats.org/officeDocument/2006/relationships/tags" Target="../tags/tag244.xml"/><Relationship Id="rId13" Type="http://schemas.openxmlformats.org/officeDocument/2006/relationships/tags" Target="../tags/tag249.xml"/><Relationship Id="rId18" Type="http://schemas.openxmlformats.org/officeDocument/2006/relationships/slideLayout" Target="../slideLayouts/slideLayout18.xml"/><Relationship Id="rId3" Type="http://schemas.openxmlformats.org/officeDocument/2006/relationships/tags" Target="../tags/tag239.xml"/><Relationship Id="rId21" Type="http://schemas.openxmlformats.org/officeDocument/2006/relationships/image" Target="../media/image14.jpeg"/><Relationship Id="rId7" Type="http://schemas.openxmlformats.org/officeDocument/2006/relationships/tags" Target="../tags/tag243.xml"/><Relationship Id="rId12" Type="http://schemas.openxmlformats.org/officeDocument/2006/relationships/tags" Target="../tags/tag248.xml"/><Relationship Id="rId17" Type="http://schemas.openxmlformats.org/officeDocument/2006/relationships/tags" Target="../tags/tag253.xml"/><Relationship Id="rId2" Type="http://schemas.openxmlformats.org/officeDocument/2006/relationships/tags" Target="../tags/tag238.xml"/><Relationship Id="rId16" Type="http://schemas.openxmlformats.org/officeDocument/2006/relationships/tags" Target="../tags/tag252.xml"/><Relationship Id="rId20" Type="http://schemas.openxmlformats.org/officeDocument/2006/relationships/image" Target="../media/image13.jpeg"/><Relationship Id="rId1" Type="http://schemas.openxmlformats.org/officeDocument/2006/relationships/tags" Target="../tags/tag237.xml"/><Relationship Id="rId6" Type="http://schemas.openxmlformats.org/officeDocument/2006/relationships/tags" Target="../tags/tag242.xml"/><Relationship Id="rId11" Type="http://schemas.openxmlformats.org/officeDocument/2006/relationships/tags" Target="../tags/tag247.xml"/><Relationship Id="rId5" Type="http://schemas.openxmlformats.org/officeDocument/2006/relationships/tags" Target="../tags/tag241.xml"/><Relationship Id="rId15" Type="http://schemas.openxmlformats.org/officeDocument/2006/relationships/tags" Target="../tags/tag251.xml"/><Relationship Id="rId10" Type="http://schemas.openxmlformats.org/officeDocument/2006/relationships/tags" Target="../tags/tag246.xml"/><Relationship Id="rId19" Type="http://schemas.openxmlformats.org/officeDocument/2006/relationships/notesSlide" Target="../notesSlides/notesSlide8.xml"/><Relationship Id="rId4" Type="http://schemas.openxmlformats.org/officeDocument/2006/relationships/tags" Target="../tags/tag240.xml"/><Relationship Id="rId9" Type="http://schemas.openxmlformats.org/officeDocument/2006/relationships/tags" Target="../tags/tag245.xml"/><Relationship Id="rId14" Type="http://schemas.openxmlformats.org/officeDocument/2006/relationships/tags" Target="../tags/tag250.xml"/><Relationship Id="rId22" Type="http://schemas.openxmlformats.org/officeDocument/2006/relationships/image" Target="../media/image15.jpeg"/></Relationships>
</file>

<file path=ppt/slides/_rels/slide14.xml.rels><?xml version="1.0" encoding="UTF-8" standalone="yes"?>
<Relationships xmlns="http://schemas.openxmlformats.org/package/2006/relationships"><Relationship Id="rId8" Type="http://schemas.openxmlformats.org/officeDocument/2006/relationships/tags" Target="../tags/tag261.xml"/><Relationship Id="rId13" Type="http://schemas.openxmlformats.org/officeDocument/2006/relationships/slideLayout" Target="../slideLayouts/slideLayout18.xml"/><Relationship Id="rId3" Type="http://schemas.openxmlformats.org/officeDocument/2006/relationships/tags" Target="../tags/tag256.xml"/><Relationship Id="rId7" Type="http://schemas.openxmlformats.org/officeDocument/2006/relationships/tags" Target="../tags/tag260.xml"/><Relationship Id="rId12" Type="http://schemas.openxmlformats.org/officeDocument/2006/relationships/tags" Target="../tags/tag265.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tags" Target="../tags/tag264.xml"/><Relationship Id="rId5" Type="http://schemas.openxmlformats.org/officeDocument/2006/relationships/tags" Target="../tags/tag258.xml"/><Relationship Id="rId15" Type="http://schemas.openxmlformats.org/officeDocument/2006/relationships/image" Target="../media/image16.jpeg"/><Relationship Id="rId10" Type="http://schemas.openxmlformats.org/officeDocument/2006/relationships/tags" Target="../tags/tag263.xml"/><Relationship Id="rId4" Type="http://schemas.openxmlformats.org/officeDocument/2006/relationships/tags" Target="../tags/tag257.xml"/><Relationship Id="rId9" Type="http://schemas.openxmlformats.org/officeDocument/2006/relationships/tags" Target="../tags/tag262.xml"/><Relationship Id="rId14"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8" Type="http://schemas.openxmlformats.org/officeDocument/2006/relationships/tags" Target="../tags/tag273.xml"/><Relationship Id="rId13" Type="http://schemas.openxmlformats.org/officeDocument/2006/relationships/tags" Target="../tags/tag278.xml"/><Relationship Id="rId18" Type="http://schemas.openxmlformats.org/officeDocument/2006/relationships/image" Target="../media/image18.jpeg"/><Relationship Id="rId3" Type="http://schemas.openxmlformats.org/officeDocument/2006/relationships/tags" Target="../tags/tag268.xml"/><Relationship Id="rId7" Type="http://schemas.openxmlformats.org/officeDocument/2006/relationships/tags" Target="../tags/tag272.xml"/><Relationship Id="rId12" Type="http://schemas.openxmlformats.org/officeDocument/2006/relationships/tags" Target="../tags/tag277.xml"/><Relationship Id="rId17" Type="http://schemas.openxmlformats.org/officeDocument/2006/relationships/image" Target="../media/image17.jpeg"/><Relationship Id="rId2" Type="http://schemas.openxmlformats.org/officeDocument/2006/relationships/tags" Target="../tags/tag267.xml"/><Relationship Id="rId16" Type="http://schemas.openxmlformats.org/officeDocument/2006/relationships/notesSlide" Target="../notesSlides/notesSlide10.xml"/><Relationship Id="rId1" Type="http://schemas.openxmlformats.org/officeDocument/2006/relationships/tags" Target="../tags/tag266.xml"/><Relationship Id="rId6" Type="http://schemas.openxmlformats.org/officeDocument/2006/relationships/tags" Target="../tags/tag271.xml"/><Relationship Id="rId11" Type="http://schemas.openxmlformats.org/officeDocument/2006/relationships/tags" Target="../tags/tag276.xml"/><Relationship Id="rId5" Type="http://schemas.openxmlformats.org/officeDocument/2006/relationships/tags" Target="../tags/tag270.xml"/><Relationship Id="rId15" Type="http://schemas.openxmlformats.org/officeDocument/2006/relationships/slideLayout" Target="../slideLayouts/slideLayout18.xml"/><Relationship Id="rId10" Type="http://schemas.openxmlformats.org/officeDocument/2006/relationships/tags" Target="../tags/tag275.xml"/><Relationship Id="rId19" Type="http://schemas.openxmlformats.org/officeDocument/2006/relationships/image" Target="../media/image19.jpeg"/><Relationship Id="rId4" Type="http://schemas.openxmlformats.org/officeDocument/2006/relationships/tags" Target="../tags/tag269.xml"/><Relationship Id="rId9" Type="http://schemas.openxmlformats.org/officeDocument/2006/relationships/tags" Target="../tags/tag274.xml"/><Relationship Id="rId14" Type="http://schemas.openxmlformats.org/officeDocument/2006/relationships/tags" Target="../tags/tag279.xml"/></Relationships>
</file>

<file path=ppt/slides/_rels/slide16.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4"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8" Type="http://schemas.openxmlformats.org/officeDocument/2006/relationships/tags" Target="../tags/tag290.xml"/><Relationship Id="rId3" Type="http://schemas.openxmlformats.org/officeDocument/2006/relationships/tags" Target="../tags/tag285.xml"/><Relationship Id="rId7" Type="http://schemas.openxmlformats.org/officeDocument/2006/relationships/tags" Target="../tags/tag289.xml"/><Relationship Id="rId12" Type="http://schemas.openxmlformats.org/officeDocument/2006/relationships/slideLayout" Target="../slideLayouts/slideLayout18.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11" Type="http://schemas.openxmlformats.org/officeDocument/2006/relationships/tags" Target="../tags/tag293.xml"/><Relationship Id="rId5" Type="http://schemas.openxmlformats.org/officeDocument/2006/relationships/tags" Target="../tags/tag287.xml"/><Relationship Id="rId10" Type="http://schemas.openxmlformats.org/officeDocument/2006/relationships/tags" Target="../tags/tag292.xml"/><Relationship Id="rId4" Type="http://schemas.openxmlformats.org/officeDocument/2006/relationships/tags" Target="../tags/tag286.xml"/><Relationship Id="rId9" Type="http://schemas.openxmlformats.org/officeDocument/2006/relationships/tags" Target="../tags/tag291.xml"/></Relationships>
</file>

<file path=ppt/slides/_rels/slide18.xml.rels><?xml version="1.0" encoding="UTF-8" standalone="yes"?>
<Relationships xmlns="http://schemas.openxmlformats.org/package/2006/relationships"><Relationship Id="rId8" Type="http://schemas.openxmlformats.org/officeDocument/2006/relationships/tags" Target="../tags/tag301.xml"/><Relationship Id="rId3" Type="http://schemas.openxmlformats.org/officeDocument/2006/relationships/tags" Target="../tags/tag296.xml"/><Relationship Id="rId7" Type="http://schemas.openxmlformats.org/officeDocument/2006/relationships/tags" Target="../tags/tag300.xml"/><Relationship Id="rId12" Type="http://schemas.openxmlformats.org/officeDocument/2006/relationships/image" Target="../media/image21.jpeg"/><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11" Type="http://schemas.openxmlformats.org/officeDocument/2006/relationships/image" Target="../media/image20.jpeg"/><Relationship Id="rId5" Type="http://schemas.openxmlformats.org/officeDocument/2006/relationships/tags" Target="../tags/tag298.xml"/><Relationship Id="rId10" Type="http://schemas.openxmlformats.org/officeDocument/2006/relationships/notesSlide" Target="../notesSlides/notesSlide11.xml"/><Relationship Id="rId4" Type="http://schemas.openxmlformats.org/officeDocument/2006/relationships/tags" Target="../tags/tag297.xml"/><Relationship Id="rId9"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tags" Target="../tags/tag309.xml"/><Relationship Id="rId13" Type="http://schemas.openxmlformats.org/officeDocument/2006/relationships/slideLayout" Target="../slideLayouts/slideLayout18.xml"/><Relationship Id="rId3" Type="http://schemas.openxmlformats.org/officeDocument/2006/relationships/tags" Target="../tags/tag304.xml"/><Relationship Id="rId7" Type="http://schemas.openxmlformats.org/officeDocument/2006/relationships/tags" Target="../tags/tag308.xml"/><Relationship Id="rId12" Type="http://schemas.openxmlformats.org/officeDocument/2006/relationships/tags" Target="../tags/tag313.xml"/><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tags" Target="../tags/tag307.xml"/><Relationship Id="rId11" Type="http://schemas.openxmlformats.org/officeDocument/2006/relationships/tags" Target="../tags/tag312.xml"/><Relationship Id="rId5" Type="http://schemas.openxmlformats.org/officeDocument/2006/relationships/tags" Target="../tags/tag306.xml"/><Relationship Id="rId15" Type="http://schemas.openxmlformats.org/officeDocument/2006/relationships/image" Target="../media/image22.jpeg"/><Relationship Id="rId10" Type="http://schemas.openxmlformats.org/officeDocument/2006/relationships/tags" Target="../tags/tag311.xml"/><Relationship Id="rId4" Type="http://schemas.openxmlformats.org/officeDocument/2006/relationships/tags" Target="../tags/tag305.xml"/><Relationship Id="rId9" Type="http://schemas.openxmlformats.org/officeDocument/2006/relationships/tags" Target="../tags/tag310.xml"/><Relationship Id="rId14"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1.xml"/><Relationship Id="rId1" Type="http://schemas.openxmlformats.org/officeDocument/2006/relationships/tags" Target="../tags/tag140.xml"/></Relationships>
</file>

<file path=ppt/slides/_rels/slide20.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 Id="rId4"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8" Type="http://schemas.openxmlformats.org/officeDocument/2006/relationships/tags" Target="../tags/tag324.xml"/><Relationship Id="rId13" Type="http://schemas.openxmlformats.org/officeDocument/2006/relationships/tags" Target="../tags/tag329.xml"/><Relationship Id="rId18" Type="http://schemas.openxmlformats.org/officeDocument/2006/relationships/image" Target="../media/image25.jpeg"/><Relationship Id="rId3" Type="http://schemas.openxmlformats.org/officeDocument/2006/relationships/tags" Target="../tags/tag319.xml"/><Relationship Id="rId7" Type="http://schemas.openxmlformats.org/officeDocument/2006/relationships/tags" Target="../tags/tag323.xml"/><Relationship Id="rId12" Type="http://schemas.openxmlformats.org/officeDocument/2006/relationships/tags" Target="../tags/tag328.xml"/><Relationship Id="rId17" Type="http://schemas.openxmlformats.org/officeDocument/2006/relationships/image" Target="../media/image24.jpeg"/><Relationship Id="rId2" Type="http://schemas.openxmlformats.org/officeDocument/2006/relationships/tags" Target="../tags/tag318.xml"/><Relationship Id="rId16" Type="http://schemas.openxmlformats.org/officeDocument/2006/relationships/image" Target="../media/image23.jpeg"/><Relationship Id="rId1" Type="http://schemas.openxmlformats.org/officeDocument/2006/relationships/tags" Target="../tags/tag317.xml"/><Relationship Id="rId6" Type="http://schemas.openxmlformats.org/officeDocument/2006/relationships/tags" Target="../tags/tag322.xml"/><Relationship Id="rId11" Type="http://schemas.openxmlformats.org/officeDocument/2006/relationships/tags" Target="../tags/tag327.xml"/><Relationship Id="rId5" Type="http://schemas.openxmlformats.org/officeDocument/2006/relationships/tags" Target="../tags/tag321.xml"/><Relationship Id="rId15" Type="http://schemas.openxmlformats.org/officeDocument/2006/relationships/slideLayout" Target="../slideLayouts/slideLayout18.xml"/><Relationship Id="rId10" Type="http://schemas.openxmlformats.org/officeDocument/2006/relationships/tags" Target="../tags/tag326.xml"/><Relationship Id="rId4" Type="http://schemas.openxmlformats.org/officeDocument/2006/relationships/tags" Target="../tags/tag320.xml"/><Relationship Id="rId9" Type="http://schemas.openxmlformats.org/officeDocument/2006/relationships/tags" Target="../tags/tag325.xml"/><Relationship Id="rId14" Type="http://schemas.openxmlformats.org/officeDocument/2006/relationships/tags" Target="../tags/tag330.xml"/></Relationships>
</file>

<file path=ppt/slides/_rels/slide22.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notesSlide" Target="../notesSlides/notesSlide13.xml"/><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slideLayout" Target="../slideLayouts/slideLayout18.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0" Type="http://schemas.openxmlformats.org/officeDocument/2006/relationships/tags" Target="../tags/tag340.xml"/><Relationship Id="rId4" Type="http://schemas.openxmlformats.org/officeDocument/2006/relationships/tags" Target="../tags/tag334.xml"/><Relationship Id="rId9" Type="http://schemas.openxmlformats.org/officeDocument/2006/relationships/tags" Target="../tags/tag339.xml"/></Relationships>
</file>

<file path=ppt/slides/_rels/slide23.xml.rels><?xml version="1.0" encoding="UTF-8" standalone="yes"?>
<Relationships xmlns="http://schemas.openxmlformats.org/package/2006/relationships"><Relationship Id="rId8" Type="http://schemas.openxmlformats.org/officeDocument/2006/relationships/tags" Target="../tags/tag349.xml"/><Relationship Id="rId13" Type="http://schemas.openxmlformats.org/officeDocument/2006/relationships/image" Target="../media/image27.jpeg"/><Relationship Id="rId3" Type="http://schemas.openxmlformats.org/officeDocument/2006/relationships/tags" Target="../tags/tag344.xml"/><Relationship Id="rId7" Type="http://schemas.openxmlformats.org/officeDocument/2006/relationships/tags" Target="../tags/tag348.xml"/><Relationship Id="rId12" Type="http://schemas.openxmlformats.org/officeDocument/2006/relationships/image" Target="../media/image26.jpeg"/><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tags" Target="../tags/tag347.xml"/><Relationship Id="rId11" Type="http://schemas.openxmlformats.org/officeDocument/2006/relationships/slideLayout" Target="../slideLayouts/slideLayout18.xml"/><Relationship Id="rId5" Type="http://schemas.openxmlformats.org/officeDocument/2006/relationships/tags" Target="../tags/tag346.xml"/><Relationship Id="rId10" Type="http://schemas.openxmlformats.org/officeDocument/2006/relationships/tags" Target="../tags/tag351.xml"/><Relationship Id="rId4" Type="http://schemas.openxmlformats.org/officeDocument/2006/relationships/tags" Target="../tags/tag345.xml"/><Relationship Id="rId9" Type="http://schemas.openxmlformats.org/officeDocument/2006/relationships/tags" Target="../tags/tag350.xml"/></Relationships>
</file>

<file path=ppt/slides/_rels/slide24.xml.rels><?xml version="1.0" encoding="UTF-8" standalone="yes"?>
<Relationships xmlns="http://schemas.openxmlformats.org/package/2006/relationships"><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 Id="rId4"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8" Type="http://schemas.openxmlformats.org/officeDocument/2006/relationships/tags" Target="../tags/tag362.xml"/><Relationship Id="rId13" Type="http://schemas.openxmlformats.org/officeDocument/2006/relationships/slideLayout" Target="../slideLayouts/slideLayout18.xml"/><Relationship Id="rId3" Type="http://schemas.openxmlformats.org/officeDocument/2006/relationships/tags" Target="../tags/tag357.xml"/><Relationship Id="rId7" Type="http://schemas.openxmlformats.org/officeDocument/2006/relationships/tags" Target="../tags/tag361.xml"/><Relationship Id="rId12" Type="http://schemas.openxmlformats.org/officeDocument/2006/relationships/tags" Target="../tags/tag366.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tags" Target="../tags/tag365.xml"/><Relationship Id="rId5" Type="http://schemas.openxmlformats.org/officeDocument/2006/relationships/tags" Target="../tags/tag359.xml"/><Relationship Id="rId15" Type="http://schemas.openxmlformats.org/officeDocument/2006/relationships/image" Target="../media/image28.jpeg"/><Relationship Id="rId10" Type="http://schemas.openxmlformats.org/officeDocument/2006/relationships/tags" Target="../tags/tag364.xml"/><Relationship Id="rId4" Type="http://schemas.openxmlformats.org/officeDocument/2006/relationships/tags" Target="../tags/tag358.xml"/><Relationship Id="rId9" Type="http://schemas.openxmlformats.org/officeDocument/2006/relationships/tags" Target="../tags/tag363.xml"/><Relationship Id="rId14"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8" Type="http://schemas.openxmlformats.org/officeDocument/2006/relationships/tags" Target="../tags/tag374.xml"/><Relationship Id="rId13" Type="http://schemas.openxmlformats.org/officeDocument/2006/relationships/tags" Target="../tags/tag379.xml"/><Relationship Id="rId18" Type="http://schemas.openxmlformats.org/officeDocument/2006/relationships/image" Target="../media/image30.jpeg"/><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tags" Target="../tags/tag378.xml"/><Relationship Id="rId17" Type="http://schemas.openxmlformats.org/officeDocument/2006/relationships/image" Target="../media/image29.jpeg"/><Relationship Id="rId2" Type="http://schemas.openxmlformats.org/officeDocument/2006/relationships/tags" Target="../tags/tag368.xml"/><Relationship Id="rId16" Type="http://schemas.openxmlformats.org/officeDocument/2006/relationships/notesSlide" Target="../notesSlides/notesSlide15.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tags" Target="../tags/tag377.xml"/><Relationship Id="rId5" Type="http://schemas.openxmlformats.org/officeDocument/2006/relationships/tags" Target="../tags/tag371.xml"/><Relationship Id="rId15" Type="http://schemas.openxmlformats.org/officeDocument/2006/relationships/slideLayout" Target="../slideLayouts/slideLayout18.xml"/><Relationship Id="rId10" Type="http://schemas.openxmlformats.org/officeDocument/2006/relationships/tags" Target="../tags/tag376.xml"/><Relationship Id="rId19" Type="http://schemas.openxmlformats.org/officeDocument/2006/relationships/image" Target="../media/image31.jpeg"/><Relationship Id="rId4" Type="http://schemas.openxmlformats.org/officeDocument/2006/relationships/tags" Target="../tags/tag370.xml"/><Relationship Id="rId9" Type="http://schemas.openxmlformats.org/officeDocument/2006/relationships/tags" Target="../tags/tag375.xml"/><Relationship Id="rId14" Type="http://schemas.openxmlformats.org/officeDocument/2006/relationships/tags" Target="../tags/tag380.xml"/></Relationships>
</file>

<file path=ppt/slides/_rels/slide27.xml.rels><?xml version="1.0" encoding="UTF-8" standalone="yes"?>
<Relationships xmlns="http://schemas.openxmlformats.org/package/2006/relationships"><Relationship Id="rId8" Type="http://schemas.openxmlformats.org/officeDocument/2006/relationships/tags" Target="../tags/tag388.xml"/><Relationship Id="rId13" Type="http://schemas.openxmlformats.org/officeDocument/2006/relationships/image" Target="../media/image32.jpeg"/><Relationship Id="rId3" Type="http://schemas.openxmlformats.org/officeDocument/2006/relationships/tags" Target="../tags/tag383.xml"/><Relationship Id="rId7" Type="http://schemas.openxmlformats.org/officeDocument/2006/relationships/tags" Target="../tags/tag387.xml"/><Relationship Id="rId12" Type="http://schemas.openxmlformats.org/officeDocument/2006/relationships/notesSlide" Target="../notesSlides/notesSlide16.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tags" Target="../tags/tag386.xml"/><Relationship Id="rId11" Type="http://schemas.openxmlformats.org/officeDocument/2006/relationships/slideLayout" Target="../slideLayouts/slideLayout18.xml"/><Relationship Id="rId5" Type="http://schemas.openxmlformats.org/officeDocument/2006/relationships/tags" Target="../tags/tag385.xml"/><Relationship Id="rId10" Type="http://schemas.openxmlformats.org/officeDocument/2006/relationships/tags" Target="../tags/tag390.xml"/><Relationship Id="rId4" Type="http://schemas.openxmlformats.org/officeDocument/2006/relationships/tags" Target="../tags/tag384.xml"/><Relationship Id="rId9" Type="http://schemas.openxmlformats.org/officeDocument/2006/relationships/tags" Target="../tags/tag38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392.xml"/><Relationship Id="rId1" Type="http://schemas.openxmlformats.org/officeDocument/2006/relationships/tags" Target="../tags/tag391.xml"/></Relationships>
</file>

<file path=ppt/slides/_rels/slide3.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tags" Target="../tags/tag153.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slideLayout" Target="../slideLayouts/slideLayout14.xml"/><Relationship Id="rId10" Type="http://schemas.openxmlformats.org/officeDocument/2006/relationships/tags" Target="../tags/tag151.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s>
</file>

<file path=ppt/slides/_rels/slide4.xml.rels><?xml version="1.0" encoding="UTF-8" standalone="yes"?>
<Relationships xmlns="http://schemas.openxmlformats.org/package/2006/relationships"><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 Id="rId4"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tags" Target="../tags/tag166.xml"/><Relationship Id="rId13" Type="http://schemas.openxmlformats.org/officeDocument/2006/relationships/notesSlide" Target="../notesSlides/notesSlide2.xml"/><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slideLayout" Target="../slideLayouts/slideLayout18.xml"/><Relationship Id="rId2" Type="http://schemas.openxmlformats.org/officeDocument/2006/relationships/tags" Target="../tags/tag160.xml"/><Relationship Id="rId16" Type="http://schemas.openxmlformats.org/officeDocument/2006/relationships/image" Target="../media/image4.jpeg"/><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tags" Target="../tags/tag169.xml"/><Relationship Id="rId5" Type="http://schemas.openxmlformats.org/officeDocument/2006/relationships/tags" Target="../tags/tag163.xml"/><Relationship Id="rId15" Type="http://schemas.openxmlformats.org/officeDocument/2006/relationships/image" Target="../media/image3.jpeg"/><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 Id="rId14" Type="http://schemas.openxmlformats.org/officeDocument/2006/relationships/image" Target="../media/image2.jpeg"/></Relationships>
</file>

<file path=ppt/slides/_rels/slide6.xml.rels><?xml version="1.0" encoding="UTF-8" standalone="yes"?>
<Relationships xmlns="http://schemas.openxmlformats.org/package/2006/relationships"><Relationship Id="rId8" Type="http://schemas.openxmlformats.org/officeDocument/2006/relationships/tags" Target="../tags/tag177.xml"/><Relationship Id="rId3" Type="http://schemas.openxmlformats.org/officeDocument/2006/relationships/tags" Target="../tags/tag172.xml"/><Relationship Id="rId7" Type="http://schemas.openxmlformats.org/officeDocument/2006/relationships/tags" Target="../tags/tag176.xml"/><Relationship Id="rId12" Type="http://schemas.openxmlformats.org/officeDocument/2006/relationships/image" Target="../media/image5.jpeg"/><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notesSlide" Target="../notesSlides/notesSlide3.xml"/><Relationship Id="rId5" Type="http://schemas.openxmlformats.org/officeDocument/2006/relationships/tags" Target="../tags/tag174.xml"/><Relationship Id="rId10" Type="http://schemas.openxmlformats.org/officeDocument/2006/relationships/slideLayout" Target="../slideLayouts/slideLayout18.xml"/><Relationship Id="rId4" Type="http://schemas.openxmlformats.org/officeDocument/2006/relationships/tags" Target="../tags/tag173.xml"/><Relationship Id="rId9" Type="http://schemas.openxmlformats.org/officeDocument/2006/relationships/tags" Target="../tags/tag178.xml"/></Relationships>
</file>

<file path=ppt/slides/_rels/slide7.xml.rels><?xml version="1.0" encoding="UTF-8" standalone="yes"?>
<Relationships xmlns="http://schemas.openxmlformats.org/package/2006/relationships"><Relationship Id="rId8" Type="http://schemas.openxmlformats.org/officeDocument/2006/relationships/tags" Target="../tags/tag186.xml"/><Relationship Id="rId13" Type="http://schemas.openxmlformats.org/officeDocument/2006/relationships/tags" Target="../tags/tag191.xml"/><Relationship Id="rId18" Type="http://schemas.openxmlformats.org/officeDocument/2006/relationships/image" Target="../media/image7.jpeg"/><Relationship Id="rId3" Type="http://schemas.openxmlformats.org/officeDocument/2006/relationships/tags" Target="../tags/tag181.xml"/><Relationship Id="rId7" Type="http://schemas.openxmlformats.org/officeDocument/2006/relationships/tags" Target="../tags/tag185.xml"/><Relationship Id="rId12" Type="http://schemas.openxmlformats.org/officeDocument/2006/relationships/tags" Target="../tags/tag190.xml"/><Relationship Id="rId17" Type="http://schemas.openxmlformats.org/officeDocument/2006/relationships/image" Target="../media/image6.jpeg"/><Relationship Id="rId2" Type="http://schemas.openxmlformats.org/officeDocument/2006/relationships/tags" Target="../tags/tag180.xml"/><Relationship Id="rId16" Type="http://schemas.openxmlformats.org/officeDocument/2006/relationships/notesSlide" Target="../notesSlides/notesSlide4.xml"/><Relationship Id="rId1" Type="http://schemas.openxmlformats.org/officeDocument/2006/relationships/tags" Target="../tags/tag179.xml"/><Relationship Id="rId6" Type="http://schemas.openxmlformats.org/officeDocument/2006/relationships/tags" Target="../tags/tag184.xml"/><Relationship Id="rId11" Type="http://schemas.openxmlformats.org/officeDocument/2006/relationships/tags" Target="../tags/tag189.xml"/><Relationship Id="rId5" Type="http://schemas.openxmlformats.org/officeDocument/2006/relationships/tags" Target="../tags/tag183.xml"/><Relationship Id="rId15" Type="http://schemas.openxmlformats.org/officeDocument/2006/relationships/slideLayout" Target="../slideLayouts/slideLayout18.xml"/><Relationship Id="rId10" Type="http://schemas.openxmlformats.org/officeDocument/2006/relationships/tags" Target="../tags/tag188.xml"/><Relationship Id="rId19" Type="http://schemas.openxmlformats.org/officeDocument/2006/relationships/image" Target="../media/image8.jpeg"/><Relationship Id="rId4" Type="http://schemas.openxmlformats.org/officeDocument/2006/relationships/tags" Target="../tags/tag182.xml"/><Relationship Id="rId9" Type="http://schemas.openxmlformats.org/officeDocument/2006/relationships/tags" Target="../tags/tag187.xml"/><Relationship Id="rId14" Type="http://schemas.openxmlformats.org/officeDocument/2006/relationships/tags" Target="../tags/tag192.xml"/></Relationships>
</file>

<file path=ppt/slides/_rels/slide8.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4"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image" Target="../media/image9.jpeg"/><Relationship Id="rId3" Type="http://schemas.openxmlformats.org/officeDocument/2006/relationships/tags" Target="../tags/tag198.xml"/><Relationship Id="rId7" Type="http://schemas.openxmlformats.org/officeDocument/2006/relationships/tags" Target="../tags/tag202.xml"/><Relationship Id="rId12" Type="http://schemas.openxmlformats.org/officeDocument/2006/relationships/notesSlide" Target="../notesSlides/notesSlide5.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slideLayout" Target="../slideLayouts/slideLayout18.xml"/><Relationship Id="rId5" Type="http://schemas.openxmlformats.org/officeDocument/2006/relationships/tags" Target="../tags/tag200.xml"/><Relationship Id="rId10" Type="http://schemas.openxmlformats.org/officeDocument/2006/relationships/tags" Target="../tags/tag205.xml"/><Relationship Id="rId4" Type="http://schemas.openxmlformats.org/officeDocument/2006/relationships/tags" Target="../tags/tag199.xml"/><Relationship Id="rId9" Type="http://schemas.openxmlformats.org/officeDocument/2006/relationships/tags" Target="../tags/tag2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1295467" y="-583396"/>
            <a:ext cx="353337" cy="1061156"/>
            <a:chOff x="10252442" y="603079"/>
            <a:chExt cx="385579" cy="1157988"/>
          </a:xfrm>
        </p:grpSpPr>
        <p:sp>
          <p:nvSpPr>
            <p:cNvPr id="73" name="矩形 72"/>
            <p:cNvSpPr/>
            <p:nvPr/>
          </p:nvSpPr>
          <p:spPr>
            <a:xfrm>
              <a:off x="10252445" y="1375490"/>
              <a:ext cx="385576"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72" name="矩形 71"/>
            <p:cNvSpPr/>
            <p:nvPr/>
          </p:nvSpPr>
          <p:spPr>
            <a:xfrm>
              <a:off x="10252442" y="603079"/>
              <a:ext cx="385577" cy="385577"/>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grpSp>
      <p:sp>
        <p:nvSpPr>
          <p:cNvPr id="65" name="矩形 64"/>
          <p:cNvSpPr/>
          <p:nvPr/>
        </p:nvSpPr>
        <p:spPr>
          <a:xfrm>
            <a:off x="353313" y="371196"/>
            <a:ext cx="353336" cy="353335"/>
          </a:xfrm>
          <a:prstGeom prst="rect">
            <a:avLst/>
          </a:prstGeom>
          <a:solidFill>
            <a:srgbClr val="F2BF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14" name="流程图: 手动输入 13"/>
          <p:cNvSpPr/>
          <p:nvPr/>
        </p:nvSpPr>
        <p:spPr>
          <a:xfrm rot="16200000" flipV="1">
            <a:off x="699360" y="1820747"/>
            <a:ext cx="2625469"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9" name="流程图: 手动输入 13"/>
          <p:cNvSpPr/>
          <p:nvPr/>
        </p:nvSpPr>
        <p:spPr>
          <a:xfrm rot="5400000" flipH="1" flipV="1">
            <a:off x="8977292" y="1834128"/>
            <a:ext cx="2625471" cy="40474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1818 h 9818"/>
              <a:gd name="connsiteX1-3" fmla="*/ 10000 w 10000"/>
              <a:gd name="connsiteY1-4" fmla="*/ 0 h 9818"/>
              <a:gd name="connsiteX2-5" fmla="*/ 10000 w 10000"/>
              <a:gd name="connsiteY2-6" fmla="*/ 9818 h 9818"/>
              <a:gd name="connsiteX3-7" fmla="*/ 0 w 10000"/>
              <a:gd name="connsiteY3-8" fmla="*/ 9818 h 9818"/>
              <a:gd name="connsiteX4-9" fmla="*/ 0 w 10000"/>
              <a:gd name="connsiteY4-10" fmla="*/ 1818 h 9818"/>
              <a:gd name="connsiteX0-11" fmla="*/ 0 w 10060"/>
              <a:gd name="connsiteY0-12" fmla="*/ 1630 h 9778"/>
              <a:gd name="connsiteX1-13" fmla="*/ 10060 w 10060"/>
              <a:gd name="connsiteY1-14" fmla="*/ 0 h 9778"/>
              <a:gd name="connsiteX2-15" fmla="*/ 10000 w 10060"/>
              <a:gd name="connsiteY2-16" fmla="*/ 9778 h 9778"/>
              <a:gd name="connsiteX3-17" fmla="*/ 0 w 10060"/>
              <a:gd name="connsiteY3-18" fmla="*/ 9778 h 9778"/>
              <a:gd name="connsiteX4-19" fmla="*/ 0 w 10060"/>
              <a:gd name="connsiteY4-20" fmla="*/ 1630 h 9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0" h="9778">
                <a:moveTo>
                  <a:pt x="0" y="1630"/>
                </a:moveTo>
                <a:lnTo>
                  <a:pt x="10060" y="0"/>
                </a:lnTo>
                <a:cubicBezTo>
                  <a:pt x="10040" y="3259"/>
                  <a:pt x="10020" y="6519"/>
                  <a:pt x="10000" y="9778"/>
                </a:cubicBezTo>
                <a:lnTo>
                  <a:pt x="0" y="9778"/>
                </a:lnTo>
                <a:lnTo>
                  <a:pt x="0" y="1630"/>
                </a:lnTo>
                <a:close/>
              </a:path>
            </a:pathLst>
          </a:cu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7" name="我图网QQF4D2CD6C74639原创"/>
          <p:cNvSpPr/>
          <p:nvPr/>
        </p:nvSpPr>
        <p:spPr>
          <a:xfrm>
            <a:off x="9597455" y="2853170"/>
            <a:ext cx="2716377" cy="2618343"/>
          </a:xfrm>
          <a:prstGeom prst="parallelogram">
            <a:avLst>
              <a:gd name="adj" fmla="val 0"/>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dirty="0"/>
          </a:p>
        </p:txBody>
      </p:sp>
      <p:grpSp>
        <p:nvGrpSpPr>
          <p:cNvPr id="6" name="组合 5"/>
          <p:cNvGrpSpPr/>
          <p:nvPr/>
        </p:nvGrpSpPr>
        <p:grpSpPr>
          <a:xfrm>
            <a:off x="674583" y="2531721"/>
            <a:ext cx="12914652" cy="2638848"/>
            <a:chOff x="1038446" y="2715765"/>
            <a:chExt cx="9685989" cy="1979136"/>
          </a:xfrm>
        </p:grpSpPr>
        <p:sp>
          <p:nvSpPr>
            <p:cNvPr id="16" name="平行四边形 15"/>
            <p:cNvSpPr/>
            <p:nvPr/>
          </p:nvSpPr>
          <p:spPr>
            <a:xfrm>
              <a:off x="1414533" y="2715765"/>
              <a:ext cx="6930335" cy="1979136"/>
            </a:xfrm>
            <a:prstGeom prst="parallelogram">
              <a:avLst/>
            </a:prstGeom>
            <a:solidFill>
              <a:srgbClr val="F2BF5D"/>
            </a:solidFill>
            <a:ln>
              <a:noFill/>
            </a:ln>
          </p:spPr>
          <p:txBody>
            <a:bodyPr/>
            <a:lstStyle/>
            <a:p>
              <a:pPr>
                <a:spcBef>
                  <a:spcPct val="0"/>
                </a:spcBef>
              </a:pPr>
              <a:endParaRPr lang="zh-CN" altLang="en-US" sz="2400" dirty="0">
                <a:solidFill>
                  <a:schemeClr val="tx1"/>
                </a:solidFill>
                <a:latin typeface="Calibri" panose="020F0502020204030204" charset="0"/>
                <a:ea typeface="宋体" panose="02010600030101010101" pitchFamily="2" charset="-122"/>
              </a:endParaRPr>
            </a:p>
          </p:txBody>
        </p:sp>
        <p:grpSp>
          <p:nvGrpSpPr>
            <p:cNvPr id="4" name="组合 3"/>
            <p:cNvGrpSpPr/>
            <p:nvPr/>
          </p:nvGrpSpPr>
          <p:grpSpPr>
            <a:xfrm>
              <a:off x="4126926" y="4166896"/>
              <a:ext cx="6597509" cy="360328"/>
              <a:chOff x="5700216" y="3780796"/>
              <a:chExt cx="6597509" cy="360328"/>
            </a:xfrm>
          </p:grpSpPr>
          <p:sp>
            <p:nvSpPr>
              <p:cNvPr id="21" name="椭圆 20"/>
              <p:cNvSpPr/>
              <p:nvPr/>
            </p:nvSpPr>
            <p:spPr>
              <a:xfrm>
                <a:off x="5700216" y="3780796"/>
                <a:ext cx="360328" cy="360328"/>
              </a:xfrm>
              <a:prstGeom prst="ellipse">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矩形1"/>
              <p:cNvSpPr>
                <a:spLocks noEditPoints="1"/>
              </p:cNvSpPr>
              <p:nvPr/>
            </p:nvSpPr>
            <p:spPr bwMode="auto">
              <a:xfrm>
                <a:off x="12166697" y="3907642"/>
                <a:ext cx="131028" cy="163785"/>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7"/>
                      <a:pt x="17" y="37"/>
                    </a:cubicBezTo>
                    <a:cubicBezTo>
                      <a:pt x="17" y="41"/>
                      <a:pt x="17" y="41"/>
                      <a:pt x="17" y="41"/>
                    </a:cubicBezTo>
                    <a:cubicBezTo>
                      <a:pt x="24" y="41"/>
                      <a:pt x="24" y="41"/>
                      <a:pt x="24" y="41"/>
                    </a:cubicBezTo>
                    <a:cubicBezTo>
                      <a:pt x="25" y="41"/>
                      <a:pt x="26" y="42"/>
                      <a:pt x="26" y="43"/>
                    </a:cubicBezTo>
                    <a:cubicBezTo>
                      <a:pt x="26" y="44"/>
                      <a:pt x="25" y="44"/>
                      <a:pt x="24" y="44"/>
                    </a:cubicBezTo>
                    <a:cubicBezTo>
                      <a:pt x="7" y="44"/>
                      <a:pt x="7" y="44"/>
                      <a:pt x="7" y="44"/>
                    </a:cubicBezTo>
                    <a:cubicBezTo>
                      <a:pt x="6" y="44"/>
                      <a:pt x="5" y="44"/>
                      <a:pt x="5" y="43"/>
                    </a:cubicBezTo>
                    <a:cubicBezTo>
                      <a:pt x="5" y="42"/>
                      <a:pt x="6" y="41"/>
                      <a:pt x="7" y="41"/>
                    </a:cubicBezTo>
                    <a:cubicBezTo>
                      <a:pt x="14" y="41"/>
                      <a:pt x="14" y="41"/>
                      <a:pt x="14" y="41"/>
                    </a:cubicBezTo>
                    <a:cubicBezTo>
                      <a:pt x="14" y="37"/>
                      <a:pt x="14" y="37"/>
                      <a:pt x="14" y="37"/>
                    </a:cubicBezTo>
                    <a:cubicBezTo>
                      <a:pt x="6" y="37"/>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p:spPr>
            <p:txBody>
              <a:bodyPr vert="horz" wrap="square" lIns="121920" tIns="60960" rIns="121920" bIns="60960" numCol="1" anchor="t" anchorCtr="0" compatLnSpc="1"/>
              <a:lstStyle/>
              <a:p>
                <a:endParaRPr lang="en-AU" sz="2400"/>
              </a:p>
            </p:txBody>
          </p:sp>
        </p:grpSp>
        <p:sp>
          <p:nvSpPr>
            <p:cNvPr id="25" name="矩形 24"/>
            <p:cNvSpPr/>
            <p:nvPr/>
          </p:nvSpPr>
          <p:spPr>
            <a:xfrm>
              <a:off x="4487254" y="4177783"/>
              <a:ext cx="1564005" cy="315278"/>
            </a:xfrm>
            <a:prstGeom prst="rect">
              <a:avLst/>
            </a:prstGeom>
          </p:spPr>
          <p:txBody>
            <a:bodyPr wrap="none">
              <a:spAutoFit/>
            </a:bodyPr>
            <a:lstStyle/>
            <a:p>
              <a:r>
                <a:rPr lang="zh-CN" altLang="en-US" sz="2135" dirty="0">
                  <a:latin typeface="微软雅黑" panose="020B0503020204020204" charset="-122"/>
                  <a:ea typeface="微软雅黑" panose="020B0503020204020204" charset="-122"/>
                </a:rPr>
                <a:t>主讲人：沈丽媛</a:t>
              </a:r>
            </a:p>
          </p:txBody>
        </p:sp>
        <p:grpSp>
          <p:nvGrpSpPr>
            <p:cNvPr id="31" name="组合 30"/>
            <p:cNvGrpSpPr/>
            <p:nvPr/>
          </p:nvGrpSpPr>
          <p:grpSpPr>
            <a:xfrm>
              <a:off x="1038446" y="2956676"/>
              <a:ext cx="8098511" cy="437674"/>
              <a:chOff x="1391685" y="2870349"/>
              <a:chExt cx="6073883" cy="328255"/>
            </a:xfrm>
          </p:grpSpPr>
          <p:sp>
            <p:nvSpPr>
              <p:cNvPr id="32" name="矩形 31"/>
              <p:cNvSpPr/>
              <p:nvPr/>
            </p:nvSpPr>
            <p:spPr>
              <a:xfrm>
                <a:off x="2303859" y="2870349"/>
                <a:ext cx="4185842" cy="328255"/>
              </a:xfrm>
              <a:prstGeom prst="rect">
                <a:avLst/>
              </a:prstGeom>
            </p:spPr>
            <p:txBody>
              <a:bodyPr wrap="square">
                <a:spAutoFit/>
              </a:bodyPr>
              <a:lstStyle/>
              <a:p>
                <a:pPr algn="ctr"/>
                <a:r>
                  <a:rPr lang="zh-CN" sz="3200" b="1" dirty="0">
                    <a:solidFill>
                      <a:schemeClr val="bg1"/>
                    </a:solidFill>
                    <a:latin typeface="微软雅黑" panose="020B0503020204020204" charset="-122"/>
                    <a:ea typeface="微软雅黑" panose="020B0503020204020204" charset="-122"/>
                  </a:rPr>
                  <a:t>《保险基础与实务》</a:t>
                </a:r>
              </a:p>
            </p:txBody>
          </p:sp>
          <p:cxnSp>
            <p:nvCxnSpPr>
              <p:cNvPr id="33" name="直接连接符 32"/>
              <p:cNvCxnSpPr/>
              <p:nvPr/>
            </p:nvCxnSpPr>
            <p:spPr>
              <a:xfrm>
                <a:off x="5924482" y="3076001"/>
                <a:ext cx="1541086"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391685" y="3076000"/>
                <a:ext cx="1410708" cy="0"/>
              </a:xfrm>
              <a:prstGeom prst="line">
                <a:avLst/>
              </a:prstGeom>
              <a:ln>
                <a:gradFill>
                  <a:gsLst>
                    <a:gs pos="0">
                      <a:schemeClr val="accent1">
                        <a:lumMod val="5000"/>
                        <a:lumOff val="9500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 name="TextBox 21"/>
          <p:cNvSpPr txBox="1"/>
          <p:nvPr/>
        </p:nvSpPr>
        <p:spPr>
          <a:xfrm>
            <a:off x="1227912" y="1007208"/>
            <a:ext cx="9417964" cy="1323439"/>
          </a:xfrm>
          <a:prstGeom prst="rect">
            <a:avLst/>
          </a:prstGeom>
          <a:noFill/>
        </p:spPr>
        <p:txBody>
          <a:bodyPr wrap="none" rtlCol="0">
            <a:spAutoFit/>
          </a:bodyPr>
          <a:lstStyle/>
          <a:p>
            <a:pPr algn="r"/>
            <a:r>
              <a:rPr lang="zh-CN" altLang="en-US" sz="8000" b="1" dirty="0">
                <a:solidFill>
                  <a:srgbClr val="376092"/>
                </a:solidFill>
                <a:latin typeface="微软雅黑" panose="020B0503020204020204" charset="-122"/>
                <a:ea typeface="微软雅黑" panose="020B0503020204020204" charset="-122"/>
              </a:rPr>
              <a:t>项目七：探究保险法</a:t>
            </a:r>
            <a:endParaRPr lang="zh-CN" sz="8000" b="1" dirty="0">
              <a:solidFill>
                <a:srgbClr val="37609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6" presetClass="emph" presetSubtype="0" fill="hold" grpId="1" nodeType="withEffect">
                                  <p:stCondLst>
                                    <p:cond delay="500"/>
                                  </p:stCondLst>
                                  <p:childTnLst>
                                    <p:animEffect transition="out" filter="fade">
                                      <p:cBhvr>
                                        <p:cTn id="9" dur="500" tmFilter="0, 0; .2, .5; .8, .5; 1, 0"/>
                                        <p:tgtEl>
                                          <p:spTgt spid="17"/>
                                        </p:tgtEl>
                                      </p:cBhvr>
                                    </p:animEffect>
                                    <p:animScale>
                                      <p:cBhvr>
                                        <p:cTn id="10" dur="250" autoRev="1" fill="hold"/>
                                        <p:tgtEl>
                                          <p:spTgt spid="17"/>
                                        </p:tgtEl>
                                      </p:cBhvr>
                                      <p:by x="105000" y="105000"/>
                                    </p:animScale>
                                  </p:childTnLst>
                                </p:cTn>
                              </p:par>
                            </p:childTnLst>
                          </p:cTn>
                        </p:par>
                        <p:par>
                          <p:cTn id="11" fill="hold">
                            <p:stCondLst>
                              <p:cond delay="10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750" fill="hold"/>
                                        <p:tgtEl>
                                          <p:spTgt spid="14"/>
                                        </p:tgtEl>
                                        <p:attrNameLst>
                                          <p:attrName>ppt_x</p:attrName>
                                        </p:attrNameLst>
                                      </p:cBhvr>
                                      <p:tavLst>
                                        <p:tav tm="0">
                                          <p:val>
                                            <p:strVal val="0-#ppt_w/2"/>
                                          </p:val>
                                        </p:tav>
                                        <p:tav tm="100000">
                                          <p:val>
                                            <p:strVal val="#ppt_x"/>
                                          </p:val>
                                        </p:tav>
                                      </p:tavLst>
                                    </p:anim>
                                    <p:anim calcmode="lin" valueType="num">
                                      <p:cBhvr additive="base">
                                        <p:cTn id="15" dur="7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19" presetClass="entr" presetSubtype="10"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fmla="#ppt_w*sin(2.5*pi*$)">
                                          <p:val>
                                            <p:fltVal val="0"/>
                                          </p:val>
                                        </p:tav>
                                        <p:tav tm="100000">
                                          <p:val>
                                            <p:fltVal val="1"/>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par>
                          <p:cTn id="21" fill="hold">
                            <p:stCondLst>
                              <p:cond delay="2650"/>
                            </p:stCondLst>
                            <p:childTnLst>
                              <p:par>
                                <p:cTn id="22" presetID="2" presetClass="entr" presetSubtype="8" decel="10000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750" fill="hold"/>
                                        <p:tgtEl>
                                          <p:spTgt spid="49"/>
                                        </p:tgtEl>
                                        <p:attrNameLst>
                                          <p:attrName>ppt_x</p:attrName>
                                        </p:attrNameLst>
                                      </p:cBhvr>
                                      <p:tavLst>
                                        <p:tav tm="0">
                                          <p:val>
                                            <p:strVal val="0-#ppt_w/2"/>
                                          </p:val>
                                        </p:tav>
                                        <p:tav tm="100000">
                                          <p:val>
                                            <p:strVal val="#ppt_x"/>
                                          </p:val>
                                        </p:tav>
                                      </p:tavLst>
                                    </p:anim>
                                    <p:anim calcmode="lin" valueType="num">
                                      <p:cBhvr additive="base">
                                        <p:cTn id="25" dur="750" fill="hold"/>
                                        <p:tgtEl>
                                          <p:spTgt spid="49"/>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49" grpId="0" bldLvl="0" animBg="1"/>
      <p:bldP spid="17" grpId="0" bldLvl="0" animBg="1"/>
      <p:bldP spid="17" grpId="1" bldLvl="0" animBg="1"/>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p:txBody>
          <a:bodyPr/>
          <a:lstStyle/>
          <a:p>
            <a:r>
              <a:rPr lang="zh-CN" altLang="en-US"/>
              <a:t>法律渊源的扩张</a:t>
            </a:r>
          </a:p>
        </p:txBody>
      </p:sp>
      <p:sp>
        <p:nvSpPr>
          <p:cNvPr id="34" name="任意多边形: 形状 33"/>
          <p:cNvSpPr/>
          <p:nvPr>
            <p:custDataLst>
              <p:tags r:id="rId3"/>
            </p:custDataLst>
          </p:nvPr>
        </p:nvSpPr>
        <p:spPr>
          <a:xfrm>
            <a:off x="8075006" y="1888490"/>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lstStyle/>
          <a:p>
            <a:pPr algn="just">
              <a:lnSpc>
                <a:spcPct val="150000"/>
              </a:lnSpc>
            </a:pPr>
            <a:r>
              <a:rPr lang="zh-CN" altLang="en-US" sz="1400">
                <a:solidFill>
                  <a:srgbClr val="FFFFFF"/>
                </a:solidFill>
                <a:latin typeface="微软雅黑" panose="020B0503020204020204" charset="-122"/>
                <a:ea typeface="微软雅黑" panose="020B0503020204020204" charset="-122"/>
              </a:rPr>
              <a:t>随着全球化的进程，保险法的适用范围逐渐扩大，各国之间的保险法律制度也在不断交流和融合。</a:t>
            </a:r>
          </a:p>
        </p:txBody>
      </p:sp>
      <p:sp>
        <p:nvSpPr>
          <p:cNvPr id="32" name="任意多边形: 形状 31"/>
          <p:cNvSpPr/>
          <p:nvPr>
            <p:custDataLst>
              <p:tags r:id="rId4"/>
            </p:custDataLst>
          </p:nvPr>
        </p:nvSpPr>
        <p:spPr>
          <a:xfrm>
            <a:off x="4386282" y="1888490"/>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lstStyle/>
          <a:p>
            <a:pPr algn="just">
              <a:lnSpc>
                <a:spcPct val="150000"/>
              </a:lnSpc>
            </a:pPr>
            <a:r>
              <a:rPr lang="zh-CN" altLang="en-US" sz="1400">
                <a:solidFill>
                  <a:srgbClr val="FFFFFF"/>
                </a:solidFill>
                <a:latin typeface="+mn-ea"/>
                <a:cs typeface="+mn-ea"/>
                <a:sym typeface="+mn-ea"/>
              </a:rPr>
              <a:t>随着社会的发展和商业活动的增多，保险法的内容逐渐丰富，涵盖了财产保险、人身保险等多个领域。</a:t>
            </a:r>
          </a:p>
        </p:txBody>
      </p:sp>
      <p:sp>
        <p:nvSpPr>
          <p:cNvPr id="31" name="任意多边形: 形状 30"/>
          <p:cNvSpPr/>
          <p:nvPr>
            <p:custDataLst>
              <p:tags r:id="rId5"/>
            </p:custDataLst>
          </p:nvPr>
        </p:nvSpPr>
        <p:spPr>
          <a:xfrm>
            <a:off x="695653" y="1888490"/>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lstStyle/>
          <a:p>
            <a:pPr algn="just">
              <a:lnSpc>
                <a:spcPct val="150000"/>
              </a:lnSpc>
            </a:pPr>
            <a:r>
              <a:rPr lang="zh-CN" altLang="en-US" sz="1400">
                <a:solidFill>
                  <a:srgbClr val="FFFFFF"/>
                </a:solidFill>
                <a:latin typeface="+mn-ea"/>
                <a:cs typeface="+mn-ea"/>
                <a:sym typeface="+mn-ea"/>
              </a:rPr>
              <a:t>保险法的起源可以追溯到古罗马时期，当时就已经有了关于海上保险的法律规范。</a:t>
            </a:r>
          </a:p>
        </p:txBody>
      </p:sp>
      <p:sp>
        <p:nvSpPr>
          <p:cNvPr id="2" name="“_#color-824&amp;2665"/>
          <p:cNvSpPr/>
          <p:nvPr>
            <p:custDataLst>
              <p:tags r:id="rId6"/>
            </p:custDataLst>
          </p:nvPr>
        </p:nvSpPr>
        <p:spPr>
          <a:xfrm>
            <a:off x="3466641" y="3524536"/>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lstStyle/>
          <a:p>
            <a:endParaRPr lang="zh-CN" altLang="en-US"/>
          </a:p>
        </p:txBody>
      </p:sp>
      <p:pic>
        <p:nvPicPr>
          <p:cNvPr id="4" name="图片 3" descr="/data/temp/194aeeed-2c4b-11ef-8075-868efb7201f8.jpg@base@tag=imgScale&amp;m=1&amp;w=271&amp;h=271&amp;q=95194aeeed-2c4b-11ef-8075-868efb7201f8"/>
          <p:cNvPicPr>
            <a:picLocks noChangeAspect="1"/>
          </p:cNvPicPr>
          <p:nvPr>
            <p:custDataLst>
              <p:tags r:id="rId7"/>
            </p:custDataLst>
          </p:nvPr>
        </p:nvPicPr>
        <p:blipFill>
          <a:blip r:embed="rId17"/>
          <a:srcRect t="16708" b="16708"/>
          <a:stretch>
            <a:fillRect/>
          </a:stretch>
        </p:blipFill>
        <p:spPr>
          <a:xfrm>
            <a:off x="897618" y="4548334"/>
            <a:ext cx="978071" cy="9780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7" name="矩形 6"/>
          <p:cNvSpPr/>
          <p:nvPr>
            <p:custDataLst>
              <p:tags r:id="rId8"/>
            </p:custDataLst>
          </p:nvPr>
        </p:nvSpPr>
        <p:spPr>
          <a:xfrm>
            <a:off x="2067492" y="4663925"/>
            <a:ext cx="2048233" cy="746890"/>
          </a:xfrm>
          <a:prstGeom prst="rect">
            <a:avLst/>
          </a:prstGeom>
          <a:noFill/>
        </p:spPr>
        <p:txBody>
          <a:bodyPr wrap="square" lIns="0" tIns="0" rIns="0" bIns="0" rtlCol="0" anchor="ctr" anchorCtr="0">
            <a:noAutofit/>
          </a:bodyPr>
          <a:lstStyle/>
          <a:p>
            <a:pPr>
              <a:spcBef>
                <a:spcPct val="0"/>
              </a:spcBef>
              <a:spcAft>
                <a:spcPct val="0"/>
              </a:spcAft>
            </a:pPr>
            <a:r>
              <a:rPr lang="zh-CN" altLang="en-US" sz="2000" b="1">
                <a:solidFill>
                  <a:schemeClr val="tx1">
                    <a:lumMod val="100000"/>
                  </a:schemeClr>
                </a:solidFill>
                <a:latin typeface="+mn-ea"/>
                <a:cs typeface="+mn-ea"/>
                <a:sym typeface="+mn-ea"/>
              </a:rPr>
              <a:t>保险法的起源</a:t>
            </a:r>
          </a:p>
        </p:txBody>
      </p:sp>
      <p:sp>
        <p:nvSpPr>
          <p:cNvPr id="8" name="“_#color-824&amp;2668"/>
          <p:cNvSpPr/>
          <p:nvPr>
            <p:custDataLst>
              <p:tags r:id="rId9"/>
            </p:custDataLst>
          </p:nvPr>
        </p:nvSpPr>
        <p:spPr>
          <a:xfrm>
            <a:off x="7157271" y="3533427"/>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lstStyle/>
          <a:p>
            <a:endParaRPr lang="zh-CN" altLang="en-US"/>
          </a:p>
        </p:txBody>
      </p:sp>
      <p:sp>
        <p:nvSpPr>
          <p:cNvPr id="9" name="矩形 8"/>
          <p:cNvSpPr/>
          <p:nvPr>
            <p:custDataLst>
              <p:tags r:id="rId10"/>
            </p:custDataLst>
          </p:nvPr>
        </p:nvSpPr>
        <p:spPr>
          <a:xfrm>
            <a:off x="5737798" y="4663925"/>
            <a:ext cx="2068556" cy="746890"/>
          </a:xfrm>
          <a:prstGeom prst="rect">
            <a:avLst/>
          </a:prstGeom>
          <a:noFill/>
        </p:spPr>
        <p:txBody>
          <a:bodyPr wrap="square" lIns="0" tIns="0" rIns="0" bIns="0" rtlCol="0" anchor="ctr" anchorCtr="0">
            <a:noAutofit/>
          </a:bodyPr>
          <a:lstStyle/>
          <a:p>
            <a:pPr>
              <a:spcBef>
                <a:spcPct val="0"/>
              </a:spcBef>
              <a:spcAft>
                <a:spcPct val="0"/>
              </a:spcAft>
            </a:pPr>
            <a:r>
              <a:rPr lang="zh-CN" altLang="en-US" sz="2000" b="1">
                <a:solidFill>
                  <a:schemeClr val="tx1">
                    <a:lumMod val="100000"/>
                  </a:schemeClr>
                </a:solidFill>
                <a:latin typeface="+mn-ea"/>
                <a:cs typeface="+mn-ea"/>
                <a:sym typeface="+mn-ea"/>
              </a:rPr>
              <a:t>保险法的发展</a:t>
            </a:r>
          </a:p>
        </p:txBody>
      </p:sp>
      <p:pic>
        <p:nvPicPr>
          <p:cNvPr id="10" name="图片 9" descr="/data/temp/194af738-2c4b-11ef-8075-868efb7201f8.jpg@base@tag=imgScale&amp;m=1&amp;w=271&amp;h=271&amp;q=95194af738-2c4b-11ef-8075-868efb7201f8"/>
          <p:cNvPicPr>
            <a:picLocks noChangeAspect="1"/>
          </p:cNvPicPr>
          <p:nvPr>
            <p:custDataLst>
              <p:tags r:id="rId11"/>
            </p:custDataLst>
          </p:nvPr>
        </p:nvPicPr>
        <p:blipFill>
          <a:blip r:embed="rId18"/>
          <a:srcRect l="33415"/>
          <a:stretch>
            <a:fillRect/>
          </a:stretch>
        </p:blipFill>
        <p:spPr>
          <a:xfrm>
            <a:off x="4591423" y="4548969"/>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11" name="“_#color-824&amp;2668"/>
          <p:cNvSpPr/>
          <p:nvPr>
            <p:custDataLst>
              <p:tags r:id="rId12"/>
            </p:custDataLst>
          </p:nvPr>
        </p:nvSpPr>
        <p:spPr>
          <a:xfrm>
            <a:off x="10847900" y="3542319"/>
            <a:ext cx="358838" cy="308029"/>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lstStyle/>
          <a:p>
            <a:endParaRPr lang="zh-CN" altLang="en-US"/>
          </a:p>
        </p:txBody>
      </p:sp>
      <p:sp>
        <p:nvSpPr>
          <p:cNvPr id="12" name="矩形 11"/>
          <p:cNvSpPr/>
          <p:nvPr>
            <p:custDataLst>
              <p:tags r:id="rId13"/>
            </p:custDataLst>
          </p:nvPr>
        </p:nvSpPr>
        <p:spPr>
          <a:xfrm>
            <a:off x="9428427" y="4663925"/>
            <a:ext cx="2068556" cy="746890"/>
          </a:xfrm>
          <a:prstGeom prst="rect">
            <a:avLst/>
          </a:prstGeom>
          <a:noFill/>
        </p:spPr>
        <p:txBody>
          <a:bodyPr wrap="square" lIns="0" tIns="0" rIns="0" bIns="0" rtlCol="0" anchor="ctr" anchorCtr="0">
            <a:noAutofit/>
          </a:bodyPr>
          <a:lstStyle/>
          <a:p>
            <a:pPr>
              <a:spcBef>
                <a:spcPct val="0"/>
              </a:spcBef>
              <a:spcAft>
                <a:spcPct val="0"/>
              </a:spcAft>
            </a:pPr>
            <a:r>
              <a:rPr lang="zh-CN" altLang="en-US" sz="2000" b="1">
                <a:solidFill>
                  <a:schemeClr val="tx1">
                    <a:lumMod val="100000"/>
                  </a:schemeClr>
                </a:solidFill>
                <a:latin typeface="+mn-ea"/>
                <a:cs typeface="+mn-ea"/>
                <a:sym typeface="+mn-ea"/>
              </a:rPr>
              <a:t>保险法的全球化</a:t>
            </a:r>
          </a:p>
        </p:txBody>
      </p:sp>
      <p:pic>
        <p:nvPicPr>
          <p:cNvPr id="13" name="图片 12" descr="/data/temp/194af74c-2c4b-11ef-8075-868efb7201f8.jpg@base@tag=imgScale&amp;m=1&amp;w=271&amp;h=271&amp;q=95194af74c-2c4b-11ef-8075-868efb7201f8"/>
          <p:cNvPicPr>
            <a:picLocks noChangeAspect="1"/>
          </p:cNvPicPr>
          <p:nvPr>
            <p:custDataLst>
              <p:tags r:id="rId14"/>
            </p:custDataLst>
          </p:nvPr>
        </p:nvPicPr>
        <p:blipFill>
          <a:blip r:embed="rId19"/>
          <a:srcRect l="16708" r="16708"/>
          <a:stretch>
            <a:fillRect/>
          </a:stretch>
        </p:blipFill>
        <p:spPr>
          <a:xfrm>
            <a:off x="8284593" y="4548969"/>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696000" y="394405"/>
            <a:ext cx="10800000" cy="792000"/>
          </a:xfrm>
        </p:spPr>
        <p:txBody>
          <a:bodyPr lIns="0" tIns="0" rIns="0" bIns="0" anchor="b" anchorCtr="0">
            <a:normAutofit/>
          </a:bodyPr>
          <a:lstStyle/>
          <a:p>
            <a:r>
              <a:rPr lang="zh-CN" altLang="en-US" sz="3400" dirty="0">
                <a:solidFill>
                  <a:schemeClr val="tx1"/>
                </a:solidFill>
              </a:rPr>
              <a:t>渊源对保险法的影响</a:t>
            </a:r>
          </a:p>
        </p:txBody>
      </p:sp>
      <p:sp>
        <p:nvSpPr>
          <p:cNvPr id="5" name="Rectangle 14_#color-804&amp;11266"/>
          <p:cNvSpPr/>
          <p:nvPr>
            <p:custDataLst>
              <p:tags r:id="rId3"/>
            </p:custDataLst>
          </p:nvPr>
        </p:nvSpPr>
        <p:spPr>
          <a:xfrm>
            <a:off x="697116" y="2179320"/>
            <a:ext cx="3348000" cy="3374136"/>
          </a:xfrm>
          <a:prstGeom prst="roundRect">
            <a:avLst>
              <a:gd name="adj" fmla="val 9483"/>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lstStyle/>
          <a:p>
            <a:endParaRPr lang="zh-CN" altLang="en-US"/>
          </a:p>
        </p:txBody>
      </p:sp>
      <p:sp>
        <p:nvSpPr>
          <p:cNvPr id="6" name="Rectangle 14_#color-804&amp;11267"/>
          <p:cNvSpPr/>
          <p:nvPr>
            <p:custDataLst>
              <p:tags r:id="rId4"/>
            </p:custDataLst>
          </p:nvPr>
        </p:nvSpPr>
        <p:spPr>
          <a:xfrm>
            <a:off x="8148206" y="2188210"/>
            <a:ext cx="3348000" cy="3355848"/>
          </a:xfrm>
          <a:prstGeom prst="roundRect">
            <a:avLst>
              <a:gd name="adj" fmla="val 9483"/>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lstStyle/>
          <a:p>
            <a:endParaRPr lang="zh-CN" altLang="en-US"/>
          </a:p>
        </p:txBody>
      </p:sp>
      <p:sp>
        <p:nvSpPr>
          <p:cNvPr id="13" name="Rectangle 14_#color_$accent1_$accent2-804&amp;11259"/>
          <p:cNvSpPr/>
          <p:nvPr>
            <p:custDataLst>
              <p:tags r:id="rId5"/>
            </p:custDataLst>
          </p:nvPr>
        </p:nvSpPr>
        <p:spPr>
          <a:xfrm>
            <a:off x="4422661" y="1950085"/>
            <a:ext cx="3347720" cy="3831590"/>
          </a:xfrm>
          <a:prstGeom prst="roundRect">
            <a:avLst>
              <a:gd name="adj" fmla="val 9484"/>
            </a:avLst>
          </a:prstGeom>
          <a:gradFill>
            <a:gsLst>
              <a:gs pos="0">
                <a:schemeClr val="accent1">
                  <a:lumMod val="75000"/>
                </a:schemeClr>
              </a:gs>
              <a:gs pos="100000">
                <a:schemeClr val="accent1"/>
              </a:gs>
            </a:gsLst>
            <a:lin ang="21206433" scaled="0"/>
          </a:gradFill>
          <a:ln w="3175" cap="flat" cmpd="sng" algn="ctr">
            <a:solidFill>
              <a:schemeClr val="accent1">
                <a:lumMod val="75000"/>
                <a:alpha val="20000"/>
              </a:schemeClr>
            </a:solidFill>
            <a:prstDash val="solid"/>
            <a:miter lim="800000"/>
            <a:headEnd type="none" w="med" len="med"/>
            <a:tailEnd type="none" w="med" len="med"/>
          </a:ln>
          <a:effectLst>
            <a:outerShdw blurRad="508000" dist="101600" dir="5399998" algn="ctr"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14" name="Rectangle 41749_#color_$accent1_$accent2-804&amp;11269"/>
          <p:cNvSpPr/>
          <p:nvPr>
            <p:custDataLst>
              <p:tags r:id="rId6"/>
            </p:custDataLst>
          </p:nvPr>
        </p:nvSpPr>
        <p:spPr>
          <a:xfrm>
            <a:off x="8625091" y="2988310"/>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1">
                  <a:lumMod val="75000"/>
                </a:schemeClr>
              </a:gs>
              <a:gs pos="100000">
                <a:schemeClr val="accent1"/>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lstStyle/>
          <a:p>
            <a:pPr algn="ctr"/>
            <a:r>
              <a:rPr lang="zh-CN" altLang="zh-CN" sz="2400" b="1">
                <a:solidFill>
                  <a:srgbClr val="FFFFFF"/>
                </a:solidFill>
                <a:latin typeface="+mn-ea"/>
                <a:cs typeface="+mn-ea"/>
                <a:sym typeface="+mn-ea"/>
              </a:rPr>
              <a:t>司法实践</a:t>
            </a:r>
          </a:p>
        </p:txBody>
      </p:sp>
      <p:sp>
        <p:nvSpPr>
          <p:cNvPr id="15" name="Rectangle 41748_#color_$accent1_$accent2-804&amp;11268"/>
          <p:cNvSpPr/>
          <p:nvPr>
            <p:custDataLst>
              <p:tags r:id="rId7"/>
            </p:custDataLst>
          </p:nvPr>
        </p:nvSpPr>
        <p:spPr>
          <a:xfrm>
            <a:off x="1174001" y="2988945"/>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gradFill>
            <a:gsLst>
              <a:gs pos="0">
                <a:schemeClr val="accent1">
                  <a:lumMod val="75000"/>
                </a:schemeClr>
              </a:gs>
              <a:gs pos="100000">
                <a:schemeClr val="accent1"/>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32400" tIns="108000" rIns="525600" bIns="0">
            <a:noAutofit/>
          </a:bodyPr>
          <a:lstStyle/>
          <a:p>
            <a:pPr algn="ctr"/>
            <a:r>
              <a:rPr lang="zh-CN" altLang="zh-CN" sz="2400" b="1">
                <a:solidFill>
                  <a:srgbClr val="FFFFFF"/>
                </a:solidFill>
                <a:latin typeface="+mn-ea"/>
                <a:cs typeface="+mn-ea"/>
                <a:sym typeface="+mn-ea"/>
              </a:rPr>
              <a:t>历史背景</a:t>
            </a:r>
          </a:p>
        </p:txBody>
      </p:sp>
      <p:sp>
        <p:nvSpPr>
          <p:cNvPr id="16" name="矩形 15"/>
          <p:cNvSpPr/>
          <p:nvPr>
            <p:custDataLst>
              <p:tags r:id="rId8"/>
            </p:custDataLst>
          </p:nvPr>
        </p:nvSpPr>
        <p:spPr>
          <a:xfrm>
            <a:off x="2125866" y="2383790"/>
            <a:ext cx="490220" cy="450000"/>
          </a:xfrm>
          <a:prstGeom prst="rect">
            <a:avLst/>
          </a:prstGeom>
          <a:noFill/>
        </p:spPr>
        <p:txBody>
          <a:bodyPr wrap="none" lIns="0" tIns="0" rIns="0" bIns="0" rtlCol="0" anchor="ctr">
            <a:noAutofit/>
          </a:bodyPr>
          <a:lstStyle/>
          <a:p>
            <a:pPr algn="ctr">
              <a:spcBef>
                <a:spcPct val="0"/>
              </a:spcBef>
              <a:spcAft>
                <a:spcPct val="0"/>
              </a:spcAft>
            </a:pPr>
            <a:r>
              <a:rPr lang="en-US" altLang="zh-CN" sz="2400" b="1" dirty="0">
                <a:solidFill>
                  <a:schemeClr val="accent1">
                    <a:lumMod val="40000"/>
                    <a:lumOff val="60000"/>
                  </a:schemeClr>
                </a:solidFill>
                <a:latin typeface="+mn-ea"/>
                <a:cs typeface="+mn-ea"/>
                <a:sym typeface="+mn-ea"/>
              </a:rPr>
              <a:t>01</a:t>
            </a:r>
          </a:p>
        </p:txBody>
      </p:sp>
      <p:sp>
        <p:nvSpPr>
          <p:cNvPr id="17" name="矩形 16"/>
          <p:cNvSpPr/>
          <p:nvPr>
            <p:custDataLst>
              <p:tags r:id="rId9"/>
            </p:custDataLst>
          </p:nvPr>
        </p:nvSpPr>
        <p:spPr>
          <a:xfrm>
            <a:off x="9577591" y="2383790"/>
            <a:ext cx="490220" cy="450000"/>
          </a:xfrm>
          <a:prstGeom prst="rect">
            <a:avLst/>
          </a:prstGeom>
          <a:noFill/>
        </p:spPr>
        <p:txBody>
          <a:bodyPr wrap="none" lIns="0" tIns="0" rIns="0" bIns="0" rtlCol="0" anchor="ctr">
            <a:noAutofit/>
          </a:bodyPr>
          <a:lstStyle/>
          <a:p>
            <a:pPr algn="ctr">
              <a:spcBef>
                <a:spcPct val="0"/>
              </a:spcBef>
              <a:spcAft>
                <a:spcPct val="0"/>
              </a:spcAft>
            </a:pPr>
            <a:r>
              <a:rPr lang="en-US" altLang="zh-CN" sz="2400" b="1">
                <a:solidFill>
                  <a:schemeClr val="accent1">
                    <a:lumMod val="40000"/>
                    <a:lumOff val="60000"/>
                  </a:schemeClr>
                </a:solidFill>
                <a:latin typeface="+mn-ea"/>
                <a:cs typeface="+mn-ea"/>
                <a:sym typeface="+mn-ea"/>
              </a:rPr>
              <a:t>03</a:t>
            </a:r>
          </a:p>
        </p:txBody>
      </p:sp>
      <p:sp>
        <p:nvSpPr>
          <p:cNvPr id="18" name="矩形 17"/>
          <p:cNvSpPr/>
          <p:nvPr>
            <p:custDataLst>
              <p:tags r:id="rId10"/>
            </p:custDataLst>
          </p:nvPr>
        </p:nvSpPr>
        <p:spPr>
          <a:xfrm>
            <a:off x="8494281" y="3881755"/>
            <a:ext cx="2656703" cy="131063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a:solidFill>
                  <a:schemeClr val="dk1">
                    <a:lumMod val="85000"/>
                    <a:lumOff val="15000"/>
                  </a:schemeClr>
                </a:solidFill>
                <a:latin typeface="+mn-ea"/>
                <a:cs typeface="+mn-ea"/>
                <a:sym typeface="+mn-ea"/>
              </a:rPr>
              <a:t>保险法的渊源还包括司法实践，通过法院的判决和案例，保险法的理论和实践得到了不断的发展和完善。</a:t>
            </a:r>
          </a:p>
        </p:txBody>
      </p:sp>
      <p:sp>
        <p:nvSpPr>
          <p:cNvPr id="19" name="矩形 18"/>
          <p:cNvSpPr/>
          <p:nvPr>
            <p:custDataLst>
              <p:tags r:id="rId11"/>
            </p:custDataLst>
          </p:nvPr>
        </p:nvSpPr>
        <p:spPr>
          <a:xfrm>
            <a:off x="1042556" y="3881755"/>
            <a:ext cx="2656702" cy="131063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a:solidFill>
                  <a:schemeClr val="dk1">
                    <a:lumMod val="85000"/>
                    <a:lumOff val="15000"/>
                  </a:schemeClr>
                </a:solidFill>
                <a:latin typeface="+mn-ea"/>
                <a:cs typeface="+mn-ea"/>
                <a:sym typeface="+mn-ea"/>
              </a:rPr>
              <a:t>保险法的渊源可以追溯到古代的互助组织和海上保险，这些早期的保险形式为现代保险法奠定了基础。</a:t>
            </a:r>
          </a:p>
        </p:txBody>
      </p:sp>
      <p:sp>
        <p:nvSpPr>
          <p:cNvPr id="22" name="矩形 21"/>
          <p:cNvSpPr/>
          <p:nvPr>
            <p:custDataLst>
              <p:tags r:id="rId12"/>
            </p:custDataLst>
          </p:nvPr>
        </p:nvSpPr>
        <p:spPr>
          <a:xfrm>
            <a:off x="5851411" y="2383790"/>
            <a:ext cx="490220" cy="450215"/>
          </a:xfrm>
          <a:prstGeom prst="rect">
            <a:avLst/>
          </a:prstGeom>
          <a:noFill/>
        </p:spPr>
        <p:txBody>
          <a:bodyPr wrap="none" lIns="0" tIns="0" rIns="0" bIns="0" rtlCol="0" anchor="ctr">
            <a:noAutofit/>
          </a:bodyPr>
          <a:lstStyle/>
          <a:p>
            <a:pPr algn="ctr">
              <a:spcBef>
                <a:spcPct val="0"/>
              </a:spcBef>
              <a:spcAft>
                <a:spcPct val="0"/>
              </a:spcAft>
            </a:pPr>
            <a:r>
              <a:rPr lang="en-US" altLang="zh-CN" sz="2400" b="1">
                <a:solidFill>
                  <a:schemeClr val="accent1">
                    <a:lumMod val="40000"/>
                    <a:lumOff val="60000"/>
                  </a:schemeClr>
                </a:solidFill>
                <a:latin typeface="+mn-ea"/>
                <a:cs typeface="+mn-ea"/>
                <a:sym typeface="+mn-ea"/>
              </a:rPr>
              <a:t>02</a:t>
            </a:r>
          </a:p>
        </p:txBody>
      </p:sp>
      <p:sp>
        <p:nvSpPr>
          <p:cNvPr id="24" name="矩形 23"/>
          <p:cNvSpPr/>
          <p:nvPr>
            <p:custDataLst>
              <p:tags r:id="rId13"/>
            </p:custDataLst>
          </p:nvPr>
        </p:nvSpPr>
        <p:spPr>
          <a:xfrm>
            <a:off x="4768101" y="3881755"/>
            <a:ext cx="2656702" cy="131063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dirty="0">
                <a:solidFill>
                  <a:schemeClr val="lt1">
                    <a:lumMod val="100000"/>
                  </a:schemeClr>
                </a:solidFill>
                <a:latin typeface="+mn-ea"/>
                <a:cs typeface="+mn-ea"/>
                <a:sym typeface="+mn-ea"/>
              </a:rPr>
              <a:t>保险法的渊源包括民法、商法和国际法等多个法律体系，这些法律体系为保险法的制定提供了法律依据和指导。</a:t>
            </a:r>
          </a:p>
        </p:txBody>
      </p:sp>
      <p:sp>
        <p:nvSpPr>
          <p:cNvPr id="26" name="Rectangle 41747_#color-804&amp;11260"/>
          <p:cNvSpPr/>
          <p:nvPr>
            <p:custDataLst>
              <p:tags r:id="rId14"/>
            </p:custDataLst>
          </p:nvPr>
        </p:nvSpPr>
        <p:spPr>
          <a:xfrm>
            <a:off x="4898911" y="2988310"/>
            <a:ext cx="2871216" cy="630936"/>
          </a:xfrm>
          <a:custGeom>
            <a:avLst/>
            <a:gdLst/>
            <a:ahLst/>
            <a:cxnLst/>
            <a:rect l="l" t="t" r="r" b="b"/>
            <a:pathLst>
              <a:path w="2871216" h="630936">
                <a:moveTo>
                  <a:pt x="0" y="128016"/>
                </a:moveTo>
                <a:cubicBezTo>
                  <a:pt x="0" y="54864"/>
                  <a:pt x="54864" y="0"/>
                  <a:pt x="128016" y="0"/>
                </a:cubicBezTo>
                <a:lnTo>
                  <a:pt x="2871216" y="0"/>
                </a:lnTo>
                <a:lnTo>
                  <a:pt x="2871216" y="630936"/>
                </a:lnTo>
                <a:lnTo>
                  <a:pt x="128016" y="630936"/>
                </a:lnTo>
                <a:cubicBezTo>
                  <a:pt x="54864" y="630936"/>
                  <a:pt x="0" y="576072"/>
                  <a:pt x="0" y="512064"/>
                </a:cubicBezTo>
                <a:lnTo>
                  <a:pt x="0" y="128016"/>
                </a:lnTo>
              </a:path>
            </a:pathLst>
          </a:custGeom>
          <a:solidFill>
            <a:schemeClr val="lt1"/>
          </a:solidFill>
        </p:spPr>
        <p:txBody>
          <a:bodyPr wrap="square" lIns="32400" tIns="108000" rIns="551688" bIns="0">
            <a:noAutofit/>
          </a:bodyPr>
          <a:lstStyle/>
          <a:p>
            <a:pPr algn="ctr"/>
            <a:r>
              <a:rPr lang="zh-CN" altLang="zh-CN" sz="2400" b="1" dirty="0">
                <a:solidFill>
                  <a:schemeClr val="accent1"/>
                </a:solidFill>
                <a:latin typeface="+mn-ea"/>
                <a:cs typeface="+mn-ea"/>
                <a:sym typeface="+mn-ea"/>
              </a:rPr>
              <a:t>法律体系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010438" y="2034069"/>
            <a:ext cx="5230368" cy="2789863"/>
          </a:xfrm>
        </p:spPr>
        <p:txBody>
          <a:bodyPr wrap="square" anchor="ctr" anchorCtr="0">
            <a:normAutofit/>
          </a:bodyPr>
          <a:lstStyle/>
          <a:p>
            <a:r>
              <a:rPr lang="zh-CN" altLang="en-US" dirty="0"/>
              <a:t>国内外保险立法</a:t>
            </a:r>
          </a:p>
        </p:txBody>
      </p:sp>
      <p:sp>
        <p:nvSpPr>
          <p:cNvPr id="6" name="节编号"/>
          <p:cNvSpPr>
            <a:spLocks noGrp="1"/>
          </p:cNvSpPr>
          <p:nvPr>
            <p:ph type="body" sz="quarter" idx="13"/>
            <p:custDataLst>
              <p:tags r:id="rId3"/>
            </p:custDataLst>
          </p:nvPr>
        </p:nvSpPr>
        <p:spPr>
          <a:xfrm>
            <a:off x="1130518" y="881029"/>
            <a:ext cx="4402908" cy="4700971"/>
          </a:xfrm>
        </p:spPr>
        <p:txBody>
          <a:bodyPr wrap="square">
            <a:normAutofit/>
          </a:bodyPr>
          <a:lstStyle/>
          <a:p>
            <a:r>
              <a:rPr lang="zh-CN" altLang="en-US" dirty="0"/>
              <a:t>03</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p:txBody>
          <a:bodyPr/>
          <a:lstStyle/>
          <a:p>
            <a:r>
              <a:rPr lang="zh-CN" altLang="en-US" dirty="0">
                <a:sym typeface="+mn-ea"/>
              </a:rPr>
              <a:t>国外保险法立法</a:t>
            </a:r>
          </a:p>
        </p:txBody>
      </p:sp>
      <p:sp>
        <p:nvSpPr>
          <p:cNvPr id="11" name="矩形 10"/>
          <p:cNvSpPr/>
          <p:nvPr>
            <p:custDataLst>
              <p:tags r:id="rId3"/>
            </p:custDataLst>
          </p:nvPr>
        </p:nvSpPr>
        <p:spPr>
          <a:xfrm>
            <a:off x="695960" y="1918018"/>
            <a:ext cx="3599046" cy="3585964"/>
          </a:xfrm>
          <a:prstGeom prst="rect">
            <a:avLst/>
          </a:prstGeom>
          <a:solidFill>
            <a:schemeClr val="accent1">
              <a:lumMod val="10000"/>
              <a:lumOff val="90000"/>
            </a:schemeClr>
          </a:solidFill>
          <a:ln w="9525" cap="flat" cmpd="sng" algn="ctr">
            <a:noFill/>
            <a:prstDash val="solid"/>
            <a:miter lim="800000"/>
            <a:headEnd type="none" w="med" len="med"/>
            <a:tailEnd type="none" w="med" len="med"/>
          </a:ln>
          <a:effectLst>
            <a:outerShdw blurRad="101600" sx="102000" sy="102000" algn="ctr"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data/temp/1b0214d7-2c4b-11ef-9d1c-c2dc5416c273.jpg@base@tag=imgScale&amp;m=1&amp;w=484&amp;h=995&amp;q=951b0214d7-2c4b-11ef-9d1c-c2dc5416c273"/>
          <p:cNvPicPr>
            <a:picLocks noChangeAspect="1"/>
          </p:cNvPicPr>
          <p:nvPr>
            <p:custDataLst>
              <p:tags r:id="rId4"/>
            </p:custDataLst>
          </p:nvPr>
        </p:nvPicPr>
        <p:blipFill rotWithShape="1">
          <a:blip r:embed="rId20"/>
          <a:srcRect r="27005"/>
          <a:stretch>
            <a:fillRect/>
          </a:stretch>
        </p:blipFill>
        <p:spPr>
          <a:xfrm>
            <a:off x="695960" y="1918018"/>
            <a:ext cx="1745048" cy="3585964"/>
          </a:xfrm>
          <a:prstGeom prst="rect">
            <a:avLst/>
          </a:prstGeom>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5"/>
            </p:custDataLst>
          </p:nvPr>
        </p:nvSpPr>
        <p:spPr>
          <a:xfrm>
            <a:off x="4295140" y="1918018"/>
            <a:ext cx="3599046" cy="3585964"/>
          </a:xfrm>
          <a:prstGeom prst="rect">
            <a:avLst/>
          </a:prstGeom>
          <a:solidFill>
            <a:schemeClr val="accent1">
              <a:lumMod val="10000"/>
              <a:lumOff val="90000"/>
            </a:schemeClr>
          </a:solidFill>
          <a:ln w="9525" cap="flat" cmpd="sng" algn="ctr">
            <a:noFill/>
            <a:prstDash val="solid"/>
            <a:miter lim="800000"/>
            <a:headEnd type="none" w="med" len="med"/>
            <a:tailEnd type="none" w="med" len="med"/>
          </a:ln>
          <a:effectLst>
            <a:outerShdw blurRad="101600" sx="102000" sy="102000" algn="ctr"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data/temp/1b021514-2c4b-11ef-9d1c-c2dc5416c273.jpg@base@tag=imgScale&amp;m=1&amp;w=484&amp;h=995&amp;q=951b021514-2c4b-11ef-9d1c-c2dc5416c273"/>
          <p:cNvPicPr>
            <a:picLocks noChangeAspect="1"/>
          </p:cNvPicPr>
          <p:nvPr>
            <p:custDataLst>
              <p:tags r:id="rId6"/>
            </p:custDataLst>
          </p:nvPr>
        </p:nvPicPr>
        <p:blipFill rotWithShape="1">
          <a:blip r:embed="rId21"/>
          <a:srcRect l="17787" r="8696"/>
          <a:stretch>
            <a:fillRect/>
          </a:stretch>
        </p:blipFill>
        <p:spPr>
          <a:xfrm>
            <a:off x="4295140" y="1918018"/>
            <a:ext cx="1745508" cy="3585964"/>
          </a:xfrm>
          <a:prstGeom prst="rect">
            <a:avLst/>
          </a:prstGeom>
          <a:ln w="3175" cap="flat" cmpd="sng" algn="ctr">
            <a:solidFill>
              <a:schemeClr val="tx1">
                <a:lumMod val="40000"/>
                <a:lumOff val="60000"/>
                <a:alpha val="20000"/>
              </a:schemeClr>
            </a:solidFill>
            <a:prstDash val="solid"/>
            <a:round/>
            <a:headEnd type="none" w="med" len="med"/>
            <a:tailEnd type="none" w="med" len="med"/>
          </a:ln>
        </p:spPr>
      </p:pic>
      <p:sp>
        <p:nvSpPr>
          <p:cNvPr id="17" name="矩形 16"/>
          <p:cNvSpPr/>
          <p:nvPr>
            <p:custDataLst>
              <p:tags r:id="rId7"/>
            </p:custDataLst>
          </p:nvPr>
        </p:nvSpPr>
        <p:spPr>
          <a:xfrm>
            <a:off x="2714625" y="3081338"/>
            <a:ext cx="1307101" cy="223453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kern="0" dirty="0">
                <a:solidFill>
                  <a:srgbClr val="262626"/>
                </a:solidFill>
                <a:latin typeface="+mn-ea"/>
                <a:cs typeface="+mn-ea"/>
              </a:rPr>
              <a:t>英国保险法是世界上最早的保险法之一，对全球保险法产生了深远影响。</a:t>
            </a:r>
          </a:p>
        </p:txBody>
      </p:sp>
      <p:sp>
        <p:nvSpPr>
          <p:cNvPr id="18" name="矩形 17"/>
          <p:cNvSpPr/>
          <p:nvPr>
            <p:custDataLst>
              <p:tags r:id="rId8"/>
            </p:custDataLst>
          </p:nvPr>
        </p:nvSpPr>
        <p:spPr>
          <a:xfrm>
            <a:off x="2714625" y="2351723"/>
            <a:ext cx="1307101" cy="650063"/>
          </a:xfrm>
          <a:prstGeom prst="rect">
            <a:avLst/>
          </a:prstGeom>
          <a:noFill/>
        </p:spPr>
        <p:txBody>
          <a:bodyPr wrap="square" lIns="0" tIns="0" rIns="0" bIns="0" rtlCol="0" anchor="b">
            <a:noAutofit/>
          </a:bodyPr>
          <a:lstStyle/>
          <a:p>
            <a:pPr algn="just">
              <a:spcBef>
                <a:spcPct val="0"/>
              </a:spcBef>
              <a:spcAft>
                <a:spcPct val="0"/>
              </a:spcAft>
            </a:pPr>
            <a:r>
              <a:rPr lang="zh-CN" altLang="en-US" sz="2000" b="1" kern="0" dirty="0">
                <a:solidFill>
                  <a:schemeClr val="accent1"/>
                </a:solidFill>
                <a:latin typeface="+mn-ea"/>
                <a:cs typeface="+mn-ea"/>
              </a:rPr>
              <a:t>英国保险法</a:t>
            </a:r>
          </a:p>
        </p:txBody>
      </p:sp>
      <p:sp>
        <p:nvSpPr>
          <p:cNvPr id="19" name="矩形 18"/>
          <p:cNvSpPr/>
          <p:nvPr>
            <p:custDataLst>
              <p:tags r:id="rId9"/>
            </p:custDataLst>
          </p:nvPr>
        </p:nvSpPr>
        <p:spPr>
          <a:xfrm>
            <a:off x="2718435" y="2199958"/>
            <a:ext cx="288000" cy="7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20" name="矩形 19"/>
          <p:cNvSpPr/>
          <p:nvPr>
            <p:custDataLst>
              <p:tags r:id="rId10"/>
            </p:custDataLst>
          </p:nvPr>
        </p:nvSpPr>
        <p:spPr>
          <a:xfrm>
            <a:off x="6315075" y="3081338"/>
            <a:ext cx="1307101" cy="223453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kern="0" dirty="0">
                <a:solidFill>
                  <a:srgbClr val="262626"/>
                </a:solidFill>
                <a:latin typeface="+mn-ea"/>
                <a:cs typeface="+mn-ea"/>
              </a:rPr>
              <a:t>美国保险法在保险业的监管和消费者保护方面具有严格的规定，对全球保险法产生了重要影响。</a:t>
            </a:r>
          </a:p>
        </p:txBody>
      </p:sp>
      <p:sp>
        <p:nvSpPr>
          <p:cNvPr id="21" name="矩形 20"/>
          <p:cNvSpPr/>
          <p:nvPr>
            <p:custDataLst>
              <p:tags r:id="rId11"/>
            </p:custDataLst>
          </p:nvPr>
        </p:nvSpPr>
        <p:spPr>
          <a:xfrm>
            <a:off x="6315075" y="2351723"/>
            <a:ext cx="1307101" cy="650063"/>
          </a:xfrm>
          <a:prstGeom prst="rect">
            <a:avLst/>
          </a:prstGeom>
          <a:noFill/>
        </p:spPr>
        <p:txBody>
          <a:bodyPr wrap="square" lIns="0" tIns="0" rIns="0" bIns="0" rtlCol="0" anchor="b">
            <a:noAutofit/>
          </a:bodyPr>
          <a:lstStyle/>
          <a:p>
            <a:pPr algn="just">
              <a:spcBef>
                <a:spcPct val="0"/>
              </a:spcBef>
              <a:spcAft>
                <a:spcPct val="0"/>
              </a:spcAft>
            </a:pPr>
            <a:r>
              <a:rPr lang="zh-CN" altLang="en-US" sz="2000" b="1" kern="0">
                <a:solidFill>
                  <a:schemeClr val="accent1"/>
                </a:solidFill>
                <a:latin typeface="+mn-ea"/>
                <a:cs typeface="+mn-ea"/>
              </a:rPr>
              <a:t>美国保险法</a:t>
            </a:r>
          </a:p>
        </p:txBody>
      </p:sp>
      <p:sp>
        <p:nvSpPr>
          <p:cNvPr id="22" name="矩形 21"/>
          <p:cNvSpPr/>
          <p:nvPr>
            <p:custDataLst>
              <p:tags r:id="rId12"/>
            </p:custDataLst>
          </p:nvPr>
        </p:nvSpPr>
        <p:spPr>
          <a:xfrm>
            <a:off x="6318885" y="2199958"/>
            <a:ext cx="288000" cy="7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23" name="矩形 22"/>
          <p:cNvSpPr/>
          <p:nvPr>
            <p:custDataLst>
              <p:tags r:id="rId13"/>
            </p:custDataLst>
          </p:nvPr>
        </p:nvSpPr>
        <p:spPr>
          <a:xfrm>
            <a:off x="7896860" y="1918018"/>
            <a:ext cx="3599046" cy="3585964"/>
          </a:xfrm>
          <a:prstGeom prst="rect">
            <a:avLst/>
          </a:prstGeom>
          <a:solidFill>
            <a:schemeClr val="accent1">
              <a:lumMod val="10000"/>
              <a:lumOff val="90000"/>
            </a:schemeClr>
          </a:solidFill>
          <a:ln w="9525" cap="flat" cmpd="sng" algn="ctr">
            <a:noFill/>
            <a:prstDash val="solid"/>
            <a:miter lim="800000"/>
            <a:headEnd type="none" w="med" len="med"/>
            <a:tailEnd type="none" w="med" len="med"/>
          </a:ln>
          <a:effectLst>
            <a:outerShdw blurRad="101600" sx="102000" sy="102000" algn="ctr"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data/temp/1b021585-2c4b-11ef-9d1c-c2dc5416c273.jpg@base@tag=imgScale&amp;m=1&amp;w=484&amp;h=995&amp;q=951b021585-2c4b-11ef-9d1c-c2dc5416c273"/>
          <p:cNvPicPr>
            <a:picLocks noChangeAspect="1"/>
          </p:cNvPicPr>
          <p:nvPr>
            <p:custDataLst>
              <p:tags r:id="rId14"/>
            </p:custDataLst>
          </p:nvPr>
        </p:nvPicPr>
        <p:blipFill>
          <a:blip r:embed="rId22"/>
          <a:srcRect l="19980" r="19980"/>
          <a:stretch>
            <a:fillRect/>
          </a:stretch>
        </p:blipFill>
        <p:spPr>
          <a:xfrm>
            <a:off x="7896860" y="1918018"/>
            <a:ext cx="1745508" cy="3585964"/>
          </a:xfrm>
          <a:prstGeom prst="rect">
            <a:avLst/>
          </a:prstGeom>
          <a:ln w="3175" cap="flat" cmpd="sng" algn="ctr">
            <a:solidFill>
              <a:schemeClr val="tx1">
                <a:lumMod val="40000"/>
                <a:lumOff val="60000"/>
                <a:alpha val="20000"/>
              </a:schemeClr>
            </a:solidFill>
            <a:prstDash val="solid"/>
            <a:round/>
            <a:headEnd type="none" w="med" len="med"/>
            <a:tailEnd type="none" w="med" len="med"/>
          </a:ln>
        </p:spPr>
      </p:pic>
      <p:sp>
        <p:nvSpPr>
          <p:cNvPr id="25" name="矩形 24"/>
          <p:cNvSpPr/>
          <p:nvPr>
            <p:custDataLst>
              <p:tags r:id="rId15"/>
            </p:custDataLst>
          </p:nvPr>
        </p:nvSpPr>
        <p:spPr>
          <a:xfrm>
            <a:off x="9915525" y="3081338"/>
            <a:ext cx="1307101" cy="223453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kern="0" dirty="0">
                <a:solidFill>
                  <a:srgbClr val="262626"/>
                </a:solidFill>
                <a:latin typeface="+mn-ea"/>
                <a:cs typeface="+mn-ea"/>
              </a:rPr>
              <a:t>德国保险法在保险业的监管和消费者保护方面具有严格的规定，对全球保险法产生了重要影响。</a:t>
            </a:r>
          </a:p>
        </p:txBody>
      </p:sp>
      <p:sp>
        <p:nvSpPr>
          <p:cNvPr id="26" name="矩形 25"/>
          <p:cNvSpPr/>
          <p:nvPr>
            <p:custDataLst>
              <p:tags r:id="rId16"/>
            </p:custDataLst>
          </p:nvPr>
        </p:nvSpPr>
        <p:spPr>
          <a:xfrm>
            <a:off x="9915525" y="2351723"/>
            <a:ext cx="1307101" cy="650063"/>
          </a:xfrm>
          <a:prstGeom prst="rect">
            <a:avLst/>
          </a:prstGeom>
          <a:noFill/>
        </p:spPr>
        <p:txBody>
          <a:bodyPr wrap="square" lIns="0" tIns="0" rIns="0" bIns="0" rtlCol="0" anchor="b">
            <a:noAutofit/>
          </a:bodyPr>
          <a:lstStyle/>
          <a:p>
            <a:pPr algn="just">
              <a:spcBef>
                <a:spcPct val="0"/>
              </a:spcBef>
              <a:spcAft>
                <a:spcPct val="0"/>
              </a:spcAft>
            </a:pPr>
            <a:r>
              <a:rPr lang="zh-CN" altLang="en-US" sz="2000" b="1" kern="0">
                <a:solidFill>
                  <a:schemeClr val="accent1"/>
                </a:solidFill>
                <a:latin typeface="+mn-ea"/>
                <a:cs typeface="+mn-ea"/>
              </a:rPr>
              <a:t>德国保险法</a:t>
            </a:r>
          </a:p>
        </p:txBody>
      </p:sp>
      <p:sp>
        <p:nvSpPr>
          <p:cNvPr id="27" name="矩形 26"/>
          <p:cNvSpPr/>
          <p:nvPr>
            <p:custDataLst>
              <p:tags r:id="rId17"/>
            </p:custDataLst>
          </p:nvPr>
        </p:nvSpPr>
        <p:spPr>
          <a:xfrm>
            <a:off x="9919335" y="2199958"/>
            <a:ext cx="288000" cy="7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data/temp/1afd4543-2c4b-11ef-83cf-8e72b8c8a2a6.jpg@base@tag=imgScale&amp;m=1&amp;w=1076&amp;h=1904&amp;q=951afd4543-2c4b-11ef-83cf-8e72b8c8a2a6"/>
          <p:cNvPicPr>
            <a:picLocks noChangeAspect="1"/>
          </p:cNvPicPr>
          <p:nvPr>
            <p:custDataLst>
              <p:tags r:id="rId2"/>
            </p:custDataLst>
          </p:nvPr>
        </p:nvPicPr>
        <p:blipFill rotWithShape="1">
          <a:blip r:embed="rId15"/>
          <a:srcRect l="21430" r="21709"/>
          <a:stretch>
            <a:fillRect/>
          </a:stretch>
        </p:blipFill>
        <p:spPr>
          <a:xfrm>
            <a:off x="2899" y="0"/>
            <a:ext cx="3877900" cy="6858000"/>
          </a:xfrm>
          <a:custGeom>
            <a:avLst/>
            <a:gdLst>
              <a:gd name="connsiteX0" fmla="*/ 0 w 3877900"/>
              <a:gd name="connsiteY0" fmla="*/ 0 h 6858000"/>
              <a:gd name="connsiteX1" fmla="*/ 3877900 w 3877900"/>
              <a:gd name="connsiteY1" fmla="*/ 0 h 6858000"/>
              <a:gd name="connsiteX2" fmla="*/ 3877900 w 3877900"/>
              <a:gd name="connsiteY2" fmla="*/ 6858000 h 6858000"/>
              <a:gd name="connsiteX3" fmla="*/ 0 w 3877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877900" h="6858000">
                <a:moveTo>
                  <a:pt x="0" y="0"/>
                </a:moveTo>
                <a:lnTo>
                  <a:pt x="3877900" y="0"/>
                </a:lnTo>
                <a:lnTo>
                  <a:pt x="3877900" y="6858000"/>
                </a:lnTo>
                <a:lnTo>
                  <a:pt x="0" y="6858000"/>
                </a:ln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6" name="标题 5"/>
          <p:cNvSpPr>
            <a:spLocks noGrp="1"/>
          </p:cNvSpPr>
          <p:nvPr>
            <p:ph type="title"/>
            <p:custDataLst>
              <p:tags r:id="rId3"/>
            </p:custDataLst>
          </p:nvPr>
        </p:nvSpPr>
        <p:spPr>
          <a:xfrm>
            <a:off x="4443155" y="311324"/>
            <a:ext cx="7228617" cy="704850"/>
          </a:xfrm>
        </p:spPr>
        <p:txBody>
          <a:bodyPr lIns="0" tIns="0" rIns="0" bIns="0" anchor="b" anchorCtr="0">
            <a:normAutofit/>
          </a:bodyPr>
          <a:lstStyle/>
          <a:p>
            <a:r>
              <a:rPr lang="zh-CN" altLang="en-US" dirty="0"/>
              <a:t>我国保险法的发展</a:t>
            </a:r>
          </a:p>
        </p:txBody>
      </p:sp>
      <p:sp>
        <p:nvSpPr>
          <p:cNvPr id="4" name="矩形 3"/>
          <p:cNvSpPr/>
          <p:nvPr>
            <p:custDataLst>
              <p:tags r:id="rId4"/>
            </p:custDataLst>
          </p:nvPr>
        </p:nvSpPr>
        <p:spPr>
          <a:xfrm>
            <a:off x="5209770" y="2266615"/>
            <a:ext cx="6325723" cy="88901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rPr>
              <a:t>我国保险法起源于1949年，当时颁布了《中国人民保险公司章程》，标志着我国保险法的诞生。</a:t>
            </a:r>
          </a:p>
        </p:txBody>
      </p:sp>
      <p:sp>
        <p:nvSpPr>
          <p:cNvPr id="12" name="矩形 11"/>
          <p:cNvSpPr/>
          <p:nvPr>
            <p:custDataLst>
              <p:tags r:id="rId5"/>
            </p:custDataLst>
          </p:nvPr>
        </p:nvSpPr>
        <p:spPr>
          <a:xfrm>
            <a:off x="5209770" y="1846787"/>
            <a:ext cx="6325723" cy="371792"/>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b="1">
                <a:solidFill>
                  <a:schemeClr val="accent1"/>
                </a:solidFill>
                <a:latin typeface="+mn-ea"/>
                <a:cs typeface="+mn-ea"/>
              </a:rPr>
              <a:t>保险法的起源</a:t>
            </a:r>
          </a:p>
        </p:txBody>
      </p:sp>
      <p:sp>
        <p:nvSpPr>
          <p:cNvPr id="13" name="任意多边形: 形状 23"/>
          <p:cNvSpPr/>
          <p:nvPr>
            <p:custDataLst>
              <p:tags r:id="rId6"/>
            </p:custDataLst>
          </p:nvPr>
        </p:nvSpPr>
        <p:spPr>
          <a:xfrm>
            <a:off x="4443155" y="1979053"/>
            <a:ext cx="419170" cy="419170"/>
          </a:xfrm>
          <a:custGeom>
            <a:avLst/>
            <a:gdLst>
              <a:gd name="connsiteX0" fmla="*/ 375106 w 504000"/>
              <a:gd name="connsiteY0" fmla="*/ 131098 h 504000"/>
              <a:gd name="connsiteX1" fmla="*/ 391465 w 504000"/>
              <a:gd name="connsiteY1" fmla="*/ 142994 h 504000"/>
              <a:gd name="connsiteX2" fmla="*/ 389265 w 504000"/>
              <a:gd name="connsiteY2" fmla="*/ 163100 h 504000"/>
              <a:gd name="connsiteX3" fmla="*/ 308625 w 504000"/>
              <a:gd name="connsiteY3" fmla="*/ 273980 h 504000"/>
              <a:gd name="connsiteX4" fmla="*/ 295074 w 504000"/>
              <a:gd name="connsiteY4" fmla="*/ 282095 h 504000"/>
              <a:gd name="connsiteX5" fmla="*/ 279828 w 504000"/>
              <a:gd name="connsiteY5" fmla="*/ 277949 h 504000"/>
              <a:gd name="connsiteX6" fmla="*/ 200139 w 504000"/>
              <a:gd name="connsiteY6" fmla="*/ 215031 h 504000"/>
              <a:gd name="connsiteX7" fmla="*/ 147055 w 504000"/>
              <a:gd name="connsiteY7" fmla="*/ 284451 h 504000"/>
              <a:gd name="connsiteX8" fmla="*/ 118794 w 504000"/>
              <a:gd name="connsiteY8" fmla="*/ 288218 h 504000"/>
              <a:gd name="connsiteX9" fmla="*/ 115026 w 504000"/>
              <a:gd name="connsiteY9" fmla="*/ 259957 h 504000"/>
              <a:gd name="connsiteX10" fmla="*/ 180546 w 504000"/>
              <a:gd name="connsiteY10" fmla="*/ 174277 h 504000"/>
              <a:gd name="connsiteX11" fmla="*/ 194051 w 504000"/>
              <a:gd name="connsiteY11" fmla="*/ 166518 h 504000"/>
              <a:gd name="connsiteX12" fmla="*/ 209054 w 504000"/>
              <a:gd name="connsiteY12" fmla="*/ 170698 h 504000"/>
              <a:gd name="connsiteX13" fmla="*/ 288352 w 504000"/>
              <a:gd name="connsiteY13" fmla="*/ 233308 h 504000"/>
              <a:gd name="connsiteX14" fmla="*/ 356657 w 504000"/>
              <a:gd name="connsiteY14" fmla="*/ 139387 h 504000"/>
              <a:gd name="connsiteX15" fmla="*/ 375106 w 504000"/>
              <a:gd name="connsiteY15" fmla="*/ 131098 h 504000"/>
              <a:gd name="connsiteX16" fmla="*/ 70560 w 504000"/>
              <a:gd name="connsiteY16" fmla="*/ 80640 h 504000"/>
              <a:gd name="connsiteX17" fmla="*/ 70560 w 504000"/>
              <a:gd name="connsiteY17" fmla="*/ 347760 h 504000"/>
              <a:gd name="connsiteX18" fmla="*/ 433440 w 504000"/>
              <a:gd name="connsiteY18" fmla="*/ 347760 h 504000"/>
              <a:gd name="connsiteX19" fmla="*/ 433440 w 504000"/>
              <a:gd name="connsiteY19" fmla="*/ 80640 h 504000"/>
              <a:gd name="connsiteX20" fmla="*/ 252000 w 504000"/>
              <a:gd name="connsiteY20" fmla="*/ 0 h 504000"/>
              <a:gd name="connsiteX21" fmla="*/ 272160 w 504000"/>
              <a:gd name="connsiteY21" fmla="*/ 20160 h 504000"/>
              <a:gd name="connsiteX22" fmla="*/ 272160 w 504000"/>
              <a:gd name="connsiteY22" fmla="*/ 40320 h 504000"/>
              <a:gd name="connsiteX23" fmla="*/ 483840 w 504000"/>
              <a:gd name="connsiteY23" fmla="*/ 40320 h 504000"/>
              <a:gd name="connsiteX24" fmla="*/ 504000 w 504000"/>
              <a:gd name="connsiteY24" fmla="*/ 60480 h 504000"/>
              <a:gd name="connsiteX25" fmla="*/ 483840 w 504000"/>
              <a:gd name="connsiteY25" fmla="*/ 80640 h 504000"/>
              <a:gd name="connsiteX26" fmla="*/ 473760 w 504000"/>
              <a:gd name="connsiteY26" fmla="*/ 80640 h 504000"/>
              <a:gd name="connsiteX27" fmla="*/ 473760 w 504000"/>
              <a:gd name="connsiteY27" fmla="*/ 347760 h 504000"/>
              <a:gd name="connsiteX28" fmla="*/ 483840 w 504000"/>
              <a:gd name="connsiteY28" fmla="*/ 347760 h 504000"/>
              <a:gd name="connsiteX29" fmla="*/ 504000 w 504000"/>
              <a:gd name="connsiteY29" fmla="*/ 367920 h 504000"/>
              <a:gd name="connsiteX30" fmla="*/ 483840 w 504000"/>
              <a:gd name="connsiteY30" fmla="*/ 388080 h 504000"/>
              <a:gd name="connsiteX31" fmla="*/ 362975 w 504000"/>
              <a:gd name="connsiteY31" fmla="*/ 388080 h 504000"/>
              <a:gd name="connsiteX32" fmla="*/ 427140 w 504000"/>
              <a:gd name="connsiteY32" fmla="*/ 449064 h 504000"/>
              <a:gd name="connsiteX33" fmla="*/ 433554 w 504000"/>
              <a:gd name="connsiteY33" fmla="*/ 468683 h 504000"/>
              <a:gd name="connsiteX34" fmla="*/ 419352 w 504000"/>
              <a:gd name="connsiteY34" fmla="*/ 483661 h 504000"/>
              <a:gd name="connsiteX35" fmla="*/ 399420 w 504000"/>
              <a:gd name="connsiteY35" fmla="*/ 478296 h 504000"/>
              <a:gd name="connsiteX36" fmla="*/ 304429 w 504000"/>
              <a:gd name="connsiteY36" fmla="*/ 388080 h 504000"/>
              <a:gd name="connsiteX37" fmla="*/ 272160 w 504000"/>
              <a:gd name="connsiteY37" fmla="*/ 388080 h 504000"/>
              <a:gd name="connsiteX38" fmla="*/ 272160 w 504000"/>
              <a:gd name="connsiteY38" fmla="*/ 483840 h 504000"/>
              <a:gd name="connsiteX39" fmla="*/ 252000 w 504000"/>
              <a:gd name="connsiteY39" fmla="*/ 504000 h 504000"/>
              <a:gd name="connsiteX40" fmla="*/ 231840 w 504000"/>
              <a:gd name="connsiteY40" fmla="*/ 483840 h 504000"/>
              <a:gd name="connsiteX41" fmla="*/ 231840 w 504000"/>
              <a:gd name="connsiteY41" fmla="*/ 388080 h 504000"/>
              <a:gd name="connsiteX42" fmla="*/ 199572 w 504000"/>
              <a:gd name="connsiteY42" fmla="*/ 388080 h 504000"/>
              <a:gd name="connsiteX43" fmla="*/ 104580 w 504000"/>
              <a:gd name="connsiteY43" fmla="*/ 478296 h 504000"/>
              <a:gd name="connsiteX44" fmla="*/ 76698 w 504000"/>
              <a:gd name="connsiteY44" fmla="*/ 476977 h 504000"/>
              <a:gd name="connsiteX45" fmla="*/ 76860 w 504000"/>
              <a:gd name="connsiteY45" fmla="*/ 449064 h 504000"/>
              <a:gd name="connsiteX46" fmla="*/ 141026 w 504000"/>
              <a:gd name="connsiteY46" fmla="*/ 388080 h 504000"/>
              <a:gd name="connsiteX47" fmla="*/ 20160 w 504000"/>
              <a:gd name="connsiteY47" fmla="*/ 388080 h 504000"/>
              <a:gd name="connsiteX48" fmla="*/ 0 w 504000"/>
              <a:gd name="connsiteY48" fmla="*/ 367920 h 504000"/>
              <a:gd name="connsiteX49" fmla="*/ 20160 w 504000"/>
              <a:gd name="connsiteY49" fmla="*/ 347760 h 504000"/>
              <a:gd name="connsiteX50" fmla="*/ 30240 w 504000"/>
              <a:gd name="connsiteY50" fmla="*/ 347760 h 504000"/>
              <a:gd name="connsiteX51" fmla="*/ 30240 w 504000"/>
              <a:gd name="connsiteY51" fmla="*/ 80640 h 504000"/>
              <a:gd name="connsiteX52" fmla="*/ 20160 w 504000"/>
              <a:gd name="connsiteY52" fmla="*/ 80640 h 504000"/>
              <a:gd name="connsiteX53" fmla="*/ 0 w 504000"/>
              <a:gd name="connsiteY53" fmla="*/ 60480 h 504000"/>
              <a:gd name="connsiteX54" fmla="*/ 20160 w 504000"/>
              <a:gd name="connsiteY54" fmla="*/ 40320 h 504000"/>
              <a:gd name="connsiteX55" fmla="*/ 231840 w 504000"/>
              <a:gd name="connsiteY55" fmla="*/ 40320 h 504000"/>
              <a:gd name="connsiteX56" fmla="*/ 231840 w 504000"/>
              <a:gd name="connsiteY56" fmla="*/ 20160 h 504000"/>
              <a:gd name="connsiteX57" fmla="*/ 252000 w 504000"/>
              <a:gd name="connsiteY57" fmla="*/ 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04000" h="504000">
                <a:moveTo>
                  <a:pt x="375106" y="131098"/>
                </a:moveTo>
                <a:cubicBezTo>
                  <a:pt x="382298" y="131844"/>
                  <a:pt x="388540" y="136383"/>
                  <a:pt x="391465" y="142994"/>
                </a:cubicBezTo>
                <a:cubicBezTo>
                  <a:pt x="394390" y="149606"/>
                  <a:pt x="393551" y="157277"/>
                  <a:pt x="389265" y="163100"/>
                </a:cubicBezTo>
                <a:lnTo>
                  <a:pt x="308625" y="273980"/>
                </a:lnTo>
                <a:cubicBezTo>
                  <a:pt x="305400" y="278416"/>
                  <a:pt x="300506" y="281346"/>
                  <a:pt x="295074" y="282095"/>
                </a:cubicBezTo>
                <a:cubicBezTo>
                  <a:pt x="289640" y="282845"/>
                  <a:pt x="284134" y="281348"/>
                  <a:pt x="279828" y="277949"/>
                </a:cubicBezTo>
                <a:lnTo>
                  <a:pt x="200139" y="215031"/>
                </a:lnTo>
                <a:lnTo>
                  <a:pt x="147055" y="284451"/>
                </a:lnTo>
                <a:cubicBezTo>
                  <a:pt x="140292" y="293296"/>
                  <a:pt x="127638" y="294982"/>
                  <a:pt x="118794" y="288218"/>
                </a:cubicBezTo>
                <a:cubicBezTo>
                  <a:pt x="109949" y="281455"/>
                  <a:pt x="108262" y="268801"/>
                  <a:pt x="115026" y="259957"/>
                </a:cubicBezTo>
                <a:lnTo>
                  <a:pt x="180546" y="174277"/>
                </a:lnTo>
                <a:cubicBezTo>
                  <a:pt x="183827" y="169986"/>
                  <a:pt x="188691" y="167191"/>
                  <a:pt x="194051" y="166518"/>
                </a:cubicBezTo>
                <a:cubicBezTo>
                  <a:pt x="199410" y="165846"/>
                  <a:pt x="204814" y="167352"/>
                  <a:pt x="209054" y="170698"/>
                </a:cubicBezTo>
                <a:lnTo>
                  <a:pt x="288352" y="233308"/>
                </a:lnTo>
                <a:lnTo>
                  <a:pt x="356657" y="139387"/>
                </a:lnTo>
                <a:cubicBezTo>
                  <a:pt x="360875" y="133516"/>
                  <a:pt x="367915" y="130353"/>
                  <a:pt x="375106" y="131098"/>
                </a:cubicBezTo>
                <a:close/>
                <a:moveTo>
                  <a:pt x="70560" y="80640"/>
                </a:moveTo>
                <a:lnTo>
                  <a:pt x="70560" y="347760"/>
                </a:lnTo>
                <a:lnTo>
                  <a:pt x="433440" y="347760"/>
                </a:lnTo>
                <a:lnTo>
                  <a:pt x="433440" y="80640"/>
                </a:lnTo>
                <a:close/>
                <a:moveTo>
                  <a:pt x="252000" y="0"/>
                </a:moveTo>
                <a:cubicBezTo>
                  <a:pt x="263134" y="0"/>
                  <a:pt x="272160" y="9026"/>
                  <a:pt x="272160" y="20160"/>
                </a:cubicBezTo>
                <a:lnTo>
                  <a:pt x="272160" y="40320"/>
                </a:lnTo>
                <a:lnTo>
                  <a:pt x="483840" y="40320"/>
                </a:lnTo>
                <a:cubicBezTo>
                  <a:pt x="494974" y="40320"/>
                  <a:pt x="504000" y="49346"/>
                  <a:pt x="504000" y="60480"/>
                </a:cubicBezTo>
                <a:cubicBezTo>
                  <a:pt x="504000" y="71614"/>
                  <a:pt x="494974" y="80640"/>
                  <a:pt x="483840" y="80640"/>
                </a:cubicBezTo>
                <a:lnTo>
                  <a:pt x="473760" y="80640"/>
                </a:lnTo>
                <a:lnTo>
                  <a:pt x="473760" y="347760"/>
                </a:lnTo>
                <a:lnTo>
                  <a:pt x="483840" y="347760"/>
                </a:lnTo>
                <a:cubicBezTo>
                  <a:pt x="494974" y="347760"/>
                  <a:pt x="504000" y="356786"/>
                  <a:pt x="504000" y="367920"/>
                </a:cubicBezTo>
                <a:cubicBezTo>
                  <a:pt x="504000" y="379054"/>
                  <a:pt x="494974" y="388080"/>
                  <a:pt x="483840" y="388080"/>
                </a:cubicBezTo>
                <a:lnTo>
                  <a:pt x="362975" y="388080"/>
                </a:lnTo>
                <a:lnTo>
                  <a:pt x="427140" y="449064"/>
                </a:lnTo>
                <a:cubicBezTo>
                  <a:pt x="432718" y="453930"/>
                  <a:pt x="435180" y="461462"/>
                  <a:pt x="433554" y="468683"/>
                </a:cubicBezTo>
                <a:cubicBezTo>
                  <a:pt x="431929" y="475904"/>
                  <a:pt x="426477" y="481654"/>
                  <a:pt x="419352" y="483661"/>
                </a:cubicBezTo>
                <a:cubicBezTo>
                  <a:pt x="412227" y="485667"/>
                  <a:pt x="404576" y="483608"/>
                  <a:pt x="399420" y="478296"/>
                </a:cubicBezTo>
                <a:lnTo>
                  <a:pt x="304429" y="388080"/>
                </a:lnTo>
                <a:lnTo>
                  <a:pt x="272160" y="388080"/>
                </a:lnTo>
                <a:lnTo>
                  <a:pt x="272160" y="483840"/>
                </a:lnTo>
                <a:cubicBezTo>
                  <a:pt x="272160" y="494974"/>
                  <a:pt x="263134" y="504000"/>
                  <a:pt x="252000" y="504000"/>
                </a:cubicBezTo>
                <a:cubicBezTo>
                  <a:pt x="240866" y="504000"/>
                  <a:pt x="231840" y="494974"/>
                  <a:pt x="231840" y="483840"/>
                </a:cubicBezTo>
                <a:lnTo>
                  <a:pt x="231840" y="388080"/>
                </a:lnTo>
                <a:lnTo>
                  <a:pt x="199572" y="388080"/>
                </a:lnTo>
                <a:lnTo>
                  <a:pt x="104580" y="478296"/>
                </a:lnTo>
                <a:cubicBezTo>
                  <a:pt x="96435" y="485402"/>
                  <a:pt x="84135" y="484821"/>
                  <a:pt x="76698" y="476977"/>
                </a:cubicBezTo>
                <a:cubicBezTo>
                  <a:pt x="69260" y="469134"/>
                  <a:pt x="69332" y="456821"/>
                  <a:pt x="76860" y="449064"/>
                </a:cubicBezTo>
                <a:lnTo>
                  <a:pt x="141026" y="388080"/>
                </a:lnTo>
                <a:lnTo>
                  <a:pt x="20160" y="388080"/>
                </a:lnTo>
                <a:cubicBezTo>
                  <a:pt x="9026" y="388080"/>
                  <a:pt x="0" y="379054"/>
                  <a:pt x="0" y="367920"/>
                </a:cubicBezTo>
                <a:cubicBezTo>
                  <a:pt x="0" y="356786"/>
                  <a:pt x="9026" y="347760"/>
                  <a:pt x="20160" y="347760"/>
                </a:cubicBezTo>
                <a:lnTo>
                  <a:pt x="30240" y="347760"/>
                </a:lnTo>
                <a:lnTo>
                  <a:pt x="30240" y="80640"/>
                </a:lnTo>
                <a:lnTo>
                  <a:pt x="20160" y="80640"/>
                </a:lnTo>
                <a:cubicBezTo>
                  <a:pt x="9026" y="80640"/>
                  <a:pt x="0" y="71614"/>
                  <a:pt x="0" y="60480"/>
                </a:cubicBezTo>
                <a:cubicBezTo>
                  <a:pt x="0" y="49346"/>
                  <a:pt x="9026" y="40320"/>
                  <a:pt x="20160" y="40320"/>
                </a:cubicBezTo>
                <a:lnTo>
                  <a:pt x="231840" y="40320"/>
                </a:lnTo>
                <a:lnTo>
                  <a:pt x="231840" y="20160"/>
                </a:lnTo>
                <a:cubicBezTo>
                  <a:pt x="231840" y="9026"/>
                  <a:pt x="240866" y="0"/>
                  <a:pt x="252000" y="0"/>
                </a:cubicBezTo>
                <a:close/>
              </a:path>
            </a:pathLst>
          </a:custGeom>
          <a:solidFill>
            <a:schemeClr val="accent1"/>
          </a:solidFill>
          <a:ln w="619" cap="flat">
            <a:noFill/>
            <a:prstDash val="solid"/>
            <a:miter/>
          </a:ln>
        </p:spPr>
        <p:txBody>
          <a:bodyPr rtlCol="0" anchor="ctr"/>
          <a:lstStyle/>
          <a:p>
            <a:endParaRPr lang="zh-CN" altLang="en-US">
              <a:solidFill>
                <a:schemeClr val="tx1"/>
              </a:solidFill>
            </a:endParaRPr>
          </a:p>
        </p:txBody>
      </p:sp>
      <p:sp>
        <p:nvSpPr>
          <p:cNvPr id="14" name="任意多边形: 形状 43"/>
          <p:cNvSpPr/>
          <p:nvPr>
            <p:custDataLst>
              <p:tags r:id="rId7"/>
            </p:custDataLst>
          </p:nvPr>
        </p:nvSpPr>
        <p:spPr>
          <a:xfrm>
            <a:off x="4472108" y="3424105"/>
            <a:ext cx="419170" cy="332967"/>
          </a:xfrm>
          <a:custGeom>
            <a:avLst/>
            <a:gdLst>
              <a:gd name="connsiteX0" fmla="*/ 296944 w 504001"/>
              <a:gd name="connsiteY0" fmla="*/ 112577 h 400512"/>
              <a:gd name="connsiteX1" fmla="*/ 314944 w 504001"/>
              <a:gd name="connsiteY1" fmla="*/ 130577 h 400512"/>
              <a:gd name="connsiteX2" fmla="*/ 314944 w 504001"/>
              <a:gd name="connsiteY2" fmla="*/ 148577 h 400512"/>
              <a:gd name="connsiteX3" fmla="*/ 296944 w 504001"/>
              <a:gd name="connsiteY3" fmla="*/ 166577 h 400512"/>
              <a:gd name="connsiteX4" fmla="*/ 278944 w 504001"/>
              <a:gd name="connsiteY4" fmla="*/ 148577 h 400512"/>
              <a:gd name="connsiteX5" fmla="*/ 278944 w 504001"/>
              <a:gd name="connsiteY5" fmla="*/ 130577 h 400512"/>
              <a:gd name="connsiteX6" fmla="*/ 296944 w 504001"/>
              <a:gd name="connsiteY6" fmla="*/ 112577 h 400512"/>
              <a:gd name="connsiteX7" fmla="*/ 207058 w 504001"/>
              <a:gd name="connsiteY7" fmla="*/ 112577 h 400512"/>
              <a:gd name="connsiteX8" fmla="*/ 225058 w 504001"/>
              <a:gd name="connsiteY8" fmla="*/ 130577 h 400512"/>
              <a:gd name="connsiteX9" fmla="*/ 225058 w 504001"/>
              <a:gd name="connsiteY9" fmla="*/ 148577 h 400512"/>
              <a:gd name="connsiteX10" fmla="*/ 207058 w 504001"/>
              <a:gd name="connsiteY10" fmla="*/ 166577 h 400512"/>
              <a:gd name="connsiteX11" fmla="*/ 189058 w 504001"/>
              <a:gd name="connsiteY11" fmla="*/ 148577 h 400512"/>
              <a:gd name="connsiteX12" fmla="*/ 189058 w 504001"/>
              <a:gd name="connsiteY12" fmla="*/ 130577 h 400512"/>
              <a:gd name="connsiteX13" fmla="*/ 207058 w 504001"/>
              <a:gd name="connsiteY13" fmla="*/ 112577 h 400512"/>
              <a:gd name="connsiteX14" fmla="*/ 117172 w 504001"/>
              <a:gd name="connsiteY14" fmla="*/ 112577 h 400512"/>
              <a:gd name="connsiteX15" fmla="*/ 135172 w 504001"/>
              <a:gd name="connsiteY15" fmla="*/ 130577 h 400512"/>
              <a:gd name="connsiteX16" fmla="*/ 135172 w 504001"/>
              <a:gd name="connsiteY16" fmla="*/ 148577 h 400512"/>
              <a:gd name="connsiteX17" fmla="*/ 117172 w 504001"/>
              <a:gd name="connsiteY17" fmla="*/ 166577 h 400512"/>
              <a:gd name="connsiteX18" fmla="*/ 99172 w 504001"/>
              <a:gd name="connsiteY18" fmla="*/ 148577 h 400512"/>
              <a:gd name="connsiteX19" fmla="*/ 99172 w 504001"/>
              <a:gd name="connsiteY19" fmla="*/ 130577 h 400512"/>
              <a:gd name="connsiteX20" fmla="*/ 117172 w 504001"/>
              <a:gd name="connsiteY20" fmla="*/ 112577 h 400512"/>
              <a:gd name="connsiteX21" fmla="*/ 418501 w 504001"/>
              <a:gd name="connsiteY21" fmla="*/ 94500 h 400512"/>
              <a:gd name="connsiteX22" fmla="*/ 418501 w 504001"/>
              <a:gd name="connsiteY22" fmla="*/ 256500 h 400512"/>
              <a:gd name="connsiteX23" fmla="*/ 400501 w 504001"/>
              <a:gd name="connsiteY23" fmla="*/ 274500 h 400512"/>
              <a:gd name="connsiteX24" fmla="*/ 144000 w 504001"/>
              <a:gd name="connsiteY24" fmla="*/ 274500 h 400512"/>
              <a:gd name="connsiteX25" fmla="*/ 144000 w 504001"/>
              <a:gd name="connsiteY25" fmla="*/ 310500 h 400512"/>
              <a:gd name="connsiteX26" fmla="*/ 418501 w 504001"/>
              <a:gd name="connsiteY26" fmla="*/ 310500 h 400512"/>
              <a:gd name="connsiteX27" fmla="*/ 429751 w 504001"/>
              <a:gd name="connsiteY27" fmla="*/ 314438 h 400512"/>
              <a:gd name="connsiteX28" fmla="*/ 468001 w 504001"/>
              <a:gd name="connsiteY28" fmla="*/ 345049 h 400512"/>
              <a:gd name="connsiteX29" fmla="*/ 468001 w 504001"/>
              <a:gd name="connsiteY29" fmla="*/ 94500 h 400512"/>
              <a:gd name="connsiteX30" fmla="*/ 36000 w 504001"/>
              <a:gd name="connsiteY30" fmla="*/ 36000 h 400512"/>
              <a:gd name="connsiteX31" fmla="*/ 36000 w 504001"/>
              <a:gd name="connsiteY31" fmla="*/ 280547 h 400512"/>
              <a:gd name="connsiteX32" fmla="*/ 72771 w 504001"/>
              <a:gd name="connsiteY32" fmla="*/ 243771 h 400512"/>
              <a:gd name="connsiteX33" fmla="*/ 85500 w 504001"/>
              <a:gd name="connsiteY33" fmla="*/ 238500 h 400512"/>
              <a:gd name="connsiteX34" fmla="*/ 382500 w 504001"/>
              <a:gd name="connsiteY34" fmla="*/ 238500 h 400512"/>
              <a:gd name="connsiteX35" fmla="*/ 382500 w 504001"/>
              <a:gd name="connsiteY35" fmla="*/ 36000 h 400512"/>
              <a:gd name="connsiteX36" fmla="*/ 18000 w 504001"/>
              <a:gd name="connsiteY36" fmla="*/ 0 h 400512"/>
              <a:gd name="connsiteX37" fmla="*/ 400501 w 504001"/>
              <a:gd name="connsiteY37" fmla="*/ 0 h 400512"/>
              <a:gd name="connsiteX38" fmla="*/ 418501 w 504001"/>
              <a:gd name="connsiteY38" fmla="*/ 18000 h 400512"/>
              <a:gd name="connsiteX39" fmla="*/ 418501 w 504001"/>
              <a:gd name="connsiteY39" fmla="*/ 58500 h 400512"/>
              <a:gd name="connsiteX40" fmla="*/ 486001 w 504001"/>
              <a:gd name="connsiteY40" fmla="*/ 58500 h 400512"/>
              <a:gd name="connsiteX41" fmla="*/ 504001 w 504001"/>
              <a:gd name="connsiteY41" fmla="*/ 76500 h 400512"/>
              <a:gd name="connsiteX42" fmla="*/ 504001 w 504001"/>
              <a:gd name="connsiteY42" fmla="*/ 382500 h 400512"/>
              <a:gd name="connsiteX43" fmla="*/ 493800 w 504001"/>
              <a:gd name="connsiteY43" fmla="*/ 398734 h 400512"/>
              <a:gd name="connsiteX44" fmla="*/ 474751 w 504001"/>
              <a:gd name="connsiteY44" fmla="*/ 396563 h 400512"/>
              <a:gd name="connsiteX45" fmla="*/ 412184 w 504001"/>
              <a:gd name="connsiteY45" fmla="*/ 346500 h 400512"/>
              <a:gd name="connsiteX46" fmla="*/ 126000 w 504001"/>
              <a:gd name="connsiteY46" fmla="*/ 346500 h 400512"/>
              <a:gd name="connsiteX47" fmla="*/ 108000 w 504001"/>
              <a:gd name="connsiteY47" fmla="*/ 328500 h 400512"/>
              <a:gd name="connsiteX48" fmla="*/ 108000 w 504001"/>
              <a:gd name="connsiteY48" fmla="*/ 274500 h 400512"/>
              <a:gd name="connsiteX49" fmla="*/ 92953 w 504001"/>
              <a:gd name="connsiteY49" fmla="*/ 274500 h 400512"/>
              <a:gd name="connsiteX50" fmla="*/ 30729 w 504001"/>
              <a:gd name="connsiteY50" fmla="*/ 336730 h 400512"/>
              <a:gd name="connsiteX51" fmla="*/ 11111 w 504001"/>
              <a:gd name="connsiteY51" fmla="*/ 340633 h 400512"/>
              <a:gd name="connsiteX52" fmla="*/ 0 w 504001"/>
              <a:gd name="connsiteY52" fmla="*/ 324000 h 400512"/>
              <a:gd name="connsiteX53" fmla="*/ 0 w 504001"/>
              <a:gd name="connsiteY53" fmla="*/ 18000 h 400512"/>
              <a:gd name="connsiteX54" fmla="*/ 18000 w 504001"/>
              <a:gd name="connsiteY54" fmla="*/ 0 h 40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04001" h="400512">
                <a:moveTo>
                  <a:pt x="296944" y="112577"/>
                </a:moveTo>
                <a:cubicBezTo>
                  <a:pt x="306885" y="112577"/>
                  <a:pt x="314944" y="120636"/>
                  <a:pt x="314944" y="130577"/>
                </a:cubicBezTo>
                <a:lnTo>
                  <a:pt x="314944" y="148577"/>
                </a:lnTo>
                <a:cubicBezTo>
                  <a:pt x="314944" y="158518"/>
                  <a:pt x="306885" y="166577"/>
                  <a:pt x="296944" y="166577"/>
                </a:cubicBezTo>
                <a:cubicBezTo>
                  <a:pt x="287003" y="166577"/>
                  <a:pt x="278944" y="158518"/>
                  <a:pt x="278944" y="148577"/>
                </a:cubicBezTo>
                <a:lnTo>
                  <a:pt x="278944" y="130577"/>
                </a:lnTo>
                <a:cubicBezTo>
                  <a:pt x="278944" y="120636"/>
                  <a:pt x="287003" y="112577"/>
                  <a:pt x="296944" y="112577"/>
                </a:cubicBezTo>
                <a:close/>
                <a:moveTo>
                  <a:pt x="207058" y="112577"/>
                </a:moveTo>
                <a:cubicBezTo>
                  <a:pt x="216999" y="112577"/>
                  <a:pt x="225058" y="120636"/>
                  <a:pt x="225058" y="130577"/>
                </a:cubicBezTo>
                <a:lnTo>
                  <a:pt x="225058" y="148577"/>
                </a:lnTo>
                <a:cubicBezTo>
                  <a:pt x="225058" y="158518"/>
                  <a:pt x="216999" y="166577"/>
                  <a:pt x="207058" y="166577"/>
                </a:cubicBezTo>
                <a:cubicBezTo>
                  <a:pt x="197117" y="166577"/>
                  <a:pt x="189058" y="158518"/>
                  <a:pt x="189058" y="148577"/>
                </a:cubicBezTo>
                <a:lnTo>
                  <a:pt x="189058" y="130577"/>
                </a:lnTo>
                <a:cubicBezTo>
                  <a:pt x="189058" y="120636"/>
                  <a:pt x="197117" y="112577"/>
                  <a:pt x="207058" y="112577"/>
                </a:cubicBezTo>
                <a:close/>
                <a:moveTo>
                  <a:pt x="117172" y="112577"/>
                </a:moveTo>
                <a:cubicBezTo>
                  <a:pt x="127114" y="112577"/>
                  <a:pt x="135172" y="120636"/>
                  <a:pt x="135172" y="130577"/>
                </a:cubicBezTo>
                <a:lnTo>
                  <a:pt x="135172" y="148577"/>
                </a:lnTo>
                <a:cubicBezTo>
                  <a:pt x="135172" y="158518"/>
                  <a:pt x="127114" y="166577"/>
                  <a:pt x="117172" y="166577"/>
                </a:cubicBezTo>
                <a:cubicBezTo>
                  <a:pt x="107231" y="166577"/>
                  <a:pt x="99172" y="158518"/>
                  <a:pt x="99172" y="148577"/>
                </a:cubicBezTo>
                <a:lnTo>
                  <a:pt x="99172" y="130577"/>
                </a:lnTo>
                <a:cubicBezTo>
                  <a:pt x="99172" y="120636"/>
                  <a:pt x="107231" y="112577"/>
                  <a:pt x="117172" y="112577"/>
                </a:cubicBezTo>
                <a:close/>
                <a:moveTo>
                  <a:pt x="418501" y="94500"/>
                </a:moveTo>
                <a:lnTo>
                  <a:pt x="418501" y="256500"/>
                </a:lnTo>
                <a:cubicBezTo>
                  <a:pt x="418501" y="266441"/>
                  <a:pt x="410442" y="274500"/>
                  <a:pt x="400501" y="274500"/>
                </a:cubicBezTo>
                <a:lnTo>
                  <a:pt x="144000" y="274500"/>
                </a:lnTo>
                <a:lnTo>
                  <a:pt x="144000" y="310500"/>
                </a:lnTo>
                <a:lnTo>
                  <a:pt x="418501" y="310500"/>
                </a:lnTo>
                <a:cubicBezTo>
                  <a:pt x="422589" y="310497"/>
                  <a:pt x="426557" y="311886"/>
                  <a:pt x="429751" y="314438"/>
                </a:cubicBezTo>
                <a:lnTo>
                  <a:pt x="468001" y="345049"/>
                </a:lnTo>
                <a:lnTo>
                  <a:pt x="468001" y="94500"/>
                </a:lnTo>
                <a:close/>
                <a:moveTo>
                  <a:pt x="36000" y="36000"/>
                </a:moveTo>
                <a:lnTo>
                  <a:pt x="36000" y="280547"/>
                </a:lnTo>
                <a:lnTo>
                  <a:pt x="72771" y="243771"/>
                </a:lnTo>
                <a:cubicBezTo>
                  <a:pt x="76147" y="240395"/>
                  <a:pt x="80726" y="238500"/>
                  <a:pt x="85500" y="238500"/>
                </a:cubicBezTo>
                <a:lnTo>
                  <a:pt x="382500" y="238500"/>
                </a:lnTo>
                <a:lnTo>
                  <a:pt x="382500" y="36000"/>
                </a:lnTo>
                <a:close/>
                <a:moveTo>
                  <a:pt x="18000" y="0"/>
                </a:moveTo>
                <a:lnTo>
                  <a:pt x="400501" y="0"/>
                </a:lnTo>
                <a:cubicBezTo>
                  <a:pt x="410442" y="0"/>
                  <a:pt x="418501" y="8059"/>
                  <a:pt x="418501" y="18000"/>
                </a:cubicBezTo>
                <a:lnTo>
                  <a:pt x="418501" y="58500"/>
                </a:lnTo>
                <a:lnTo>
                  <a:pt x="486001" y="58500"/>
                </a:lnTo>
                <a:cubicBezTo>
                  <a:pt x="495942" y="58500"/>
                  <a:pt x="504001" y="66559"/>
                  <a:pt x="504001" y="76500"/>
                </a:cubicBezTo>
                <a:lnTo>
                  <a:pt x="504001" y="382500"/>
                </a:lnTo>
                <a:cubicBezTo>
                  <a:pt x="504005" y="389423"/>
                  <a:pt x="500039" y="395735"/>
                  <a:pt x="493800" y="398734"/>
                </a:cubicBezTo>
                <a:cubicBezTo>
                  <a:pt x="487561" y="401734"/>
                  <a:pt x="480155" y="400890"/>
                  <a:pt x="474751" y="396563"/>
                </a:cubicBezTo>
                <a:lnTo>
                  <a:pt x="412184" y="346500"/>
                </a:lnTo>
                <a:lnTo>
                  <a:pt x="126000" y="346500"/>
                </a:lnTo>
                <a:cubicBezTo>
                  <a:pt x="116059" y="346500"/>
                  <a:pt x="108000" y="338441"/>
                  <a:pt x="108000" y="328500"/>
                </a:cubicBezTo>
                <a:lnTo>
                  <a:pt x="108000" y="274500"/>
                </a:lnTo>
                <a:lnTo>
                  <a:pt x="92953" y="274500"/>
                </a:lnTo>
                <a:lnTo>
                  <a:pt x="30729" y="336730"/>
                </a:lnTo>
                <a:cubicBezTo>
                  <a:pt x="25581" y="341879"/>
                  <a:pt x="17838" y="343420"/>
                  <a:pt x="11111" y="340633"/>
                </a:cubicBezTo>
                <a:cubicBezTo>
                  <a:pt x="4384" y="337846"/>
                  <a:pt x="-1" y="331281"/>
                  <a:pt x="0" y="324000"/>
                </a:cubicBezTo>
                <a:lnTo>
                  <a:pt x="0" y="18000"/>
                </a:lnTo>
                <a:cubicBezTo>
                  <a:pt x="0" y="8059"/>
                  <a:pt x="8059" y="0"/>
                  <a:pt x="18000" y="0"/>
                </a:cubicBezTo>
                <a:close/>
              </a:path>
            </a:pathLst>
          </a:custGeom>
          <a:solidFill>
            <a:schemeClr val="accent1"/>
          </a:solidFill>
          <a:ln w="553" cap="flat">
            <a:noFill/>
            <a:prstDash val="solid"/>
            <a:miter/>
          </a:ln>
        </p:spPr>
        <p:txBody>
          <a:bodyPr rtlCol="0" anchor="ctr"/>
          <a:lstStyle/>
          <a:p>
            <a:endParaRPr lang="zh-CN" altLang="en-US">
              <a:solidFill>
                <a:schemeClr val="tx1"/>
              </a:solidFill>
            </a:endParaRPr>
          </a:p>
        </p:txBody>
      </p:sp>
      <p:sp>
        <p:nvSpPr>
          <p:cNvPr id="15" name="图形 18" descr="32313538383938393b32313538373838333bc6ecd6c4"/>
          <p:cNvSpPr/>
          <p:nvPr>
            <p:custDataLst>
              <p:tags r:id="rId8"/>
            </p:custDataLst>
          </p:nvPr>
        </p:nvSpPr>
        <p:spPr>
          <a:xfrm>
            <a:off x="4472108" y="4858629"/>
            <a:ext cx="390217" cy="419170"/>
          </a:xfrm>
          <a:custGeom>
            <a:avLst/>
            <a:gdLst>
              <a:gd name="connsiteX0" fmla="*/ 448156 w 468720"/>
              <a:gd name="connsiteY0" fmla="*/ 75216 h 504000"/>
              <a:gd name="connsiteX1" fmla="*/ 317116 w 468720"/>
              <a:gd name="connsiteY1" fmla="*/ 75216 h 504000"/>
              <a:gd name="connsiteX2" fmla="*/ 317116 w 468720"/>
              <a:gd name="connsiteY2" fmla="*/ 19776 h 504000"/>
              <a:gd name="connsiteX3" fmla="*/ 296956 w 468720"/>
              <a:gd name="connsiteY3" fmla="*/ -384 h 504000"/>
              <a:gd name="connsiteX4" fmla="*/ 19756 w 468720"/>
              <a:gd name="connsiteY4" fmla="*/ -384 h 504000"/>
              <a:gd name="connsiteX5" fmla="*/ -404 w 468720"/>
              <a:gd name="connsiteY5" fmla="*/ 19776 h 504000"/>
              <a:gd name="connsiteX6" fmla="*/ -404 w 468720"/>
              <a:gd name="connsiteY6" fmla="*/ 483456 h 504000"/>
              <a:gd name="connsiteX7" fmla="*/ 19756 w 468720"/>
              <a:gd name="connsiteY7" fmla="*/ 503616 h 504000"/>
              <a:gd name="connsiteX8" fmla="*/ 95356 w 468720"/>
              <a:gd name="connsiteY8" fmla="*/ 503616 h 504000"/>
              <a:gd name="connsiteX9" fmla="*/ 115516 w 468720"/>
              <a:gd name="connsiteY9" fmla="*/ 483456 h 504000"/>
              <a:gd name="connsiteX10" fmla="*/ 115516 w 468720"/>
              <a:gd name="connsiteY10" fmla="*/ 317136 h 504000"/>
              <a:gd name="connsiteX11" fmla="*/ 276796 w 468720"/>
              <a:gd name="connsiteY11" fmla="*/ 317136 h 504000"/>
              <a:gd name="connsiteX12" fmla="*/ 276796 w 468720"/>
              <a:gd name="connsiteY12" fmla="*/ 372576 h 504000"/>
              <a:gd name="connsiteX13" fmla="*/ 296956 w 468720"/>
              <a:gd name="connsiteY13" fmla="*/ 392736 h 504000"/>
              <a:gd name="connsiteX14" fmla="*/ 448156 w 468720"/>
              <a:gd name="connsiteY14" fmla="*/ 392736 h 504000"/>
              <a:gd name="connsiteX15" fmla="*/ 468316 w 468720"/>
              <a:gd name="connsiteY15" fmla="*/ 372576 h 504000"/>
              <a:gd name="connsiteX16" fmla="*/ 468316 w 468720"/>
              <a:gd name="connsiteY16" fmla="*/ 95376 h 504000"/>
              <a:gd name="connsiteX17" fmla="*/ 448156 w 468720"/>
              <a:gd name="connsiteY17" fmla="*/ 75216 h 504000"/>
              <a:gd name="connsiteX18" fmla="*/ 75196 w 468720"/>
              <a:gd name="connsiteY18" fmla="*/ 463296 h 504000"/>
              <a:gd name="connsiteX19" fmla="*/ 39916 w 468720"/>
              <a:gd name="connsiteY19" fmla="*/ 463296 h 504000"/>
              <a:gd name="connsiteX20" fmla="*/ 39916 w 468720"/>
              <a:gd name="connsiteY20" fmla="*/ 39936 h 504000"/>
              <a:gd name="connsiteX21" fmla="*/ 75196 w 468720"/>
              <a:gd name="connsiteY21" fmla="*/ 39936 h 504000"/>
              <a:gd name="connsiteX22" fmla="*/ 75196 w 468720"/>
              <a:gd name="connsiteY22" fmla="*/ 463296 h 504000"/>
              <a:gd name="connsiteX23" fmla="*/ 115516 w 468720"/>
              <a:gd name="connsiteY23" fmla="*/ 276816 h 504000"/>
              <a:gd name="connsiteX24" fmla="*/ 115516 w 468720"/>
              <a:gd name="connsiteY24" fmla="*/ 39936 h 504000"/>
              <a:gd name="connsiteX25" fmla="*/ 276796 w 468720"/>
              <a:gd name="connsiteY25" fmla="*/ 39936 h 504000"/>
              <a:gd name="connsiteX26" fmla="*/ 276796 w 468720"/>
              <a:gd name="connsiteY26" fmla="*/ 276816 h 504000"/>
              <a:gd name="connsiteX27" fmla="*/ 115516 w 468720"/>
              <a:gd name="connsiteY27" fmla="*/ 276816 h 504000"/>
              <a:gd name="connsiteX28" fmla="*/ 427996 w 468720"/>
              <a:gd name="connsiteY28" fmla="*/ 352416 h 504000"/>
              <a:gd name="connsiteX29" fmla="*/ 317116 w 468720"/>
              <a:gd name="connsiteY29" fmla="*/ 352416 h 504000"/>
              <a:gd name="connsiteX30" fmla="*/ 317116 w 468720"/>
              <a:gd name="connsiteY30" fmla="*/ 115536 h 504000"/>
              <a:gd name="connsiteX31" fmla="*/ 427996 w 468720"/>
              <a:gd name="connsiteY31" fmla="*/ 115536 h 504000"/>
              <a:gd name="connsiteX32" fmla="*/ 427996 w 468720"/>
              <a:gd name="connsiteY32" fmla="*/ 352416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68720" h="504000">
                <a:moveTo>
                  <a:pt x="448156" y="75216"/>
                </a:moveTo>
                <a:lnTo>
                  <a:pt x="317116" y="75216"/>
                </a:lnTo>
                <a:lnTo>
                  <a:pt x="317116" y="19776"/>
                </a:lnTo>
                <a:cubicBezTo>
                  <a:pt x="317116" y="8642"/>
                  <a:pt x="308090" y="-384"/>
                  <a:pt x="296956" y="-384"/>
                </a:cubicBezTo>
                <a:lnTo>
                  <a:pt x="19756" y="-384"/>
                </a:lnTo>
                <a:cubicBezTo>
                  <a:pt x="8622" y="-384"/>
                  <a:pt x="-404" y="8642"/>
                  <a:pt x="-404" y="19776"/>
                </a:cubicBezTo>
                <a:lnTo>
                  <a:pt x="-404" y="483456"/>
                </a:lnTo>
                <a:cubicBezTo>
                  <a:pt x="-404" y="494590"/>
                  <a:pt x="8622" y="503616"/>
                  <a:pt x="19756" y="503616"/>
                </a:cubicBezTo>
                <a:lnTo>
                  <a:pt x="95356" y="503616"/>
                </a:lnTo>
                <a:cubicBezTo>
                  <a:pt x="106490" y="503616"/>
                  <a:pt x="115516" y="494590"/>
                  <a:pt x="115516" y="483456"/>
                </a:cubicBezTo>
                <a:lnTo>
                  <a:pt x="115516" y="317136"/>
                </a:lnTo>
                <a:lnTo>
                  <a:pt x="276796" y="317136"/>
                </a:lnTo>
                <a:lnTo>
                  <a:pt x="276796" y="372576"/>
                </a:lnTo>
                <a:cubicBezTo>
                  <a:pt x="276796" y="383710"/>
                  <a:pt x="285822" y="392736"/>
                  <a:pt x="296956" y="392736"/>
                </a:cubicBezTo>
                <a:lnTo>
                  <a:pt x="448156" y="392736"/>
                </a:lnTo>
                <a:cubicBezTo>
                  <a:pt x="459290" y="392736"/>
                  <a:pt x="468316" y="383710"/>
                  <a:pt x="468316" y="372576"/>
                </a:cubicBezTo>
                <a:lnTo>
                  <a:pt x="468316" y="95376"/>
                </a:lnTo>
                <a:cubicBezTo>
                  <a:pt x="468316" y="84242"/>
                  <a:pt x="459290" y="75216"/>
                  <a:pt x="448156" y="75216"/>
                </a:cubicBezTo>
                <a:moveTo>
                  <a:pt x="75196" y="463296"/>
                </a:moveTo>
                <a:lnTo>
                  <a:pt x="39916" y="463296"/>
                </a:lnTo>
                <a:lnTo>
                  <a:pt x="39916" y="39936"/>
                </a:lnTo>
                <a:lnTo>
                  <a:pt x="75196" y="39936"/>
                </a:lnTo>
                <a:lnTo>
                  <a:pt x="75196" y="463296"/>
                </a:lnTo>
                <a:moveTo>
                  <a:pt x="115516" y="276816"/>
                </a:moveTo>
                <a:lnTo>
                  <a:pt x="115516" y="39936"/>
                </a:lnTo>
                <a:lnTo>
                  <a:pt x="276796" y="39936"/>
                </a:lnTo>
                <a:lnTo>
                  <a:pt x="276796" y="276816"/>
                </a:lnTo>
                <a:lnTo>
                  <a:pt x="115516" y="276816"/>
                </a:lnTo>
                <a:moveTo>
                  <a:pt x="427996" y="352416"/>
                </a:moveTo>
                <a:lnTo>
                  <a:pt x="317116" y="352416"/>
                </a:lnTo>
                <a:lnTo>
                  <a:pt x="317116" y="115536"/>
                </a:lnTo>
                <a:lnTo>
                  <a:pt x="427996" y="115536"/>
                </a:lnTo>
                <a:lnTo>
                  <a:pt x="427996" y="352416"/>
                </a:lnTo>
              </a:path>
            </a:pathLst>
          </a:custGeom>
          <a:solidFill>
            <a:schemeClr val="accent1"/>
          </a:solidFill>
          <a:ln w="619" cap="flat">
            <a:noFill/>
            <a:prstDash val="solid"/>
            <a:miter/>
          </a:ln>
        </p:spPr>
        <p:txBody>
          <a:bodyPr rtlCol="0" anchor="ctr"/>
          <a:lstStyle/>
          <a:p>
            <a:endParaRPr lang="zh-CN" altLang="en-US">
              <a:solidFill>
                <a:schemeClr val="tx1"/>
              </a:solidFill>
            </a:endParaRPr>
          </a:p>
        </p:txBody>
      </p:sp>
      <p:sp>
        <p:nvSpPr>
          <p:cNvPr id="16" name="矩形 15"/>
          <p:cNvSpPr/>
          <p:nvPr>
            <p:custDataLst>
              <p:tags r:id="rId9"/>
            </p:custDataLst>
          </p:nvPr>
        </p:nvSpPr>
        <p:spPr>
          <a:xfrm>
            <a:off x="5209770" y="3709694"/>
            <a:ext cx="6325723" cy="88901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rPr>
              <a:t>1985年，我国颁布了《保险法》，这是新中国成立后第一部保险法，对保险业的发展起到了重要的推动作用。</a:t>
            </a:r>
          </a:p>
        </p:txBody>
      </p:sp>
      <p:sp>
        <p:nvSpPr>
          <p:cNvPr id="17" name="矩形 16"/>
          <p:cNvSpPr/>
          <p:nvPr>
            <p:custDataLst>
              <p:tags r:id="rId10"/>
            </p:custDataLst>
          </p:nvPr>
        </p:nvSpPr>
        <p:spPr>
          <a:xfrm>
            <a:off x="5209770" y="3289865"/>
            <a:ext cx="6325723" cy="371792"/>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b="1">
                <a:solidFill>
                  <a:schemeClr val="accent1"/>
                </a:solidFill>
                <a:latin typeface="+mn-ea"/>
                <a:cs typeface="+mn-ea"/>
              </a:rPr>
              <a:t>保险法的发展历程</a:t>
            </a:r>
          </a:p>
        </p:txBody>
      </p:sp>
      <p:sp>
        <p:nvSpPr>
          <p:cNvPr id="19" name="矩形 18"/>
          <p:cNvSpPr/>
          <p:nvPr>
            <p:custDataLst>
              <p:tags r:id="rId11"/>
            </p:custDataLst>
          </p:nvPr>
        </p:nvSpPr>
        <p:spPr>
          <a:xfrm>
            <a:off x="5209770" y="5136321"/>
            <a:ext cx="6325723" cy="88901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200">
                <a:ln>
                  <a:noFill/>
                  <a:prstDash val="sysDot"/>
                </a:ln>
                <a:solidFill>
                  <a:schemeClr val="tx1">
                    <a:lumMod val="85000"/>
                    <a:lumOff val="15000"/>
                  </a:schemeClr>
                </a:solidFill>
                <a:latin typeface="+mn-ea"/>
                <a:cs typeface="+mn-ea"/>
              </a:rPr>
              <a:t>目前，我国保险法已经经历了多次修订和完善，形成了较为完善的保险法律体系，为保险业的健康发展提供了有力的法律保障。</a:t>
            </a:r>
          </a:p>
        </p:txBody>
      </p:sp>
      <p:sp>
        <p:nvSpPr>
          <p:cNvPr id="20" name="矩形 19"/>
          <p:cNvSpPr/>
          <p:nvPr>
            <p:custDataLst>
              <p:tags r:id="rId12"/>
            </p:custDataLst>
          </p:nvPr>
        </p:nvSpPr>
        <p:spPr>
          <a:xfrm>
            <a:off x="5209770" y="4716493"/>
            <a:ext cx="6325723" cy="371792"/>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b="1">
                <a:solidFill>
                  <a:schemeClr val="accent1"/>
                </a:solidFill>
                <a:latin typeface="+mn-ea"/>
                <a:cs typeface="+mn-ea"/>
              </a:rPr>
              <a:t>保险法的现状</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696000" y="394405"/>
            <a:ext cx="10800000" cy="792000"/>
          </a:xfrm>
        </p:spPr>
        <p:txBody>
          <a:bodyPr lIns="0" tIns="0" rIns="0" bIns="0">
            <a:noAutofit/>
          </a:bodyPr>
          <a:lstStyle/>
          <a:p>
            <a:r>
              <a:rPr lang="zh-CN" altLang="en-US" dirty="0">
                <a:sym typeface="+mn-ea"/>
              </a:rPr>
              <a:t>国内外保险法的比较</a:t>
            </a:r>
          </a:p>
        </p:txBody>
      </p:sp>
      <p:sp>
        <p:nvSpPr>
          <p:cNvPr id="5" name="矩形: 圆角 3"/>
          <p:cNvSpPr/>
          <p:nvPr>
            <p:custDataLst>
              <p:tags r:id="rId3"/>
            </p:custDataLst>
          </p:nvPr>
        </p:nvSpPr>
        <p:spPr>
          <a:xfrm>
            <a:off x="8623300" y="2910336"/>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
          <p:cNvSpPr/>
          <p:nvPr>
            <p:custDataLst>
              <p:tags r:id="rId4"/>
            </p:custDataLst>
          </p:nvPr>
        </p:nvSpPr>
        <p:spPr>
          <a:xfrm>
            <a:off x="4659630" y="2910336"/>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2"/>
          <p:cNvSpPr/>
          <p:nvPr>
            <p:custDataLst>
              <p:tags r:id="rId5"/>
            </p:custDataLst>
          </p:nvPr>
        </p:nvSpPr>
        <p:spPr>
          <a:xfrm>
            <a:off x="695960" y="2910336"/>
            <a:ext cx="2872920" cy="2137065"/>
          </a:xfrm>
          <a:prstGeom prst="roundRect">
            <a:avLst>
              <a:gd name="adj" fmla="val 576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6"/>
            </p:custDataLst>
          </p:nvPr>
        </p:nvSpPr>
        <p:spPr>
          <a:xfrm>
            <a:off x="782320" y="5203956"/>
            <a:ext cx="2700000" cy="1281600"/>
          </a:xfrm>
          <a:prstGeom prst="rect">
            <a:avLst/>
          </a:prstGeom>
        </p:spPr>
        <p:txBody>
          <a:bodyPr wrap="square" lIns="0" tIns="0" rIns="0" bIns="0">
            <a:noAutofit/>
          </a:bodyPr>
          <a:lstStyle/>
          <a:p>
            <a:pPr algn="ctr">
              <a:lnSpc>
                <a:spcPct val="150000"/>
              </a:lnSpc>
              <a:spcBef>
                <a:spcPct val="0"/>
              </a:spcBef>
              <a:spcAft>
                <a:spcPct val="0"/>
              </a:spcAft>
            </a:pPr>
            <a:r>
              <a:rPr lang="zh-CN" altLang="en-US" sz="1500">
                <a:solidFill>
                  <a:schemeClr val="tx1">
                    <a:lumMod val="85000"/>
                    <a:lumOff val="15000"/>
                  </a:schemeClr>
                </a:solidFill>
                <a:latin typeface="+mn-ea"/>
                <a:cs typeface="+mn-ea"/>
              </a:rPr>
              <a:t>比较国内外保险法的起源和发展历程，了解不同国家和地区保险法的特点和差异。</a:t>
            </a:r>
          </a:p>
        </p:txBody>
      </p:sp>
      <p:sp>
        <p:nvSpPr>
          <p:cNvPr id="18" name="矩形 17"/>
          <p:cNvSpPr/>
          <p:nvPr>
            <p:custDataLst>
              <p:tags r:id="rId7"/>
            </p:custDataLst>
          </p:nvPr>
        </p:nvSpPr>
        <p:spPr>
          <a:xfrm>
            <a:off x="1002030" y="4062861"/>
            <a:ext cx="2260599" cy="867312"/>
          </a:xfrm>
          <a:prstGeom prst="rect">
            <a:avLst/>
          </a:prstGeom>
          <a:noFill/>
        </p:spPr>
        <p:txBody>
          <a:bodyPr wrap="square" lIns="0" tIns="0" rIns="0" bIns="0" rtlCol="0" anchor="ctr">
            <a:noAutofit/>
          </a:bodyPr>
          <a:lstStyle/>
          <a:p>
            <a:pPr algn="ctr">
              <a:spcBef>
                <a:spcPct val="0"/>
              </a:spcBef>
              <a:spcAft>
                <a:spcPct val="0"/>
              </a:spcAft>
            </a:pPr>
            <a:r>
              <a:rPr kumimoji="1" lang="zh-CN" altLang="en-US" sz="2000" b="1" dirty="0">
                <a:solidFill>
                  <a:srgbClr val="FFFFFF"/>
                </a:solidFill>
                <a:latin typeface="+mn-ea"/>
                <a:cs typeface="+mn-ea"/>
              </a:rPr>
              <a:t>保险法起源</a:t>
            </a:r>
          </a:p>
        </p:txBody>
      </p:sp>
      <p:sp>
        <p:nvSpPr>
          <p:cNvPr id="19" name="矩形 18"/>
          <p:cNvSpPr/>
          <p:nvPr>
            <p:custDataLst>
              <p:tags r:id="rId8"/>
            </p:custDataLst>
          </p:nvPr>
        </p:nvSpPr>
        <p:spPr>
          <a:xfrm>
            <a:off x="4745990" y="5203956"/>
            <a:ext cx="2700000" cy="1281600"/>
          </a:xfrm>
          <a:prstGeom prst="rect">
            <a:avLst/>
          </a:prstGeom>
        </p:spPr>
        <p:txBody>
          <a:bodyPr wrap="square" lIns="0" tIns="0" rIns="0" bIns="0">
            <a:noAutofit/>
          </a:bodyPr>
          <a:lstStyle/>
          <a:p>
            <a:pPr algn="ctr">
              <a:lnSpc>
                <a:spcPct val="150000"/>
              </a:lnSpc>
              <a:spcBef>
                <a:spcPct val="0"/>
              </a:spcBef>
              <a:spcAft>
                <a:spcPct val="0"/>
              </a:spcAft>
            </a:pPr>
            <a:r>
              <a:rPr lang="zh-CN" altLang="en-US" sz="1500">
                <a:solidFill>
                  <a:schemeClr val="tx1">
                    <a:lumMod val="85000"/>
                    <a:lumOff val="15000"/>
                  </a:schemeClr>
                </a:solidFill>
                <a:latin typeface="+mn-ea"/>
                <a:cs typeface="+mn-ea"/>
              </a:rPr>
              <a:t>比较国内外保险法在保险合同、保险责任、保险赔偿等方面的规定，分析其异同和影响。</a:t>
            </a:r>
          </a:p>
        </p:txBody>
      </p:sp>
      <p:sp>
        <p:nvSpPr>
          <p:cNvPr id="20" name="矩形 19"/>
          <p:cNvSpPr/>
          <p:nvPr>
            <p:custDataLst>
              <p:tags r:id="rId9"/>
            </p:custDataLst>
          </p:nvPr>
        </p:nvSpPr>
        <p:spPr>
          <a:xfrm>
            <a:off x="4965700" y="4062861"/>
            <a:ext cx="2260599" cy="867312"/>
          </a:xfrm>
          <a:prstGeom prst="rect">
            <a:avLst/>
          </a:prstGeom>
          <a:noFill/>
        </p:spPr>
        <p:txBody>
          <a:bodyPr wrap="square" lIns="0" tIns="0" rIns="0" bIns="0" rtlCol="0" anchor="ctr">
            <a:noAutofit/>
          </a:bodyPr>
          <a:lstStyle/>
          <a:p>
            <a:pPr algn="ctr">
              <a:spcBef>
                <a:spcPct val="0"/>
              </a:spcBef>
              <a:spcAft>
                <a:spcPct val="0"/>
              </a:spcAft>
            </a:pPr>
            <a:r>
              <a:rPr kumimoji="1" lang="zh-CN" altLang="en-US" sz="2000" b="1">
                <a:solidFill>
                  <a:srgbClr val="FFFFFF"/>
                </a:solidFill>
                <a:latin typeface="+mn-ea"/>
                <a:cs typeface="+mn-ea"/>
              </a:rPr>
              <a:t>保险法规定</a:t>
            </a:r>
          </a:p>
        </p:txBody>
      </p:sp>
      <p:sp>
        <p:nvSpPr>
          <p:cNvPr id="22" name="矩形 21"/>
          <p:cNvSpPr/>
          <p:nvPr>
            <p:custDataLst>
              <p:tags r:id="rId10"/>
            </p:custDataLst>
          </p:nvPr>
        </p:nvSpPr>
        <p:spPr>
          <a:xfrm>
            <a:off x="8709660" y="5203956"/>
            <a:ext cx="2700000" cy="1279656"/>
          </a:xfrm>
          <a:prstGeom prst="rect">
            <a:avLst/>
          </a:prstGeom>
        </p:spPr>
        <p:txBody>
          <a:bodyPr wrap="square" lIns="0" tIns="0" rIns="0" bIns="0">
            <a:noAutofit/>
          </a:bodyPr>
          <a:lstStyle/>
          <a:p>
            <a:pPr algn="ctr">
              <a:lnSpc>
                <a:spcPct val="150000"/>
              </a:lnSpc>
              <a:spcBef>
                <a:spcPct val="0"/>
              </a:spcBef>
              <a:spcAft>
                <a:spcPct val="0"/>
              </a:spcAft>
            </a:pPr>
            <a:r>
              <a:rPr lang="zh-CN" altLang="en-US" sz="1500">
                <a:solidFill>
                  <a:schemeClr val="tx1">
                    <a:lumMod val="85000"/>
                    <a:lumOff val="15000"/>
                  </a:schemeClr>
                </a:solidFill>
                <a:latin typeface="+mn-ea"/>
                <a:cs typeface="+mn-ea"/>
              </a:rPr>
              <a:t>比较国内外保险法在实施过程中的差异，如监管机构、执法力度、司法实践等方面的差异。</a:t>
            </a:r>
          </a:p>
        </p:txBody>
      </p:sp>
      <p:sp>
        <p:nvSpPr>
          <p:cNvPr id="23" name="矩形 22"/>
          <p:cNvSpPr/>
          <p:nvPr>
            <p:custDataLst>
              <p:tags r:id="rId11"/>
            </p:custDataLst>
          </p:nvPr>
        </p:nvSpPr>
        <p:spPr>
          <a:xfrm>
            <a:off x="8929370" y="4062861"/>
            <a:ext cx="2260600" cy="867312"/>
          </a:xfrm>
          <a:prstGeom prst="rect">
            <a:avLst/>
          </a:prstGeom>
          <a:noFill/>
        </p:spPr>
        <p:txBody>
          <a:bodyPr wrap="square" lIns="0" tIns="0" rIns="0" bIns="0" rtlCol="0" anchor="ctr">
            <a:noAutofit/>
          </a:bodyPr>
          <a:lstStyle/>
          <a:p>
            <a:pPr algn="ctr">
              <a:spcBef>
                <a:spcPct val="0"/>
              </a:spcBef>
              <a:spcAft>
                <a:spcPct val="0"/>
              </a:spcAft>
            </a:pPr>
            <a:r>
              <a:rPr kumimoji="1" lang="zh-CN" altLang="en-US" sz="2000" b="1">
                <a:solidFill>
                  <a:srgbClr val="FFFFFF"/>
                </a:solidFill>
                <a:latin typeface="+mn-ea"/>
                <a:cs typeface="+mn-ea"/>
              </a:rPr>
              <a:t>保险法实施</a:t>
            </a:r>
          </a:p>
        </p:txBody>
      </p:sp>
      <p:pic>
        <p:nvPicPr>
          <p:cNvPr id="24" name="图片 23" descr="/data/temp/1c0723d5-2c4b-11ef-b27a-ae8e03db617c.jpg@base@tag=imgScale&amp;m=1&amp;w=620&amp;h=620&amp;q=951c0723d5-2c4b-11ef-b27a-ae8e03db617c"/>
          <p:cNvPicPr>
            <a:picLocks noChangeAspect="1"/>
          </p:cNvPicPr>
          <p:nvPr>
            <p:custDataLst>
              <p:tags r:id="rId12"/>
            </p:custDataLst>
          </p:nvPr>
        </p:nvPicPr>
        <p:blipFill rotWithShape="1">
          <a:blip r:embed="rId17"/>
          <a:srcRect l="16667" r="16667"/>
          <a:stretch>
            <a:fillRect/>
          </a:stretch>
        </p:blipFill>
        <p:spPr>
          <a:xfrm>
            <a:off x="1016634" y="1753366"/>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pic>
        <p:nvPicPr>
          <p:cNvPr id="25" name="图片 24" descr="/data/temp/1c072485-2c4b-11ef-b27a-ae8e03db617c.jpg@base@tag=imgScale&amp;m=1&amp;w=620&amp;h=620&amp;q=951c072485-2c4b-11ef-b27a-ae8e03db617c"/>
          <p:cNvPicPr>
            <a:picLocks noChangeAspect="1"/>
          </p:cNvPicPr>
          <p:nvPr>
            <p:custDataLst>
              <p:tags r:id="rId13"/>
            </p:custDataLst>
          </p:nvPr>
        </p:nvPicPr>
        <p:blipFill>
          <a:blip r:embed="rId18"/>
          <a:srcRect l="16667" r="16667"/>
          <a:stretch>
            <a:fillRect/>
          </a:stretch>
        </p:blipFill>
        <p:spPr>
          <a:xfrm>
            <a:off x="4980305" y="1753366"/>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pic>
        <p:nvPicPr>
          <p:cNvPr id="26" name="图片 25" descr="/data/temp/1c0724c0-2c4b-11ef-b27a-ae8e03db617c.jpg@base@tag=imgScale&amp;m=1&amp;w=620&amp;h=620&amp;q=951c0724c0-2c4b-11ef-b27a-ae8e03db617c"/>
          <p:cNvPicPr>
            <a:picLocks noChangeAspect="1"/>
          </p:cNvPicPr>
          <p:nvPr>
            <p:custDataLst>
              <p:tags r:id="rId14"/>
            </p:custDataLst>
          </p:nvPr>
        </p:nvPicPr>
        <p:blipFill>
          <a:blip r:embed="rId19"/>
          <a:srcRect l="16667" r="16667"/>
          <a:stretch>
            <a:fillRect/>
          </a:stretch>
        </p:blipFill>
        <p:spPr>
          <a:xfrm>
            <a:off x="8943340" y="1753366"/>
            <a:ext cx="2232000" cy="223200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010438" y="2034069"/>
            <a:ext cx="5230368" cy="2789863"/>
          </a:xfrm>
        </p:spPr>
        <p:txBody>
          <a:bodyPr wrap="square" anchor="ctr" anchorCtr="0">
            <a:normAutofit/>
          </a:bodyPr>
          <a:lstStyle/>
          <a:p>
            <a:r>
              <a:rPr lang="zh-CN" altLang="en-US" dirty="0"/>
              <a:t>保险法实际应用</a:t>
            </a:r>
          </a:p>
        </p:txBody>
      </p:sp>
      <p:sp>
        <p:nvSpPr>
          <p:cNvPr id="6" name="节编号"/>
          <p:cNvSpPr>
            <a:spLocks noGrp="1"/>
          </p:cNvSpPr>
          <p:nvPr>
            <p:ph type="body" sz="quarter" idx="13"/>
            <p:custDataLst>
              <p:tags r:id="rId3"/>
            </p:custDataLst>
          </p:nvPr>
        </p:nvSpPr>
        <p:spPr>
          <a:xfrm>
            <a:off x="1130518" y="881029"/>
            <a:ext cx="4402908" cy="4700971"/>
          </a:xfrm>
        </p:spPr>
        <p:txBody>
          <a:bodyPr wrap="square">
            <a:normAutofit/>
          </a:bodyPr>
          <a:lstStyle/>
          <a:p>
            <a:r>
              <a:rPr lang="zh-CN" altLang="en-US" dirty="0"/>
              <a:t>04</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t>保险合同生效与解除</a:t>
            </a:r>
          </a:p>
        </p:txBody>
      </p:sp>
      <p:sp>
        <p:nvSpPr>
          <p:cNvPr id="13" name="任意多边形: 形状 5"/>
          <p:cNvSpPr>
            <a:spLocks noChangeAspect="1"/>
          </p:cNvSpPr>
          <p:nvPr>
            <p:custDataLst>
              <p:tags r:id="rId3"/>
            </p:custDataLst>
          </p:nvPr>
        </p:nvSpPr>
        <p:spPr>
          <a:xfrm>
            <a:off x="-13319" y="2417575"/>
            <a:ext cx="12205936" cy="4440691"/>
          </a:xfrm>
          <a:custGeom>
            <a:avLst/>
            <a:gdLst>
              <a:gd name="connsiteX0" fmla="*/ 0 w 12205318"/>
              <a:gd name="connsiteY0" fmla="*/ 0 h 4440466"/>
              <a:gd name="connsiteX1" fmla="*/ 2537856 w 12205318"/>
              <a:gd name="connsiteY1" fmla="*/ 0 h 4440466"/>
              <a:gd name="connsiteX2" fmla="*/ 2547059 w 12205318"/>
              <a:gd name="connsiteY2" fmla="*/ 60299 h 4440466"/>
              <a:gd name="connsiteX3" fmla="*/ 3305334 w 12205318"/>
              <a:gd name="connsiteY3" fmla="*/ 678311 h 4440466"/>
              <a:gd name="connsiteX4" fmla="*/ 4063609 w 12205318"/>
              <a:gd name="connsiteY4" fmla="*/ 60299 h 4440466"/>
              <a:gd name="connsiteX5" fmla="*/ 4072812 w 12205318"/>
              <a:gd name="connsiteY5" fmla="*/ 0 h 4440466"/>
              <a:gd name="connsiteX6" fmla="*/ 7982863 w 12205318"/>
              <a:gd name="connsiteY6" fmla="*/ 0 h 4440466"/>
              <a:gd name="connsiteX7" fmla="*/ 7992066 w 12205318"/>
              <a:gd name="connsiteY7" fmla="*/ 60299 h 4440466"/>
              <a:gd name="connsiteX8" fmla="*/ 8750341 w 12205318"/>
              <a:gd name="connsiteY8" fmla="*/ 678311 h 4440466"/>
              <a:gd name="connsiteX9" fmla="*/ 9508616 w 12205318"/>
              <a:gd name="connsiteY9" fmla="*/ 60299 h 4440466"/>
              <a:gd name="connsiteX10" fmla="*/ 9517819 w 12205318"/>
              <a:gd name="connsiteY10" fmla="*/ 0 h 4440466"/>
              <a:gd name="connsiteX11" fmla="*/ 12205318 w 12205318"/>
              <a:gd name="connsiteY11" fmla="*/ 0 h 4440466"/>
              <a:gd name="connsiteX12" fmla="*/ 12205318 w 12205318"/>
              <a:gd name="connsiteY12" fmla="*/ 4440466 h 4440466"/>
              <a:gd name="connsiteX13" fmla="*/ 0 w 12205318"/>
              <a:gd name="connsiteY13" fmla="*/ 4440466 h 4440466"/>
              <a:gd name="connsiteX14" fmla="*/ 0 w 12205318"/>
              <a:gd name="connsiteY14" fmla="*/ 0 h 444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05318" h="4440466">
                <a:moveTo>
                  <a:pt x="0" y="0"/>
                </a:moveTo>
                <a:lnTo>
                  <a:pt x="2537856" y="0"/>
                </a:lnTo>
                <a:lnTo>
                  <a:pt x="2547059" y="60299"/>
                </a:lnTo>
                <a:cubicBezTo>
                  <a:pt x="2619232" y="412998"/>
                  <a:pt x="2931300" y="678311"/>
                  <a:pt x="3305334" y="678311"/>
                </a:cubicBezTo>
                <a:cubicBezTo>
                  <a:pt x="3679369" y="678311"/>
                  <a:pt x="3991437" y="412998"/>
                  <a:pt x="4063609" y="60299"/>
                </a:cubicBezTo>
                <a:lnTo>
                  <a:pt x="4072812" y="0"/>
                </a:lnTo>
                <a:lnTo>
                  <a:pt x="7982863" y="0"/>
                </a:lnTo>
                <a:lnTo>
                  <a:pt x="7992066" y="60299"/>
                </a:lnTo>
                <a:cubicBezTo>
                  <a:pt x="8064239" y="412998"/>
                  <a:pt x="8376307" y="678311"/>
                  <a:pt x="8750341" y="678311"/>
                </a:cubicBezTo>
                <a:cubicBezTo>
                  <a:pt x="9124375" y="678311"/>
                  <a:pt x="9436443" y="412998"/>
                  <a:pt x="9508616" y="60299"/>
                </a:cubicBezTo>
                <a:lnTo>
                  <a:pt x="9517819" y="0"/>
                </a:lnTo>
                <a:lnTo>
                  <a:pt x="12205318" y="0"/>
                </a:lnTo>
                <a:lnTo>
                  <a:pt x="12205318" y="4440466"/>
                </a:lnTo>
                <a:lnTo>
                  <a:pt x="0" y="4440466"/>
                </a:lnTo>
                <a:lnTo>
                  <a:pt x="0" y="0"/>
                </a:lnTo>
                <a:close/>
              </a:path>
            </a:pathLst>
          </a:custGeom>
          <a:gradFill>
            <a:gsLst>
              <a:gs pos="0">
                <a:schemeClr val="accent1"/>
              </a:gs>
              <a:gs pos="100000">
                <a:schemeClr val="accent1">
                  <a:alpha val="80000"/>
                </a:schemeClr>
              </a:gs>
            </a:gsLst>
            <a:lin ang="14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矩形 13"/>
          <p:cNvSpPr/>
          <p:nvPr>
            <p:custDataLst>
              <p:tags r:id="rId4"/>
            </p:custDataLst>
          </p:nvPr>
        </p:nvSpPr>
        <p:spPr>
          <a:xfrm>
            <a:off x="1142440" y="3864178"/>
            <a:ext cx="4462726" cy="2599573"/>
          </a:xfrm>
          <a:prstGeom prst="rect">
            <a:avLst/>
          </a:prstGeom>
        </p:spPr>
        <p:txBody>
          <a:bodyPr wrap="square" lIns="0" tIns="0" rIns="0" bIns="0" anchor="t" anchorCtr="0">
            <a:noAutofit/>
          </a:bodyPr>
          <a:lstStyle/>
          <a:p>
            <a:pPr algn="just">
              <a:lnSpc>
                <a:spcPct val="150000"/>
              </a:lnSpc>
              <a:spcBef>
                <a:spcPct val="0"/>
              </a:spcBef>
              <a:spcAft>
                <a:spcPct val="0"/>
              </a:spcAft>
            </a:pPr>
            <a:r>
              <a:rPr lang="zh-CN" altLang="en-US" sz="1600" dirty="0">
                <a:solidFill>
                  <a:srgbClr val="FFFFFF"/>
                </a:solidFill>
                <a:latin typeface="+mn-ea"/>
                <a:cs typeface="+mn-ea"/>
              </a:rPr>
              <a:t>保险合同在双方当事人签字或盖章后生效，保险人开始承担保险责任。</a:t>
            </a:r>
          </a:p>
        </p:txBody>
      </p:sp>
      <p:sp>
        <p:nvSpPr>
          <p:cNvPr id="15" name="矩形 14"/>
          <p:cNvSpPr/>
          <p:nvPr>
            <p:custDataLst>
              <p:tags r:id="rId5"/>
            </p:custDataLst>
          </p:nvPr>
        </p:nvSpPr>
        <p:spPr>
          <a:xfrm>
            <a:off x="6587840" y="3864178"/>
            <a:ext cx="4462725" cy="2599573"/>
          </a:xfrm>
          <a:prstGeom prst="rect">
            <a:avLst/>
          </a:prstGeom>
        </p:spPr>
        <p:txBody>
          <a:bodyPr wrap="square" lIns="0" tIns="0" rIns="0" bIns="0" anchor="t" anchorCtr="0">
            <a:noAutofit/>
          </a:bodyPr>
          <a:lstStyle/>
          <a:p>
            <a:pPr algn="just">
              <a:lnSpc>
                <a:spcPct val="150000"/>
              </a:lnSpc>
              <a:spcBef>
                <a:spcPct val="0"/>
              </a:spcBef>
              <a:spcAft>
                <a:spcPct val="0"/>
              </a:spcAft>
            </a:pPr>
            <a:r>
              <a:rPr lang="zh-CN" altLang="en-US" sz="1600" dirty="0">
                <a:solidFill>
                  <a:srgbClr val="FFFFFF"/>
                </a:solidFill>
                <a:latin typeface="+mn-ea"/>
                <a:cs typeface="+mn-ea"/>
              </a:rPr>
              <a:t>保险合同解除分为法定解除和约定解除两种方式。法定解除是指在保险合同成立后，因法律规定的原因导致保险合同解除；约定解除是指在保险合同成立后，双方当事人协商一致解除保险合同。</a:t>
            </a:r>
          </a:p>
        </p:txBody>
      </p:sp>
      <p:sp>
        <p:nvSpPr>
          <p:cNvPr id="16" name="矩形 15"/>
          <p:cNvSpPr/>
          <p:nvPr>
            <p:custDataLst>
              <p:tags r:id="rId6"/>
            </p:custDataLst>
          </p:nvPr>
        </p:nvSpPr>
        <p:spPr>
          <a:xfrm>
            <a:off x="1564101" y="3257722"/>
            <a:ext cx="3456175" cy="581086"/>
          </a:xfrm>
          <a:prstGeom prst="rect">
            <a:avLst/>
          </a:prstGeom>
        </p:spPr>
        <p:txBody>
          <a:bodyPr wrap="square" lIns="0" tIns="0" rIns="0" bIns="0" anchor="t" anchorCtr="0">
            <a:noAutofit/>
          </a:bodyPr>
          <a:lstStyle/>
          <a:p>
            <a:pPr algn="ctr">
              <a:spcBef>
                <a:spcPct val="0"/>
              </a:spcBef>
              <a:spcAft>
                <a:spcPct val="0"/>
              </a:spcAft>
            </a:pPr>
            <a:r>
              <a:rPr lang="zh-CN" altLang="en-US" sz="2400" b="1">
                <a:solidFill>
                  <a:srgbClr val="FFFFFF"/>
                </a:solidFill>
                <a:latin typeface="+mn-ea"/>
                <a:cs typeface="+mn-ea"/>
              </a:rPr>
              <a:t>保险合同生效</a:t>
            </a:r>
          </a:p>
        </p:txBody>
      </p:sp>
      <p:sp>
        <p:nvSpPr>
          <p:cNvPr id="17" name="矩形 16"/>
          <p:cNvSpPr/>
          <p:nvPr>
            <p:custDataLst>
              <p:tags r:id="rId7"/>
            </p:custDataLst>
          </p:nvPr>
        </p:nvSpPr>
        <p:spPr>
          <a:xfrm>
            <a:off x="7009502" y="3257722"/>
            <a:ext cx="3456175" cy="581086"/>
          </a:xfrm>
          <a:prstGeom prst="rect">
            <a:avLst/>
          </a:prstGeom>
        </p:spPr>
        <p:txBody>
          <a:bodyPr wrap="square" lIns="0" tIns="0" rIns="0" bIns="0" anchor="t" anchorCtr="0">
            <a:noAutofit/>
          </a:bodyPr>
          <a:lstStyle/>
          <a:p>
            <a:pPr algn="ctr">
              <a:spcBef>
                <a:spcPct val="0"/>
              </a:spcBef>
              <a:spcAft>
                <a:spcPct val="0"/>
              </a:spcAft>
            </a:pPr>
            <a:r>
              <a:rPr lang="zh-CN" altLang="en-US" sz="2400" b="1">
                <a:solidFill>
                  <a:srgbClr val="FFFFFF"/>
                </a:solidFill>
                <a:latin typeface="+mn-ea"/>
                <a:cs typeface="+mn-ea"/>
              </a:rPr>
              <a:t>保险合同解除</a:t>
            </a:r>
          </a:p>
        </p:txBody>
      </p:sp>
      <p:sp>
        <p:nvSpPr>
          <p:cNvPr id="18" name="椭圆 17"/>
          <p:cNvSpPr>
            <a:spLocks noChangeAspect="1"/>
          </p:cNvSpPr>
          <p:nvPr>
            <p:custDataLst>
              <p:tags r:id="rId8"/>
            </p:custDataLst>
          </p:nvPr>
        </p:nvSpPr>
        <p:spPr>
          <a:xfrm>
            <a:off x="2734465" y="1751426"/>
            <a:ext cx="1116056" cy="1116056"/>
          </a:xfrm>
          <a:prstGeom prst="ellipse">
            <a:avLst/>
          </a:prstGeom>
          <a:noFill/>
          <a:ln w="31750">
            <a:solidFill>
              <a:schemeClr val="accent1">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9" name="椭圆 18"/>
          <p:cNvSpPr>
            <a:spLocks noChangeAspect="1"/>
          </p:cNvSpPr>
          <p:nvPr>
            <p:custDataLst>
              <p:tags r:id="rId9"/>
            </p:custDataLst>
          </p:nvPr>
        </p:nvSpPr>
        <p:spPr>
          <a:xfrm>
            <a:off x="8179231" y="1751426"/>
            <a:ext cx="1116056" cy="1116056"/>
          </a:xfrm>
          <a:prstGeom prst="ellipse">
            <a:avLst/>
          </a:prstGeom>
          <a:noFill/>
          <a:ln w="31750">
            <a:solidFill>
              <a:schemeClr val="accent1">
                <a:alpha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0" name="任意多边形: 形状 2"/>
          <p:cNvSpPr/>
          <p:nvPr>
            <p:custDataLst>
              <p:tags r:id="rId10"/>
            </p:custDataLst>
          </p:nvPr>
        </p:nvSpPr>
        <p:spPr>
          <a:xfrm>
            <a:off x="3058332" y="2091803"/>
            <a:ext cx="468023" cy="434484"/>
          </a:xfrm>
          <a:custGeom>
            <a:avLst/>
            <a:gdLst>
              <a:gd name="connsiteX0" fmla="*/ 413196 w 467999"/>
              <a:gd name="connsiteY0" fmla="*/ 115 h 434462"/>
              <a:gd name="connsiteX1" fmla="*/ 53838 w 467999"/>
              <a:gd name="connsiteY1" fmla="*/ 115 h 434462"/>
              <a:gd name="connsiteX2" fmla="*/ 114 w 467999"/>
              <a:gd name="connsiteY2" fmla="*/ 54272 h 434462"/>
              <a:gd name="connsiteX3" fmla="*/ 114 w 467999"/>
              <a:gd name="connsiteY3" fmla="*/ 287751 h 434462"/>
              <a:gd name="connsiteX4" fmla="*/ 53838 w 467999"/>
              <a:gd name="connsiteY4" fmla="*/ 341908 h 434462"/>
              <a:gd name="connsiteX5" fmla="*/ 188747 w 467999"/>
              <a:gd name="connsiteY5" fmla="*/ 341908 h 434462"/>
              <a:gd name="connsiteX6" fmla="*/ 188747 w 467999"/>
              <a:gd name="connsiteY6" fmla="*/ 408101 h 434462"/>
              <a:gd name="connsiteX7" fmla="*/ 114726 w 467999"/>
              <a:gd name="connsiteY7" fmla="*/ 408101 h 434462"/>
              <a:gd name="connsiteX8" fmla="*/ 101594 w 467999"/>
              <a:gd name="connsiteY8" fmla="*/ 421339 h 434462"/>
              <a:gd name="connsiteX9" fmla="*/ 114726 w 467999"/>
              <a:gd name="connsiteY9" fmla="*/ 434578 h 434462"/>
              <a:gd name="connsiteX10" fmla="*/ 342757 w 467999"/>
              <a:gd name="connsiteY10" fmla="*/ 434578 h 434462"/>
              <a:gd name="connsiteX11" fmla="*/ 355890 w 467999"/>
              <a:gd name="connsiteY11" fmla="*/ 421339 h 434462"/>
              <a:gd name="connsiteX12" fmla="*/ 342757 w 467999"/>
              <a:gd name="connsiteY12" fmla="*/ 408101 h 434462"/>
              <a:gd name="connsiteX13" fmla="*/ 269931 w 467999"/>
              <a:gd name="connsiteY13" fmla="*/ 408101 h 434462"/>
              <a:gd name="connsiteX14" fmla="*/ 269931 w 467999"/>
              <a:gd name="connsiteY14" fmla="*/ 341908 h 434462"/>
              <a:gd name="connsiteX15" fmla="*/ 414389 w 467999"/>
              <a:gd name="connsiteY15" fmla="*/ 341908 h 434462"/>
              <a:gd name="connsiteX16" fmla="*/ 468114 w 467999"/>
              <a:gd name="connsiteY16" fmla="*/ 287751 h 434462"/>
              <a:gd name="connsiteX17" fmla="*/ 468114 w 467999"/>
              <a:gd name="connsiteY17" fmla="*/ 54272 h 434462"/>
              <a:gd name="connsiteX18" fmla="*/ 413196 w 467999"/>
              <a:gd name="connsiteY18" fmla="*/ 115 h 434462"/>
              <a:gd name="connsiteX19" fmla="*/ 389317 w 467999"/>
              <a:gd name="connsiteY19" fmla="*/ 80749 h 434462"/>
              <a:gd name="connsiteX20" fmla="*/ 389317 w 467999"/>
              <a:gd name="connsiteY20" fmla="*/ 80749 h 434462"/>
              <a:gd name="connsiteX21" fmla="*/ 389317 w 467999"/>
              <a:gd name="connsiteY21" fmla="*/ 81953 h 434462"/>
              <a:gd name="connsiteX22" fmla="*/ 255605 w 467999"/>
              <a:gd name="connsiteY22" fmla="*/ 261275 h 434462"/>
              <a:gd name="connsiteX23" fmla="*/ 252023 w 467999"/>
              <a:gd name="connsiteY23" fmla="*/ 258867 h 434462"/>
              <a:gd name="connsiteX24" fmla="*/ 146961 w 467999"/>
              <a:gd name="connsiteY24" fmla="*/ 181844 h 434462"/>
              <a:gd name="connsiteX25" fmla="*/ 109951 w 467999"/>
              <a:gd name="connsiteY25" fmla="*/ 229983 h 434462"/>
              <a:gd name="connsiteX26" fmla="*/ 93236 w 467999"/>
              <a:gd name="connsiteY26" fmla="*/ 236001 h 434462"/>
              <a:gd name="connsiteX27" fmla="*/ 84879 w 467999"/>
              <a:gd name="connsiteY27" fmla="*/ 217948 h 434462"/>
              <a:gd name="connsiteX28" fmla="*/ 86073 w 467999"/>
              <a:gd name="connsiteY28" fmla="*/ 215541 h 434462"/>
              <a:gd name="connsiteX29" fmla="*/ 136216 w 467999"/>
              <a:gd name="connsiteY29" fmla="*/ 149349 h 434462"/>
              <a:gd name="connsiteX30" fmla="*/ 140992 w 467999"/>
              <a:gd name="connsiteY30" fmla="*/ 143331 h 434462"/>
              <a:gd name="connsiteX31" fmla="*/ 249634 w 467999"/>
              <a:gd name="connsiteY31" fmla="*/ 223966 h 434462"/>
              <a:gd name="connsiteX32" fmla="*/ 367829 w 467999"/>
              <a:gd name="connsiteY32" fmla="*/ 66307 h 434462"/>
              <a:gd name="connsiteX33" fmla="*/ 382154 w 467999"/>
              <a:gd name="connsiteY33" fmla="*/ 63900 h 434462"/>
              <a:gd name="connsiteX34" fmla="*/ 389317 w 467999"/>
              <a:gd name="connsiteY34" fmla="*/ 80749 h 43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67999" h="434462">
                <a:moveTo>
                  <a:pt x="413196" y="115"/>
                </a:moveTo>
                <a:lnTo>
                  <a:pt x="53838" y="115"/>
                </a:lnTo>
                <a:cubicBezTo>
                  <a:pt x="23992" y="115"/>
                  <a:pt x="114" y="24185"/>
                  <a:pt x="114" y="54272"/>
                </a:cubicBezTo>
                <a:lnTo>
                  <a:pt x="114" y="287751"/>
                </a:lnTo>
                <a:cubicBezTo>
                  <a:pt x="114" y="317838"/>
                  <a:pt x="23992" y="341908"/>
                  <a:pt x="53838" y="341908"/>
                </a:cubicBezTo>
                <a:lnTo>
                  <a:pt x="188747" y="341908"/>
                </a:lnTo>
                <a:lnTo>
                  <a:pt x="188747" y="408101"/>
                </a:lnTo>
                <a:lnTo>
                  <a:pt x="114726" y="408101"/>
                </a:lnTo>
                <a:cubicBezTo>
                  <a:pt x="107563" y="408101"/>
                  <a:pt x="101594" y="414119"/>
                  <a:pt x="101594" y="421339"/>
                </a:cubicBezTo>
                <a:cubicBezTo>
                  <a:pt x="101594" y="428561"/>
                  <a:pt x="107563" y="434578"/>
                  <a:pt x="114726" y="434578"/>
                </a:cubicBezTo>
                <a:lnTo>
                  <a:pt x="342757" y="434578"/>
                </a:lnTo>
                <a:cubicBezTo>
                  <a:pt x="349921" y="434578"/>
                  <a:pt x="355890" y="428561"/>
                  <a:pt x="355890" y="421339"/>
                </a:cubicBezTo>
                <a:cubicBezTo>
                  <a:pt x="355890" y="414119"/>
                  <a:pt x="349921" y="408101"/>
                  <a:pt x="342757" y="408101"/>
                </a:cubicBezTo>
                <a:lnTo>
                  <a:pt x="269931" y="408101"/>
                </a:lnTo>
                <a:lnTo>
                  <a:pt x="269931" y="341908"/>
                </a:lnTo>
                <a:lnTo>
                  <a:pt x="414389" y="341908"/>
                </a:lnTo>
                <a:cubicBezTo>
                  <a:pt x="444237" y="341908"/>
                  <a:pt x="468114" y="317838"/>
                  <a:pt x="468114" y="287751"/>
                </a:cubicBezTo>
                <a:lnTo>
                  <a:pt x="468114" y="54272"/>
                </a:lnTo>
                <a:cubicBezTo>
                  <a:pt x="466920" y="25388"/>
                  <a:pt x="443042" y="115"/>
                  <a:pt x="413196" y="115"/>
                </a:cubicBezTo>
                <a:moveTo>
                  <a:pt x="389317" y="80749"/>
                </a:moveTo>
                <a:cubicBezTo>
                  <a:pt x="389317" y="80749"/>
                  <a:pt x="389317" y="81953"/>
                  <a:pt x="389317" y="80749"/>
                </a:cubicBezTo>
                <a:lnTo>
                  <a:pt x="389317" y="81953"/>
                </a:lnTo>
                <a:lnTo>
                  <a:pt x="255605" y="261275"/>
                </a:lnTo>
                <a:lnTo>
                  <a:pt x="252023" y="258867"/>
                </a:lnTo>
                <a:lnTo>
                  <a:pt x="146961" y="181844"/>
                </a:lnTo>
                <a:lnTo>
                  <a:pt x="109951" y="229983"/>
                </a:lnTo>
                <a:cubicBezTo>
                  <a:pt x="106369" y="236001"/>
                  <a:pt x="99206" y="238408"/>
                  <a:pt x="93236" y="236001"/>
                </a:cubicBezTo>
                <a:cubicBezTo>
                  <a:pt x="86073" y="233593"/>
                  <a:pt x="82491" y="225169"/>
                  <a:pt x="84879" y="217948"/>
                </a:cubicBezTo>
                <a:cubicBezTo>
                  <a:pt x="84879" y="216746"/>
                  <a:pt x="84879" y="216746"/>
                  <a:pt x="86073" y="215541"/>
                </a:cubicBezTo>
                <a:lnTo>
                  <a:pt x="136216" y="149349"/>
                </a:lnTo>
                <a:lnTo>
                  <a:pt x="140992" y="143331"/>
                </a:lnTo>
                <a:lnTo>
                  <a:pt x="249634" y="223966"/>
                </a:lnTo>
                <a:lnTo>
                  <a:pt x="367829" y="66307"/>
                </a:lnTo>
                <a:cubicBezTo>
                  <a:pt x="371411" y="62697"/>
                  <a:pt x="377380" y="61493"/>
                  <a:pt x="382154" y="63900"/>
                </a:cubicBezTo>
                <a:cubicBezTo>
                  <a:pt x="389317" y="66307"/>
                  <a:pt x="392899" y="73528"/>
                  <a:pt x="389317" y="80749"/>
                </a:cubicBezTo>
              </a:path>
            </a:pathLst>
          </a:custGeom>
          <a:solidFill>
            <a:schemeClr val="accent1"/>
          </a:solidFill>
          <a:ln w="16682" cap="flat">
            <a:noFill/>
            <a:prstDash val="solid"/>
            <a:miter/>
          </a:ln>
        </p:spPr>
        <p:txBody>
          <a:bodyPr rtlCol="0" anchor="ctr"/>
          <a:lstStyle/>
          <a:p>
            <a:endParaRPr lang="zh-CN" altLang="en-US"/>
          </a:p>
        </p:txBody>
      </p:sp>
      <p:sp>
        <p:nvSpPr>
          <p:cNvPr id="21" name="任意多边形: 形状 3"/>
          <p:cNvSpPr/>
          <p:nvPr>
            <p:custDataLst>
              <p:tags r:id="rId11"/>
            </p:custDataLst>
          </p:nvPr>
        </p:nvSpPr>
        <p:spPr>
          <a:xfrm>
            <a:off x="8503732" y="2075292"/>
            <a:ext cx="467835" cy="468023"/>
          </a:xfrm>
          <a:custGeom>
            <a:avLst/>
            <a:gdLst>
              <a:gd name="connsiteX0" fmla="*/ 424917 w 467811"/>
              <a:gd name="connsiteY0" fmla="*/ 114 h 467999"/>
              <a:gd name="connsiteX1" fmla="*/ 341919 w 467811"/>
              <a:gd name="connsiteY1" fmla="*/ 114 h 467999"/>
              <a:gd name="connsiteX2" fmla="*/ 339655 w 467811"/>
              <a:gd name="connsiteY2" fmla="*/ 114 h 467999"/>
              <a:gd name="connsiteX3" fmla="*/ 73304 w 467811"/>
              <a:gd name="connsiteY3" fmla="*/ 870 h 467999"/>
              <a:gd name="connsiteX4" fmla="*/ 31050 w 467811"/>
              <a:gd name="connsiteY4" fmla="*/ 43209 h 467999"/>
              <a:gd name="connsiteX5" fmla="*/ 31050 w 467811"/>
              <a:gd name="connsiteY5" fmla="*/ 106718 h 467999"/>
              <a:gd name="connsiteX6" fmla="*/ 79340 w 467811"/>
              <a:gd name="connsiteY6" fmla="*/ 106718 h 467999"/>
              <a:gd name="connsiteX7" fmla="*/ 95185 w 467811"/>
              <a:gd name="connsiteY7" fmla="*/ 122595 h 467999"/>
              <a:gd name="connsiteX8" fmla="*/ 95185 w 467811"/>
              <a:gd name="connsiteY8" fmla="*/ 133180 h 467999"/>
              <a:gd name="connsiteX9" fmla="*/ 79340 w 467811"/>
              <a:gd name="connsiteY9" fmla="*/ 149058 h 467999"/>
              <a:gd name="connsiteX10" fmla="*/ 74059 w 467811"/>
              <a:gd name="connsiteY10" fmla="*/ 149058 h 467999"/>
              <a:gd name="connsiteX11" fmla="*/ 74059 w 467811"/>
              <a:gd name="connsiteY11" fmla="*/ 143765 h 467999"/>
              <a:gd name="connsiteX12" fmla="*/ 58213 w 467811"/>
              <a:gd name="connsiteY12" fmla="*/ 127888 h 467999"/>
              <a:gd name="connsiteX13" fmla="*/ 14450 w 467811"/>
              <a:gd name="connsiteY13" fmla="*/ 127888 h 467999"/>
              <a:gd name="connsiteX14" fmla="*/ 869 w 467811"/>
              <a:gd name="connsiteY14" fmla="*/ 138473 h 467999"/>
              <a:gd name="connsiteX15" fmla="*/ 114 w 467811"/>
              <a:gd name="connsiteY15" fmla="*/ 143765 h 467999"/>
              <a:gd name="connsiteX16" fmla="*/ 114 w 467811"/>
              <a:gd name="connsiteY16" fmla="*/ 154350 h 467999"/>
              <a:gd name="connsiteX17" fmla="*/ 15959 w 467811"/>
              <a:gd name="connsiteY17" fmla="*/ 170226 h 467999"/>
              <a:gd name="connsiteX18" fmla="*/ 31804 w 467811"/>
              <a:gd name="connsiteY18" fmla="*/ 170226 h 467999"/>
              <a:gd name="connsiteX19" fmla="*/ 31804 w 467811"/>
              <a:gd name="connsiteY19" fmla="*/ 287416 h 467999"/>
              <a:gd name="connsiteX20" fmla="*/ 80095 w 467811"/>
              <a:gd name="connsiteY20" fmla="*/ 287416 h 467999"/>
              <a:gd name="connsiteX21" fmla="*/ 95940 w 467811"/>
              <a:gd name="connsiteY21" fmla="*/ 303294 h 467999"/>
              <a:gd name="connsiteX22" fmla="*/ 95940 w 467811"/>
              <a:gd name="connsiteY22" fmla="*/ 313877 h 467999"/>
              <a:gd name="connsiteX23" fmla="*/ 80095 w 467811"/>
              <a:gd name="connsiteY23" fmla="*/ 329756 h 467999"/>
              <a:gd name="connsiteX24" fmla="*/ 74813 w 467811"/>
              <a:gd name="connsiteY24" fmla="*/ 329756 h 467999"/>
              <a:gd name="connsiteX25" fmla="*/ 74813 w 467811"/>
              <a:gd name="connsiteY25" fmla="*/ 325220 h 467999"/>
              <a:gd name="connsiteX26" fmla="*/ 58968 w 467811"/>
              <a:gd name="connsiteY26" fmla="*/ 309342 h 467999"/>
              <a:gd name="connsiteX27" fmla="*/ 15205 w 467811"/>
              <a:gd name="connsiteY27" fmla="*/ 309342 h 467999"/>
              <a:gd name="connsiteX28" fmla="*/ 1623 w 467811"/>
              <a:gd name="connsiteY28" fmla="*/ 319927 h 467999"/>
              <a:gd name="connsiteX29" fmla="*/ 869 w 467811"/>
              <a:gd name="connsiteY29" fmla="*/ 325220 h 467999"/>
              <a:gd name="connsiteX30" fmla="*/ 869 w 467811"/>
              <a:gd name="connsiteY30" fmla="*/ 335803 h 467999"/>
              <a:gd name="connsiteX31" fmla="*/ 16714 w 467811"/>
              <a:gd name="connsiteY31" fmla="*/ 351681 h 467999"/>
              <a:gd name="connsiteX32" fmla="*/ 32559 w 467811"/>
              <a:gd name="connsiteY32" fmla="*/ 351681 h 467999"/>
              <a:gd name="connsiteX33" fmla="*/ 32559 w 467811"/>
              <a:gd name="connsiteY33" fmla="*/ 425776 h 467999"/>
              <a:gd name="connsiteX34" fmla="*/ 74813 w 467811"/>
              <a:gd name="connsiteY34" fmla="*/ 468113 h 467999"/>
              <a:gd name="connsiteX35" fmla="*/ 425672 w 467811"/>
              <a:gd name="connsiteY35" fmla="*/ 468113 h 467999"/>
              <a:gd name="connsiteX36" fmla="*/ 467926 w 467811"/>
              <a:gd name="connsiteY36" fmla="*/ 425776 h 467999"/>
              <a:gd name="connsiteX37" fmla="*/ 467926 w 467811"/>
              <a:gd name="connsiteY37" fmla="*/ 42453 h 467999"/>
              <a:gd name="connsiteX38" fmla="*/ 424917 w 467811"/>
              <a:gd name="connsiteY38" fmla="*/ 114 h 467999"/>
              <a:gd name="connsiteX39" fmla="*/ 393982 w 467811"/>
              <a:gd name="connsiteY39" fmla="*/ 346388 h 467999"/>
              <a:gd name="connsiteX40" fmla="*/ 393228 w 467811"/>
              <a:gd name="connsiteY40" fmla="*/ 348658 h 467999"/>
              <a:gd name="connsiteX41" fmla="*/ 388701 w 467811"/>
              <a:gd name="connsiteY41" fmla="*/ 353949 h 467999"/>
              <a:gd name="connsiteX42" fmla="*/ 384173 w 467811"/>
              <a:gd name="connsiteY42" fmla="*/ 356217 h 467999"/>
              <a:gd name="connsiteX43" fmla="*/ 381154 w 467811"/>
              <a:gd name="connsiteY43" fmla="*/ 356973 h 467999"/>
              <a:gd name="connsiteX44" fmla="*/ 153285 w 467811"/>
              <a:gd name="connsiteY44" fmla="*/ 356973 h 467999"/>
              <a:gd name="connsiteX45" fmla="*/ 148003 w 467811"/>
              <a:gd name="connsiteY45" fmla="*/ 354705 h 467999"/>
              <a:gd name="connsiteX46" fmla="*/ 144230 w 467811"/>
              <a:gd name="connsiteY46" fmla="*/ 349414 h 467999"/>
              <a:gd name="connsiteX47" fmla="*/ 143476 w 467811"/>
              <a:gd name="connsiteY47" fmla="*/ 347144 h 467999"/>
              <a:gd name="connsiteX48" fmla="*/ 143476 w 467811"/>
              <a:gd name="connsiteY48" fmla="*/ 325976 h 467999"/>
              <a:gd name="connsiteX49" fmla="*/ 143476 w 467811"/>
              <a:gd name="connsiteY49" fmla="*/ 325220 h 467999"/>
              <a:gd name="connsiteX50" fmla="*/ 144230 w 467811"/>
              <a:gd name="connsiteY50" fmla="*/ 324462 h 467999"/>
              <a:gd name="connsiteX51" fmla="*/ 189503 w 467811"/>
              <a:gd name="connsiteY51" fmla="*/ 293465 h 467999"/>
              <a:gd name="connsiteX52" fmla="*/ 234020 w 467811"/>
              <a:gd name="connsiteY52" fmla="*/ 260955 h 467999"/>
              <a:gd name="connsiteX53" fmla="*/ 234020 w 467811"/>
              <a:gd name="connsiteY53" fmla="*/ 256417 h 467999"/>
              <a:gd name="connsiteX54" fmla="*/ 231757 w 467811"/>
              <a:gd name="connsiteY54" fmla="*/ 251126 h 467999"/>
              <a:gd name="connsiteX55" fmla="*/ 207612 w 467811"/>
              <a:gd name="connsiteY55" fmla="*/ 189884 h 467999"/>
              <a:gd name="connsiteX56" fmla="*/ 268728 w 467811"/>
              <a:gd name="connsiteY56" fmla="*/ 112767 h 467999"/>
              <a:gd name="connsiteX57" fmla="*/ 329846 w 467811"/>
              <a:gd name="connsiteY57" fmla="*/ 189884 h 467999"/>
              <a:gd name="connsiteX58" fmla="*/ 305701 w 467811"/>
              <a:gd name="connsiteY58" fmla="*/ 251126 h 467999"/>
              <a:gd name="connsiteX59" fmla="*/ 303438 w 467811"/>
              <a:gd name="connsiteY59" fmla="*/ 256417 h 467999"/>
              <a:gd name="connsiteX60" fmla="*/ 303438 w 467811"/>
              <a:gd name="connsiteY60" fmla="*/ 260955 h 467999"/>
              <a:gd name="connsiteX61" fmla="*/ 347955 w 467811"/>
              <a:gd name="connsiteY61" fmla="*/ 293465 h 467999"/>
              <a:gd name="connsiteX62" fmla="*/ 393228 w 467811"/>
              <a:gd name="connsiteY62" fmla="*/ 324462 h 467999"/>
              <a:gd name="connsiteX63" fmla="*/ 393982 w 467811"/>
              <a:gd name="connsiteY63" fmla="*/ 325220 h 467999"/>
              <a:gd name="connsiteX64" fmla="*/ 393982 w 467811"/>
              <a:gd name="connsiteY64" fmla="*/ 325976 h 467999"/>
              <a:gd name="connsiteX65" fmla="*/ 393982 w 467811"/>
              <a:gd name="connsiteY65" fmla="*/ 346388 h 46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67811" h="467999">
                <a:moveTo>
                  <a:pt x="424917" y="114"/>
                </a:moveTo>
                <a:lnTo>
                  <a:pt x="341919" y="114"/>
                </a:lnTo>
                <a:lnTo>
                  <a:pt x="339655" y="114"/>
                </a:lnTo>
                <a:lnTo>
                  <a:pt x="73304" y="870"/>
                </a:lnTo>
                <a:cubicBezTo>
                  <a:pt x="49913" y="870"/>
                  <a:pt x="31050" y="19772"/>
                  <a:pt x="31050" y="43209"/>
                </a:cubicBezTo>
                <a:lnTo>
                  <a:pt x="31050" y="106718"/>
                </a:lnTo>
                <a:lnTo>
                  <a:pt x="79340" y="106718"/>
                </a:lnTo>
                <a:cubicBezTo>
                  <a:pt x="88395" y="106718"/>
                  <a:pt x="95185" y="113523"/>
                  <a:pt x="95185" y="122595"/>
                </a:cubicBezTo>
                <a:lnTo>
                  <a:pt x="95185" y="133180"/>
                </a:lnTo>
                <a:cubicBezTo>
                  <a:pt x="95185" y="142253"/>
                  <a:pt x="88395" y="149058"/>
                  <a:pt x="79340" y="149058"/>
                </a:cubicBezTo>
                <a:lnTo>
                  <a:pt x="74059" y="149058"/>
                </a:lnTo>
                <a:lnTo>
                  <a:pt x="74059" y="143765"/>
                </a:lnTo>
                <a:cubicBezTo>
                  <a:pt x="74059" y="134692"/>
                  <a:pt x="67268" y="127888"/>
                  <a:pt x="58213" y="127888"/>
                </a:cubicBezTo>
                <a:lnTo>
                  <a:pt x="14450" y="127888"/>
                </a:lnTo>
                <a:cubicBezTo>
                  <a:pt x="8414" y="128644"/>
                  <a:pt x="3132" y="132424"/>
                  <a:pt x="869" y="138473"/>
                </a:cubicBezTo>
                <a:cubicBezTo>
                  <a:pt x="114" y="139985"/>
                  <a:pt x="114" y="142253"/>
                  <a:pt x="114" y="143765"/>
                </a:cubicBezTo>
                <a:lnTo>
                  <a:pt x="114" y="154350"/>
                </a:lnTo>
                <a:cubicBezTo>
                  <a:pt x="114" y="163423"/>
                  <a:pt x="6905" y="170226"/>
                  <a:pt x="15959" y="170226"/>
                </a:cubicBezTo>
                <a:lnTo>
                  <a:pt x="31804" y="170226"/>
                </a:lnTo>
                <a:lnTo>
                  <a:pt x="31804" y="287416"/>
                </a:lnTo>
                <a:lnTo>
                  <a:pt x="80095" y="287416"/>
                </a:lnTo>
                <a:cubicBezTo>
                  <a:pt x="89149" y="287416"/>
                  <a:pt x="95940" y="294221"/>
                  <a:pt x="95940" y="303294"/>
                </a:cubicBezTo>
                <a:lnTo>
                  <a:pt x="95940" y="313877"/>
                </a:lnTo>
                <a:cubicBezTo>
                  <a:pt x="95940" y="322951"/>
                  <a:pt x="89149" y="329756"/>
                  <a:pt x="80095" y="329756"/>
                </a:cubicBezTo>
                <a:lnTo>
                  <a:pt x="74813" y="329756"/>
                </a:lnTo>
                <a:lnTo>
                  <a:pt x="74813" y="325220"/>
                </a:lnTo>
                <a:cubicBezTo>
                  <a:pt x="74813" y="316147"/>
                  <a:pt x="68022" y="309342"/>
                  <a:pt x="58968" y="309342"/>
                </a:cubicBezTo>
                <a:lnTo>
                  <a:pt x="15205" y="309342"/>
                </a:lnTo>
                <a:cubicBezTo>
                  <a:pt x="9168" y="310098"/>
                  <a:pt x="3887" y="313877"/>
                  <a:pt x="1623" y="319927"/>
                </a:cubicBezTo>
                <a:cubicBezTo>
                  <a:pt x="869" y="321439"/>
                  <a:pt x="869" y="323706"/>
                  <a:pt x="869" y="325220"/>
                </a:cubicBezTo>
                <a:lnTo>
                  <a:pt x="869" y="335803"/>
                </a:lnTo>
                <a:cubicBezTo>
                  <a:pt x="869" y="344876"/>
                  <a:pt x="7659" y="351681"/>
                  <a:pt x="16714" y="351681"/>
                </a:cubicBezTo>
                <a:lnTo>
                  <a:pt x="32559" y="351681"/>
                </a:lnTo>
                <a:lnTo>
                  <a:pt x="32559" y="425776"/>
                </a:lnTo>
                <a:cubicBezTo>
                  <a:pt x="32559" y="449213"/>
                  <a:pt x="51422" y="468113"/>
                  <a:pt x="74813" y="468113"/>
                </a:cubicBezTo>
                <a:lnTo>
                  <a:pt x="425672" y="468113"/>
                </a:lnTo>
                <a:cubicBezTo>
                  <a:pt x="449062" y="468113"/>
                  <a:pt x="467926" y="449213"/>
                  <a:pt x="467926" y="425776"/>
                </a:cubicBezTo>
                <a:lnTo>
                  <a:pt x="467926" y="42453"/>
                </a:lnTo>
                <a:cubicBezTo>
                  <a:pt x="467172" y="19015"/>
                  <a:pt x="448308" y="114"/>
                  <a:pt x="424917" y="114"/>
                </a:cubicBezTo>
                <a:moveTo>
                  <a:pt x="393982" y="346388"/>
                </a:moveTo>
                <a:cubicBezTo>
                  <a:pt x="393982" y="346388"/>
                  <a:pt x="393228" y="347902"/>
                  <a:pt x="393228" y="348658"/>
                </a:cubicBezTo>
                <a:cubicBezTo>
                  <a:pt x="392472" y="350169"/>
                  <a:pt x="390209" y="352437"/>
                  <a:pt x="388701" y="353949"/>
                </a:cubicBezTo>
                <a:lnTo>
                  <a:pt x="384173" y="356217"/>
                </a:lnTo>
                <a:lnTo>
                  <a:pt x="381154" y="356973"/>
                </a:lnTo>
                <a:lnTo>
                  <a:pt x="153285" y="356973"/>
                </a:lnTo>
                <a:cubicBezTo>
                  <a:pt x="151776" y="356217"/>
                  <a:pt x="149512" y="355461"/>
                  <a:pt x="148003" y="354705"/>
                </a:cubicBezTo>
                <a:cubicBezTo>
                  <a:pt x="146494" y="353949"/>
                  <a:pt x="144985" y="351681"/>
                  <a:pt x="144230" y="349414"/>
                </a:cubicBezTo>
                <a:cubicBezTo>
                  <a:pt x="144230" y="348658"/>
                  <a:pt x="143476" y="347144"/>
                  <a:pt x="143476" y="347144"/>
                </a:cubicBezTo>
                <a:cubicBezTo>
                  <a:pt x="142721" y="346388"/>
                  <a:pt x="140458" y="336561"/>
                  <a:pt x="143476" y="325976"/>
                </a:cubicBezTo>
                <a:lnTo>
                  <a:pt x="143476" y="325220"/>
                </a:lnTo>
                <a:lnTo>
                  <a:pt x="144230" y="324462"/>
                </a:lnTo>
                <a:cubicBezTo>
                  <a:pt x="151776" y="314635"/>
                  <a:pt x="169885" y="304050"/>
                  <a:pt x="189503" y="293465"/>
                </a:cubicBezTo>
                <a:cubicBezTo>
                  <a:pt x="207612" y="283636"/>
                  <a:pt x="234020" y="268514"/>
                  <a:pt x="234020" y="260955"/>
                </a:cubicBezTo>
                <a:lnTo>
                  <a:pt x="234020" y="256417"/>
                </a:lnTo>
                <a:cubicBezTo>
                  <a:pt x="234020" y="254150"/>
                  <a:pt x="233265" y="252638"/>
                  <a:pt x="231757" y="251126"/>
                </a:cubicBezTo>
                <a:cubicBezTo>
                  <a:pt x="215911" y="235248"/>
                  <a:pt x="207612" y="213322"/>
                  <a:pt x="207612" y="189884"/>
                </a:cubicBezTo>
                <a:cubicBezTo>
                  <a:pt x="207612" y="152082"/>
                  <a:pt x="215156" y="112767"/>
                  <a:pt x="268728" y="112767"/>
                </a:cubicBezTo>
                <a:cubicBezTo>
                  <a:pt x="322301" y="112767"/>
                  <a:pt x="329846" y="151326"/>
                  <a:pt x="329846" y="189884"/>
                </a:cubicBezTo>
                <a:cubicBezTo>
                  <a:pt x="329846" y="213322"/>
                  <a:pt x="321547" y="235248"/>
                  <a:pt x="305701" y="251126"/>
                </a:cubicBezTo>
                <a:cubicBezTo>
                  <a:pt x="304192" y="252638"/>
                  <a:pt x="303438" y="254150"/>
                  <a:pt x="303438" y="256417"/>
                </a:cubicBezTo>
                <a:lnTo>
                  <a:pt x="303438" y="260955"/>
                </a:lnTo>
                <a:cubicBezTo>
                  <a:pt x="303438" y="268514"/>
                  <a:pt x="330600" y="283636"/>
                  <a:pt x="347955" y="293465"/>
                </a:cubicBezTo>
                <a:cubicBezTo>
                  <a:pt x="367573" y="304050"/>
                  <a:pt x="385682" y="314635"/>
                  <a:pt x="393228" y="324462"/>
                </a:cubicBezTo>
                <a:lnTo>
                  <a:pt x="393982" y="325220"/>
                </a:lnTo>
                <a:lnTo>
                  <a:pt x="393982" y="325976"/>
                </a:lnTo>
                <a:cubicBezTo>
                  <a:pt x="397755" y="335803"/>
                  <a:pt x="394736" y="345632"/>
                  <a:pt x="393982" y="346388"/>
                </a:cubicBezTo>
              </a:path>
            </a:pathLst>
          </a:custGeom>
          <a:solidFill>
            <a:schemeClr val="accent1"/>
          </a:solidFill>
          <a:ln w="16678" cap="flat">
            <a:noFill/>
            <a:prstDash val="solid"/>
            <a:miter/>
          </a:ln>
        </p:spPr>
        <p:txBody>
          <a:bodyPr rtlCol="0" anchor="ctr"/>
          <a:lstStyle/>
          <a:p>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a:xfrm>
            <a:off x="695324" y="1307467"/>
            <a:ext cx="3114675" cy="992115"/>
          </a:xfrm>
        </p:spPr>
        <p:txBody>
          <a:bodyPr lIns="0" tIns="0" rIns="0" bIns="0" anchor="t" anchorCtr="0">
            <a:normAutofit fontScale="90000"/>
          </a:bodyPr>
          <a:lstStyle/>
          <a:p>
            <a:pPr algn="l"/>
            <a:r>
              <a:rPr lang="zh-CN" altLang="en-US" dirty="0"/>
              <a:t>保险合同效力与理赔时效</a:t>
            </a:r>
          </a:p>
        </p:txBody>
      </p:sp>
      <p:pic>
        <p:nvPicPr>
          <p:cNvPr id="8" name="图片 7" descr="/data/temp/1bfa5c2e-2c4b-11ef-8075-868efb7201f8.jpg@base@tag=imgScale&amp;m=1&amp;w=515&amp;h=626&amp;q=951bfa5c2e-2c4b-11ef-8075-868efb7201f8"/>
          <p:cNvPicPr>
            <a:picLocks noChangeAspect="1"/>
          </p:cNvPicPr>
          <p:nvPr>
            <p:custDataLst>
              <p:tags r:id="rId3"/>
            </p:custDataLst>
          </p:nvPr>
        </p:nvPicPr>
        <p:blipFill rotWithShape="1">
          <a:blip r:embed="rId11"/>
          <a:srcRect l="18627" r="18627"/>
          <a:stretch>
            <a:fillRect/>
          </a:stretch>
        </p:blipFill>
        <p:spPr>
          <a:xfrm>
            <a:off x="4307482" y="1314426"/>
            <a:ext cx="1857102" cy="225672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 name="矩形 1"/>
          <p:cNvSpPr/>
          <p:nvPr>
            <p:custDataLst>
              <p:tags r:id="rId4"/>
            </p:custDataLst>
          </p:nvPr>
        </p:nvSpPr>
        <p:spPr>
          <a:xfrm>
            <a:off x="6415236" y="1811675"/>
            <a:ext cx="4984563" cy="1758473"/>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保险合同是双方当事人的真实意思表示，具有法律效力。</a:t>
            </a:r>
          </a:p>
        </p:txBody>
      </p:sp>
      <p:sp>
        <p:nvSpPr>
          <p:cNvPr id="3" name="矩形 2"/>
          <p:cNvSpPr/>
          <p:nvPr>
            <p:custDataLst>
              <p:tags r:id="rId5"/>
            </p:custDataLst>
          </p:nvPr>
        </p:nvSpPr>
        <p:spPr>
          <a:xfrm>
            <a:off x="6415236" y="1314426"/>
            <a:ext cx="4984349" cy="381739"/>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2200" b="1">
                <a:solidFill>
                  <a:schemeClr val="accent1"/>
                </a:solidFill>
                <a:latin typeface="+mn-ea"/>
                <a:cs typeface="+mn-ea"/>
              </a:rPr>
              <a:t>保险合同效力</a:t>
            </a:r>
          </a:p>
        </p:txBody>
      </p:sp>
      <p:sp>
        <p:nvSpPr>
          <p:cNvPr id="5" name="矩形 4"/>
          <p:cNvSpPr/>
          <p:nvPr>
            <p:custDataLst>
              <p:tags r:id="rId6"/>
            </p:custDataLst>
          </p:nvPr>
        </p:nvSpPr>
        <p:spPr>
          <a:xfrm>
            <a:off x="6415236" y="4183613"/>
            <a:ext cx="4984563" cy="1762918"/>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保险公司在收到理赔申请后，应在规定的时间内作出理赔决定，否则将承担相应的法律责任。</a:t>
            </a:r>
          </a:p>
        </p:txBody>
      </p:sp>
      <p:sp>
        <p:nvSpPr>
          <p:cNvPr id="4" name="矩形 3"/>
          <p:cNvSpPr/>
          <p:nvPr>
            <p:custDataLst>
              <p:tags r:id="rId7"/>
            </p:custDataLst>
          </p:nvPr>
        </p:nvSpPr>
        <p:spPr>
          <a:xfrm>
            <a:off x="6415236" y="3686364"/>
            <a:ext cx="4984349" cy="381739"/>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2200" b="1" dirty="0">
                <a:solidFill>
                  <a:schemeClr val="accent1"/>
                </a:solidFill>
                <a:latin typeface="+mn-ea"/>
                <a:cs typeface="+mn-ea"/>
              </a:rPr>
              <a:t>理赔时效</a:t>
            </a:r>
          </a:p>
        </p:txBody>
      </p:sp>
      <p:pic>
        <p:nvPicPr>
          <p:cNvPr id="7" name="图片 6" descr="/data/temp/1bfa5d6e-2c4b-11ef-8075-868efb7201f8.jpg@base@tag=imgScale&amp;m=1&amp;w=515&amp;h=626&amp;q=951bfa5d6e-2c4b-11ef-8075-868efb7201f8"/>
          <p:cNvPicPr>
            <a:picLocks noChangeAspect="1"/>
          </p:cNvPicPr>
          <p:nvPr>
            <p:custDataLst>
              <p:tags r:id="rId8"/>
            </p:custDataLst>
          </p:nvPr>
        </p:nvPicPr>
        <p:blipFill rotWithShape="1">
          <a:blip r:embed="rId12"/>
          <a:srcRect t="9520" b="9520"/>
          <a:stretch>
            <a:fillRect/>
          </a:stretch>
        </p:blipFill>
        <p:spPr>
          <a:xfrm>
            <a:off x="4307482" y="3686364"/>
            <a:ext cx="1857102" cy="225672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2"/>
            </p:custDataLst>
          </p:nvPr>
        </p:nvSpPr>
        <p:spPr/>
        <p:txBody>
          <a:bodyPr/>
          <a:lstStyle/>
          <a:p>
            <a:pPr lvl="0"/>
            <a:r>
              <a:rPr lang="zh-CN" altLang="en-US"/>
              <a:t>人身保险与财产保险的规定</a:t>
            </a:r>
          </a:p>
        </p:txBody>
      </p:sp>
      <p:pic>
        <p:nvPicPr>
          <p:cNvPr id="8" name="图片 7" descr="/data/temp/1bf09944-2c4b-11ef-a6ef-22e8f0521748.jpg@base@tag=imgScale&amp;m=1&amp;w=910&amp;h=1289&amp;q=951bf09944-2c4b-11ef-a6ef-22e8f0521748"/>
          <p:cNvPicPr>
            <a:picLocks noChangeAspect="1"/>
          </p:cNvPicPr>
          <p:nvPr>
            <p:custDataLst>
              <p:tags r:id="rId3"/>
            </p:custDataLst>
          </p:nvPr>
        </p:nvPicPr>
        <p:blipFill>
          <a:blip r:embed="rId15"/>
          <a:srcRect l="14711" r="14711"/>
          <a:stretch>
            <a:fillRect/>
          </a:stretch>
        </p:blipFill>
        <p:spPr>
          <a:xfrm>
            <a:off x="8219004" y="1362905"/>
            <a:ext cx="3277671" cy="4644000"/>
          </a:xfrm>
          <a:prstGeom prst="round1Rect">
            <a:avLst>
              <a:gd name="adj" fmla="val 39814"/>
            </a:avLst>
          </a:prstGeom>
          <a:ln w="9525" cap="flat" cmpd="sng" algn="ctr">
            <a:solidFill>
              <a:schemeClr val="accent1">
                <a:lumMod val="100000"/>
                <a:alpha val="28000"/>
              </a:schemeClr>
            </a:solidFill>
            <a:prstDash val="solid"/>
            <a:round/>
            <a:headEnd type="none" w="med" len="med"/>
            <a:tailEnd type="none" w="med" len="med"/>
          </a:ln>
          <a:effectLst>
            <a:outerShdw blurRad="203200" dist="38100" dir="2700000" algn="tl" rotWithShape="0">
              <a:schemeClr val="accent1">
                <a:alpha val="60000"/>
              </a:schemeClr>
            </a:outerShdw>
          </a:effectLst>
        </p:spPr>
      </p:pic>
      <p:sp>
        <p:nvSpPr>
          <p:cNvPr id="9" name="圆角矩形 8"/>
          <p:cNvSpPr/>
          <p:nvPr>
            <p:custDataLst>
              <p:tags r:id="rId4"/>
            </p:custDataLst>
          </p:nvPr>
        </p:nvSpPr>
        <p:spPr>
          <a:xfrm>
            <a:off x="1001711" y="3014741"/>
            <a:ext cx="6726557" cy="1331927"/>
          </a:xfrm>
          <a:prstGeom prst="roundRect">
            <a:avLst>
              <a:gd name="adj" fmla="val 15256"/>
            </a:avLst>
          </a:prstGeom>
          <a:gradFill>
            <a:gsLst>
              <a:gs pos="0">
                <a:schemeClr val="accent1">
                  <a:lumMod val="20000"/>
                  <a:lumOff val="80000"/>
                  <a:alpha val="0"/>
                </a:schemeClr>
              </a:gs>
              <a:gs pos="100000">
                <a:schemeClr val="accent1">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sp>
        <p:nvSpPr>
          <p:cNvPr id="10" name="圆角矩形 35"/>
          <p:cNvSpPr/>
          <p:nvPr>
            <p:custDataLst>
              <p:tags r:id="rId5"/>
            </p:custDataLst>
          </p:nvPr>
        </p:nvSpPr>
        <p:spPr>
          <a:xfrm>
            <a:off x="636586" y="3320176"/>
            <a:ext cx="2088000" cy="720000"/>
          </a:xfrm>
          <a:prstGeom prst="roundRect">
            <a:avLst>
              <a:gd name="adj" fmla="val 14111"/>
            </a:avLst>
          </a:prstGeom>
          <a:solidFill>
            <a:schemeClr val="accent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zh-CN" altLang="en-US" sz="2000" b="1">
                <a:solidFill>
                  <a:schemeClr val="lt1">
                    <a:lumMod val="100000"/>
                  </a:schemeClr>
                </a:solidFill>
                <a:latin typeface="+mn-ea"/>
                <a:cs typeface="+mn-ea"/>
                <a:sym typeface="+mn-ea"/>
              </a:rPr>
              <a:t>财产保险</a:t>
            </a:r>
          </a:p>
        </p:txBody>
      </p:sp>
      <p:sp>
        <p:nvSpPr>
          <p:cNvPr id="12" name="圆角矩形 11"/>
          <p:cNvSpPr/>
          <p:nvPr>
            <p:custDataLst>
              <p:tags r:id="rId6"/>
            </p:custDataLst>
          </p:nvPr>
        </p:nvSpPr>
        <p:spPr>
          <a:xfrm>
            <a:off x="1001711" y="1358661"/>
            <a:ext cx="6726557" cy="1331927"/>
          </a:xfrm>
          <a:prstGeom prst="roundRect">
            <a:avLst>
              <a:gd name="adj" fmla="val 15256"/>
            </a:avLst>
          </a:prstGeom>
          <a:gradFill>
            <a:gsLst>
              <a:gs pos="0">
                <a:schemeClr val="accent1">
                  <a:lumMod val="20000"/>
                  <a:lumOff val="80000"/>
                  <a:alpha val="0"/>
                </a:schemeClr>
              </a:gs>
              <a:gs pos="100000">
                <a:schemeClr val="accent1">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sp>
        <p:nvSpPr>
          <p:cNvPr id="36" name="圆角矩形 35"/>
          <p:cNvSpPr/>
          <p:nvPr>
            <p:custDataLst>
              <p:tags r:id="rId7"/>
            </p:custDataLst>
          </p:nvPr>
        </p:nvSpPr>
        <p:spPr>
          <a:xfrm>
            <a:off x="636586" y="1664731"/>
            <a:ext cx="2088000" cy="720000"/>
          </a:xfrm>
          <a:prstGeom prst="roundRect">
            <a:avLst>
              <a:gd name="adj" fmla="val 14111"/>
            </a:avLst>
          </a:prstGeom>
          <a:solidFill>
            <a:schemeClr val="accent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zh-CN" altLang="en-US" sz="2000" b="1">
                <a:solidFill>
                  <a:schemeClr val="lt1">
                    <a:lumMod val="100000"/>
                  </a:schemeClr>
                </a:solidFill>
                <a:latin typeface="+mn-ea"/>
                <a:cs typeface="+mn-ea"/>
                <a:sym typeface="+mn-ea"/>
              </a:rPr>
              <a:t>人身保险</a:t>
            </a:r>
          </a:p>
        </p:txBody>
      </p:sp>
      <p:sp>
        <p:nvSpPr>
          <p:cNvPr id="13" name="矩形 12"/>
          <p:cNvSpPr/>
          <p:nvPr>
            <p:custDataLst>
              <p:tags r:id="rId8"/>
            </p:custDataLst>
          </p:nvPr>
        </p:nvSpPr>
        <p:spPr>
          <a:xfrm>
            <a:off x="2970212" y="1425336"/>
            <a:ext cx="4512039" cy="1198735"/>
          </a:xfrm>
          <a:prstGeom prst="rect">
            <a:avLst/>
          </a:prstGeom>
          <a:noFill/>
        </p:spPr>
        <p:txBody>
          <a:bodyPr wrap="square" lIns="0" tIns="0" rIns="0" bIns="0" rtlCol="0" anchor="ctr" anchorCtr="0">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人身保险主要保障人的健康和生命安全，包括医疗保险、意外伤害保险等。</a:t>
            </a:r>
          </a:p>
        </p:txBody>
      </p:sp>
      <p:sp>
        <p:nvSpPr>
          <p:cNvPr id="14" name="矩形 13"/>
          <p:cNvSpPr/>
          <p:nvPr>
            <p:custDataLst>
              <p:tags r:id="rId9"/>
            </p:custDataLst>
          </p:nvPr>
        </p:nvSpPr>
        <p:spPr>
          <a:xfrm>
            <a:off x="2970212" y="3014106"/>
            <a:ext cx="4512039" cy="1332948"/>
          </a:xfrm>
          <a:prstGeom prst="rect">
            <a:avLst/>
          </a:prstGeom>
          <a:noFill/>
        </p:spPr>
        <p:txBody>
          <a:bodyPr wrap="square" lIns="0" tIns="0" rIns="0" bIns="0" rtlCol="0" anchor="ctr" anchorCtr="0">
            <a:noAutofit/>
          </a:bodyPr>
          <a:lstStyle/>
          <a:p>
            <a:pPr algn="just" fontAlgn="b">
              <a:lnSpc>
                <a:spcPct val="150000"/>
              </a:lnSpc>
              <a:spcBef>
                <a:spcPct val="0"/>
              </a:spcBef>
              <a:spcAft>
                <a:spcPct val="0"/>
              </a:spcAft>
            </a:pPr>
            <a:r>
              <a:rPr lang="zh-CN" altLang="en-US" sz="1600">
                <a:solidFill>
                  <a:schemeClr val="tx1">
                    <a:lumMod val="85000"/>
                    <a:lumOff val="15000"/>
                  </a:schemeClr>
                </a:solidFill>
                <a:latin typeface="+mn-ea"/>
                <a:cs typeface="+mn-ea"/>
              </a:rPr>
              <a:t>财产保险主要保障财产的损失和损坏，包括火灾保险、盗窃保险等。</a:t>
            </a:r>
          </a:p>
        </p:txBody>
      </p:sp>
      <p:sp>
        <p:nvSpPr>
          <p:cNvPr id="16" name="圆角矩形 15"/>
          <p:cNvSpPr/>
          <p:nvPr>
            <p:custDataLst>
              <p:tags r:id="rId10"/>
            </p:custDataLst>
          </p:nvPr>
        </p:nvSpPr>
        <p:spPr>
          <a:xfrm>
            <a:off x="1001711" y="4670187"/>
            <a:ext cx="6726557" cy="1331927"/>
          </a:xfrm>
          <a:prstGeom prst="roundRect">
            <a:avLst>
              <a:gd name="adj" fmla="val 15256"/>
            </a:avLst>
          </a:prstGeom>
          <a:gradFill>
            <a:gsLst>
              <a:gs pos="0">
                <a:schemeClr val="accent1">
                  <a:lumMod val="20000"/>
                  <a:lumOff val="80000"/>
                  <a:alpha val="0"/>
                </a:schemeClr>
              </a:gs>
              <a:gs pos="100000">
                <a:schemeClr val="accent1">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sp>
        <p:nvSpPr>
          <p:cNvPr id="18" name="圆角矩形 35"/>
          <p:cNvSpPr/>
          <p:nvPr>
            <p:custDataLst>
              <p:tags r:id="rId11"/>
            </p:custDataLst>
          </p:nvPr>
        </p:nvSpPr>
        <p:spPr>
          <a:xfrm>
            <a:off x="636586" y="4976257"/>
            <a:ext cx="2088000" cy="720000"/>
          </a:xfrm>
          <a:prstGeom prst="roundRect">
            <a:avLst>
              <a:gd name="adj" fmla="val 14111"/>
            </a:avLst>
          </a:prstGeom>
          <a:solidFill>
            <a:schemeClr val="accent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zh-CN" altLang="en-US" sz="2000" b="1">
                <a:solidFill>
                  <a:schemeClr val="lt1">
                    <a:lumMod val="100000"/>
                  </a:schemeClr>
                </a:solidFill>
                <a:latin typeface="+mn-ea"/>
                <a:cs typeface="+mn-ea"/>
                <a:sym typeface="+mn-ea"/>
              </a:rPr>
              <a:t>保险责任</a:t>
            </a:r>
          </a:p>
        </p:txBody>
      </p:sp>
      <p:sp>
        <p:nvSpPr>
          <p:cNvPr id="19" name="矩形 18"/>
          <p:cNvSpPr/>
          <p:nvPr>
            <p:custDataLst>
              <p:tags r:id="rId12"/>
            </p:custDataLst>
          </p:nvPr>
        </p:nvSpPr>
        <p:spPr>
          <a:xfrm>
            <a:off x="2970212" y="4669552"/>
            <a:ext cx="4512039" cy="1332948"/>
          </a:xfrm>
          <a:prstGeom prst="rect">
            <a:avLst/>
          </a:prstGeom>
          <a:noFill/>
        </p:spPr>
        <p:txBody>
          <a:bodyPr wrap="square" lIns="0" tIns="0" rIns="0" bIns="0" rtlCol="0" anchor="ctr" anchorCtr="0">
            <a:noAutofit/>
          </a:bodyPr>
          <a:lstStyle/>
          <a:p>
            <a:pPr algn="just" fontAlgn="b">
              <a:lnSpc>
                <a:spcPct val="150000"/>
              </a:lnSpc>
              <a:spcBef>
                <a:spcPct val="0"/>
              </a:spcBef>
              <a:spcAft>
                <a:spcPct val="0"/>
              </a:spcAft>
            </a:pPr>
            <a:r>
              <a:rPr lang="zh-CN" altLang="en-US" sz="1600">
                <a:solidFill>
                  <a:schemeClr val="tx1">
                    <a:lumMod val="85000"/>
                    <a:lumOff val="15000"/>
                  </a:schemeClr>
                </a:solidFill>
                <a:latin typeface="+mn-ea"/>
                <a:cs typeface="+mn-ea"/>
              </a:rPr>
              <a:t>保险责任是指保险公司在保险合同中约定的承担赔偿责任的范围和条件。</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2"/>
            </p:custDataLst>
          </p:nvPr>
        </p:nvSpPr>
        <p:spPr>
          <a:xfrm>
            <a:off x="1870709" y="2114549"/>
            <a:ext cx="9467850" cy="2628901"/>
          </a:xfrm>
        </p:spPr>
        <p:txBody>
          <a:bodyPr wrap="square">
            <a:normAutofit/>
          </a:bodyPr>
          <a:lstStyle/>
          <a:p>
            <a:r>
              <a:rPr lang="zh-CN" altLang="en-US" dirty="0">
                <a:cs typeface="+mj-ea"/>
              </a:rPr>
              <a:t>保险法探究</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010438" y="2034069"/>
            <a:ext cx="5230368" cy="2789863"/>
          </a:xfrm>
        </p:spPr>
        <p:txBody>
          <a:bodyPr wrap="square" anchor="ctr" anchorCtr="0">
            <a:normAutofit/>
          </a:bodyPr>
          <a:lstStyle/>
          <a:p>
            <a:r>
              <a:rPr lang="zh-CN" altLang="en-US" dirty="0"/>
              <a:t>保险法问题与争议</a:t>
            </a:r>
          </a:p>
        </p:txBody>
      </p:sp>
      <p:sp>
        <p:nvSpPr>
          <p:cNvPr id="6" name="节编号"/>
          <p:cNvSpPr>
            <a:spLocks noGrp="1"/>
          </p:cNvSpPr>
          <p:nvPr>
            <p:ph type="body" sz="quarter" idx="13"/>
            <p:custDataLst>
              <p:tags r:id="rId3"/>
            </p:custDataLst>
          </p:nvPr>
        </p:nvSpPr>
        <p:spPr>
          <a:xfrm>
            <a:off x="1130518" y="881029"/>
            <a:ext cx="4402908" cy="4700971"/>
          </a:xfrm>
        </p:spPr>
        <p:txBody>
          <a:bodyPr wrap="square">
            <a:normAutofit/>
          </a:bodyPr>
          <a:lstStyle/>
          <a:p>
            <a:r>
              <a:rPr lang="zh-CN" altLang="en-US" dirty="0"/>
              <a:t>05</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2"/>
            </p:custDataLst>
          </p:nvPr>
        </p:nvSpPr>
        <p:spPr/>
        <p:txBody>
          <a:bodyPr/>
          <a:lstStyle/>
          <a:p>
            <a:r>
              <a:rPr lang="zh-CN" altLang="en-US">
                <a:sym typeface="+mn-ea"/>
              </a:rPr>
              <a:t>保险法实施中的难点</a:t>
            </a:r>
          </a:p>
        </p:txBody>
      </p:sp>
      <p:sp>
        <p:nvSpPr>
          <p:cNvPr id="14" name="矩形 13"/>
          <p:cNvSpPr/>
          <p:nvPr>
            <p:custDataLst>
              <p:tags r:id="rId3"/>
            </p:custDataLst>
          </p:nvPr>
        </p:nvSpPr>
        <p:spPr>
          <a:xfrm>
            <a:off x="695960" y="1416072"/>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lstStyle/>
          <a:p>
            <a:pPr algn="ctr"/>
            <a:endParaRPr lang="zh-CN" altLang="en-US">
              <a:solidFill>
                <a:schemeClr val="bg1"/>
              </a:solidFill>
              <a:latin typeface="+mn-ea"/>
              <a:sym typeface="MiSans Normal" panose="00000500000000000000" charset="-122"/>
            </a:endParaRPr>
          </a:p>
        </p:txBody>
      </p:sp>
      <p:sp>
        <p:nvSpPr>
          <p:cNvPr id="15" name="矩形 14"/>
          <p:cNvSpPr/>
          <p:nvPr>
            <p:custDataLst>
              <p:tags r:id="rId4"/>
            </p:custDataLst>
          </p:nvPr>
        </p:nvSpPr>
        <p:spPr>
          <a:xfrm>
            <a:off x="4417279" y="1416072"/>
            <a:ext cx="3358599" cy="4643712"/>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lstStyle/>
          <a:p>
            <a:pPr algn="ctr"/>
            <a:endParaRPr lang="zh-CN" altLang="en-US">
              <a:solidFill>
                <a:schemeClr val="bg1"/>
              </a:solidFill>
              <a:latin typeface="+mn-ea"/>
              <a:sym typeface="MiSans Normal" panose="00000500000000000000" charset="-122"/>
            </a:endParaRPr>
          </a:p>
        </p:txBody>
      </p:sp>
      <p:sp>
        <p:nvSpPr>
          <p:cNvPr id="17" name="矩形 16"/>
          <p:cNvSpPr/>
          <p:nvPr>
            <p:custDataLst>
              <p:tags r:id="rId5"/>
            </p:custDataLst>
          </p:nvPr>
        </p:nvSpPr>
        <p:spPr>
          <a:xfrm>
            <a:off x="8137963" y="1416072"/>
            <a:ext cx="3358599"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lstStyle/>
          <a:p>
            <a:pPr algn="ctr"/>
            <a:endParaRPr lang="zh-CN" altLang="en-US">
              <a:solidFill>
                <a:schemeClr val="bg1"/>
              </a:solidFill>
              <a:latin typeface="+mn-ea"/>
              <a:sym typeface="MiSans Normal" panose="00000500000000000000" charset="-122"/>
            </a:endParaRPr>
          </a:p>
        </p:txBody>
      </p:sp>
      <p:pic>
        <p:nvPicPr>
          <p:cNvPr id="18" name="图片 17" descr="/data/temp/1cebe084-2c4b-11ef-921a-1e0cdc0de88a.jpg@base@tag=imgScale&amp;m=1&amp;w=932&amp;h=529&amp;q=951cebe084-2c4b-11ef-921a-1e0cdc0de88a"/>
          <p:cNvPicPr>
            <a:picLocks noChangeAspect="1"/>
          </p:cNvPicPr>
          <p:nvPr>
            <p:custDataLst>
              <p:tags r:id="rId6"/>
            </p:custDataLst>
          </p:nvPr>
        </p:nvPicPr>
        <p:blipFill rotWithShape="1">
          <a:blip r:embed="rId16"/>
          <a:srcRect t="7403" b="7403"/>
          <a:stretch>
            <a:fillRect/>
          </a:stretch>
        </p:blipFill>
        <p:spPr>
          <a:xfrm>
            <a:off x="8137963" y="1416072"/>
            <a:ext cx="3358599" cy="1906365"/>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9" name="图片 18" descr="/data/temp/1cebde05-2c4b-11ef-921a-1e0cdc0de88a.jpg@base@tag=imgScale&amp;m=1&amp;w=932&amp;h=529&amp;q=951cebde05-2c4b-11ef-921a-1e0cdc0de88a"/>
          <p:cNvPicPr>
            <a:picLocks noChangeAspect="1"/>
          </p:cNvPicPr>
          <p:nvPr>
            <p:custDataLst>
              <p:tags r:id="rId7"/>
            </p:custDataLst>
          </p:nvPr>
        </p:nvPicPr>
        <p:blipFill rotWithShape="1">
          <a:blip r:embed="rId17"/>
          <a:srcRect t="12683" b="1908"/>
          <a:stretch>
            <a:fillRect/>
          </a:stretch>
        </p:blipFill>
        <p:spPr>
          <a:xfrm>
            <a:off x="4417279" y="1416072"/>
            <a:ext cx="3358599" cy="1906365"/>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ln w="3175" cmpd="sng">
            <a:solidFill>
              <a:schemeClr val="tx1">
                <a:lumMod val="40000"/>
                <a:lumOff val="60000"/>
                <a:alpha val="20000"/>
              </a:schemeClr>
            </a:solidFill>
          </a:ln>
        </p:spPr>
      </p:pic>
      <p:pic>
        <p:nvPicPr>
          <p:cNvPr id="20" name="图片 19" descr="/data/temp/1cebdd90-2c4b-11ef-921a-1e0cdc0de88a.jpg@base@tag=imgScale&amp;m=1&amp;w=932&amp;h=529&amp;q=951cebdd90-2c4b-11ef-921a-1e0cdc0de88a"/>
          <p:cNvPicPr>
            <a:picLocks noChangeAspect="1"/>
          </p:cNvPicPr>
          <p:nvPr>
            <p:custDataLst>
              <p:tags r:id="rId8"/>
            </p:custDataLst>
          </p:nvPr>
        </p:nvPicPr>
        <p:blipFill rotWithShape="1">
          <a:blip r:embed="rId18"/>
          <a:srcRect l="3721"/>
          <a:stretch>
            <a:fillRect/>
          </a:stretch>
        </p:blipFill>
        <p:spPr>
          <a:xfrm>
            <a:off x="695960" y="1416072"/>
            <a:ext cx="3358599" cy="1906365"/>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9"/>
            </p:custDataLst>
          </p:nvPr>
        </p:nvSpPr>
        <p:spPr>
          <a:xfrm>
            <a:off x="1052851" y="3505980"/>
            <a:ext cx="2661228" cy="532781"/>
          </a:xfrm>
          <a:prstGeom prst="rect">
            <a:avLst/>
          </a:prstGeom>
          <a:noFill/>
        </p:spPr>
        <p:txBody>
          <a:bodyPr wrap="square" lIns="0" tIns="0" rIns="0" bIns="0" rtlCol="0" anchor="ctr" anchorCtr="0">
            <a:noAutofit/>
          </a:bodyPr>
          <a:lstStyle/>
          <a:p>
            <a:pPr>
              <a:spcBef>
                <a:spcPct val="0"/>
              </a:spcBef>
              <a:spcAft>
                <a:spcPct val="0"/>
              </a:spcAft>
            </a:pPr>
            <a:r>
              <a:rPr lang="zh-CN" altLang="en-US" sz="2400" b="1" dirty="0">
                <a:solidFill>
                  <a:schemeClr val="tx1">
                    <a:lumMod val="75000"/>
                    <a:lumOff val="25000"/>
                  </a:schemeClr>
                </a:solidFill>
                <a:latin typeface="+mn-ea"/>
                <a:cs typeface="+mn-ea"/>
              </a:rPr>
              <a:t>保险合同条款的解读</a:t>
            </a:r>
          </a:p>
        </p:txBody>
      </p:sp>
      <p:sp>
        <p:nvSpPr>
          <p:cNvPr id="22" name="矩形 21"/>
          <p:cNvSpPr/>
          <p:nvPr>
            <p:custDataLst>
              <p:tags r:id="rId10"/>
            </p:custDataLst>
          </p:nvPr>
        </p:nvSpPr>
        <p:spPr>
          <a:xfrm>
            <a:off x="1052216" y="4139112"/>
            <a:ext cx="2661864" cy="1835087"/>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保险合同条款复杂，容易产生歧义，导致纠纷和争议。</a:t>
            </a:r>
          </a:p>
        </p:txBody>
      </p:sp>
      <p:sp>
        <p:nvSpPr>
          <p:cNvPr id="23" name="矩形 22"/>
          <p:cNvSpPr/>
          <p:nvPr>
            <p:custDataLst>
              <p:tags r:id="rId11"/>
            </p:custDataLst>
          </p:nvPr>
        </p:nvSpPr>
        <p:spPr>
          <a:xfrm>
            <a:off x="4774170" y="3505980"/>
            <a:ext cx="2659955" cy="532782"/>
          </a:xfrm>
          <a:prstGeom prst="rect">
            <a:avLst/>
          </a:prstGeom>
          <a:noFill/>
        </p:spPr>
        <p:txBody>
          <a:bodyPr wrap="square" lIns="0" tIns="0" rIns="0" bIns="0" rtlCol="0" anchor="ctr" anchorCtr="0">
            <a:noAutofit/>
          </a:bodyPr>
          <a:lstStyle/>
          <a:p>
            <a:pPr>
              <a:spcBef>
                <a:spcPct val="0"/>
              </a:spcBef>
              <a:spcAft>
                <a:spcPct val="0"/>
              </a:spcAft>
            </a:pPr>
            <a:r>
              <a:rPr lang="zh-CN" altLang="en-US" sz="2400" b="1" dirty="0">
                <a:solidFill>
                  <a:srgbClr val="FFFFFF"/>
                </a:solidFill>
                <a:latin typeface="+mn-ea"/>
                <a:cs typeface="+mn-ea"/>
              </a:rPr>
              <a:t>保险责任范围的界定</a:t>
            </a:r>
          </a:p>
        </p:txBody>
      </p:sp>
      <p:sp>
        <p:nvSpPr>
          <p:cNvPr id="24" name="矩形 23"/>
          <p:cNvSpPr/>
          <p:nvPr>
            <p:custDataLst>
              <p:tags r:id="rId12"/>
            </p:custDataLst>
          </p:nvPr>
        </p:nvSpPr>
        <p:spPr>
          <a:xfrm>
            <a:off x="4773535" y="4139112"/>
            <a:ext cx="2661864" cy="1835087"/>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solidFill>
                  <a:srgbClr val="FFFFFF"/>
                </a:solidFill>
                <a:latin typeface="+mn-ea"/>
                <a:cs typeface="+mn-ea"/>
              </a:rPr>
              <a:t>保险责任范围的界定模糊，容易引发争议和纠纷。</a:t>
            </a:r>
          </a:p>
        </p:txBody>
      </p:sp>
      <p:sp>
        <p:nvSpPr>
          <p:cNvPr id="25" name="矩形 24"/>
          <p:cNvSpPr/>
          <p:nvPr>
            <p:custDataLst>
              <p:tags r:id="rId13"/>
            </p:custDataLst>
          </p:nvPr>
        </p:nvSpPr>
        <p:spPr>
          <a:xfrm>
            <a:off x="8496124" y="3505980"/>
            <a:ext cx="2658049" cy="532782"/>
          </a:xfrm>
          <a:prstGeom prst="rect">
            <a:avLst/>
          </a:prstGeom>
          <a:noFill/>
        </p:spPr>
        <p:txBody>
          <a:bodyPr wrap="square" lIns="0" tIns="0" rIns="0" bIns="0" rtlCol="0" anchor="ctr" anchorCtr="0">
            <a:noAutofit/>
          </a:bodyPr>
          <a:lstStyle/>
          <a:p>
            <a:pPr>
              <a:spcBef>
                <a:spcPct val="0"/>
              </a:spcBef>
              <a:spcAft>
                <a:spcPct val="0"/>
              </a:spcAft>
            </a:pPr>
            <a:r>
              <a:rPr lang="zh-CN" altLang="en-US" sz="2400" b="1" dirty="0">
                <a:solidFill>
                  <a:schemeClr val="tx1">
                    <a:lumMod val="75000"/>
                    <a:lumOff val="25000"/>
                  </a:schemeClr>
                </a:solidFill>
                <a:latin typeface="+mn-ea"/>
                <a:cs typeface="+mn-ea"/>
              </a:rPr>
              <a:t>保险理赔流程的复杂性</a:t>
            </a:r>
          </a:p>
        </p:txBody>
      </p:sp>
      <p:sp>
        <p:nvSpPr>
          <p:cNvPr id="26" name="矩形 25"/>
          <p:cNvSpPr/>
          <p:nvPr>
            <p:custDataLst>
              <p:tags r:id="rId14"/>
            </p:custDataLst>
          </p:nvPr>
        </p:nvSpPr>
        <p:spPr>
          <a:xfrm>
            <a:off x="8494219" y="4139112"/>
            <a:ext cx="2661864" cy="1835087"/>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保险理赔流程复杂，容易导致理赔延误和纠纷。</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p:txBody>
          <a:bodyPr/>
          <a:lstStyle/>
          <a:p>
            <a:r>
              <a:rPr lang="zh-CN" altLang="en-US"/>
              <a:t>保险法争议案例解析</a:t>
            </a:r>
          </a:p>
        </p:txBody>
      </p:sp>
      <p:sp>
        <p:nvSpPr>
          <p:cNvPr id="2" name="矩形 1"/>
          <p:cNvSpPr/>
          <p:nvPr>
            <p:custDataLst>
              <p:tags r:id="rId3"/>
            </p:custDataLst>
          </p:nvPr>
        </p:nvSpPr>
        <p:spPr>
          <a:xfrm>
            <a:off x="2141746" y="1945671"/>
            <a:ext cx="9000709" cy="105354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2018年，一名投保人购买了一份人身保险，但在保险期间内因意外事故死亡。保险公司以投保人未如实告知健康状况为由拒绝赔付。法院最终判决保险公司应按照保险合同约定进行赔付。</a:t>
            </a:r>
          </a:p>
        </p:txBody>
      </p:sp>
      <p:sp>
        <p:nvSpPr>
          <p:cNvPr id="3" name="矩形 2"/>
          <p:cNvSpPr/>
          <p:nvPr>
            <p:custDataLst>
              <p:tags r:id="rId4"/>
            </p:custDataLst>
          </p:nvPr>
        </p:nvSpPr>
        <p:spPr>
          <a:xfrm>
            <a:off x="2141746" y="1477640"/>
            <a:ext cx="9000709" cy="461778"/>
          </a:xfrm>
          <a:prstGeom prst="rect">
            <a:avLst/>
          </a:prstGeom>
          <a:noFill/>
        </p:spPr>
        <p:txBody>
          <a:bodyPr wrap="square" lIns="0" tIns="0" rIns="0" bIns="0" rtlCol="0" anchor="ctr" anchorCtr="0">
            <a:noAutofit/>
          </a:bodyPr>
          <a:lstStyle/>
          <a:p>
            <a:pPr algn="just">
              <a:spcBef>
                <a:spcPct val="0"/>
              </a:spcBef>
              <a:spcAft>
                <a:spcPct val="0"/>
              </a:spcAft>
            </a:pPr>
            <a:r>
              <a:rPr lang="zh-CN" altLang="en-US" sz="2000" b="1">
                <a:solidFill>
                  <a:schemeClr val="accent1"/>
                </a:solidFill>
                <a:latin typeface="+mn-ea"/>
                <a:cs typeface="+mn-ea"/>
                <a:sym typeface="+mn-ea"/>
              </a:rPr>
              <a:t>案例一：人身保险合同纠纷</a:t>
            </a:r>
          </a:p>
        </p:txBody>
      </p:sp>
      <p:sp>
        <p:nvSpPr>
          <p:cNvPr id="14" name="矩形 13"/>
          <p:cNvSpPr/>
          <p:nvPr>
            <p:custDataLst>
              <p:tags r:id="rId5"/>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en-US" altLang="zh-CN" sz="2400">
                <a:solidFill>
                  <a:schemeClr val="lt1">
                    <a:lumMod val="100000"/>
                  </a:schemeClr>
                </a:solidFill>
                <a:latin typeface="+mn-ea"/>
                <a:cs typeface="+mn-ea"/>
                <a:sym typeface="+mn-ea"/>
              </a:rPr>
              <a:t>01</a:t>
            </a:r>
            <a:endParaRPr lang="zh-CN" altLang="en-US" sz="2400">
              <a:solidFill>
                <a:schemeClr val="lt1">
                  <a:lumMod val="100000"/>
                </a:schemeClr>
              </a:solidFill>
              <a:latin typeface="+mn-ea"/>
              <a:cs typeface="+mn-ea"/>
              <a:sym typeface="+mn-ea"/>
            </a:endParaRPr>
          </a:p>
        </p:txBody>
      </p:sp>
      <p:sp>
        <p:nvSpPr>
          <p:cNvPr id="15" name="矩形 14"/>
          <p:cNvSpPr/>
          <p:nvPr>
            <p:custDataLst>
              <p:tags r:id="rId6"/>
            </p:custDataLst>
          </p:nvPr>
        </p:nvSpPr>
        <p:spPr>
          <a:xfrm>
            <a:off x="2150002" y="3545997"/>
            <a:ext cx="9000709" cy="105354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2019年，一名投保人购买了一份财产保险，但在保险期间内因火灾导致财产损失。保险公司以投保人未及时报案为由拒绝赔付。法院最终判决保险公司应按照保险合同约定进行赔付。</a:t>
            </a:r>
          </a:p>
        </p:txBody>
      </p:sp>
      <p:sp>
        <p:nvSpPr>
          <p:cNvPr id="16" name="矩形 15"/>
          <p:cNvSpPr/>
          <p:nvPr>
            <p:custDataLst>
              <p:tags r:id="rId7"/>
            </p:custDataLst>
          </p:nvPr>
        </p:nvSpPr>
        <p:spPr>
          <a:xfrm>
            <a:off x="2150002" y="3078601"/>
            <a:ext cx="9000709" cy="461778"/>
          </a:xfrm>
          <a:prstGeom prst="rect">
            <a:avLst/>
          </a:prstGeom>
          <a:noFill/>
        </p:spPr>
        <p:txBody>
          <a:bodyPr wrap="square" lIns="0" tIns="0" rIns="0" bIns="0" rtlCol="0" anchor="ctr" anchorCtr="0">
            <a:noAutofit/>
          </a:bodyPr>
          <a:lstStyle/>
          <a:p>
            <a:pPr algn="just">
              <a:spcBef>
                <a:spcPct val="0"/>
              </a:spcBef>
              <a:spcAft>
                <a:spcPct val="0"/>
              </a:spcAft>
            </a:pPr>
            <a:r>
              <a:rPr lang="zh-CN" altLang="en-US" sz="2000" b="1">
                <a:solidFill>
                  <a:schemeClr val="accent1"/>
                </a:solidFill>
                <a:latin typeface="+mn-ea"/>
                <a:cs typeface="+mn-ea"/>
                <a:sym typeface="+mn-ea"/>
              </a:rPr>
              <a:t>案例二：财产保险合同纠纷</a:t>
            </a:r>
          </a:p>
        </p:txBody>
      </p:sp>
      <p:sp>
        <p:nvSpPr>
          <p:cNvPr id="17" name="矩形 16"/>
          <p:cNvSpPr/>
          <p:nvPr>
            <p:custDataLst>
              <p:tags r:id="rId8"/>
            </p:custDataLst>
          </p:nvPr>
        </p:nvSpPr>
        <p:spPr>
          <a:xfrm>
            <a:off x="1250771" y="314528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en-US" altLang="zh-CN" sz="2400">
                <a:solidFill>
                  <a:schemeClr val="lt1">
                    <a:lumMod val="100000"/>
                  </a:schemeClr>
                </a:solidFill>
                <a:latin typeface="+mn-ea"/>
                <a:cs typeface="+mn-ea"/>
                <a:sym typeface="+mn-ea"/>
              </a:rPr>
              <a:t>02</a:t>
            </a:r>
            <a:endParaRPr lang="zh-CN" altLang="en-US" sz="2400">
              <a:solidFill>
                <a:schemeClr val="lt1">
                  <a:lumMod val="100000"/>
                </a:schemeClr>
              </a:solidFill>
              <a:latin typeface="+mn-ea"/>
              <a:cs typeface="+mn-ea"/>
              <a:sym typeface="+mn-ea"/>
            </a:endParaRPr>
          </a:p>
        </p:txBody>
      </p:sp>
      <p:sp>
        <p:nvSpPr>
          <p:cNvPr id="18" name="矩形 17"/>
          <p:cNvSpPr/>
          <p:nvPr>
            <p:custDataLst>
              <p:tags r:id="rId9"/>
            </p:custDataLst>
          </p:nvPr>
        </p:nvSpPr>
        <p:spPr>
          <a:xfrm>
            <a:off x="2141111" y="5146959"/>
            <a:ext cx="9000709" cy="105354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2020年，一名投保人购买了一份医疗保险，但在保险期间内因伪造病历骗取保险金。保险公司发现后报警，法院最终判决投保人构成保险欺诈罪，并处以相应的刑罚。</a:t>
            </a:r>
          </a:p>
        </p:txBody>
      </p:sp>
      <p:sp>
        <p:nvSpPr>
          <p:cNvPr id="19" name="矩形 18"/>
          <p:cNvSpPr/>
          <p:nvPr>
            <p:custDataLst>
              <p:tags r:id="rId10"/>
            </p:custDataLst>
          </p:nvPr>
        </p:nvSpPr>
        <p:spPr>
          <a:xfrm>
            <a:off x="2141111" y="4678927"/>
            <a:ext cx="9000709" cy="461778"/>
          </a:xfrm>
          <a:prstGeom prst="rect">
            <a:avLst/>
          </a:prstGeom>
          <a:noFill/>
        </p:spPr>
        <p:txBody>
          <a:bodyPr wrap="square" lIns="0" tIns="0" rIns="0" bIns="0" rtlCol="0" anchor="ctr" anchorCtr="0">
            <a:noAutofit/>
          </a:bodyPr>
          <a:lstStyle/>
          <a:p>
            <a:pPr algn="just">
              <a:spcBef>
                <a:spcPct val="0"/>
              </a:spcBef>
              <a:spcAft>
                <a:spcPct val="0"/>
              </a:spcAft>
            </a:pPr>
            <a:r>
              <a:rPr lang="zh-CN" altLang="en-US" sz="2000" b="1">
                <a:solidFill>
                  <a:schemeClr val="accent1"/>
                </a:solidFill>
                <a:latin typeface="+mn-ea"/>
                <a:cs typeface="+mn-ea"/>
                <a:sym typeface="+mn-ea"/>
              </a:rPr>
              <a:t>案例三：保险欺诈案件</a:t>
            </a:r>
          </a:p>
        </p:txBody>
      </p:sp>
      <p:sp>
        <p:nvSpPr>
          <p:cNvPr id="23" name="矩形 22"/>
          <p:cNvSpPr/>
          <p:nvPr>
            <p:custDataLst>
              <p:tags r:id="rId11"/>
            </p:custDataLst>
          </p:nvPr>
        </p:nvSpPr>
        <p:spPr>
          <a:xfrm>
            <a:off x="1241245" y="4745607"/>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en-US" altLang="zh-CN" sz="2400">
                <a:solidFill>
                  <a:schemeClr val="lt1">
                    <a:lumMod val="100000"/>
                  </a:schemeClr>
                </a:solidFill>
                <a:latin typeface="+mn-ea"/>
                <a:cs typeface="+mn-ea"/>
                <a:sym typeface="+mn-ea"/>
              </a:rPr>
              <a:t>03</a:t>
            </a:r>
            <a:endParaRPr lang="zh-CN" altLang="en-US" sz="2400">
              <a:solidFill>
                <a:schemeClr val="lt1">
                  <a:lumMod val="100000"/>
                </a:schemeClr>
              </a:solidFill>
              <a:latin typeface="+mn-ea"/>
              <a:cs typeface="+mn-ea"/>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t>保险法改革与发展方向</a:t>
            </a:r>
          </a:p>
        </p:txBody>
      </p:sp>
      <p:sp>
        <p:nvSpPr>
          <p:cNvPr id="8" name="椭圆 7"/>
          <p:cNvSpPr>
            <a:spLocks noChangeAspect="1"/>
          </p:cNvSpPr>
          <p:nvPr>
            <p:custDataLst>
              <p:tags r:id="rId3"/>
            </p:custDataLst>
          </p:nvPr>
        </p:nvSpPr>
        <p:spPr>
          <a:xfrm>
            <a:off x="1371892"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4"/>
            </p:custDataLst>
          </p:nvPr>
        </p:nvSpPr>
        <p:spPr>
          <a:xfrm>
            <a:off x="1935775" y="3816731"/>
            <a:ext cx="2905141" cy="1577472"/>
          </a:xfrm>
          <a:prstGeom prst="rect">
            <a:avLst/>
          </a:prstGeom>
        </p:spPr>
        <p:txBody>
          <a:bodyPr wrap="square" lIns="0" tIns="0" rIns="0" bIns="0">
            <a:noAutofit/>
          </a:bodyPr>
          <a:lstStyle/>
          <a:p>
            <a:pPr>
              <a:lnSpc>
                <a:spcPct val="150000"/>
              </a:lnSpc>
              <a:spcBef>
                <a:spcPct val="0"/>
              </a:spcBef>
              <a:spcAft>
                <a:spcPct val="0"/>
              </a:spcAft>
            </a:pPr>
            <a:r>
              <a:rPr lang="zh-CN" altLang="en-US" sz="1400">
                <a:solidFill>
                  <a:schemeClr val="tx1">
                    <a:lumMod val="85000"/>
                    <a:lumOff val="15000"/>
                  </a:schemeClr>
                </a:solidFill>
                <a:latin typeface="+mn-ea"/>
                <a:cs typeface="+mn-ea"/>
              </a:rPr>
              <a:t>针对保险法存在的问题和争议，提出相应的改革措施，如完善保险合同条款、加强保险监管等。</a:t>
            </a:r>
          </a:p>
        </p:txBody>
      </p:sp>
      <p:sp>
        <p:nvSpPr>
          <p:cNvPr id="10" name="矩形 9"/>
          <p:cNvSpPr/>
          <p:nvPr>
            <p:custDataLst>
              <p:tags r:id="rId5"/>
            </p:custDataLst>
          </p:nvPr>
        </p:nvSpPr>
        <p:spPr>
          <a:xfrm>
            <a:off x="1935775" y="3351274"/>
            <a:ext cx="2905141" cy="368302"/>
          </a:xfrm>
          <a:prstGeom prst="rect">
            <a:avLst/>
          </a:prstGeom>
          <a:noFill/>
        </p:spPr>
        <p:txBody>
          <a:bodyPr wrap="square" lIns="0" tIns="0" rIns="0" bIns="0" rtlCol="0" anchor="b" anchorCtr="0">
            <a:noAutofit/>
          </a:bodyPr>
          <a:lstStyle/>
          <a:p>
            <a:pPr>
              <a:spcBef>
                <a:spcPct val="0"/>
              </a:spcBef>
              <a:spcAft>
                <a:spcPct val="0"/>
              </a:spcAft>
            </a:pPr>
            <a:r>
              <a:rPr lang="zh-CN" altLang="en-US" sz="2400" b="1" kern="0">
                <a:solidFill>
                  <a:schemeClr val="accent1"/>
                </a:solidFill>
                <a:latin typeface="+mn-ea"/>
                <a:cs typeface="+mn-ea"/>
              </a:rPr>
              <a:t>保险法改革</a:t>
            </a:r>
          </a:p>
        </p:txBody>
      </p:sp>
      <p:sp>
        <p:nvSpPr>
          <p:cNvPr id="11" name="椭圆 10"/>
          <p:cNvSpPr>
            <a:spLocks noChangeAspect="1"/>
          </p:cNvSpPr>
          <p:nvPr>
            <p:custDataLst>
              <p:tags r:id="rId6"/>
            </p:custDataLst>
          </p:nvPr>
        </p:nvSpPr>
        <p:spPr>
          <a:xfrm>
            <a:off x="6470335"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7"/>
            </p:custDataLst>
          </p:nvPr>
        </p:nvSpPr>
        <p:spPr>
          <a:xfrm>
            <a:off x="7034218" y="3816731"/>
            <a:ext cx="2905141" cy="1577472"/>
          </a:xfrm>
          <a:prstGeom prst="rect">
            <a:avLst/>
          </a:prstGeom>
        </p:spPr>
        <p:txBody>
          <a:bodyPr wrap="square" lIns="0" tIns="0" rIns="0" bIns="0">
            <a:noAutofit/>
          </a:bodyPr>
          <a:lstStyle/>
          <a:p>
            <a:pPr>
              <a:lnSpc>
                <a:spcPct val="150000"/>
              </a:lnSpc>
              <a:spcBef>
                <a:spcPct val="0"/>
              </a:spcBef>
              <a:spcAft>
                <a:spcPct val="0"/>
              </a:spcAft>
            </a:pPr>
            <a:r>
              <a:rPr lang="zh-CN" altLang="en-US" sz="1400" dirty="0">
                <a:solidFill>
                  <a:schemeClr val="tx1">
                    <a:lumMod val="85000"/>
                    <a:lumOff val="15000"/>
                  </a:schemeClr>
                </a:solidFill>
                <a:latin typeface="+mn-ea"/>
                <a:cs typeface="+mn-ea"/>
              </a:rPr>
              <a:t>探讨保险法的未来发展方向，如加强保险法的国际合作、推动保险法的数字化等。</a:t>
            </a:r>
          </a:p>
        </p:txBody>
      </p:sp>
      <p:sp>
        <p:nvSpPr>
          <p:cNvPr id="14" name="矩形 13"/>
          <p:cNvSpPr/>
          <p:nvPr>
            <p:custDataLst>
              <p:tags r:id="rId8"/>
            </p:custDataLst>
          </p:nvPr>
        </p:nvSpPr>
        <p:spPr>
          <a:xfrm>
            <a:off x="7034218" y="3351274"/>
            <a:ext cx="2905141" cy="368302"/>
          </a:xfrm>
          <a:prstGeom prst="rect">
            <a:avLst/>
          </a:prstGeom>
          <a:noFill/>
        </p:spPr>
        <p:txBody>
          <a:bodyPr wrap="square" lIns="0" tIns="0" rIns="0" bIns="0" rtlCol="0" anchor="b" anchorCtr="0">
            <a:noAutofit/>
          </a:bodyPr>
          <a:lstStyle/>
          <a:p>
            <a:pPr>
              <a:spcBef>
                <a:spcPct val="0"/>
              </a:spcBef>
              <a:spcAft>
                <a:spcPct val="0"/>
              </a:spcAft>
            </a:pPr>
            <a:r>
              <a:rPr lang="zh-CN" altLang="en-US" sz="2400" b="1" kern="0">
                <a:solidFill>
                  <a:schemeClr val="accent1"/>
                </a:solidFill>
                <a:latin typeface="+mn-ea"/>
                <a:cs typeface="+mn-ea"/>
              </a:rPr>
              <a:t>保险法发展方向</a:t>
            </a:r>
          </a:p>
        </p:txBody>
      </p:sp>
      <p:pic>
        <p:nvPicPr>
          <p:cNvPr id="15" name="图片 14" descr="/data/temp/1cdc76b9-2c4b-11ef-a400-8e863232aedc.jpg@base@tag=imgScale&amp;m=1&amp;w=471&amp;h=471&amp;q=951cdc76b9-2c4b-11ef-a400-8e863232aedc"/>
          <p:cNvPicPr>
            <a:picLocks noChangeAspect="1"/>
          </p:cNvPicPr>
          <p:nvPr>
            <p:custDataLst>
              <p:tags r:id="rId9"/>
            </p:custDataLst>
          </p:nvPr>
        </p:nvPicPr>
        <p:blipFill rotWithShape="1">
          <a:blip r:embed="rId12"/>
          <a:srcRect l="16596" r="16596"/>
          <a:stretch>
            <a:fillRect/>
          </a:stretch>
        </p:blipFill>
        <p:spPr>
          <a:xfrm>
            <a:off x="9124649" y="1587869"/>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ln w="12700" cap="flat" cmpd="sng" algn="ctr">
            <a:solidFill>
              <a:schemeClr val="accent1">
                <a:alpha val="50000"/>
              </a:schemeClr>
            </a:solidFill>
            <a:prstDash val="solid"/>
            <a:round/>
            <a:headEnd type="none" w="med" len="med"/>
            <a:tailEnd type="none" w="med" len="med"/>
          </a:ln>
        </p:spPr>
      </p:pic>
      <p:pic>
        <p:nvPicPr>
          <p:cNvPr id="17" name="图片 16" descr="/data/temp/1cdc7481-2c4b-11ef-a400-8e863232aedc.jpg@base@tag=imgScale&amp;m=1&amp;w=471&amp;h=471&amp;q=951cdc7481-2c4b-11ef-a400-8e863232aedc"/>
          <p:cNvPicPr>
            <a:picLocks noChangeAspect="1"/>
          </p:cNvPicPr>
          <p:nvPr>
            <p:custDataLst>
              <p:tags r:id="rId10"/>
            </p:custDataLst>
          </p:nvPr>
        </p:nvPicPr>
        <p:blipFill rotWithShape="1">
          <a:blip r:embed="rId13"/>
          <a:srcRect l="16690" r="16690"/>
          <a:stretch>
            <a:fillRect/>
          </a:stretch>
        </p:blipFill>
        <p:spPr>
          <a:xfrm>
            <a:off x="4026206" y="1587869"/>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ln w="12700" cap="flat" cmpd="sng" algn="ctr">
            <a:solidFill>
              <a:schemeClr val="accent1">
                <a:alpha val="50000"/>
              </a:schemeClr>
            </a:solidFill>
            <a:prstDash val="solid"/>
            <a:round/>
            <a:headEnd type="none" w="med" len="med"/>
            <a:tailEnd type="none" w="med" len="med"/>
          </a:ln>
        </p:spPr>
      </p:pic>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010438" y="2034069"/>
            <a:ext cx="5230368" cy="2789863"/>
          </a:xfrm>
        </p:spPr>
        <p:txBody>
          <a:bodyPr wrap="square" anchor="ctr" anchorCtr="0">
            <a:normAutofit/>
          </a:bodyPr>
          <a:lstStyle/>
          <a:p>
            <a:r>
              <a:rPr lang="zh-CN" altLang="en-US" dirty="0"/>
              <a:t>保险法未来展望</a:t>
            </a:r>
          </a:p>
        </p:txBody>
      </p:sp>
      <p:sp>
        <p:nvSpPr>
          <p:cNvPr id="6" name="节编号"/>
          <p:cNvSpPr>
            <a:spLocks noGrp="1"/>
          </p:cNvSpPr>
          <p:nvPr>
            <p:ph type="body" sz="quarter" idx="13"/>
            <p:custDataLst>
              <p:tags r:id="rId3"/>
            </p:custDataLst>
          </p:nvPr>
        </p:nvSpPr>
        <p:spPr>
          <a:xfrm>
            <a:off x="1130518" y="881029"/>
            <a:ext cx="4402908" cy="4700971"/>
          </a:xfrm>
        </p:spPr>
        <p:txBody>
          <a:bodyPr wrap="square">
            <a:normAutofit/>
          </a:bodyPr>
          <a:lstStyle/>
          <a:p>
            <a:r>
              <a:rPr lang="zh-CN" altLang="en-US" dirty="0"/>
              <a:t>06</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a:xfrm>
            <a:off x="695325" y="360000"/>
            <a:ext cx="6465329" cy="720000"/>
          </a:xfrm>
        </p:spPr>
        <p:txBody>
          <a:bodyPr lIns="0" tIns="0" rIns="0" bIns="0" anchor="b" anchorCtr="0"/>
          <a:lstStyle/>
          <a:p>
            <a:pPr algn="l"/>
            <a:r>
              <a:rPr lang="zh-CN" altLang="en-US" dirty="0"/>
              <a:t>保险法的发展趋势</a:t>
            </a:r>
          </a:p>
        </p:txBody>
      </p:sp>
      <p:pic>
        <p:nvPicPr>
          <p:cNvPr id="9" name="http://photo-static-api.fotomore.com/creative/vcg/veer/400/new/VCG41N531480994.jpg?uid=386&amp;timestamp=1685070879&amp;sign=638fe59e20d56783b78d4e80af2eb419" descr="/data/temp/1d9c5f53-2c4b-11ef-8075-868efb7201f8.jpg@base@tag=imgScale&amp;m=1&amp;w=1309&amp;h=1904&amp;q=951d9c5f53-2c4b-11ef-8075-868efb7201f8"/>
          <p:cNvPicPr>
            <a:picLocks noChangeAspect="1"/>
          </p:cNvPicPr>
          <p:nvPr>
            <p:custDataLst>
              <p:tags r:id="rId3"/>
            </p:custDataLst>
          </p:nvPr>
        </p:nvPicPr>
        <p:blipFill>
          <a:blip r:embed="rId15"/>
          <a:srcRect l="20037" r="11213"/>
          <a:stretch>
            <a:fillRect/>
          </a:stretch>
        </p:blipFill>
        <p:spPr>
          <a:xfrm>
            <a:off x="7502167" y="0"/>
            <a:ext cx="4714875" cy="6858000"/>
          </a:xfrm>
          <a:custGeom>
            <a:avLst/>
            <a:gdLst/>
            <a:ahLst/>
            <a:cxnLst>
              <a:cxn ang="3">
                <a:pos x="hc" y="t"/>
              </a:cxn>
              <a:cxn ang="cd2">
                <a:pos x="l" y="vc"/>
              </a:cxn>
              <a:cxn ang="cd4">
                <a:pos x="hc" y="b"/>
              </a:cxn>
              <a:cxn ang="0">
                <a:pos x="r" y="vc"/>
              </a:cxn>
            </a:cxnLst>
            <a:rect l="l" t="t" r="r" b="b"/>
            <a:pathLst>
              <a:path w="7425" h="10800">
                <a:moveTo>
                  <a:pt x="2" y="5375"/>
                </a:moveTo>
                <a:cubicBezTo>
                  <a:pt x="-52" y="3149"/>
                  <a:pt x="1257" y="1045"/>
                  <a:pt x="2815" y="0"/>
                </a:cubicBezTo>
                <a:lnTo>
                  <a:pt x="7425" y="0"/>
                </a:lnTo>
                <a:lnTo>
                  <a:pt x="7425" y="10800"/>
                </a:lnTo>
                <a:lnTo>
                  <a:pt x="2888" y="10800"/>
                </a:lnTo>
                <a:cubicBezTo>
                  <a:pt x="1119" y="9677"/>
                  <a:pt x="-33" y="7429"/>
                  <a:pt x="2" y="5375"/>
                </a:cubicBez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2" name="矩形 1"/>
          <p:cNvSpPr/>
          <p:nvPr>
            <p:custDataLst>
              <p:tags r:id="rId4"/>
            </p:custDataLst>
          </p:nvPr>
        </p:nvSpPr>
        <p:spPr>
          <a:xfrm>
            <a:off x="1626694" y="2085859"/>
            <a:ext cx="4316462" cy="986796"/>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a:solidFill>
                  <a:schemeClr val="tx1">
                    <a:lumMod val="85000"/>
                    <a:lumOff val="15000"/>
                  </a:schemeClr>
                </a:solidFill>
                <a:latin typeface="+mn-ea"/>
                <a:cs typeface="+mn-ea"/>
                <a:sym typeface="+mn-ea"/>
              </a:rPr>
              <a:t>随着科技的发展，保险行业将更加智能化、便捷化，如智能理赔、智能投保等。</a:t>
            </a:r>
          </a:p>
        </p:txBody>
      </p:sp>
      <p:sp>
        <p:nvSpPr>
          <p:cNvPr id="3" name="矩形 2"/>
          <p:cNvSpPr/>
          <p:nvPr>
            <p:custDataLst>
              <p:tags r:id="rId5"/>
            </p:custDataLst>
          </p:nvPr>
        </p:nvSpPr>
        <p:spPr>
          <a:xfrm>
            <a:off x="1626694" y="1713116"/>
            <a:ext cx="4316462" cy="325265"/>
          </a:xfrm>
          <a:prstGeom prst="rect">
            <a:avLst/>
          </a:prstGeom>
          <a:noFill/>
        </p:spPr>
        <p:txBody>
          <a:bodyPr wrap="square" lIns="0" tIns="0" rIns="0" bIns="0" rtlCol="0" anchor="b">
            <a:noAutofit/>
          </a:bodyPr>
          <a:lstStyle/>
          <a:p>
            <a:pPr algn="just">
              <a:spcBef>
                <a:spcPct val="0"/>
              </a:spcBef>
              <a:spcAft>
                <a:spcPct val="0"/>
              </a:spcAft>
            </a:pPr>
            <a:r>
              <a:rPr lang="zh-CN" altLang="en-US" sz="2000" b="1">
                <a:solidFill>
                  <a:schemeClr val="accent1"/>
                </a:solidFill>
                <a:latin typeface="+mn-ea"/>
                <a:cs typeface="+mn-ea"/>
                <a:sym typeface="+mn-ea"/>
              </a:rPr>
              <a:t>保险科技应用</a:t>
            </a:r>
          </a:p>
        </p:txBody>
      </p:sp>
      <p:sp>
        <p:nvSpPr>
          <p:cNvPr id="4" name="椭圆 3"/>
          <p:cNvSpPr/>
          <p:nvPr>
            <p:custDataLst>
              <p:tags r:id="rId6"/>
            </p:custDataLst>
          </p:nvPr>
        </p:nvSpPr>
        <p:spPr>
          <a:xfrm>
            <a:off x="695154" y="1734071"/>
            <a:ext cx="668668" cy="66866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01</a:t>
            </a:r>
            <a:endParaRPr lang="zh-CN" altLang="en-US" sz="2000" b="1">
              <a:solidFill>
                <a:schemeClr val="lt1">
                  <a:lumMod val="100000"/>
                </a:schemeClr>
              </a:solidFill>
              <a:latin typeface="+mn-ea"/>
              <a:cs typeface="+mn-ea"/>
              <a:sym typeface="+mn-ea"/>
            </a:endParaRPr>
          </a:p>
        </p:txBody>
      </p:sp>
      <p:sp>
        <p:nvSpPr>
          <p:cNvPr id="5" name="矩形 4"/>
          <p:cNvSpPr/>
          <p:nvPr>
            <p:custDataLst>
              <p:tags r:id="rId7"/>
            </p:custDataLst>
          </p:nvPr>
        </p:nvSpPr>
        <p:spPr>
          <a:xfrm>
            <a:off x="1627329" y="3723515"/>
            <a:ext cx="4316462" cy="986796"/>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a:solidFill>
                  <a:schemeClr val="tx1">
                    <a:lumMod val="85000"/>
                    <a:lumOff val="15000"/>
                  </a:schemeClr>
                </a:solidFill>
                <a:latin typeface="+mn-ea"/>
                <a:cs typeface="+mn-ea"/>
                <a:sym typeface="+mn-ea"/>
              </a:rPr>
              <a:t>保险产品将更加多样化、个性化，以满足不同人群的需求，如健康保险、养老保险等。</a:t>
            </a:r>
          </a:p>
        </p:txBody>
      </p:sp>
      <p:sp>
        <p:nvSpPr>
          <p:cNvPr id="7" name="矩形 6"/>
          <p:cNvSpPr/>
          <p:nvPr>
            <p:custDataLst>
              <p:tags r:id="rId8"/>
            </p:custDataLst>
          </p:nvPr>
        </p:nvSpPr>
        <p:spPr>
          <a:xfrm>
            <a:off x="1627329" y="3350772"/>
            <a:ext cx="4316462" cy="325265"/>
          </a:xfrm>
          <a:prstGeom prst="rect">
            <a:avLst/>
          </a:prstGeom>
          <a:noFill/>
        </p:spPr>
        <p:txBody>
          <a:bodyPr wrap="square" lIns="0" tIns="0" rIns="0" bIns="0" rtlCol="0" anchor="b">
            <a:noAutofit/>
          </a:bodyPr>
          <a:lstStyle/>
          <a:p>
            <a:pPr algn="just">
              <a:spcBef>
                <a:spcPct val="0"/>
              </a:spcBef>
              <a:spcAft>
                <a:spcPct val="0"/>
              </a:spcAft>
            </a:pPr>
            <a:r>
              <a:rPr lang="zh-CN" altLang="en-US" sz="2000" b="1">
                <a:solidFill>
                  <a:schemeClr val="accent1"/>
                </a:solidFill>
                <a:latin typeface="+mn-ea"/>
                <a:cs typeface="+mn-ea"/>
                <a:sym typeface="+mn-ea"/>
              </a:rPr>
              <a:t>保险产品创新</a:t>
            </a:r>
          </a:p>
        </p:txBody>
      </p:sp>
      <p:sp>
        <p:nvSpPr>
          <p:cNvPr id="8" name="椭圆 7"/>
          <p:cNvSpPr/>
          <p:nvPr>
            <p:custDataLst>
              <p:tags r:id="rId9"/>
            </p:custDataLst>
          </p:nvPr>
        </p:nvSpPr>
        <p:spPr>
          <a:xfrm>
            <a:off x="696424" y="3371727"/>
            <a:ext cx="668668" cy="66866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02</a:t>
            </a:r>
            <a:endParaRPr lang="zh-CN" altLang="en-US" sz="2000" b="1">
              <a:solidFill>
                <a:schemeClr val="lt1">
                  <a:lumMod val="100000"/>
                </a:schemeClr>
              </a:solidFill>
              <a:latin typeface="+mn-ea"/>
              <a:cs typeface="+mn-ea"/>
              <a:sym typeface="+mn-ea"/>
            </a:endParaRPr>
          </a:p>
        </p:txBody>
      </p:sp>
      <p:sp>
        <p:nvSpPr>
          <p:cNvPr id="10" name="矩形 9"/>
          <p:cNvSpPr/>
          <p:nvPr>
            <p:custDataLst>
              <p:tags r:id="rId10"/>
            </p:custDataLst>
          </p:nvPr>
        </p:nvSpPr>
        <p:spPr>
          <a:xfrm>
            <a:off x="1627329" y="5361171"/>
            <a:ext cx="4316462" cy="986796"/>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a:solidFill>
                  <a:schemeClr val="tx1">
                    <a:lumMod val="85000"/>
                    <a:lumOff val="15000"/>
                  </a:schemeClr>
                </a:solidFill>
                <a:latin typeface="+mn-ea"/>
                <a:cs typeface="+mn-ea"/>
                <a:sym typeface="+mn-ea"/>
              </a:rPr>
              <a:t>随着保险行业的发展，监管机构将加强对保险行业的监管，保障消费者的权益。</a:t>
            </a:r>
          </a:p>
        </p:txBody>
      </p:sp>
      <p:sp>
        <p:nvSpPr>
          <p:cNvPr id="11" name="矩形 10"/>
          <p:cNvSpPr/>
          <p:nvPr>
            <p:custDataLst>
              <p:tags r:id="rId11"/>
            </p:custDataLst>
          </p:nvPr>
        </p:nvSpPr>
        <p:spPr>
          <a:xfrm>
            <a:off x="1627329" y="4988428"/>
            <a:ext cx="4316462" cy="325265"/>
          </a:xfrm>
          <a:prstGeom prst="rect">
            <a:avLst/>
          </a:prstGeom>
          <a:noFill/>
        </p:spPr>
        <p:txBody>
          <a:bodyPr wrap="square" lIns="0" tIns="0" rIns="0" bIns="0" rtlCol="0" anchor="b">
            <a:noAutofit/>
          </a:bodyPr>
          <a:lstStyle/>
          <a:p>
            <a:pPr algn="just">
              <a:spcBef>
                <a:spcPct val="0"/>
              </a:spcBef>
              <a:spcAft>
                <a:spcPct val="0"/>
              </a:spcAft>
            </a:pPr>
            <a:r>
              <a:rPr lang="zh-CN" altLang="en-US" sz="2000" b="1">
                <a:solidFill>
                  <a:schemeClr val="accent1"/>
                </a:solidFill>
                <a:latin typeface="+mn-ea"/>
                <a:cs typeface="+mn-ea"/>
                <a:sym typeface="+mn-ea"/>
              </a:rPr>
              <a:t>保险监管加强</a:t>
            </a:r>
          </a:p>
        </p:txBody>
      </p:sp>
      <p:sp>
        <p:nvSpPr>
          <p:cNvPr id="12" name="椭圆 11"/>
          <p:cNvSpPr/>
          <p:nvPr>
            <p:custDataLst>
              <p:tags r:id="rId12"/>
            </p:custDataLst>
          </p:nvPr>
        </p:nvSpPr>
        <p:spPr>
          <a:xfrm>
            <a:off x="696424" y="5009383"/>
            <a:ext cx="668668" cy="66866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03</a:t>
            </a:r>
            <a:endParaRPr lang="zh-CN" altLang="en-US" sz="2000" b="1">
              <a:solidFill>
                <a:schemeClr val="lt1">
                  <a:lumMod val="100000"/>
                </a:schemeClr>
              </a:solidFill>
              <a:latin typeface="+mn-ea"/>
              <a:cs typeface="+mn-ea"/>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p:txBody>
          <a:bodyPr/>
          <a:lstStyle/>
          <a:p>
            <a:r>
              <a:rPr lang="zh-CN" altLang="en-US"/>
              <a:t>保险法与其他法律的融合</a:t>
            </a:r>
          </a:p>
        </p:txBody>
      </p:sp>
      <p:sp>
        <p:nvSpPr>
          <p:cNvPr id="34" name="任意多边形: 形状 33"/>
          <p:cNvSpPr/>
          <p:nvPr>
            <p:custDataLst>
              <p:tags r:id="rId3"/>
            </p:custDataLst>
          </p:nvPr>
        </p:nvSpPr>
        <p:spPr>
          <a:xfrm>
            <a:off x="8075006" y="1888490"/>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lstStyle/>
          <a:p>
            <a:pPr algn="just">
              <a:lnSpc>
                <a:spcPct val="150000"/>
              </a:lnSpc>
            </a:pPr>
            <a:r>
              <a:rPr lang="zh-CN" altLang="en-US" sz="1400">
                <a:solidFill>
                  <a:srgbClr val="FFFFFF"/>
                </a:solidFill>
                <a:latin typeface="微软雅黑" panose="020B0503020204020204" charset="-122"/>
                <a:ea typeface="微软雅黑" panose="020B0503020204020204" charset="-122"/>
              </a:rPr>
              <a:t>保险法需要与商法进行融合，以规范保险合同的订立、履行和争议解决，保障保险当事人的合法权益。</a:t>
            </a:r>
          </a:p>
        </p:txBody>
      </p:sp>
      <p:sp>
        <p:nvSpPr>
          <p:cNvPr id="32" name="任意多边形: 形状 31"/>
          <p:cNvSpPr/>
          <p:nvPr>
            <p:custDataLst>
              <p:tags r:id="rId4"/>
            </p:custDataLst>
          </p:nvPr>
        </p:nvSpPr>
        <p:spPr>
          <a:xfrm>
            <a:off x="4386282" y="1888490"/>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lstStyle/>
          <a:p>
            <a:pPr algn="just">
              <a:lnSpc>
                <a:spcPct val="150000"/>
              </a:lnSpc>
            </a:pPr>
            <a:r>
              <a:rPr lang="zh-CN" altLang="en-US" sz="1400">
                <a:solidFill>
                  <a:srgbClr val="FFFFFF"/>
                </a:solidFill>
                <a:latin typeface="+mn-ea"/>
                <a:cs typeface="+mn-ea"/>
                <a:sym typeface="+mn-ea"/>
              </a:rPr>
              <a:t>保险法需要与刑法进行融合，以打击保险欺诈等违法行为，维护保险市场的秩序和稳定。</a:t>
            </a:r>
          </a:p>
        </p:txBody>
      </p:sp>
      <p:sp>
        <p:nvSpPr>
          <p:cNvPr id="31" name="任意多边形: 形状 30"/>
          <p:cNvSpPr/>
          <p:nvPr>
            <p:custDataLst>
              <p:tags r:id="rId5"/>
            </p:custDataLst>
          </p:nvPr>
        </p:nvSpPr>
        <p:spPr>
          <a:xfrm>
            <a:off x="695653" y="1888490"/>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lstStyle/>
          <a:p>
            <a:pPr algn="just">
              <a:lnSpc>
                <a:spcPct val="150000"/>
              </a:lnSpc>
            </a:pPr>
            <a:r>
              <a:rPr lang="zh-CN" altLang="en-US" sz="1400">
                <a:solidFill>
                  <a:srgbClr val="FFFFFF"/>
                </a:solidFill>
                <a:latin typeface="+mn-ea"/>
                <a:cs typeface="+mn-ea"/>
                <a:sym typeface="+mn-ea"/>
              </a:rPr>
              <a:t>保险法作为民法的一部分，需要与民法中的其他法律进行融合，以保障保险合同的合法性和公正性。</a:t>
            </a:r>
          </a:p>
        </p:txBody>
      </p:sp>
      <p:sp>
        <p:nvSpPr>
          <p:cNvPr id="2" name="“_#color-824&amp;2665"/>
          <p:cNvSpPr/>
          <p:nvPr>
            <p:custDataLst>
              <p:tags r:id="rId6"/>
            </p:custDataLst>
          </p:nvPr>
        </p:nvSpPr>
        <p:spPr>
          <a:xfrm>
            <a:off x="3466641" y="3524536"/>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lstStyle/>
          <a:p>
            <a:endParaRPr lang="zh-CN" altLang="en-US"/>
          </a:p>
        </p:txBody>
      </p:sp>
      <p:pic>
        <p:nvPicPr>
          <p:cNvPr id="4" name="图片 3" descr="/data/temp/1e018c5f-2c4b-11ef-b25a-0ae02e4f7c39.jpg@base@tag=imgScale&amp;m=1&amp;w=271&amp;h=271&amp;q=951e018c5f-2c4b-11ef-b25a-0ae02e4f7c39"/>
          <p:cNvPicPr>
            <a:picLocks noChangeAspect="1"/>
          </p:cNvPicPr>
          <p:nvPr>
            <p:custDataLst>
              <p:tags r:id="rId7"/>
            </p:custDataLst>
          </p:nvPr>
        </p:nvPicPr>
        <p:blipFill>
          <a:blip r:embed="rId17"/>
          <a:srcRect l="16708" r="16708"/>
          <a:stretch>
            <a:fillRect/>
          </a:stretch>
        </p:blipFill>
        <p:spPr>
          <a:xfrm>
            <a:off x="897618" y="4548334"/>
            <a:ext cx="978071" cy="9780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7" name="矩形 6"/>
          <p:cNvSpPr/>
          <p:nvPr>
            <p:custDataLst>
              <p:tags r:id="rId8"/>
            </p:custDataLst>
          </p:nvPr>
        </p:nvSpPr>
        <p:spPr>
          <a:xfrm>
            <a:off x="2067492" y="4663925"/>
            <a:ext cx="2048233" cy="746890"/>
          </a:xfrm>
          <a:prstGeom prst="rect">
            <a:avLst/>
          </a:prstGeom>
          <a:noFill/>
        </p:spPr>
        <p:txBody>
          <a:bodyPr wrap="square" lIns="0" tIns="0" rIns="0" bIns="0" rtlCol="0" anchor="ctr" anchorCtr="0">
            <a:noAutofit/>
          </a:bodyPr>
          <a:lstStyle/>
          <a:p>
            <a:pPr>
              <a:spcBef>
                <a:spcPct val="0"/>
              </a:spcBef>
              <a:spcAft>
                <a:spcPct val="0"/>
              </a:spcAft>
            </a:pPr>
            <a:r>
              <a:rPr lang="zh-CN" altLang="en-US" sz="2000" b="1">
                <a:solidFill>
                  <a:schemeClr val="tx1">
                    <a:lumMod val="100000"/>
                  </a:schemeClr>
                </a:solidFill>
                <a:latin typeface="+mn-ea"/>
                <a:cs typeface="+mn-ea"/>
                <a:sym typeface="+mn-ea"/>
              </a:rPr>
              <a:t>民法与保险法的融合</a:t>
            </a:r>
          </a:p>
        </p:txBody>
      </p:sp>
      <p:sp>
        <p:nvSpPr>
          <p:cNvPr id="8" name="“_#color-824&amp;2668"/>
          <p:cNvSpPr/>
          <p:nvPr>
            <p:custDataLst>
              <p:tags r:id="rId9"/>
            </p:custDataLst>
          </p:nvPr>
        </p:nvSpPr>
        <p:spPr>
          <a:xfrm>
            <a:off x="7157271" y="3533427"/>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lstStyle/>
          <a:p>
            <a:endParaRPr lang="zh-CN" altLang="en-US"/>
          </a:p>
        </p:txBody>
      </p:sp>
      <p:sp>
        <p:nvSpPr>
          <p:cNvPr id="9" name="矩形 8"/>
          <p:cNvSpPr/>
          <p:nvPr>
            <p:custDataLst>
              <p:tags r:id="rId10"/>
            </p:custDataLst>
          </p:nvPr>
        </p:nvSpPr>
        <p:spPr>
          <a:xfrm>
            <a:off x="5737798" y="4663925"/>
            <a:ext cx="2068556" cy="746890"/>
          </a:xfrm>
          <a:prstGeom prst="rect">
            <a:avLst/>
          </a:prstGeom>
          <a:noFill/>
        </p:spPr>
        <p:txBody>
          <a:bodyPr wrap="square" lIns="0" tIns="0" rIns="0" bIns="0" rtlCol="0" anchor="ctr" anchorCtr="0">
            <a:noAutofit/>
          </a:bodyPr>
          <a:lstStyle/>
          <a:p>
            <a:pPr>
              <a:spcBef>
                <a:spcPct val="0"/>
              </a:spcBef>
              <a:spcAft>
                <a:spcPct val="0"/>
              </a:spcAft>
            </a:pPr>
            <a:r>
              <a:rPr lang="zh-CN" altLang="en-US" sz="2000" b="1">
                <a:solidFill>
                  <a:schemeClr val="tx1">
                    <a:lumMod val="100000"/>
                  </a:schemeClr>
                </a:solidFill>
                <a:latin typeface="+mn-ea"/>
                <a:cs typeface="+mn-ea"/>
                <a:sym typeface="+mn-ea"/>
              </a:rPr>
              <a:t>刑法与保险法的融合</a:t>
            </a:r>
          </a:p>
        </p:txBody>
      </p:sp>
      <p:pic>
        <p:nvPicPr>
          <p:cNvPr id="10" name="图片 9" descr="/data/temp/1e01939e-2c4b-11ef-b25a-0ae02e4f7c39.jpg@base@tag=imgScale&amp;m=1&amp;w=271&amp;h=271&amp;q=951e01939e-2c4b-11ef-b25a-0ae02e4f7c39"/>
          <p:cNvPicPr>
            <a:picLocks noChangeAspect="1"/>
          </p:cNvPicPr>
          <p:nvPr>
            <p:custDataLst>
              <p:tags r:id="rId11"/>
            </p:custDataLst>
          </p:nvPr>
        </p:nvPicPr>
        <p:blipFill>
          <a:blip r:embed="rId18"/>
          <a:srcRect l="16708" r="16708"/>
          <a:stretch>
            <a:fillRect/>
          </a:stretch>
        </p:blipFill>
        <p:spPr>
          <a:xfrm>
            <a:off x="4591423" y="4548969"/>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
        <p:nvSpPr>
          <p:cNvPr id="11" name="“_#color-824&amp;2668"/>
          <p:cNvSpPr/>
          <p:nvPr>
            <p:custDataLst>
              <p:tags r:id="rId12"/>
            </p:custDataLst>
          </p:nvPr>
        </p:nvSpPr>
        <p:spPr>
          <a:xfrm>
            <a:off x="10847900" y="3542319"/>
            <a:ext cx="358838" cy="308029"/>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lstStyle/>
          <a:p>
            <a:endParaRPr lang="zh-CN" altLang="en-US"/>
          </a:p>
        </p:txBody>
      </p:sp>
      <p:sp>
        <p:nvSpPr>
          <p:cNvPr id="12" name="矩形 11"/>
          <p:cNvSpPr/>
          <p:nvPr>
            <p:custDataLst>
              <p:tags r:id="rId13"/>
            </p:custDataLst>
          </p:nvPr>
        </p:nvSpPr>
        <p:spPr>
          <a:xfrm>
            <a:off x="9428427" y="4663925"/>
            <a:ext cx="2068556" cy="746890"/>
          </a:xfrm>
          <a:prstGeom prst="rect">
            <a:avLst/>
          </a:prstGeom>
          <a:noFill/>
        </p:spPr>
        <p:txBody>
          <a:bodyPr wrap="square" lIns="0" tIns="0" rIns="0" bIns="0" rtlCol="0" anchor="ctr" anchorCtr="0">
            <a:noAutofit/>
          </a:bodyPr>
          <a:lstStyle/>
          <a:p>
            <a:pPr>
              <a:spcBef>
                <a:spcPct val="0"/>
              </a:spcBef>
              <a:spcAft>
                <a:spcPct val="0"/>
              </a:spcAft>
            </a:pPr>
            <a:r>
              <a:rPr lang="zh-CN" altLang="en-US" sz="2000" b="1">
                <a:solidFill>
                  <a:schemeClr val="tx1">
                    <a:lumMod val="100000"/>
                  </a:schemeClr>
                </a:solidFill>
                <a:latin typeface="+mn-ea"/>
                <a:cs typeface="+mn-ea"/>
                <a:sym typeface="+mn-ea"/>
              </a:rPr>
              <a:t>商法与保险法的融合</a:t>
            </a:r>
          </a:p>
        </p:txBody>
      </p:sp>
      <p:pic>
        <p:nvPicPr>
          <p:cNvPr id="13" name="图片 12" descr="/data/temp/1e0195cd-2c4b-11ef-b25a-0ae02e4f7c39.jpg@base@tag=imgScale&amp;m=1&amp;w=271&amp;h=271&amp;q=951e0195cd-2c4b-11ef-b25a-0ae02e4f7c39"/>
          <p:cNvPicPr>
            <a:picLocks noChangeAspect="1"/>
          </p:cNvPicPr>
          <p:nvPr>
            <p:custDataLst>
              <p:tags r:id="rId14"/>
            </p:custDataLst>
          </p:nvPr>
        </p:nvPicPr>
        <p:blipFill>
          <a:blip r:embed="rId19"/>
          <a:srcRect r="33251"/>
          <a:stretch>
            <a:fillRect/>
          </a:stretch>
        </p:blipFill>
        <p:spPr>
          <a:xfrm>
            <a:off x="8284593" y="4548969"/>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ln w="9525" cap="flat" cmpd="sng" algn="ctr">
            <a:solidFill>
              <a:schemeClr val="dk1">
                <a:lumMod val="40000"/>
                <a:lumOff val="60000"/>
                <a:alpha val="20000"/>
              </a:schemeClr>
            </a:solidFill>
            <a:prstDash val="solid"/>
            <a:round/>
            <a:headEnd type="none" w="med" len="med"/>
            <a:tailEnd type="none" w="med" len="med"/>
          </a:ln>
        </p:spPr>
      </p:pic>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1d870924-2c4b-11ef-a400-8e863232aedc.jpg@base@tag=imgScale&amp;m=1&amp;w=3384&amp;h=952&amp;q=951d870924-2c4b-11ef-a400-8e863232aedc"/>
          <p:cNvPicPr>
            <a:picLocks noChangeAspect="1"/>
          </p:cNvPicPr>
          <p:nvPr>
            <p:custDataLst>
              <p:tags r:id="rId2"/>
            </p:custDataLst>
          </p:nvPr>
        </p:nvPicPr>
        <p:blipFill>
          <a:blip r:embed="rId13"/>
          <a:srcRect t="23549" b="34263"/>
          <a:stretch>
            <a:fillRect/>
          </a:stretch>
        </p:blipFill>
        <p:spPr>
          <a:xfrm>
            <a:off x="0" y="0"/>
            <a:ext cx="12192000" cy="3429000"/>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29" name="标题"/>
          <p:cNvSpPr txBox="1"/>
          <p:nvPr>
            <p:custDataLst>
              <p:tags r:id="rId4"/>
            </p:custDataLst>
          </p:nvPr>
        </p:nvSpPr>
        <p:spPr>
          <a:xfrm>
            <a:off x="1527175" y="3244850"/>
            <a:ext cx="9473565" cy="779145"/>
          </a:xfrm>
          <a:prstGeom prst="rect">
            <a:avLst/>
          </a:prstGeom>
          <a:noFill/>
        </p:spPr>
        <p:txBody>
          <a:bodyPr wrap="square" lIns="0" tIns="0" rIns="0" bIns="0" rtlCol="0" anchor="b">
            <a:normAutofit/>
          </a:bodyPr>
          <a:lstStyle>
            <a:defPPr>
              <a:defRPr lang="zh-CN"/>
            </a:defPPr>
            <a:lvl1pPr>
              <a:lnSpc>
                <a:spcPct val="131000"/>
              </a:lnSpc>
              <a:defRPr sz="3400" b="1">
                <a:solidFill>
                  <a:schemeClr val="dk1"/>
                </a:solidFill>
                <a:latin typeface="+mj-ea"/>
                <a:ea typeface="+mj-ea"/>
              </a:defRPr>
            </a:lvl1pPr>
          </a:lstStyle>
          <a:p>
            <a:r>
              <a:rPr lang="zh-CN" altLang="en-US" dirty="0"/>
              <a:t>保险法对保险行业的促进</a:t>
            </a:r>
          </a:p>
        </p:txBody>
      </p:sp>
      <p:sp>
        <p:nvSpPr>
          <p:cNvPr id="4" name="矩形 3"/>
          <p:cNvSpPr/>
          <p:nvPr>
            <p:custDataLst>
              <p:tags r:id="rId5"/>
            </p:custDataLst>
          </p:nvPr>
        </p:nvSpPr>
        <p:spPr>
          <a:xfrm>
            <a:off x="1487488" y="4873624"/>
            <a:ext cx="2647950" cy="1218565"/>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dirty="0">
                <a:solidFill>
                  <a:srgbClr val="000000"/>
                </a:solidFill>
                <a:latin typeface="+mn-ea"/>
                <a:cs typeface="+mn-ea"/>
                <a:sym typeface="+mn-ea"/>
              </a:rPr>
              <a:t>保险法的实施可以规范保险市场的秩序，防止不正当竞争，保护消费者的合法权益。</a:t>
            </a:r>
          </a:p>
        </p:txBody>
      </p:sp>
      <p:sp>
        <p:nvSpPr>
          <p:cNvPr id="6" name="矩形 5"/>
          <p:cNvSpPr/>
          <p:nvPr>
            <p:custDataLst>
              <p:tags r:id="rId6"/>
            </p:custDataLst>
          </p:nvPr>
        </p:nvSpPr>
        <p:spPr>
          <a:xfrm>
            <a:off x="1487488" y="4413884"/>
            <a:ext cx="2647950" cy="349250"/>
          </a:xfrm>
          <a:prstGeom prst="rect">
            <a:avLst/>
          </a:prstGeom>
          <a:noFill/>
        </p:spPr>
        <p:txBody>
          <a:bodyPr wrap="square" lIns="0" tIns="0" rIns="0" bIns="0" rtlCol="0" anchor="b" anchorCtr="0">
            <a:noAutofit/>
          </a:bodyPr>
          <a:lstStyle/>
          <a:p>
            <a:pPr>
              <a:spcBef>
                <a:spcPct val="0"/>
              </a:spcBef>
              <a:spcAft>
                <a:spcPct val="0"/>
              </a:spcAft>
            </a:pPr>
            <a:r>
              <a:rPr lang="zh-CN" altLang="en-US" sz="2000" b="1" dirty="0">
                <a:solidFill>
                  <a:srgbClr val="000000"/>
                </a:solidFill>
                <a:latin typeface="+mn-ea"/>
                <a:cs typeface="+mn-ea"/>
                <a:sym typeface="+mn-ea"/>
              </a:rPr>
              <a:t>规范市场秩序</a:t>
            </a:r>
          </a:p>
        </p:txBody>
      </p:sp>
      <p:sp>
        <p:nvSpPr>
          <p:cNvPr id="3" name="矩形 2"/>
          <p:cNvSpPr/>
          <p:nvPr>
            <p:custDataLst>
              <p:tags r:id="rId7"/>
            </p:custDataLst>
          </p:nvPr>
        </p:nvSpPr>
        <p:spPr>
          <a:xfrm>
            <a:off x="8313738" y="4873624"/>
            <a:ext cx="2647950" cy="1218565"/>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a:solidFill>
                  <a:srgbClr val="000000"/>
                </a:solidFill>
                <a:latin typeface="+mn-ea"/>
                <a:cs typeface="+mn-ea"/>
                <a:sym typeface="+mn-ea"/>
              </a:rPr>
              <a:t>保险法的实施可以保障社会的稳定，减少因保险纠纷引发的社会矛盾和冲突。</a:t>
            </a:r>
          </a:p>
        </p:txBody>
      </p:sp>
      <p:sp>
        <p:nvSpPr>
          <p:cNvPr id="5" name="矩形 4"/>
          <p:cNvSpPr/>
          <p:nvPr>
            <p:custDataLst>
              <p:tags r:id="rId8"/>
            </p:custDataLst>
          </p:nvPr>
        </p:nvSpPr>
        <p:spPr>
          <a:xfrm>
            <a:off x="8313738" y="4413884"/>
            <a:ext cx="2647950" cy="349250"/>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rgbClr val="000000"/>
                </a:solidFill>
                <a:latin typeface="+mn-ea"/>
                <a:cs typeface="+mn-ea"/>
                <a:sym typeface="+mn-ea"/>
              </a:rPr>
              <a:t>保障社会稳定</a:t>
            </a:r>
          </a:p>
        </p:txBody>
      </p:sp>
      <p:sp>
        <p:nvSpPr>
          <p:cNvPr id="11" name="矩形 10"/>
          <p:cNvSpPr/>
          <p:nvPr>
            <p:custDataLst>
              <p:tags r:id="rId9"/>
            </p:custDataLst>
          </p:nvPr>
        </p:nvSpPr>
        <p:spPr>
          <a:xfrm>
            <a:off x="4900613" y="4873624"/>
            <a:ext cx="2647950" cy="1218565"/>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a:solidFill>
                  <a:srgbClr val="000000"/>
                </a:solidFill>
                <a:latin typeface="+mn-ea"/>
                <a:cs typeface="+mn-ea"/>
                <a:sym typeface="+mn-ea"/>
              </a:rPr>
              <a:t>保险法的完善可以促进保险行业的健康发展，提高保险产品的质量和服务水平。</a:t>
            </a:r>
          </a:p>
        </p:txBody>
      </p:sp>
      <p:sp>
        <p:nvSpPr>
          <p:cNvPr id="14" name="矩形 13"/>
          <p:cNvSpPr/>
          <p:nvPr>
            <p:custDataLst>
              <p:tags r:id="rId10"/>
            </p:custDataLst>
          </p:nvPr>
        </p:nvSpPr>
        <p:spPr>
          <a:xfrm>
            <a:off x="4900613" y="4413884"/>
            <a:ext cx="2647950" cy="349250"/>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rgbClr val="000000"/>
                </a:solidFill>
                <a:latin typeface="+mn-ea"/>
                <a:cs typeface="+mn-ea"/>
                <a:sym typeface="+mn-ea"/>
              </a:rPr>
              <a:t>促进行业发展</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2"/>
            </p:custDataLst>
          </p:nvPr>
        </p:nvSpPr>
        <p:spPr>
          <a:xfrm>
            <a:off x="1841500" y="555752"/>
            <a:ext cx="10096500" cy="3249648"/>
          </a:xfrm>
        </p:spPr>
        <p:txBody>
          <a:bodyPr wrap="square">
            <a:normAutofit/>
          </a:bodyPr>
          <a:lstStyle/>
          <a:p>
            <a:r>
              <a:rPr lang="en-US" altLang="zh-CN" dirty="0"/>
              <a:t>谢谢</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7708572" y="2343200"/>
            <a:ext cx="2880000" cy="1081088"/>
          </a:xfrm>
        </p:spPr>
        <p:txBody>
          <a:bodyPr wrap="square">
            <a:normAutofit/>
          </a:bodyPr>
          <a:lstStyle/>
          <a:p>
            <a:r>
              <a:rPr lang="zh-CN" altLang="en-US" dirty="0"/>
              <a:t>目录</a:t>
            </a:r>
          </a:p>
        </p:txBody>
      </p:sp>
      <p:sp>
        <p:nvSpPr>
          <p:cNvPr id="6" name="序号"/>
          <p:cNvSpPr txBox="1"/>
          <p:nvPr>
            <p:custDataLst>
              <p:tags r:id="rId3"/>
            </p:custDataLst>
          </p:nvPr>
        </p:nvSpPr>
        <p:spPr>
          <a:xfrm>
            <a:off x="1626049" y="1020238"/>
            <a:ext cx="812351" cy="712629"/>
          </a:xfrm>
          <a:prstGeom prst="rect">
            <a:avLst/>
          </a:prstGeom>
          <a:noFill/>
        </p:spPr>
        <p:txBody>
          <a:bodyPr wrap="square" lIns="0" tIns="0" rIns="0" bIns="0" rtlCol="0" anchor="b" anchorCtr="0">
            <a:normAutofit/>
          </a:bodyPr>
          <a:lstStyle/>
          <a:p>
            <a:pPr algn="ctr">
              <a:lnSpc>
                <a:spcPct val="100000"/>
              </a:lnSpc>
            </a:pPr>
            <a:r>
              <a:rPr lang="en-US" sz="4000" b="1" dirty="0">
                <a:solidFill>
                  <a:schemeClr val="tx1">
                    <a:lumMod val="85000"/>
                    <a:lumOff val="15000"/>
                  </a:schemeClr>
                </a:solidFill>
                <a:latin typeface="+mn-ea"/>
              </a:rPr>
              <a:t>01</a:t>
            </a:r>
          </a:p>
        </p:txBody>
      </p:sp>
      <p:sp>
        <p:nvSpPr>
          <p:cNvPr id="7" name="项标题"/>
          <p:cNvSpPr txBox="1"/>
          <p:nvPr>
            <p:custDataLst>
              <p:tags r:id="rId4"/>
            </p:custDataLst>
          </p:nvPr>
        </p:nvSpPr>
        <p:spPr>
          <a:xfrm>
            <a:off x="2531627" y="1124552"/>
            <a:ext cx="4208896" cy="504000"/>
          </a:xfrm>
          <a:prstGeom prst="rect">
            <a:avLst/>
          </a:prstGeom>
          <a:noFill/>
        </p:spPr>
        <p:txBody>
          <a:bodyPr wrap="square" lIns="0" tIns="0" rIns="0" bIns="0" rtlCol="0" anchor="b">
            <a:normAutofit/>
          </a:bodyPr>
          <a:lstStyle/>
          <a:p>
            <a:pPr>
              <a:lnSpc>
                <a:spcPct val="100000"/>
              </a:lnSpc>
            </a:pPr>
            <a:r>
              <a:rPr lang="zh-CN" altLang="en-US" sz="2400" spc="300" dirty="0">
                <a:solidFill>
                  <a:schemeClr val="tx1">
                    <a:lumMod val="85000"/>
                    <a:lumOff val="15000"/>
                  </a:schemeClr>
                </a:solidFill>
                <a:latin typeface="+mn-ea"/>
                <a:cs typeface="+mn-ea"/>
              </a:rPr>
              <a:t>保险法概述</a:t>
            </a:r>
          </a:p>
        </p:txBody>
      </p:sp>
      <p:sp>
        <p:nvSpPr>
          <p:cNvPr id="13" name="序号"/>
          <p:cNvSpPr txBox="1"/>
          <p:nvPr>
            <p:custDataLst>
              <p:tags r:id="rId5"/>
            </p:custDataLst>
          </p:nvPr>
        </p:nvSpPr>
        <p:spPr>
          <a:xfrm>
            <a:off x="1626049" y="3526447"/>
            <a:ext cx="812351" cy="712629"/>
          </a:xfrm>
          <a:prstGeom prst="rect">
            <a:avLst/>
          </a:prstGeom>
          <a:noFill/>
        </p:spPr>
        <p:txBody>
          <a:bodyPr wrap="square" lIns="0" tIns="0" rIns="0" bIns="0" rtlCol="0" anchor="b" anchorCtr="0">
            <a:normAutofit/>
          </a:bodyPr>
          <a:lstStyle/>
          <a:p>
            <a:pPr algn="ctr">
              <a:lnSpc>
                <a:spcPct val="100000"/>
              </a:lnSpc>
            </a:pPr>
            <a:r>
              <a:rPr lang="en-US" sz="4000" b="1" dirty="0">
                <a:solidFill>
                  <a:schemeClr val="tx1">
                    <a:lumMod val="85000"/>
                    <a:lumOff val="15000"/>
                  </a:schemeClr>
                </a:solidFill>
                <a:latin typeface="+mn-ea"/>
              </a:rPr>
              <a:t>04</a:t>
            </a:r>
          </a:p>
        </p:txBody>
      </p:sp>
      <p:sp>
        <p:nvSpPr>
          <p:cNvPr id="14" name="项标题"/>
          <p:cNvSpPr txBox="1"/>
          <p:nvPr>
            <p:custDataLst>
              <p:tags r:id="rId6"/>
            </p:custDataLst>
          </p:nvPr>
        </p:nvSpPr>
        <p:spPr>
          <a:xfrm>
            <a:off x="2531627" y="3630761"/>
            <a:ext cx="4208896" cy="504000"/>
          </a:xfrm>
          <a:prstGeom prst="rect">
            <a:avLst/>
          </a:prstGeom>
          <a:noFill/>
        </p:spPr>
        <p:txBody>
          <a:bodyPr wrap="square" lIns="0" tIns="0" rIns="0" bIns="0" rtlCol="0" anchor="b">
            <a:normAutofit/>
          </a:bodyPr>
          <a:lstStyle/>
          <a:p>
            <a:pPr>
              <a:lnSpc>
                <a:spcPct val="100000"/>
              </a:lnSpc>
            </a:pPr>
            <a:r>
              <a:rPr lang="zh-CN" altLang="en-US" sz="2400" spc="300" dirty="0">
                <a:solidFill>
                  <a:schemeClr val="tx1">
                    <a:lumMod val="85000"/>
                    <a:lumOff val="15000"/>
                  </a:schemeClr>
                </a:solidFill>
                <a:latin typeface="+mn-ea"/>
                <a:cs typeface="+mn-ea"/>
              </a:rPr>
              <a:t>保险法实际应用</a:t>
            </a:r>
          </a:p>
        </p:txBody>
      </p:sp>
      <p:sp>
        <p:nvSpPr>
          <p:cNvPr id="16" name="序号"/>
          <p:cNvSpPr txBox="1"/>
          <p:nvPr>
            <p:custDataLst>
              <p:tags r:id="rId7"/>
            </p:custDataLst>
          </p:nvPr>
        </p:nvSpPr>
        <p:spPr>
          <a:xfrm>
            <a:off x="1626049" y="1855641"/>
            <a:ext cx="812351" cy="712629"/>
          </a:xfrm>
          <a:prstGeom prst="rect">
            <a:avLst/>
          </a:prstGeom>
          <a:noFill/>
        </p:spPr>
        <p:txBody>
          <a:bodyPr wrap="square" lIns="0" tIns="0" rIns="0" bIns="0" rtlCol="0" anchor="b" anchorCtr="0">
            <a:normAutofit/>
          </a:bodyPr>
          <a:lstStyle/>
          <a:p>
            <a:pPr algn="ctr">
              <a:lnSpc>
                <a:spcPct val="100000"/>
              </a:lnSpc>
            </a:pPr>
            <a:r>
              <a:rPr lang="en-US" sz="4000" b="1" dirty="0">
                <a:solidFill>
                  <a:schemeClr val="tx1">
                    <a:lumMod val="85000"/>
                    <a:lumOff val="15000"/>
                  </a:schemeClr>
                </a:solidFill>
                <a:latin typeface="+mn-ea"/>
              </a:rPr>
              <a:t>02</a:t>
            </a:r>
          </a:p>
        </p:txBody>
      </p:sp>
      <p:sp>
        <p:nvSpPr>
          <p:cNvPr id="17" name="项标题"/>
          <p:cNvSpPr txBox="1"/>
          <p:nvPr>
            <p:custDataLst>
              <p:tags r:id="rId8"/>
            </p:custDataLst>
          </p:nvPr>
        </p:nvSpPr>
        <p:spPr>
          <a:xfrm>
            <a:off x="2531627" y="1959955"/>
            <a:ext cx="4208896" cy="504000"/>
          </a:xfrm>
          <a:prstGeom prst="rect">
            <a:avLst/>
          </a:prstGeom>
          <a:noFill/>
        </p:spPr>
        <p:txBody>
          <a:bodyPr wrap="square" lIns="0" tIns="0" rIns="0" bIns="0" rtlCol="0" anchor="b">
            <a:normAutofit/>
          </a:bodyPr>
          <a:lstStyle/>
          <a:p>
            <a:pPr>
              <a:lnSpc>
                <a:spcPct val="100000"/>
              </a:lnSpc>
            </a:pPr>
            <a:r>
              <a:rPr lang="zh-CN" altLang="en-US" sz="2400" spc="300" dirty="0">
                <a:solidFill>
                  <a:schemeClr val="tx1">
                    <a:lumMod val="85000"/>
                    <a:lumOff val="15000"/>
                  </a:schemeClr>
                </a:solidFill>
                <a:latin typeface="+mn-ea"/>
                <a:cs typeface="+mn-ea"/>
              </a:rPr>
              <a:t>保险法的渊源</a:t>
            </a:r>
          </a:p>
        </p:txBody>
      </p:sp>
      <p:sp>
        <p:nvSpPr>
          <p:cNvPr id="19" name="序号"/>
          <p:cNvSpPr txBox="1"/>
          <p:nvPr>
            <p:custDataLst>
              <p:tags r:id="rId9"/>
            </p:custDataLst>
          </p:nvPr>
        </p:nvSpPr>
        <p:spPr>
          <a:xfrm>
            <a:off x="1626049" y="2691044"/>
            <a:ext cx="812351" cy="712629"/>
          </a:xfrm>
          <a:prstGeom prst="rect">
            <a:avLst/>
          </a:prstGeom>
          <a:noFill/>
        </p:spPr>
        <p:txBody>
          <a:bodyPr wrap="square" lIns="0" tIns="0" rIns="0" bIns="0" rtlCol="0" anchor="b" anchorCtr="0">
            <a:normAutofit/>
          </a:bodyPr>
          <a:lstStyle/>
          <a:p>
            <a:pPr algn="ctr">
              <a:lnSpc>
                <a:spcPct val="100000"/>
              </a:lnSpc>
            </a:pPr>
            <a:r>
              <a:rPr lang="en-US" sz="4000" b="1" dirty="0">
                <a:solidFill>
                  <a:schemeClr val="tx1">
                    <a:lumMod val="85000"/>
                    <a:lumOff val="15000"/>
                  </a:schemeClr>
                </a:solidFill>
                <a:latin typeface="+mn-ea"/>
              </a:rPr>
              <a:t>03</a:t>
            </a:r>
          </a:p>
        </p:txBody>
      </p:sp>
      <p:sp>
        <p:nvSpPr>
          <p:cNvPr id="20" name="项标题"/>
          <p:cNvSpPr txBox="1"/>
          <p:nvPr>
            <p:custDataLst>
              <p:tags r:id="rId10"/>
            </p:custDataLst>
          </p:nvPr>
        </p:nvSpPr>
        <p:spPr>
          <a:xfrm>
            <a:off x="2531627" y="2795358"/>
            <a:ext cx="4208896" cy="504000"/>
          </a:xfrm>
          <a:prstGeom prst="rect">
            <a:avLst/>
          </a:prstGeom>
          <a:noFill/>
        </p:spPr>
        <p:txBody>
          <a:bodyPr wrap="square" lIns="0" tIns="0" rIns="0" bIns="0" rtlCol="0" anchor="b">
            <a:normAutofit/>
          </a:bodyPr>
          <a:lstStyle/>
          <a:p>
            <a:pPr>
              <a:lnSpc>
                <a:spcPct val="100000"/>
              </a:lnSpc>
            </a:pPr>
            <a:r>
              <a:rPr lang="en-US" altLang="zh-CN" sz="2400" spc="300" dirty="0">
                <a:solidFill>
                  <a:schemeClr val="tx1">
                    <a:lumMod val="85000"/>
                    <a:lumOff val="15000"/>
                  </a:schemeClr>
                </a:solidFill>
                <a:latin typeface="+mn-ea"/>
                <a:cs typeface="+mn-ea"/>
              </a:rPr>
              <a:t>国内外保险立法</a:t>
            </a:r>
          </a:p>
        </p:txBody>
      </p:sp>
      <p:sp>
        <p:nvSpPr>
          <p:cNvPr id="8" name="序号"/>
          <p:cNvSpPr txBox="1"/>
          <p:nvPr>
            <p:custDataLst>
              <p:tags r:id="rId11"/>
            </p:custDataLst>
          </p:nvPr>
        </p:nvSpPr>
        <p:spPr>
          <a:xfrm>
            <a:off x="1626049" y="4361850"/>
            <a:ext cx="812351" cy="712629"/>
          </a:xfrm>
          <a:prstGeom prst="rect">
            <a:avLst/>
          </a:prstGeom>
          <a:noFill/>
        </p:spPr>
        <p:txBody>
          <a:bodyPr wrap="square" lIns="0" tIns="0" rIns="0" bIns="0" rtlCol="0" anchor="b" anchorCtr="0">
            <a:normAutofit/>
          </a:bodyPr>
          <a:lstStyle/>
          <a:p>
            <a:pPr algn="ctr">
              <a:lnSpc>
                <a:spcPct val="100000"/>
              </a:lnSpc>
            </a:pPr>
            <a:r>
              <a:rPr lang="en-US" sz="4000" b="1" dirty="0">
                <a:solidFill>
                  <a:schemeClr val="tx1">
                    <a:lumMod val="85000"/>
                    <a:lumOff val="15000"/>
                  </a:schemeClr>
                </a:solidFill>
                <a:latin typeface="+mn-ea"/>
              </a:rPr>
              <a:t>05</a:t>
            </a:r>
          </a:p>
        </p:txBody>
      </p:sp>
      <p:sp>
        <p:nvSpPr>
          <p:cNvPr id="9" name="项标题"/>
          <p:cNvSpPr txBox="1"/>
          <p:nvPr>
            <p:custDataLst>
              <p:tags r:id="rId12"/>
            </p:custDataLst>
          </p:nvPr>
        </p:nvSpPr>
        <p:spPr>
          <a:xfrm>
            <a:off x="2531627" y="4466164"/>
            <a:ext cx="4208896" cy="504000"/>
          </a:xfrm>
          <a:prstGeom prst="rect">
            <a:avLst/>
          </a:prstGeom>
          <a:noFill/>
        </p:spPr>
        <p:txBody>
          <a:bodyPr wrap="square" lIns="0" tIns="0" rIns="0" bIns="0" rtlCol="0" anchor="b">
            <a:normAutofit/>
          </a:bodyPr>
          <a:lstStyle/>
          <a:p>
            <a:pPr>
              <a:lnSpc>
                <a:spcPct val="100000"/>
              </a:lnSpc>
            </a:pPr>
            <a:r>
              <a:rPr lang="zh-CN" altLang="en-US" sz="2400" spc="300" dirty="0">
                <a:solidFill>
                  <a:schemeClr val="tx1">
                    <a:lumMod val="85000"/>
                    <a:lumOff val="15000"/>
                  </a:schemeClr>
                </a:solidFill>
                <a:latin typeface="+mn-ea"/>
                <a:cs typeface="+mn-ea"/>
              </a:rPr>
              <a:t>保险法问题与争议</a:t>
            </a:r>
          </a:p>
        </p:txBody>
      </p:sp>
      <p:sp>
        <p:nvSpPr>
          <p:cNvPr id="24" name="序号"/>
          <p:cNvSpPr txBox="1"/>
          <p:nvPr>
            <p:custDataLst>
              <p:tags r:id="rId13"/>
            </p:custDataLst>
          </p:nvPr>
        </p:nvSpPr>
        <p:spPr>
          <a:xfrm>
            <a:off x="1626049" y="5197252"/>
            <a:ext cx="812351" cy="712629"/>
          </a:xfrm>
          <a:prstGeom prst="rect">
            <a:avLst/>
          </a:prstGeom>
          <a:noFill/>
        </p:spPr>
        <p:txBody>
          <a:bodyPr wrap="square" lIns="0" tIns="0" rIns="0" bIns="0" rtlCol="0" anchor="b" anchorCtr="0">
            <a:normAutofit/>
          </a:bodyPr>
          <a:lstStyle/>
          <a:p>
            <a:pPr algn="ctr">
              <a:lnSpc>
                <a:spcPct val="100000"/>
              </a:lnSpc>
            </a:pPr>
            <a:r>
              <a:rPr lang="en-US" sz="4000" b="1" dirty="0">
                <a:solidFill>
                  <a:schemeClr val="tx1">
                    <a:lumMod val="85000"/>
                    <a:lumOff val="15000"/>
                  </a:schemeClr>
                </a:solidFill>
                <a:latin typeface="+mn-ea"/>
              </a:rPr>
              <a:t>06</a:t>
            </a:r>
          </a:p>
        </p:txBody>
      </p:sp>
      <p:sp>
        <p:nvSpPr>
          <p:cNvPr id="25" name="项标题"/>
          <p:cNvSpPr txBox="1"/>
          <p:nvPr>
            <p:custDataLst>
              <p:tags r:id="rId14"/>
            </p:custDataLst>
          </p:nvPr>
        </p:nvSpPr>
        <p:spPr>
          <a:xfrm>
            <a:off x="2531627" y="5301566"/>
            <a:ext cx="4208896" cy="504000"/>
          </a:xfrm>
          <a:prstGeom prst="rect">
            <a:avLst/>
          </a:prstGeom>
          <a:noFill/>
        </p:spPr>
        <p:txBody>
          <a:bodyPr wrap="square" lIns="0" tIns="0" rIns="0" bIns="0" rtlCol="0" anchor="b">
            <a:normAutofit/>
          </a:bodyPr>
          <a:lstStyle/>
          <a:p>
            <a:pPr>
              <a:lnSpc>
                <a:spcPct val="100000"/>
              </a:lnSpc>
            </a:pPr>
            <a:r>
              <a:rPr lang="zh-CN" altLang="en-US" sz="2400" spc="300" dirty="0">
                <a:solidFill>
                  <a:schemeClr val="tx1">
                    <a:lumMod val="85000"/>
                    <a:lumOff val="15000"/>
                  </a:schemeClr>
                </a:solidFill>
                <a:latin typeface="+mn-ea"/>
                <a:cs typeface="+mn-ea"/>
              </a:rPr>
              <a:t>保险法未来展望</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010438" y="2034069"/>
            <a:ext cx="5230368" cy="2789863"/>
          </a:xfrm>
        </p:spPr>
        <p:txBody>
          <a:bodyPr wrap="square" anchor="ctr" anchorCtr="0">
            <a:normAutofit/>
          </a:bodyPr>
          <a:lstStyle/>
          <a:p>
            <a:r>
              <a:rPr lang="zh-CN" altLang="en-US" dirty="0"/>
              <a:t>保险法概述</a:t>
            </a:r>
          </a:p>
        </p:txBody>
      </p:sp>
      <p:sp>
        <p:nvSpPr>
          <p:cNvPr id="6" name="节编号"/>
          <p:cNvSpPr>
            <a:spLocks noGrp="1"/>
          </p:cNvSpPr>
          <p:nvPr>
            <p:ph type="body" sz="quarter" idx="13"/>
            <p:custDataLst>
              <p:tags r:id="rId3"/>
            </p:custDataLst>
          </p:nvPr>
        </p:nvSpPr>
        <p:spPr>
          <a:xfrm>
            <a:off x="1130518" y="881029"/>
            <a:ext cx="4402908" cy="4700971"/>
          </a:xfrm>
        </p:spPr>
        <p:txBody>
          <a:bodyPr wrap="square">
            <a:normAutofit/>
          </a:bodyPr>
          <a:lstStyle/>
          <a:p>
            <a:r>
              <a:rPr lang="zh-CN" altLang="en-US" dirty="0"/>
              <a:t>01</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lstStyle/>
          <a:p>
            <a:r>
              <a:rPr lang="zh-CN" altLang="en-US" dirty="0"/>
              <a:t>保险法的含义</a:t>
            </a:r>
          </a:p>
        </p:txBody>
      </p:sp>
      <p:sp>
        <p:nvSpPr>
          <p:cNvPr id="6" name="矩形: 圆角 2"/>
          <p:cNvSpPr/>
          <p:nvPr>
            <p:custDataLst>
              <p:tags r:id="rId3"/>
            </p:custDataLst>
          </p:nvPr>
        </p:nvSpPr>
        <p:spPr>
          <a:xfrm>
            <a:off x="692367" y="3471235"/>
            <a:ext cx="2883556" cy="2439940"/>
          </a:xfrm>
          <a:prstGeom prst="roundRect">
            <a:avLst>
              <a:gd name="adj" fmla="val 7221"/>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14498" tIns="246529" rIns="314498" bIns="137838" rtlCol="0" anchor="ctr"/>
          <a:lstStyle/>
          <a:p>
            <a:pPr algn="just" fontAlgn="b">
              <a:lnSpc>
                <a:spcPct val="150000"/>
              </a:lnSpc>
            </a:pPr>
            <a:r>
              <a:rPr lang="zh-CN" altLang="zh-CN" sz="1600" dirty="0">
                <a:solidFill>
                  <a:schemeClr val="tx1">
                    <a:lumMod val="85000"/>
                    <a:lumOff val="15000"/>
                  </a:schemeClr>
                </a:solidFill>
                <a:latin typeface="+mn-ea"/>
                <a:cs typeface="+mn-ea"/>
                <a:sym typeface="+mn-ea"/>
              </a:rPr>
              <a:t>保险法是调整保险关系、规范保险活动、保护保险当事人合法权益的法律规范的总称。</a:t>
            </a:r>
          </a:p>
        </p:txBody>
      </p:sp>
      <p:sp>
        <p:nvSpPr>
          <p:cNvPr id="11" name="矩形: 圆角 4"/>
          <p:cNvSpPr/>
          <p:nvPr>
            <p:custDataLst>
              <p:tags r:id="rId4"/>
            </p:custDataLst>
          </p:nvPr>
        </p:nvSpPr>
        <p:spPr>
          <a:xfrm>
            <a:off x="692367" y="3112467"/>
            <a:ext cx="1542802" cy="539739"/>
          </a:xfrm>
          <a:prstGeom prst="roundRect">
            <a:avLst/>
          </a:prstGeom>
          <a:solidFill>
            <a:schemeClr val="accent1"/>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zh-CN" altLang="en-US" b="1">
                <a:solidFill>
                  <a:schemeClr val="lt1">
                    <a:lumMod val="100000"/>
                  </a:schemeClr>
                </a:solidFill>
                <a:latin typeface="+mn-ea"/>
                <a:cs typeface="+mn-ea"/>
                <a:sym typeface="+mn-ea"/>
              </a:rPr>
              <a:t>保险法的定义</a:t>
            </a:r>
          </a:p>
        </p:txBody>
      </p:sp>
      <p:sp>
        <p:nvSpPr>
          <p:cNvPr id="12" name="矩形: 圆角 6"/>
          <p:cNvSpPr/>
          <p:nvPr>
            <p:custDataLst>
              <p:tags r:id="rId5"/>
            </p:custDataLst>
          </p:nvPr>
        </p:nvSpPr>
        <p:spPr>
          <a:xfrm>
            <a:off x="4301000" y="3471235"/>
            <a:ext cx="2883556" cy="2439940"/>
          </a:xfrm>
          <a:prstGeom prst="roundRect">
            <a:avLst>
              <a:gd name="adj" fmla="val 7221"/>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14498" tIns="246529" rIns="314498" bIns="137838" rtlCol="0" anchor="ctr"/>
          <a:lstStyle/>
          <a:p>
            <a:pPr algn="just" fontAlgn="b">
              <a:lnSpc>
                <a:spcPct val="150000"/>
              </a:lnSpc>
            </a:pPr>
            <a:r>
              <a:rPr lang="zh-CN" altLang="zh-CN" sz="1600" dirty="0">
                <a:solidFill>
                  <a:schemeClr val="tx1">
                    <a:lumMod val="85000"/>
                    <a:lumOff val="15000"/>
                  </a:schemeClr>
                </a:solidFill>
                <a:latin typeface="+mn-ea"/>
                <a:cs typeface="+mn-ea"/>
                <a:sym typeface="+mn-ea"/>
              </a:rPr>
              <a:t>保险法包括保险合同的订立、履行、变更、解除和保险金的给付等规定，以及保险人的权利、义务和责任等。</a:t>
            </a:r>
          </a:p>
        </p:txBody>
      </p:sp>
      <p:sp>
        <p:nvSpPr>
          <p:cNvPr id="16" name="矩形: 圆角 8"/>
          <p:cNvSpPr/>
          <p:nvPr>
            <p:custDataLst>
              <p:tags r:id="rId6"/>
            </p:custDataLst>
          </p:nvPr>
        </p:nvSpPr>
        <p:spPr>
          <a:xfrm>
            <a:off x="4301000" y="3112467"/>
            <a:ext cx="1542802" cy="539739"/>
          </a:xfrm>
          <a:prstGeom prst="roundRect">
            <a:avLst/>
          </a:prstGeom>
          <a:solidFill>
            <a:schemeClr val="accent1"/>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zh-CN" altLang="en-US" b="1">
                <a:solidFill>
                  <a:schemeClr val="lt1">
                    <a:lumMod val="100000"/>
                  </a:schemeClr>
                </a:solidFill>
                <a:latin typeface="+mn-ea"/>
                <a:cs typeface="+mn-ea"/>
                <a:sym typeface="+mn-ea"/>
              </a:rPr>
              <a:t>保险法的内容</a:t>
            </a:r>
          </a:p>
        </p:txBody>
      </p:sp>
      <p:pic>
        <p:nvPicPr>
          <p:cNvPr id="18" name="图片 17" descr="/data/temp/191a277f-2c4b-11ef-b25a-0ae02e4f7c39.jpg@base@tag=imgScale&amp;m=1&amp;w=550&amp;h=550&amp;q=95191a277f-2c4b-11ef-b25a-0ae02e4f7c39"/>
          <p:cNvPicPr>
            <a:picLocks noChangeAspect="1"/>
          </p:cNvPicPr>
          <p:nvPr>
            <p:custDataLst>
              <p:tags r:id="rId7"/>
            </p:custDataLst>
          </p:nvPr>
        </p:nvPicPr>
        <p:blipFill rotWithShape="1">
          <a:blip r:embed="rId14"/>
          <a:srcRect l="12483" r="12483"/>
          <a:stretch>
            <a:fillRect/>
          </a:stretch>
        </p:blipFill>
        <p:spPr>
          <a:xfrm>
            <a:off x="5925297" y="1737719"/>
            <a:ext cx="1979960" cy="1979960"/>
          </a:xfrm>
          <a:prstGeom prst="ellipse">
            <a:avLst/>
          </a:prstGeom>
          <a:noFill/>
          <a:ln w="3175" cap="flat" cmpd="sng" algn="ctr">
            <a:solidFill>
              <a:schemeClr val="tx1">
                <a:lumMod val="40000"/>
                <a:lumOff val="60000"/>
                <a:alpha val="20000"/>
              </a:schemeClr>
            </a:solidFill>
            <a:prstDash val="solid"/>
            <a:round/>
            <a:headEnd type="none" w="med" len="med"/>
            <a:tailEnd type="none" w="med" len="med"/>
          </a:ln>
        </p:spPr>
      </p:pic>
      <p:sp>
        <p:nvSpPr>
          <p:cNvPr id="20" name="矩形: 圆角 7"/>
          <p:cNvSpPr/>
          <p:nvPr>
            <p:custDataLst>
              <p:tags r:id="rId8"/>
            </p:custDataLst>
          </p:nvPr>
        </p:nvSpPr>
        <p:spPr>
          <a:xfrm>
            <a:off x="7892487" y="3471235"/>
            <a:ext cx="2883556" cy="2439940"/>
          </a:xfrm>
          <a:prstGeom prst="roundRect">
            <a:avLst>
              <a:gd name="adj" fmla="val 7221"/>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14498" tIns="246529" rIns="314498" bIns="137838" rtlCol="0" anchor="ctr"/>
          <a:lstStyle/>
          <a:p>
            <a:pPr algn="just" fontAlgn="b">
              <a:lnSpc>
                <a:spcPct val="150000"/>
              </a:lnSpc>
            </a:pPr>
            <a:r>
              <a:rPr lang="zh-CN" altLang="zh-CN" sz="1600" dirty="0">
                <a:solidFill>
                  <a:schemeClr val="tx1">
                    <a:lumMod val="85000"/>
                    <a:lumOff val="15000"/>
                  </a:schemeClr>
                </a:solidFill>
                <a:latin typeface="+mn-ea"/>
                <a:cs typeface="+mn-ea"/>
                <a:sym typeface="+mn-ea"/>
              </a:rPr>
              <a:t>保险法为保险当事人提供了法律保障，维护了保险市场的秩序，促进了保险业的健康发展。</a:t>
            </a:r>
          </a:p>
        </p:txBody>
      </p:sp>
      <p:sp>
        <p:nvSpPr>
          <p:cNvPr id="21" name="矩形: 圆角 9"/>
          <p:cNvSpPr/>
          <p:nvPr>
            <p:custDataLst>
              <p:tags r:id="rId9"/>
            </p:custDataLst>
          </p:nvPr>
        </p:nvSpPr>
        <p:spPr>
          <a:xfrm>
            <a:off x="7892487" y="3112467"/>
            <a:ext cx="1542802" cy="539739"/>
          </a:xfrm>
          <a:prstGeom prst="roundRect">
            <a:avLst/>
          </a:prstGeom>
          <a:solidFill>
            <a:schemeClr val="accent1"/>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spcBef>
                <a:spcPct val="0"/>
              </a:spcBef>
              <a:spcAft>
                <a:spcPct val="0"/>
              </a:spcAft>
            </a:pPr>
            <a:r>
              <a:rPr lang="zh-CN" altLang="en-US" b="1" dirty="0">
                <a:solidFill>
                  <a:schemeClr val="lt1">
                    <a:lumMod val="100000"/>
                  </a:schemeClr>
                </a:solidFill>
                <a:latin typeface="+mn-ea"/>
                <a:cs typeface="+mn-ea"/>
                <a:sym typeface="+mn-ea"/>
              </a:rPr>
              <a:t>保险法的作用</a:t>
            </a:r>
          </a:p>
        </p:txBody>
      </p:sp>
      <p:pic>
        <p:nvPicPr>
          <p:cNvPr id="22" name="图片 21" descr="/data/temp/191a2812-2c4b-11ef-b25a-0ae02e4f7c39.jpg@base@tag=imgScale&amp;m=1&amp;w=550&amp;h=550&amp;q=95191a2812-2c4b-11ef-b25a-0ae02e4f7c39"/>
          <p:cNvPicPr>
            <a:picLocks noChangeAspect="1"/>
          </p:cNvPicPr>
          <p:nvPr>
            <p:custDataLst>
              <p:tags r:id="rId10"/>
            </p:custDataLst>
          </p:nvPr>
        </p:nvPicPr>
        <p:blipFill rotWithShape="1">
          <a:blip r:embed="rId15"/>
          <a:srcRect l="16667" r="16667"/>
          <a:stretch>
            <a:fillRect/>
          </a:stretch>
        </p:blipFill>
        <p:spPr>
          <a:xfrm>
            <a:off x="9516785" y="1737719"/>
            <a:ext cx="1979960" cy="1979960"/>
          </a:xfrm>
          <a:prstGeom prst="ellipse">
            <a:avLst/>
          </a:prstGeom>
          <a:noFill/>
          <a:ln w="3175" cap="flat" cmpd="sng" algn="ctr">
            <a:solidFill>
              <a:schemeClr val="tx1">
                <a:lumMod val="40000"/>
                <a:lumOff val="60000"/>
                <a:alpha val="20000"/>
              </a:schemeClr>
            </a:solidFill>
            <a:prstDash val="solid"/>
            <a:round/>
            <a:headEnd type="none" w="med" len="med"/>
            <a:tailEnd type="none" w="med" len="med"/>
          </a:ln>
        </p:spPr>
      </p:pic>
      <p:pic>
        <p:nvPicPr>
          <p:cNvPr id="23" name="图片 22" descr="/data/temp/191a262f-2c4b-11ef-b25a-0ae02e4f7c39.jpg@base@tag=imgScale&amp;m=1&amp;w=550&amp;h=550&amp;q=95191a262f-2c4b-11ef-b25a-0ae02e4f7c39"/>
          <p:cNvPicPr>
            <a:picLocks noChangeAspect="1"/>
          </p:cNvPicPr>
          <p:nvPr>
            <p:custDataLst>
              <p:tags r:id="rId11"/>
            </p:custDataLst>
          </p:nvPr>
        </p:nvPicPr>
        <p:blipFill rotWithShape="1">
          <a:blip r:embed="rId16"/>
          <a:srcRect l="16667" r="16667"/>
          <a:stretch>
            <a:fillRect/>
          </a:stretch>
        </p:blipFill>
        <p:spPr>
          <a:xfrm>
            <a:off x="2316664" y="1737719"/>
            <a:ext cx="1979960" cy="1979960"/>
          </a:xfrm>
          <a:prstGeom prst="ellipse">
            <a:avLst/>
          </a:prstGeom>
          <a:noFill/>
          <a:ln w="3175" cap="flat" cmpd="sng" algn="ctr">
            <a:solidFill>
              <a:schemeClr val="tx1">
                <a:lumMod val="40000"/>
                <a:lumOff val="60000"/>
                <a:alpha val="20000"/>
              </a:schemeClr>
            </a:solidFill>
            <a:prstDash val="solid"/>
            <a:round/>
            <a:headEnd type="none" w="med" len="med"/>
            <a:tailEnd type="none" w="med" len="med"/>
          </a:ln>
        </p:spPr>
      </p:pic>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694800" y="360000"/>
            <a:ext cx="5105707" cy="720000"/>
          </a:xfrm>
        </p:spPr>
        <p:txBody>
          <a:bodyPr lIns="0" tIns="0" rIns="0" bIns="0" anchor="b">
            <a:normAutofit/>
          </a:bodyPr>
          <a:lstStyle/>
          <a:p>
            <a:pPr algn="l"/>
            <a:r>
              <a:rPr lang="zh-CN" altLang="en-US" dirty="0"/>
              <a:t>保险与保险法的关系</a:t>
            </a:r>
          </a:p>
        </p:txBody>
      </p:sp>
      <p:pic>
        <p:nvPicPr>
          <p:cNvPr id="2" name="图片 1" descr="/data/temp/191c420d-2c4b-11ef-9d1c-c2dc5416c273.jpg@base@tag=imgScale&amp;m=1&amp;w=1469&amp;h=1436&amp;q=95191c420d-2c4b-11ef-9d1c-c2dc5416c273"/>
          <p:cNvPicPr>
            <a:picLocks noChangeAspect="1"/>
          </p:cNvPicPr>
          <p:nvPr>
            <p:custDataLst>
              <p:tags r:id="rId3"/>
            </p:custDataLst>
          </p:nvPr>
        </p:nvPicPr>
        <p:blipFill>
          <a:blip r:embed="rId12"/>
          <a:srcRect l="16233" r="16292"/>
          <a:stretch>
            <a:fillRect/>
          </a:stretch>
        </p:blipFill>
        <p:spPr>
          <a:xfrm>
            <a:off x="6205775" y="990575"/>
            <a:ext cx="5290980" cy="5175300"/>
          </a:xfrm>
          <a:custGeom>
            <a:avLst/>
            <a:gdLst/>
            <a:ahLst/>
            <a:cxnLst>
              <a:cxn ang="3">
                <a:pos x="hc" y="t"/>
              </a:cxn>
              <a:cxn ang="cd2">
                <a:pos x="l" y="vc"/>
              </a:cxn>
              <a:cxn ang="cd4">
                <a:pos x="hc" y="b"/>
              </a:cxn>
              <a:cxn ang="0">
                <a:pos x="r" y="vc"/>
              </a:cxn>
            </a:cxnLst>
            <a:rect l="l" t="t" r="r" b="b"/>
            <a:pathLst>
              <a:path w="8332" h="8150">
                <a:moveTo>
                  <a:pt x="4232" y="780"/>
                </a:moveTo>
                <a:lnTo>
                  <a:pt x="6216" y="780"/>
                </a:lnTo>
                <a:lnTo>
                  <a:pt x="6216" y="8150"/>
                </a:lnTo>
                <a:lnTo>
                  <a:pt x="4232" y="8150"/>
                </a:lnTo>
                <a:lnTo>
                  <a:pt x="4232" y="780"/>
                </a:lnTo>
                <a:close/>
                <a:moveTo>
                  <a:pt x="0" y="780"/>
                </a:moveTo>
                <a:lnTo>
                  <a:pt x="1984" y="780"/>
                </a:lnTo>
                <a:lnTo>
                  <a:pt x="1984" y="8150"/>
                </a:lnTo>
                <a:lnTo>
                  <a:pt x="0" y="8150"/>
                </a:lnTo>
                <a:lnTo>
                  <a:pt x="0" y="780"/>
                </a:lnTo>
                <a:close/>
                <a:moveTo>
                  <a:pt x="6348" y="0"/>
                </a:moveTo>
                <a:lnTo>
                  <a:pt x="8332" y="0"/>
                </a:lnTo>
                <a:lnTo>
                  <a:pt x="8332" y="7370"/>
                </a:lnTo>
                <a:lnTo>
                  <a:pt x="6348" y="7370"/>
                </a:lnTo>
                <a:lnTo>
                  <a:pt x="6348" y="0"/>
                </a:lnTo>
                <a:close/>
                <a:moveTo>
                  <a:pt x="2116" y="0"/>
                </a:moveTo>
                <a:lnTo>
                  <a:pt x="4100" y="0"/>
                </a:lnTo>
                <a:lnTo>
                  <a:pt x="4100" y="7370"/>
                </a:lnTo>
                <a:lnTo>
                  <a:pt x="2116" y="7370"/>
                </a:lnTo>
                <a:lnTo>
                  <a:pt x="2116" y="0"/>
                </a:ln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3" name="矩形 2"/>
          <p:cNvSpPr/>
          <p:nvPr>
            <p:custDataLst>
              <p:tags r:id="rId4"/>
            </p:custDataLst>
          </p:nvPr>
        </p:nvSpPr>
        <p:spPr>
          <a:xfrm>
            <a:off x="690563" y="2076776"/>
            <a:ext cx="3393440" cy="789546"/>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dirty="0">
                <a:solidFill>
                  <a:schemeClr val="tx1">
                    <a:lumMod val="85000"/>
                    <a:lumOff val="15000"/>
                  </a:schemeClr>
                </a:solidFill>
                <a:latin typeface="+mn-ea"/>
                <a:cs typeface="+mn-ea"/>
              </a:rPr>
              <a:t>保险法是调整保险关系和保险活动的法律规范的总称，包括保险合同法、保险业法、保险监管法等。</a:t>
            </a:r>
          </a:p>
        </p:txBody>
      </p:sp>
      <p:sp>
        <p:nvSpPr>
          <p:cNvPr id="8" name="矩形 7"/>
          <p:cNvSpPr/>
          <p:nvPr>
            <p:custDataLst>
              <p:tags r:id="rId5"/>
            </p:custDataLst>
          </p:nvPr>
        </p:nvSpPr>
        <p:spPr>
          <a:xfrm>
            <a:off x="690563" y="1722379"/>
            <a:ext cx="3389628" cy="329041"/>
          </a:xfrm>
          <a:prstGeom prst="rect">
            <a:avLst/>
          </a:prstGeom>
          <a:noFill/>
        </p:spPr>
        <p:txBody>
          <a:bodyPr wrap="square" lIns="0" tIns="0" rIns="0" bIns="0" rtlCol="0" anchor="ctr" anchorCtr="0">
            <a:noAutofit/>
          </a:bodyPr>
          <a:lstStyle/>
          <a:p>
            <a:pPr>
              <a:spcBef>
                <a:spcPct val="0"/>
              </a:spcBef>
              <a:spcAft>
                <a:spcPct val="0"/>
              </a:spcAft>
            </a:pPr>
            <a:r>
              <a:rPr lang="zh-CN" altLang="en-US" b="1" dirty="0">
                <a:solidFill>
                  <a:schemeClr val="accent1"/>
                </a:solidFill>
                <a:latin typeface="+mn-ea"/>
                <a:cs typeface="+mn-ea"/>
              </a:rPr>
              <a:t>保险法的定义</a:t>
            </a:r>
          </a:p>
        </p:txBody>
      </p:sp>
      <p:sp>
        <p:nvSpPr>
          <p:cNvPr id="9" name="矩形 8"/>
          <p:cNvSpPr/>
          <p:nvPr>
            <p:custDataLst>
              <p:tags r:id="rId6"/>
            </p:custDataLst>
          </p:nvPr>
        </p:nvSpPr>
        <p:spPr>
          <a:xfrm>
            <a:off x="690563" y="3512779"/>
            <a:ext cx="3393440" cy="789453"/>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a:solidFill>
                  <a:schemeClr val="tx1">
                    <a:lumMod val="85000"/>
                    <a:lumOff val="15000"/>
                  </a:schemeClr>
                </a:solidFill>
                <a:latin typeface="+mn-ea"/>
                <a:cs typeface="+mn-ea"/>
              </a:rPr>
              <a:t>保险法是保险业的基本法律规范，为保险业的健康发展提供了法律保障。</a:t>
            </a:r>
          </a:p>
        </p:txBody>
      </p:sp>
      <p:sp>
        <p:nvSpPr>
          <p:cNvPr id="4" name="矩形 3"/>
          <p:cNvSpPr/>
          <p:nvPr>
            <p:custDataLst>
              <p:tags r:id="rId7"/>
            </p:custDataLst>
          </p:nvPr>
        </p:nvSpPr>
        <p:spPr>
          <a:xfrm>
            <a:off x="690563" y="3148221"/>
            <a:ext cx="3389628" cy="328992"/>
          </a:xfrm>
          <a:prstGeom prst="rect">
            <a:avLst/>
          </a:prstGeom>
          <a:noFill/>
        </p:spPr>
        <p:txBody>
          <a:bodyPr wrap="square" lIns="0" tIns="0" rIns="0" bIns="0" rtlCol="0" anchor="ctr" anchorCtr="0">
            <a:noAutofit/>
          </a:bodyPr>
          <a:lstStyle/>
          <a:p>
            <a:pPr>
              <a:spcBef>
                <a:spcPct val="0"/>
              </a:spcBef>
              <a:spcAft>
                <a:spcPct val="0"/>
              </a:spcAft>
            </a:pPr>
            <a:r>
              <a:rPr lang="zh-CN" altLang="en-US" b="1">
                <a:solidFill>
                  <a:schemeClr val="accent1"/>
                </a:solidFill>
                <a:latin typeface="+mn-ea"/>
                <a:cs typeface="+mn-ea"/>
              </a:rPr>
              <a:t>保险与保险法的关系</a:t>
            </a:r>
          </a:p>
        </p:txBody>
      </p:sp>
      <p:sp>
        <p:nvSpPr>
          <p:cNvPr id="13" name="矩形 12"/>
          <p:cNvSpPr/>
          <p:nvPr>
            <p:custDataLst>
              <p:tags r:id="rId8"/>
            </p:custDataLst>
          </p:nvPr>
        </p:nvSpPr>
        <p:spPr>
          <a:xfrm>
            <a:off x="690563" y="4948783"/>
            <a:ext cx="3393440" cy="789453"/>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a:solidFill>
                  <a:schemeClr val="tx1">
                    <a:lumMod val="85000"/>
                    <a:lumOff val="15000"/>
                  </a:schemeClr>
                </a:solidFill>
                <a:latin typeface="+mn-ea"/>
                <a:cs typeface="+mn-ea"/>
              </a:rPr>
              <a:t>保险法通过规定保险合同的订立、履行、变更、解除和争议解决等方面的法律规范，保护保险当事人的合法权益，维护保险市场的公平竞争秩序。</a:t>
            </a:r>
          </a:p>
        </p:txBody>
      </p:sp>
      <p:sp>
        <p:nvSpPr>
          <p:cNvPr id="14" name="矩形 13"/>
          <p:cNvSpPr/>
          <p:nvPr>
            <p:custDataLst>
              <p:tags r:id="rId9"/>
            </p:custDataLst>
          </p:nvPr>
        </p:nvSpPr>
        <p:spPr>
          <a:xfrm>
            <a:off x="690563" y="4574063"/>
            <a:ext cx="3389628" cy="328992"/>
          </a:xfrm>
          <a:prstGeom prst="rect">
            <a:avLst/>
          </a:prstGeom>
          <a:noFill/>
        </p:spPr>
        <p:txBody>
          <a:bodyPr wrap="square" lIns="0" tIns="0" rIns="0" bIns="0" rtlCol="0" anchor="ctr" anchorCtr="0">
            <a:noAutofit/>
          </a:bodyPr>
          <a:lstStyle/>
          <a:p>
            <a:pPr>
              <a:spcBef>
                <a:spcPct val="0"/>
              </a:spcBef>
              <a:spcAft>
                <a:spcPct val="0"/>
              </a:spcAft>
            </a:pPr>
            <a:r>
              <a:rPr lang="zh-CN" altLang="en-US" b="1">
                <a:solidFill>
                  <a:schemeClr val="accent1"/>
                </a:solidFill>
                <a:latin typeface="+mn-ea"/>
                <a:cs typeface="+mn-ea"/>
              </a:rPr>
              <a:t>保险法的作用</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2"/>
            </p:custDataLst>
          </p:nvPr>
        </p:nvSpPr>
        <p:spPr>
          <a:xfrm>
            <a:off x="696000" y="392965"/>
            <a:ext cx="10800000" cy="705600"/>
          </a:xfrm>
        </p:spPr>
        <p:txBody>
          <a:bodyPr lIns="0" tIns="0" rIns="0" bIns="0" anchor="b" anchorCtr="0">
            <a:normAutofit/>
          </a:bodyPr>
          <a:lstStyle/>
          <a:p>
            <a:r>
              <a:rPr lang="zh-CN" altLang="en-US" sz="3600" dirty="0">
                <a:latin typeface="+mn-ea"/>
                <a:ea typeface="+mn-ea"/>
              </a:rPr>
              <a:t>保险法的重要性</a:t>
            </a:r>
          </a:p>
        </p:txBody>
      </p:sp>
      <p:sp>
        <p:nvSpPr>
          <p:cNvPr id="7" name="矩形 6"/>
          <p:cNvSpPr/>
          <p:nvPr>
            <p:custDataLst>
              <p:tags r:id="rId3"/>
            </p:custDataLst>
          </p:nvPr>
        </p:nvSpPr>
        <p:spPr>
          <a:xfrm>
            <a:off x="696000" y="2324989"/>
            <a:ext cx="3287233" cy="841490"/>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保险法通过规范保险行为，保障社会稳定，维护公众利益。</a:t>
            </a:r>
          </a:p>
        </p:txBody>
      </p:sp>
      <p:sp>
        <p:nvSpPr>
          <p:cNvPr id="8" name="矩形 7"/>
          <p:cNvSpPr/>
          <p:nvPr>
            <p:custDataLst>
              <p:tags r:id="rId4"/>
            </p:custDataLst>
          </p:nvPr>
        </p:nvSpPr>
        <p:spPr>
          <a:xfrm>
            <a:off x="696000" y="1668365"/>
            <a:ext cx="3287233" cy="608529"/>
          </a:xfrm>
          <a:prstGeom prst="rect">
            <a:avLst/>
          </a:prstGeom>
          <a:noFill/>
        </p:spPr>
        <p:txBody>
          <a:bodyPr wrap="square" lIns="0" tIns="0" rIns="0" bIns="0" rtlCol="0" anchor="b">
            <a:noAutofit/>
          </a:bodyPr>
          <a:lstStyle/>
          <a:p>
            <a:pPr algn="r">
              <a:spcBef>
                <a:spcPct val="0"/>
              </a:spcBef>
              <a:spcAft>
                <a:spcPct val="0"/>
              </a:spcAft>
              <a:buClr>
                <a:schemeClr val="accent1"/>
              </a:buClr>
              <a:buSzPct val="70000"/>
            </a:pPr>
            <a:r>
              <a:rPr lang="zh-CN" altLang="en-US" sz="2400" b="1">
                <a:solidFill>
                  <a:schemeClr val="accent1"/>
                </a:solidFill>
                <a:latin typeface="+mn-ea"/>
                <a:cs typeface="+mn-ea"/>
              </a:rPr>
              <a:t>保障社会稳定</a:t>
            </a:r>
          </a:p>
        </p:txBody>
      </p:sp>
      <p:sp>
        <p:nvSpPr>
          <p:cNvPr id="2" name="矩形 1"/>
          <p:cNvSpPr/>
          <p:nvPr>
            <p:custDataLst>
              <p:tags r:id="rId5"/>
            </p:custDataLst>
          </p:nvPr>
        </p:nvSpPr>
        <p:spPr>
          <a:xfrm>
            <a:off x="696000" y="4625713"/>
            <a:ext cx="3287233" cy="841490"/>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保险法保护消费者的合法权益，防止保险欺诈和滥用保险权利。</a:t>
            </a:r>
          </a:p>
        </p:txBody>
      </p:sp>
      <p:sp>
        <p:nvSpPr>
          <p:cNvPr id="3" name="矩形 2"/>
          <p:cNvSpPr/>
          <p:nvPr>
            <p:custDataLst>
              <p:tags r:id="rId6"/>
            </p:custDataLst>
          </p:nvPr>
        </p:nvSpPr>
        <p:spPr>
          <a:xfrm>
            <a:off x="696000" y="3960198"/>
            <a:ext cx="3287233" cy="608529"/>
          </a:xfrm>
          <a:prstGeom prst="rect">
            <a:avLst/>
          </a:prstGeom>
          <a:noFill/>
        </p:spPr>
        <p:txBody>
          <a:bodyPr wrap="square" lIns="0" tIns="0" rIns="0" bIns="0" rtlCol="0" anchor="b">
            <a:noAutofit/>
          </a:bodyPr>
          <a:lstStyle/>
          <a:p>
            <a:pPr algn="r">
              <a:spcBef>
                <a:spcPct val="0"/>
              </a:spcBef>
              <a:spcAft>
                <a:spcPct val="0"/>
              </a:spcAft>
              <a:buClr>
                <a:schemeClr val="accent1"/>
              </a:buClr>
              <a:buSzPct val="70000"/>
            </a:pPr>
            <a:r>
              <a:rPr lang="zh-CN" altLang="en-US" sz="2400" b="1">
                <a:solidFill>
                  <a:schemeClr val="accent1"/>
                </a:solidFill>
                <a:latin typeface="+mn-ea"/>
                <a:cs typeface="+mn-ea"/>
              </a:rPr>
              <a:t>保护消费者权益</a:t>
            </a:r>
          </a:p>
        </p:txBody>
      </p:sp>
      <p:sp>
        <p:nvSpPr>
          <p:cNvPr id="4" name="矩形 3"/>
          <p:cNvSpPr/>
          <p:nvPr>
            <p:custDataLst>
              <p:tags r:id="rId7"/>
            </p:custDataLst>
          </p:nvPr>
        </p:nvSpPr>
        <p:spPr>
          <a:xfrm>
            <a:off x="8209072" y="3449632"/>
            <a:ext cx="3287234" cy="84149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保险法为保险业的健康发展提供了法律保障，促进了经济的繁荣。</a:t>
            </a:r>
          </a:p>
        </p:txBody>
      </p:sp>
      <p:sp>
        <p:nvSpPr>
          <p:cNvPr id="5" name="矩形 4"/>
          <p:cNvSpPr/>
          <p:nvPr>
            <p:custDataLst>
              <p:tags r:id="rId8"/>
            </p:custDataLst>
          </p:nvPr>
        </p:nvSpPr>
        <p:spPr>
          <a:xfrm>
            <a:off x="8209072" y="2782213"/>
            <a:ext cx="3287234" cy="608529"/>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2400" b="1">
                <a:solidFill>
                  <a:schemeClr val="accent1"/>
                </a:solidFill>
                <a:latin typeface="+mn-ea"/>
                <a:cs typeface="+mn-ea"/>
              </a:rPr>
              <a:t>促进经济发展</a:t>
            </a:r>
          </a:p>
        </p:txBody>
      </p:sp>
      <p:pic>
        <p:nvPicPr>
          <p:cNvPr id="13" name="图片 12" descr="/data/temp/19285b25-2c4b-11ef-9d1c-c2dc5416c273.jpg@base@tag=imgScale&amp;m=1&amp;w=450&amp;h=450&amp;q=9519285b25-2c4b-11ef-9d1c-c2dc5416c273"/>
          <p:cNvPicPr>
            <a:picLocks noChangeAspect="1"/>
          </p:cNvPicPr>
          <p:nvPr>
            <p:custDataLst>
              <p:tags r:id="rId9"/>
            </p:custDataLst>
          </p:nvPr>
        </p:nvPicPr>
        <p:blipFill rotWithShape="1">
          <a:blip r:embed="rId17"/>
          <a:srcRect l="16593" r="16741"/>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14" name="图片 13" descr="/data/temp/19285c00-2c4b-11ef-9d1c-c2dc5416c273.jpg@base@tag=imgScale&amp;m=1&amp;w=450&amp;h=450&amp;q=9519285c00-2c4b-11ef-9d1c-c2dc5416c273"/>
          <p:cNvPicPr>
            <a:picLocks noChangeAspect="1"/>
          </p:cNvPicPr>
          <p:nvPr>
            <p:custDataLst>
              <p:tags r:id="rId10"/>
            </p:custDataLst>
          </p:nvPr>
        </p:nvPicPr>
        <p:blipFill rotWithShape="1">
          <a:blip r:embed="rId18"/>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19285bd7-2c4b-11ef-9d1c-c2dc5416c273.jpg@base@tag=imgScale&amp;m=1&amp;w=450&amp;h=450&amp;q=9519285bd7-2c4b-11ef-9d1c-c2dc5416c273"/>
          <p:cNvPicPr>
            <a:picLocks noChangeAspect="1"/>
          </p:cNvPicPr>
          <p:nvPr>
            <p:custDataLst>
              <p:tags r:id="rId11"/>
            </p:custDataLst>
          </p:nvPr>
        </p:nvPicPr>
        <p:blipFill>
          <a:blip r:embed="rId19"/>
          <a:srcRect l="12500" r="12500"/>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8" name="八边形 27"/>
          <p:cNvSpPr/>
          <p:nvPr>
            <p:custDataLst>
              <p:tags r:id="rId12"/>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1600" b="1">
                <a:latin typeface="+mn-ea"/>
                <a:cs typeface="+mn-ea"/>
                <a:sym typeface="+mn-ea"/>
              </a:rPr>
              <a:t>01</a:t>
            </a:r>
            <a:endParaRPr lang="zh-CN" altLang="en-US" sz="1600" b="1" dirty="0">
              <a:latin typeface="+mn-ea"/>
              <a:cs typeface="+mn-ea"/>
              <a:sym typeface="+mn-ea"/>
            </a:endParaRPr>
          </a:p>
        </p:txBody>
      </p:sp>
      <p:sp>
        <p:nvSpPr>
          <p:cNvPr id="29" name="八边形 28"/>
          <p:cNvSpPr/>
          <p:nvPr>
            <p:custDataLst>
              <p:tags r:id="rId13"/>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1600" b="1">
                <a:latin typeface="+mn-ea"/>
                <a:cs typeface="+mn-ea"/>
                <a:sym typeface="+mn-ea"/>
              </a:rPr>
              <a:t>02</a:t>
            </a:r>
            <a:endParaRPr lang="zh-CN" altLang="en-US" sz="1600" b="1" dirty="0">
              <a:latin typeface="+mn-ea"/>
              <a:cs typeface="+mn-ea"/>
              <a:sym typeface="+mn-ea"/>
            </a:endParaRPr>
          </a:p>
        </p:txBody>
      </p:sp>
      <p:sp>
        <p:nvSpPr>
          <p:cNvPr id="30" name="八边形 29"/>
          <p:cNvSpPr/>
          <p:nvPr>
            <p:custDataLst>
              <p:tags r:id="rId14"/>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spcBef>
                <a:spcPct val="0"/>
              </a:spcBef>
              <a:spcAft>
                <a:spcPct val="0"/>
              </a:spcAft>
            </a:pPr>
            <a:r>
              <a:rPr lang="en-US" altLang="zh-CN" sz="1600" b="1">
                <a:latin typeface="+mn-ea"/>
                <a:cs typeface="+mn-ea"/>
                <a:sym typeface="+mn-ea"/>
              </a:rPr>
              <a:t>03</a:t>
            </a:r>
            <a:endParaRPr lang="zh-CN" altLang="en-US" sz="1600" b="1" dirty="0">
              <a:latin typeface="+mn-ea"/>
              <a:cs typeface="+mn-ea"/>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2"/>
            </p:custDataLst>
          </p:nvPr>
        </p:nvSpPr>
        <p:spPr>
          <a:xfrm>
            <a:off x="6010438" y="2034069"/>
            <a:ext cx="5230368" cy="2789863"/>
          </a:xfrm>
        </p:spPr>
        <p:txBody>
          <a:bodyPr wrap="square" anchor="ctr" anchorCtr="0">
            <a:normAutofit/>
          </a:bodyPr>
          <a:lstStyle/>
          <a:p>
            <a:r>
              <a:rPr lang="zh-CN" altLang="en-US" dirty="0"/>
              <a:t>保险法的渊源</a:t>
            </a:r>
          </a:p>
        </p:txBody>
      </p:sp>
      <p:sp>
        <p:nvSpPr>
          <p:cNvPr id="6" name="节编号"/>
          <p:cNvSpPr>
            <a:spLocks noGrp="1"/>
          </p:cNvSpPr>
          <p:nvPr>
            <p:ph type="body" sz="quarter" idx="13"/>
            <p:custDataLst>
              <p:tags r:id="rId3"/>
            </p:custDataLst>
          </p:nvPr>
        </p:nvSpPr>
        <p:spPr>
          <a:xfrm>
            <a:off x="1130518" y="881029"/>
            <a:ext cx="4402908" cy="4700971"/>
          </a:xfrm>
        </p:spPr>
        <p:txBody>
          <a:bodyPr wrap="square">
            <a:normAutofit/>
          </a:bodyPr>
          <a:lstStyle/>
          <a:p>
            <a:r>
              <a:rPr lang="zh-CN" altLang="en-US" dirty="0"/>
              <a:t>02</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188b7bd5-2c4b-11ef-b25a-0ae02e4f7c39.jpg@base@tag=imgScale&amp;m=1&amp;w=3384&amp;h=952&amp;q=95188b7bd5-2c4b-11ef-b25a-0ae02e4f7c39"/>
          <p:cNvPicPr>
            <a:picLocks noChangeAspect="1"/>
          </p:cNvPicPr>
          <p:nvPr>
            <p:custDataLst>
              <p:tags r:id="rId2"/>
            </p:custDataLst>
          </p:nvPr>
        </p:nvPicPr>
        <p:blipFill>
          <a:blip r:embed="rId13"/>
          <a:srcRect t="16511" b="41301"/>
          <a:stretch>
            <a:fillRect/>
          </a:stretch>
        </p:blipFill>
        <p:spPr>
          <a:xfrm>
            <a:off x="0" y="0"/>
            <a:ext cx="12192000" cy="3429000"/>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29" name="标题"/>
          <p:cNvSpPr txBox="1"/>
          <p:nvPr>
            <p:custDataLst>
              <p:tags r:id="rId4"/>
            </p:custDataLst>
          </p:nvPr>
        </p:nvSpPr>
        <p:spPr>
          <a:xfrm>
            <a:off x="1527175" y="3244850"/>
            <a:ext cx="9473565" cy="779145"/>
          </a:xfrm>
          <a:prstGeom prst="rect">
            <a:avLst/>
          </a:prstGeom>
          <a:noFill/>
        </p:spPr>
        <p:txBody>
          <a:bodyPr wrap="square" lIns="0" tIns="0" rIns="0" bIns="0" rtlCol="0" anchor="b">
            <a:normAutofit/>
          </a:bodyPr>
          <a:lstStyle>
            <a:defPPr>
              <a:defRPr lang="zh-CN"/>
            </a:defPPr>
            <a:lvl1pPr>
              <a:lnSpc>
                <a:spcPct val="131000"/>
              </a:lnSpc>
              <a:defRPr sz="3400" b="1">
                <a:solidFill>
                  <a:schemeClr val="dk1"/>
                </a:solidFill>
                <a:latin typeface="+mj-ea"/>
                <a:ea typeface="+mj-ea"/>
              </a:defRPr>
            </a:lvl1pPr>
          </a:lstStyle>
          <a:p>
            <a:r>
              <a:rPr lang="zh-CN" altLang="en-US" dirty="0"/>
              <a:t>法律渊源</a:t>
            </a:r>
          </a:p>
        </p:txBody>
      </p:sp>
      <p:sp>
        <p:nvSpPr>
          <p:cNvPr id="4" name="矩形 3"/>
          <p:cNvSpPr/>
          <p:nvPr>
            <p:custDataLst>
              <p:tags r:id="rId5"/>
            </p:custDataLst>
          </p:nvPr>
        </p:nvSpPr>
        <p:spPr>
          <a:xfrm>
            <a:off x="1487488" y="4873624"/>
            <a:ext cx="2647950" cy="1218565"/>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dirty="0">
                <a:solidFill>
                  <a:srgbClr val="000000"/>
                </a:solidFill>
                <a:latin typeface="+mn-ea"/>
                <a:cs typeface="+mn-ea"/>
                <a:sym typeface="+mn-ea"/>
              </a:rPr>
              <a:t>保险法起源于17世纪的英国，当时是为了解决海上贸易的风险而制定的。</a:t>
            </a:r>
          </a:p>
        </p:txBody>
      </p:sp>
      <p:sp>
        <p:nvSpPr>
          <p:cNvPr id="6" name="矩形 5"/>
          <p:cNvSpPr/>
          <p:nvPr>
            <p:custDataLst>
              <p:tags r:id="rId6"/>
            </p:custDataLst>
          </p:nvPr>
        </p:nvSpPr>
        <p:spPr>
          <a:xfrm>
            <a:off x="1487488" y="4413884"/>
            <a:ext cx="2647950" cy="349250"/>
          </a:xfrm>
          <a:prstGeom prst="rect">
            <a:avLst/>
          </a:prstGeom>
          <a:noFill/>
        </p:spPr>
        <p:txBody>
          <a:bodyPr wrap="square" lIns="0" tIns="0" rIns="0" bIns="0" rtlCol="0" anchor="b" anchorCtr="0">
            <a:noAutofit/>
          </a:bodyPr>
          <a:lstStyle/>
          <a:p>
            <a:pPr>
              <a:spcBef>
                <a:spcPct val="0"/>
              </a:spcBef>
              <a:spcAft>
                <a:spcPct val="0"/>
              </a:spcAft>
            </a:pPr>
            <a:r>
              <a:rPr lang="zh-CN" altLang="en-US" sz="2000" b="1" dirty="0">
                <a:solidFill>
                  <a:srgbClr val="000000"/>
                </a:solidFill>
                <a:latin typeface="+mn-ea"/>
                <a:cs typeface="+mn-ea"/>
                <a:sym typeface="+mn-ea"/>
              </a:rPr>
              <a:t>保险法的起源</a:t>
            </a:r>
          </a:p>
        </p:txBody>
      </p:sp>
      <p:sp>
        <p:nvSpPr>
          <p:cNvPr id="3" name="矩形 2"/>
          <p:cNvSpPr/>
          <p:nvPr>
            <p:custDataLst>
              <p:tags r:id="rId7"/>
            </p:custDataLst>
          </p:nvPr>
        </p:nvSpPr>
        <p:spPr>
          <a:xfrm>
            <a:off x="8313738" y="4873624"/>
            <a:ext cx="2647950" cy="1218565"/>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a:solidFill>
                  <a:srgbClr val="000000"/>
                </a:solidFill>
                <a:latin typeface="+mn-ea"/>
                <a:cs typeface="+mn-ea"/>
                <a:sym typeface="+mn-ea"/>
              </a:rPr>
              <a:t>保险法在21世纪已经发展成为一个完整的法律体系，涵盖了各种类型的保险业务。</a:t>
            </a:r>
          </a:p>
        </p:txBody>
      </p:sp>
      <p:sp>
        <p:nvSpPr>
          <p:cNvPr id="5" name="矩形 4"/>
          <p:cNvSpPr/>
          <p:nvPr>
            <p:custDataLst>
              <p:tags r:id="rId8"/>
            </p:custDataLst>
          </p:nvPr>
        </p:nvSpPr>
        <p:spPr>
          <a:xfrm>
            <a:off x="8313738" y="4413884"/>
            <a:ext cx="2647950" cy="349250"/>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rgbClr val="000000"/>
                </a:solidFill>
                <a:latin typeface="+mn-ea"/>
                <a:cs typeface="+mn-ea"/>
                <a:sym typeface="+mn-ea"/>
              </a:rPr>
              <a:t>保险法的现状</a:t>
            </a:r>
          </a:p>
        </p:txBody>
      </p:sp>
      <p:sp>
        <p:nvSpPr>
          <p:cNvPr id="11" name="矩形 10"/>
          <p:cNvSpPr/>
          <p:nvPr>
            <p:custDataLst>
              <p:tags r:id="rId9"/>
            </p:custDataLst>
          </p:nvPr>
        </p:nvSpPr>
        <p:spPr>
          <a:xfrm>
            <a:off x="4900613" y="4873624"/>
            <a:ext cx="2647950" cy="1218565"/>
          </a:xfrm>
          <a:prstGeom prst="rect">
            <a:avLst/>
          </a:prstGeom>
          <a:noFill/>
        </p:spPr>
        <p:txBody>
          <a:bodyPr wrap="square" lIns="0" tIns="0" rIns="0" bIns="0" rtlCol="0" anchor="t">
            <a:noAutofit/>
          </a:bodyPr>
          <a:lstStyle/>
          <a:p>
            <a:pPr>
              <a:lnSpc>
                <a:spcPct val="150000"/>
              </a:lnSpc>
              <a:spcBef>
                <a:spcPct val="0"/>
              </a:spcBef>
              <a:spcAft>
                <a:spcPct val="0"/>
              </a:spcAft>
            </a:pPr>
            <a:r>
              <a:rPr lang="zh-CN" altLang="en-US" sz="1400">
                <a:solidFill>
                  <a:srgbClr val="000000"/>
                </a:solidFill>
                <a:latin typeface="+mn-ea"/>
                <a:cs typeface="+mn-ea"/>
                <a:sym typeface="+mn-ea"/>
              </a:rPr>
              <a:t>保险法在19世纪逐渐扩展到其他领域，如火灾、意外伤害等。</a:t>
            </a:r>
          </a:p>
        </p:txBody>
      </p:sp>
      <p:sp>
        <p:nvSpPr>
          <p:cNvPr id="14" name="矩形 13"/>
          <p:cNvSpPr/>
          <p:nvPr>
            <p:custDataLst>
              <p:tags r:id="rId10"/>
            </p:custDataLst>
          </p:nvPr>
        </p:nvSpPr>
        <p:spPr>
          <a:xfrm>
            <a:off x="4900613" y="4413884"/>
            <a:ext cx="2647950" cy="349250"/>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rgbClr val="000000"/>
                </a:solidFill>
                <a:latin typeface="+mn-ea"/>
                <a:cs typeface="+mn-ea"/>
                <a:sym typeface="+mn-ea"/>
              </a:rPr>
              <a:t>保险法的发展</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QzZTFlYjA2OTg5NDE2NDgxOWJlMGU1ODNhZmE2MDE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ID" val="custom20233187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187"/>
  <p:tag name="KSO_WM_SLIDE_LAYOUT" val="a_f"/>
  <p:tag name="KSO_WM_SLIDE_LAYOUT_CNT" val="1_1"/>
  <p:tag name="KSO_WM_SLIDE_TYPE" val="title"/>
  <p:tag name="KSO_WM_SLIDE_SUBTYPE" val="pureTxt"/>
  <p:tag name="KSO_WM_TEMPLATE_THUMBS_INDEX" val="1、9"/>
</p:tagLst>
</file>

<file path=ppt/tags/tag14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187_1*a*1"/>
  <p:tag name="KSO_WM_TEMPLATE_CATEGORY" val="custom"/>
  <p:tag name="KSO_WM_TEMPLATE_INDEX" val="20233187"/>
  <p:tag name="KSO_WM_UNIT_LAYERLEVEL" val="1"/>
  <p:tag name="KSO_WM_TAG_VERSION" val="3.0"/>
  <p:tag name="KSO_WM_BEAUTIFY_FLAG" val="#wm#"/>
  <p:tag name="KSO_WM_UNIT_PRESET_TEXT" val="单击此处添加文档&#10;标题内容"/>
</p:tagLst>
</file>

<file path=ppt/tags/tag142.xml><?xml version="1.0" encoding="utf-8"?>
<p:tagLst xmlns:a="http://schemas.openxmlformats.org/drawingml/2006/main" xmlns:r="http://schemas.openxmlformats.org/officeDocument/2006/relationships" xmlns:p="http://schemas.openxmlformats.org/presentationml/2006/main">
  <p:tag name="KSO_WM_SLIDE_ID" val="custom20233187_6"/>
  <p:tag name="KSO_WM_TEMPLATE_SUBCATEGORY" val="29"/>
  <p:tag name="KSO_WM_TEMPLATE_MASTER_TYPE" val="0"/>
  <p:tag name="KSO_WM_TEMPLATE_COLOR_TYPE" val="0"/>
  <p:tag name="KSO_WM_SLIDE_ITEM_CNT" val="6"/>
  <p:tag name="KSO_WM_SLIDE_INDEX" val="6"/>
  <p:tag name="KSO_WM_TAG_VERSION" val="3.0"/>
  <p:tag name="KSO_WM_BEAUTIFY_FLAG" val="#wm#"/>
  <p:tag name="KSO_WM_TEMPLATE_CATEGORY" val="custom"/>
  <p:tag name="KSO_WM_TEMPLATE_INDEX" val="20233187"/>
  <p:tag name="KSO_WM_SLIDE_LAYOUT" val="a_l"/>
  <p:tag name="KSO_WM_SLIDE_LAYOUT_CNT" val="1_1"/>
  <p:tag name="KSO_WM_SLIDE_TYPE" val="contents"/>
  <p:tag name="KSO_WM_SLIDE_SUBTYPE" val="diag"/>
  <p:tag name="KSO_WM_DIAGRAM_GROUP_CODE" val="l1-1"/>
  <p:tag name="KSO_WM_SLIDE_DIAGTYPE" val="l"/>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187_6*a*1"/>
  <p:tag name="KSO_WM_TEMPLATE_CATEGORY" val="custom"/>
  <p:tag name="KSO_WM_TEMPLATE_INDEX" val="20233187"/>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 name="KSO_WM_UNIT_TEXT_FILL_FORE_SCHEMECOLOR_INDEX" val="13"/>
  <p:tag name="KSO_WM_UNIT_TEXT_FILL_TYPE" val="1"/>
  <p:tag name="KSO_WM_UNIT_USESOURCEFORMAT_APPLY" val="0"/>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187_6*l_h_i*1_1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3"/>
  <p:tag name="KSO_WM_UNIT_TEXT_FILL_TYPE" val="1"/>
  <p:tag name="KSO_WM_UNIT_USESOURCEFORMAT_APPLY" val="0"/>
</p:tagLst>
</file>

<file path=ppt/tags/tag1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187_6*l_h_a*1_1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187_6*l_h_i*1_4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TEXT_FILL_FORE_SCHEMECOLOR_INDEX" val="13"/>
  <p:tag name="KSO_WM_UNIT_TEXT_FILL_TYPE" val="1"/>
  <p:tag name="KSO_WM_UNIT_USESOURCEFORMAT_APPLY" val="0"/>
</p:tagLst>
</file>

<file path=ppt/tags/tag14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187_6*l_h_a*1_4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187_6*l_h_i*1_2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3"/>
  <p:tag name="KSO_WM_UNIT_TEXT_FILL_TYPE" val="1"/>
  <p:tag name="KSO_WM_UNIT_USESOURCEFORMAT_APPLY" val="0"/>
</p:tagLst>
</file>

<file path=ppt/tags/tag14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187_6*l_h_a*1_2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187_6*l_h_i*1_3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3"/>
  <p:tag name="KSO_WM_UNIT_TEXT_FILL_TYPE" val="1"/>
  <p:tag name="KSO_WM_UNIT_USESOURCEFORMAT_APPLY" val="0"/>
</p:tagLst>
</file>

<file path=ppt/tags/tag15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187_6*l_h_a*1_3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custom20233187_6*l_h_i*1_5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TEXT_FILL_FORE_SCHEMECOLOR_INDEX" val="13"/>
  <p:tag name="KSO_WM_UNIT_TEXT_FILL_TYPE" val="1"/>
  <p:tag name="KSO_WM_UNIT_USESOURCEFORMAT_APPLY" val="0"/>
</p:tagLst>
</file>

<file path=ppt/tags/tag15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custom20233187_6*l_h_a*1_5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6_1"/>
  <p:tag name="KSO_WM_UNIT_ID" val="custom20233187_6*l_h_i*1_6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6"/>
  <p:tag name="KSO_WM_UNIT_TEXT_FILL_FORE_SCHEMECOLOR_INDEX" val="13"/>
  <p:tag name="KSO_WM_UNIT_TEXT_FILL_TYPE" val="1"/>
  <p:tag name="KSO_WM_UNIT_USESOURCEFORMAT_APPLY" val="0"/>
</p:tagLst>
</file>

<file path=ppt/tags/tag15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custom20233187_6*l_h_a*1_6_1"/>
  <p:tag name="KSO_WM_TEMPLATE_CATEGORY" val="custom"/>
  <p:tag name="KSO_WM_TEMPLATE_INDEX" val="2023318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85.0112609863281,&quot;width&quot;:402.714477539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 name="KSO_WM_UNIT_TEXT_FILL_FORE_SCHEMECOLOR_INDEX" val="13"/>
  <p:tag name="KSO_WM_UNIT_TEXT_FILL_TYPE" val="1"/>
  <p:tag name="KSO_WM_UNIT_USESOURCEFORMAT_APPLY" val="0"/>
</p:tagLst>
</file>

<file path=ppt/tags/tag156.xml><?xml version="1.0" encoding="utf-8"?>
<p:tagLst xmlns:a="http://schemas.openxmlformats.org/drawingml/2006/main" xmlns:r="http://schemas.openxmlformats.org/officeDocument/2006/relationships" xmlns:p="http://schemas.openxmlformats.org/presentationml/2006/main">
  <p:tag name="KSO_WM_SLIDE_ID" val="custom20233187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187"/>
  <p:tag name="KSO_WM_SLIDE_TYPE" val="sectionTitle"/>
  <p:tag name="KSO_WM_SLIDE_SUBTYPE" val="pureTxt"/>
  <p:tag name="KSO_WM_SLIDE_LAYOUT" val="a_e"/>
  <p:tag name="KSO_WM_SLIDE_LAYOUT_CNT" val="1_1"/>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187_7*a*1"/>
  <p:tag name="KSO_WM_TEMPLATE_CATEGORY" val="custom"/>
  <p:tag name="KSO_WM_TEMPLATE_INDEX" val="20233187"/>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187_7*e*1"/>
  <p:tag name="KSO_WM_TEMPLATE_CATEGORY" val="custom"/>
  <p:tag name="KSO_WM_TEMPLATE_INDEX" val="20233187"/>
  <p:tag name="KSO_WM_UNIT_LAYERLEVEL" val="1"/>
  <p:tag name="KSO_WM_TAG_VERSION" val="3.0"/>
  <p:tag name="KSO_WM_BEAUTIFY_FLAG" val="#wm#"/>
  <p:tag name="KSO_WM_UNIT_NOCLEAR" val="0"/>
  <p:tag name="KSO_WM_UNIT_VALUE" val="13"/>
  <p:tag name="KSO_WM_UNIT_TYPE" val="e"/>
  <p:tag name="KSO_WM_UNIT_INDEX" val="1"/>
  <p:tag name="KSO_WM_UNIT_PRESET_TEXT" val="01"/>
</p:tagLst>
</file>

<file path=ppt/tags/tag159.xml><?xml version="1.0" encoding="utf-8"?>
<p:tagLst xmlns:a="http://schemas.openxmlformats.org/drawingml/2006/main" xmlns:r="http://schemas.openxmlformats.org/officeDocument/2006/relationships" xmlns:p="http://schemas.openxmlformats.org/presentationml/2006/main">
  <p:tag name="KSO_WM_SLIDE_ID" val="diagram20233144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custom"/>
  <p:tag name="KSO_WM_TEMPLATE_INDEX" val="20233187"/>
  <p:tag name="KSO_WM_SLIDE_TYPE" val="text"/>
  <p:tag name="KSO_WM_SLIDE_SUBTYPE" val="diag"/>
  <p:tag name="KSO_WM_SLIDE_SIZE" val="850.267*388.25"/>
  <p:tag name="KSO_WM_SLIDE_POSITION" val="54.75*107"/>
  <p:tag name="KSO_WM_SLIDE_LAYOUT" val="a_l"/>
  <p:tag name="KSO_WM_SLIDE_LAYOUT_CNT" val="1_1"/>
  <p:tag name="KSO_WM_SPECIAL_SOURCE" val="bdnull"/>
  <p:tag name="KSO_WM_DIAGRAM_GROUP_CODE" val="l1-1"/>
  <p:tag name="KSO_WM_SLIDE_DIAGTYPE" val="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44_3*a*1"/>
  <p:tag name="KSO_WM_TEMPLATE_CATEGORY" val="diagram"/>
  <p:tag name="KSO_WM_TEMPLATE_INDEX" val="20233144"/>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VALUE" val="29"/>
  <p:tag name="KSO_WM_UNIT_PRESET_TEXT" val="单击此处添加标题"/>
  <p:tag name="KSO_WM_UNIT_TEXT_FILL_FORE_SCHEMECOLOR_INDEX" val="13"/>
  <p:tag name="KSO_WM_UNIT_TEXT_FILL_TYPE" val="1"/>
  <p:tag name="KSO_WM_UNIT_USESOURCEFORMAT_APPLY" val="0"/>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f*1_1_1"/>
  <p:tag name="KSO_WM_TEMPLATE_CATEGORY" val="diagram"/>
  <p:tag name="KSO_WM_TEMPLATE_INDEX" val="20233144"/>
  <p:tag name="KSO_WM_UNIT_LAYERLEVEL" val="1_1_1"/>
  <p:tag name="KSO_WM_TAG_VERSION" val="3.0"/>
  <p:tag name="KSO_WM_BEAUTIFY_FLAG" val="#wm#"/>
  <p:tag name="KSO_WM_UNIT_TYPE" val="l_h_f"/>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8.25,&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5"/>
  <p:tag name="KSO_WM_UNIT_PRESET_TEXT" val="单击此处输入(您的)智能图形项正文，请尽量言简意赅的阐述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UNIT_USESOURCEFORMAT_APPLY" val="0"/>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a*1_1_1"/>
  <p:tag name="KSO_WM_TEMPLATE_CATEGORY" val="diagram"/>
  <p:tag name="KSO_WM_TEMPLATE_INDEX" val="20233144"/>
  <p:tag name="KSO_WM_UNIT_LAYERLEVEL" val="1_1_1"/>
  <p:tag name="KSO_WM_TAG_VERSION" val="3.0"/>
  <p:tag name="KSO_WM_BEAUTIFY_FLAG" val="#wm#"/>
  <p:tag name="KSO_WM_UNIT_TYPE" val="l_h_a"/>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8.25,&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2"/>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0"/>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f*1_2_1"/>
  <p:tag name="KSO_WM_TEMPLATE_CATEGORY" val="diagram"/>
  <p:tag name="KSO_WM_TEMPLATE_INDEX" val="20233144"/>
  <p:tag name="KSO_WM_UNIT_LAYERLEVEL" val="1_1_1"/>
  <p:tag name="KSO_WM_TAG_VERSION" val="3.0"/>
  <p:tag name="KSO_WM_BEAUTIFY_FLAG" val="#wm#"/>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8.25,&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5"/>
  <p:tag name="KSO_WM_UNIT_PRESET_TEXT" val="单击此处输入(您的)智能图形项正文，请尽量言简意赅的阐述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UNIT_USESOURCEFORMAT_APPLY" val="0"/>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a*1_2_1"/>
  <p:tag name="KSO_WM_TEMPLATE_CATEGORY" val="diagram"/>
  <p:tag name="KSO_WM_TEMPLATE_INDEX" val="20233144"/>
  <p:tag name="KSO_WM_UNIT_LAYERLEVEL" val="1_1_1"/>
  <p:tag name="KSO_WM_TAG_VERSION" val="3.0"/>
  <p:tag name="KSO_WM_BEAUTIFY_FLAG" val="#wm#"/>
  <p:tag name="KSO_WM_UNIT_TYPE" val="l_h_a"/>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8.25,&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2"/>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0"/>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d*1_2_1"/>
  <p:tag name="KSO_WM_TEMPLATE_CATEGORY" val="diagram"/>
  <p:tag name="KSO_WM_TEMPLATE_INDEX" val="20233144"/>
  <p:tag name="KSO_WM_UNIT_LAYERLEVEL" val="1_1_1"/>
  <p:tag name="KSO_WM_TAG_VERSION" val="3.0"/>
  <p:tag name="KSO_WM_BEAUTIFY_FLAG" val="#wm#"/>
  <p:tag name="KSO_WM_UNIT_VALUE" val="550*5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8.25,&quot;width&quot;:850.73291015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f*1_3_1"/>
  <p:tag name="KSO_WM_TEMPLATE_CATEGORY" val="diagram"/>
  <p:tag name="KSO_WM_TEMPLATE_INDEX" val="20233144"/>
  <p:tag name="KSO_WM_UNIT_LAYERLEVEL" val="1_1_1"/>
  <p:tag name="KSO_WM_TAG_VERSION" val="3.0"/>
  <p:tag name="KSO_WM_BEAUTIFY_FLAG" val="#wm#"/>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8.25,&quot;width&quot;:850.7329101562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输入(您的)智能图形项正文，请尽量言简意赅的阐述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UNIT_USESOURCEFORMAT_APPLY" val="0"/>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a*1_3_1"/>
  <p:tag name="KSO_WM_TEMPLATE_CATEGORY" val="diagram"/>
  <p:tag name="KSO_WM_TEMPLATE_INDEX" val="20233144"/>
  <p:tag name="KSO_WM_UNIT_LAYERLEVEL" val="1_1_1"/>
  <p:tag name="KSO_WM_TAG_VERSION" val="3.0"/>
  <p:tag name="KSO_WM_BEAUTIFY_FLAG" val="#wm#"/>
  <p:tag name="KSO_WM_UNIT_TYPE" val="l_h_a"/>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8.25,&quot;width&quot;:850.7329101562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2"/>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0"/>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d*1_3_1"/>
  <p:tag name="KSO_WM_TEMPLATE_CATEGORY" val="diagram"/>
  <p:tag name="KSO_WM_TEMPLATE_INDEX" val="20233144"/>
  <p:tag name="KSO_WM_UNIT_LAYERLEVEL" val="1_1_1"/>
  <p:tag name="KSO_WM_TAG_VERSION" val="3.0"/>
  <p:tag name="KSO_WM_BEAUTIFY_FLAG" val="#wm#"/>
  <p:tag name="KSO_WM_UNIT_VALUE" val="550*5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8.25,&quot;width&quot;:850.73291015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d*1_1_1"/>
  <p:tag name="KSO_WM_TEMPLATE_CATEGORY" val="diagram"/>
  <p:tag name="KSO_WM_TEMPLATE_INDEX" val="20233144"/>
  <p:tag name="KSO_WM_UNIT_LAYERLEVEL" val="1_1_1"/>
  <p:tag name="KSO_WM_TAG_VERSION" val="3.0"/>
  <p:tag name="KSO_WM_BEAUTIFY_FLAG" val="#wm#"/>
  <p:tag name="KSO_WM_UNIT_VALUE" val="550*5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8.25,&quot;width&quot;:850.73291015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266.85*289.778"/>
  <p:tag name="KSO_WM_SLIDE_POSITION" val="54.55*162.922"/>
  <p:tag name="KSO_WM_SLIDE_LAYOUT" val="a_d_l"/>
  <p:tag name="KSO_WM_SLIDE_LAYOUT_CNT" val="1_1_1"/>
  <p:tag name="KSO_WM_SPECIAL_SOURCE" val="bdnull"/>
  <p:tag name="KSO_WM_DIAGRAM_GROUP_CODE" val="l1-1"/>
  <p:tag name="KSO_WM_SLIDE_DIAGTYPE" val="l"/>
  <p:tag name="KSO_WM_TEMPLATE_INDEX" val="20233187"/>
  <p:tag name="KSO_WM_TEMPLATE_SUBCATEGORY" val="0"/>
  <p:tag name="KSO_WM_SLIDE_INDEX" val="1"/>
  <p:tag name="KSO_WM_TAG_VERSION" val="3.0"/>
  <p:tag name="KSO_WM_SLIDE_ID" val="custom20231939_1"/>
  <p:tag name="KSO_WM_SLIDE_ITEM_CNT" val="2"/>
</p:tagLst>
</file>

<file path=ppt/tags/tag17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939"/>
  <p:tag name="KSO_WM_UNIT_ID" val="custom20231939_1*a*1"/>
  <p:tag name="KSO_WM_UNIT_TEXT_FILL_FORE_SCHEMECOLOR_INDEX" val="5"/>
  <p:tag name="KSO_WM_UNIT_TEXT_FILL_TYPE" val="1"/>
  <p:tag name="KSO_WM_UNIT_USESOURCEFORMAT_APPLY" val="0"/>
  <p:tag name="KSO_WM_UNIT_PRESET_TEXT" val="单击此处添加标题"/>
</p:tagLst>
</file>

<file path=ppt/tags/tag172.xml><?xml version="1.0" encoding="utf-8"?>
<p:tagLst xmlns:a="http://schemas.openxmlformats.org/drawingml/2006/main" xmlns:r="http://schemas.openxmlformats.org/officeDocument/2006/relationships" xmlns:p="http://schemas.openxmlformats.org/presentationml/2006/main">
  <p:tag name="KSO_WM_UNIT_VALUE" val="1436*146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939_1*d*1"/>
  <p:tag name="KSO_WM_TEMPLATE_CATEGORY" val="custom"/>
  <p:tag name="KSO_WM_TEMPLATE_INDEX" val="20231939"/>
  <p:tag name="KSO_WM_UNIT_LAYERLEVEL" val="1"/>
  <p:tag name="KSO_WM_TAG_VERSION" val="3.0"/>
  <p:tag name="KSO_WM_BEAUTIFY_FLAG" val="#wm#"/>
  <p:tag name="KSO_WM_UNIT_LINE_FORE_SCHEMECOLOR_INDEX" val="13"/>
  <p:tag name="KSO_WM_UNIT_LINE_FILL_TYPE" val="2"/>
  <p:tag name="KSO_WM_UNIT_USESOURCEFORMAT_APPLY" val="0"/>
</p:tagLst>
</file>

<file path=ppt/tags/tag17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0_3*l_h_f*1_1_1"/>
  <p:tag name="KSO_WM_TEMPLATE_CATEGORY" val="diagram"/>
  <p:tag name="KSO_WM_TEMPLATE_INDEX" val="202319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单击此处输入你的项正，文字是您思想的提炼，请尽量言简意赅的阐述。"/>
  <p:tag name="KSO_WM_DIAGRAM_COLOR_TEXT_CAN_REMOVE" val="n"/>
  <p:tag name="KSO_WM_UNIT_USESOURCEFORMAT_APPLY" val="0"/>
</p:tagLst>
</file>

<file path=ppt/tags/tag17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0_3*l_h_a*1_1_1"/>
  <p:tag name="KSO_WM_TEMPLATE_CATEGORY" val="diagram"/>
  <p:tag name="KSO_WM_TEMPLATE_INDEX" val="20231970"/>
  <p:tag name="KSO_WM_UNIT_LAYERLEVEL" val="1_1_1"/>
  <p:tag name="KSO_WM_TAG_VERSION" val="3.0"/>
  <p:tag name="KSO_WM_BEAUTIFY_FLAG" val="#wm#"/>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
  <p:tag name="KSO_WM_UNIT_TEXT_FILL_TYPE" val="1"/>
  <p:tag name="KSO_WM_UNIT_PRESET_TEXT" val="此处添加标题"/>
  <p:tag name="KSO_WM_DIAGRAM_COLOR_TEXT_CAN_REMOVE" val="n"/>
  <p:tag name="KSO_WM_UNIT_USESOURCEFORMAT_APPLY" val="0"/>
</p:tagLst>
</file>

<file path=ppt/tags/tag17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0_3*l_h_f*1_2_1"/>
  <p:tag name="KSO_WM_TEMPLATE_CATEGORY" val="diagram"/>
  <p:tag name="KSO_WM_TEMPLATE_INDEX" val="202319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单击此处输入你的项正，文字是您思想的提炼，请尽量言简意赅的阐述。"/>
  <p:tag name="KSO_WM_DIAGRAM_COLOR_TEXT_CAN_REMOVE" val="n"/>
  <p:tag name="KSO_WM_UNIT_USESOURCEFORMAT_APPLY" val="0"/>
</p:tagLst>
</file>

<file path=ppt/tags/tag17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0_3*l_h_a*1_2_1"/>
  <p:tag name="KSO_WM_TEMPLATE_CATEGORY" val="diagram"/>
  <p:tag name="KSO_WM_TEMPLATE_INDEX" val="20231970"/>
  <p:tag name="KSO_WM_UNIT_LAYERLEVEL" val="1_1_1"/>
  <p:tag name="KSO_WM_TAG_VERSION" val="3.0"/>
  <p:tag name="KSO_WM_BEAUTIFY_FLAG" val="#wm#"/>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
  <p:tag name="KSO_WM_UNIT_TEXT_FILL_TYPE" val="1"/>
  <p:tag name="KSO_WM_UNIT_PRESET_TEXT" val="此处添加标题"/>
  <p:tag name="KSO_WM_DIAGRAM_COLOR_TEXT_CAN_REMOVE" val="n"/>
  <p:tag name="KSO_WM_UNIT_USESOURCEFORMAT_APPLY" val="0"/>
</p:tagLst>
</file>

<file path=ppt/tags/tag17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0_3*l_h_f*1_3_1"/>
  <p:tag name="KSO_WM_TEMPLATE_CATEGORY" val="diagram"/>
  <p:tag name="KSO_WM_TEMPLATE_INDEX" val="20231970"/>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单击此处输入你的项正，文字是您思想的提炼，请尽量言简意赅的阐述。"/>
  <p:tag name="KSO_WM_DIAGRAM_COLOR_TEXT_CAN_REMOVE" val="n"/>
  <p:tag name="KSO_WM_UNIT_USESOURCEFORMAT_APPLY" val="0"/>
</p:tagLst>
</file>

<file path=ppt/tags/tag17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0_3*l_h_a*1_3_1"/>
  <p:tag name="KSO_WM_TEMPLATE_CATEGORY" val="diagram"/>
  <p:tag name="KSO_WM_TEMPLATE_INDEX" val="20231970"/>
  <p:tag name="KSO_WM_UNIT_LAYERLEVEL" val="1_1_1"/>
  <p:tag name="KSO_WM_TAG_VERSION" val="3.0"/>
  <p:tag name="KSO_WM_BEAUTIFY_FLAG" val="#wm#"/>
  <p:tag name="KSO_WM_DIAGRAM_VERSION" val="3"/>
  <p:tag name="KSO_WM_DIAGRAM_COLOR_TRICK" val="1"/>
  <p:tag name="KSO_WM_DIAGRAM_GROUP_CODE" val="l1-1"/>
  <p:tag name="KSO_WM_DIAGRAM_MAX_ITEMCNT" val="3"/>
  <p:tag name="KSO_WM_DIAGRAM_MIN_ITEMCNT" val="1"/>
  <p:tag name="KSO_WM_DIAGRAM_VIRTUALLY_FRAME" val="{&quot;height&quot;:318.2501525878906,&quot;width&quot;:267.1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
  <p:tag name="KSO_WM_UNIT_TEXT_FILL_TYPE" val="1"/>
  <p:tag name="KSO_WM_UNIT_PRESET_TEXT" val="此处添加标题"/>
  <p:tag name="KSO_WM_DIAGRAM_COLOR_TEXT_CAN_REMOVE" val="n"/>
  <p:tag name="KSO_WM_UNIT_USESOURCEFORMAT_APPLY" val="0"/>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187"/>
  <p:tag name="KSO_WM_SLIDE_ID" val="diagram20233315_2"/>
  <p:tag name="KSO_WM_TEMPLATE_SUBCATEGORY" val="0"/>
  <p:tag name="KSO_WM_TEMPLATE_MASTER_TYPE" val="0"/>
  <p:tag name="KSO_WM_TEMPLATE_COLOR_TYPE" val="0"/>
  <p:tag name="KSO_WM_SLIDE_TYPE" val="text"/>
  <p:tag name="KSO_WM_SLIDE_SUBTYPE" val="diag"/>
  <p:tag name="KSO_WM_SLIDE_ITEM_CNT" val="4"/>
  <p:tag name="KSO_WM_SLIDE_INDEX" val="2"/>
  <p:tag name="KSO_WM_SLIDE_SIZE" val="850.394*297.555"/>
  <p:tag name="KSO_WM_SLIDE_POSITION" val="54.8032*139.28"/>
  <p:tag name="KSO_WM_DIAGRAM_GROUP_CODE" val="l1-1"/>
  <p:tag name="KSO_WM_SLIDE_DIAGTYPE" val="l"/>
  <p:tag name="KSO_WM_TAG_VERSION" val="3.0"/>
  <p:tag name="KSO_WM_SLIDE_LAYOUT" val="a_l"/>
  <p:tag name="KSO_WM_SLIDE_LAYOUT_CNT" val="1_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a*1"/>
  <p:tag name="KSO_WM_TEMPLATE_CATEGORY" val="diagram"/>
  <p:tag name="KSO_WM_TEMPLATE_INDEX" val="20233315"/>
  <p:tag name="KSO_WM_UNIT_LAYERLEVEL" val="1"/>
  <p:tag name="KSO_WM_TAG_VERSION" val="3.0"/>
  <p:tag name="KSO_WM_BEAUTIFY_FLAG" val="#wm#"/>
  <p:tag name="KSO_WM_UNIT_ISCONTENTSTITLE" val="0"/>
  <p:tag name="KSO_WM_UNIT_ISNUMDGMTITLE" val="0"/>
  <p:tag name="KSO_WM_UNIT_NOCLEAR" val="0"/>
  <p:tag name="KSO_WM_UNIT_TYPE" val="a"/>
  <p:tag name="KSO_WM_UNIT_INDEX" val="1"/>
  <p:tag name="KSO_WM_UNIT_PRESET_TEXT" val="单击此处添加标题内容"/>
  <p:tag name="KSO_WM_UNIT_VALUE" val="26"/>
  <p:tag name="KSO_WM_UNIT_TEXT_FILL_FORE_SCHEMECOLOR_INDEX" val="13"/>
  <p:tag name="KSO_WM_UNIT_TEXT_FILL_TYPE" val="1"/>
  <p:tag name="KSO_WM_UNIT_USESOURCEFORMAT_APPLY" val="0"/>
</p:tagLst>
</file>

<file path=ppt/tags/tag18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USESOURCEFORMAT_APPLY" val="0"/>
</p:tagLst>
</file>

<file path=ppt/tags/tag18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USESOURCEFORMAT_APPLY" val="0"/>
</p:tagLst>
</file>

<file path=ppt/tags/tag18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USESOURCEFORMAT_APPLY" val="0"/>
</p:tagLst>
</file>

<file path=ppt/tags/tag18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VALUE" val="12"/>
  <p:tag name="KSO_WM_UNIT_USESOURCEFORMAT_APPLY" val="0"/>
</p:tagLst>
</file>

<file path=ppt/tags/tag18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USESOURCEFORMAT_APPLY" val="0"/>
</p:tagLst>
</file>

<file path=ppt/tags/tag18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VALUE" val="12"/>
  <p:tag name="KSO_WM_UNIT_USESOURCEFORMAT_APPLY" val="0"/>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UNIT_LINE_FORE_SCHEMECOLOR_INDEX" val="13"/>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UNIT_LINE_FORE_SCHEMECOLOR_INDEX" val="13"/>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UNIT_LINE_FORE_SCHEMECOLOR_INDEX" val="13"/>
  <p:tag name="KSO_WM_DIAGRAM_MAX_ITEMCNT" val="4"/>
  <p:tag name="KSO_WM_DIAGRAM_MIN_ITEMCNT" val="3"/>
  <p:tag name="KSO_WM_DIAGRAM_VIRTUALLY_FRAME" val="{&quot;height&quot;:305.4681091308594,&quot;width&quot;:850.3937988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4"/>
  <p:tag name="KSO_WM_DIAGRAM_MIN_ITEMCNT" val="3"/>
  <p:tag name="KSO_WM_DIAGRAM_VIRTUALLY_FRAME" val="{&quot;height&quot;:305.4681091308594,&quot;width&quot;:850.393798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93.xml><?xml version="1.0" encoding="utf-8"?>
<p:tagLst xmlns:a="http://schemas.openxmlformats.org/drawingml/2006/main" xmlns:r="http://schemas.openxmlformats.org/officeDocument/2006/relationships" xmlns:p="http://schemas.openxmlformats.org/presentationml/2006/main">
  <p:tag name="KSO_WM_SLIDE_ID" val="custom20233187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187"/>
  <p:tag name="KSO_WM_SLIDE_TYPE" val="sectionTitle"/>
  <p:tag name="KSO_WM_SLIDE_SUBTYPE" val="pureTxt"/>
  <p:tag name="KSO_WM_SLIDE_LAYOUT" val="a_e"/>
  <p:tag name="KSO_WM_SLIDE_LAYOUT_CNT" val="1_1"/>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187_7*a*1"/>
  <p:tag name="KSO_WM_TEMPLATE_CATEGORY" val="custom"/>
  <p:tag name="KSO_WM_TEMPLATE_INDEX" val="20233187"/>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187_7*e*1"/>
  <p:tag name="KSO_WM_TEMPLATE_CATEGORY" val="custom"/>
  <p:tag name="KSO_WM_TEMPLATE_INDEX" val="20233187"/>
  <p:tag name="KSO_WM_UNIT_LAYERLEVEL" val="1"/>
  <p:tag name="KSO_WM_TAG_VERSION" val="3.0"/>
  <p:tag name="KSO_WM_BEAUTIFY_FLAG" val="#wm#"/>
  <p:tag name="KSO_WM_UNIT_NOCLEAR" val="0"/>
  <p:tag name="KSO_WM_UNIT_VALUE" val="13"/>
  <p:tag name="KSO_WM_UNIT_TYPE" val="e"/>
  <p:tag name="KSO_WM_UNIT_INDEX" val="1"/>
  <p:tag name="KSO_WM_UNIT_PRESET_TEXT" val="02"/>
</p:tagLst>
</file>

<file path=ppt/tags/tag196.xml><?xml version="1.0" encoding="utf-8"?>
<p:tagLst xmlns:a="http://schemas.openxmlformats.org/drawingml/2006/main" xmlns:r="http://schemas.openxmlformats.org/officeDocument/2006/relationships" xmlns:p="http://schemas.openxmlformats.org/presentationml/2006/main">
  <p:tag name="KSO_WM_SLIDE_ID" val="custom20232484_1"/>
  <p:tag name="KSO_WM_TEMPLATE_SUBCATEGORY" val="0"/>
  <p:tag name="KSO_WM_TEMPLATE_MASTER_TYPE" val="0"/>
  <p:tag name="KSO_WM_TEMPLATE_COLOR_TYPE" val="0"/>
  <p:tag name="KSO_WM_SLIDE_ITEM_CNT" val="1"/>
  <p:tag name="KSO_WM_SLIDE_INDEX" val="1"/>
  <p:tag name="KSO_WM_TAG_VERSION" val="3.0"/>
  <p:tag name="KSO_WM_BEAUTIFY_FLAG" val="#wm#"/>
  <p:tag name="KSO_WM_TEMPLATE_CATEGORY" val="custom"/>
  <p:tag name="KSO_WM_TEMPLATE_INDEX" val="20233187"/>
  <p:tag name="KSO_WM_SLIDE_TYPE" val="text"/>
  <p:tag name="KSO_WM_SLIDE_SUBTYPE" val="picTxt"/>
  <p:tag name="KSO_WM_SLIDE_SIZE" val="745.9*95.95"/>
  <p:tag name="KSO_WM_SLIDE_POSITION" val="117.125*383.725"/>
  <p:tag name="KSO_WM_SLIDE_LAYOUT" val="a_d_l"/>
  <p:tag name="KSO_WM_SLIDE_LAYOUT_CNT" val="1_1_1"/>
  <p:tag name="KSO_WM_SPECIAL_SOURCE" val="bdnull"/>
  <p:tag name="KSO_WM_DIAGRAM_GROUP_CODE" val="l1-1"/>
  <p:tag name="KSO_WM_SLIDE_DIAGTYPE" val="l"/>
</p:tagLst>
</file>

<file path=ppt/tags/tag197.xml><?xml version="1.0" encoding="utf-8"?>
<p:tagLst xmlns:a="http://schemas.openxmlformats.org/drawingml/2006/main" xmlns:r="http://schemas.openxmlformats.org/officeDocument/2006/relationships"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19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l1-1"/>
  <p:tag name="KSO_WM_UNIT_USESOURCEFORMAT_APPLY" val="0"/>
  <p:tag name="KSO_WM_UNIT_PRESET_TEXT" val="单击此处添加标题"/>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20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20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20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20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20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206.xml><?xml version="1.0" encoding="utf-8"?>
<p:tagLst xmlns:a="http://schemas.openxmlformats.org/drawingml/2006/main" xmlns:r="http://schemas.openxmlformats.org/officeDocument/2006/relationships" xmlns:p="http://schemas.openxmlformats.org/presentationml/2006/main">
  <p:tag name="KSO_WM_SLIDE_ID" val="diagram20232474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66.91*286.45"/>
  <p:tag name="KSO_WM_SLIDE_POSITION" val="96.545*148.7"/>
  <p:tag name="KSO_WM_DIAGRAM_GROUP_CODE" val="l1-1"/>
  <p:tag name="KSO_WM_SLIDE_DIAGTYPE" val="l"/>
  <p:tag name="KSO_WM_TAG_VERSION" val="3.0"/>
  <p:tag name="KSO_WM_BEAUTIFY_FLAG" val="#wm#"/>
  <p:tag name="KSO_WM_TEMPLATE_CATEGORY" val="custom"/>
  <p:tag name="KSO_WM_TEMPLATE_INDEX" val="20233187"/>
  <p:tag name="KSO_WM_SLIDE_LAYOUT" val="a_l"/>
  <p:tag name="KSO_WM_SLIDE_LAYOUT_CNT" val="1_1"/>
</p:tagLst>
</file>

<file path=ppt/tags/tag2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0"/>
</p:tagLst>
</file>

<file path=ppt/tags/tag20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BEAUTIFY_FLAG" val="#wm#"/>
  <p:tag name="KSO_WM_UNIT_VALUE" val="45"/>
  <p:tag name="KSO_WM_DIAGRAM_MAX_ITEMCNT" val="4"/>
  <p:tag name="KSO_WM_DIAGRAM_MIN_ITEMCNT" val="2"/>
  <p:tag name="KSO_WM_DIAGRAM_VIRTUALLY_FRAME" val="{&quot;height&quot;:286.450012207031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
  <p:tag name="KSO_WM_UNIT_FILL_TYPE" val="3"/>
  <p:tag name="KSO_WM_UNIT_USESOURCEFORMAT_APPLY" val="0"/>
</p:tagLst>
</file>

<file path=ppt/tags/tag20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BEAUTIFY_FLAG" val="#wm#"/>
  <p:tag name="KSO_WM_UNIT_VALUE" val="45"/>
  <p:tag name="KSO_WM_DIAGRAM_MAX_ITEMCNT" val="4"/>
  <p:tag name="KSO_WM_DIAGRAM_MIN_ITEMCNT" val="2"/>
  <p:tag name="KSO_WM_DIAGRAM_VIRTUALLY_FRAME" val="{&quot;height&quot;:286.450012207031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
  <p:tag name="KSO_WM_UNIT_FILL_TYPE" val="3"/>
  <p:tag name="KSO_WM_UNIT_USESOURCEFORMAT_APPLY" val="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BEAUTIFY_FLAG" val="#wm#"/>
  <p:tag name="KSO_WM_UNIT_VALUE" val="45"/>
  <p:tag name="KSO_WM_DIAGRAM_MAX_ITEMCNT" val="4"/>
  <p:tag name="KSO_WM_DIAGRAM_MIN_ITEMCNT" val="2"/>
  <p:tag name="KSO_WM_DIAGRAM_VIRTUALLY_FRAME" val="{&quot;height&quot;:286.450012207031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
  <p:tag name="KSO_WM_UNIT_FILL_TYPE" val="3"/>
  <p:tag name="KSO_WM_UNIT_USESOURCEFORMAT_APPLY" val="0"/>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74_2*l_h_i*1_1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212.xml><?xml version="1.0" encoding="utf-8"?>
<p:tagLst xmlns:a="http://schemas.openxmlformats.org/drawingml/2006/main" xmlns:r="http://schemas.openxmlformats.org/officeDocument/2006/relationships"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
  <p:tag name="KSO_WM_UNIT_LINE_FILL_TYPE" val="2"/>
  <p:tag name="KSO_WM_UNIT_USESOURCEFORMAT_APPLY" val="0"/>
</p:tagLst>
</file>

<file path=ppt/tags/tag2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PRESET_TEXT" val="添加文档标题"/>
  <p:tag name="KSO_WM_UNIT_TEXT_FILL_FORE_SCHEMECOLOR_INDEX" val="1"/>
  <p:tag name="KSO_WM_UNIT_TEXT_FILL_TYPE" val="1"/>
  <p:tag name="KSO_WM_UNIT_USESOURCEFORMAT_APPLY" val="0"/>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74_2*l_h_i*1_2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21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PRESET_TEXT" val="添加文档标题"/>
  <p:tag name="KSO_WM_UNIT_TEXT_FILL_FORE_SCHEMECOLOR_INDEX" val="1"/>
  <p:tag name="KSO_WM_UNIT_TEXT_FILL_TYPE" val="1"/>
  <p:tag name="KSO_WM_UNIT_USESOURCEFORMAT_APPLY" val="0"/>
</p:tagLst>
</file>

<file path=ppt/tags/tag216.xml><?xml version="1.0" encoding="utf-8"?>
<p:tagLst xmlns:a="http://schemas.openxmlformats.org/drawingml/2006/main" xmlns:r="http://schemas.openxmlformats.org/officeDocument/2006/relationships"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
  <p:tag name="KSO_WM_UNIT_LINE_FILL_TYPE" val="2"/>
  <p:tag name="KSO_WM_UNIT_USESOURCEFORMAT_APPLY" val="0"/>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2474_2*l_h_i*1_3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2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PRESET_TEXT" val="添加文档标题"/>
  <p:tag name="KSO_WM_UNIT_TEXT_FILL_FORE_SCHEMECOLOR_INDEX" val="1"/>
  <p:tag name="KSO_WM_UNIT_TEXT_FILL_TYPE" val="1"/>
  <p:tag name="KSO_WM_UNIT_USESOURCEFORMAT_APPLY" val="0"/>
</p:tagLst>
</file>

<file path=ppt/tags/tag219.xml><?xml version="1.0" encoding="utf-8"?>
<p:tagLst xmlns:a="http://schemas.openxmlformats.org/drawingml/2006/main" xmlns:r="http://schemas.openxmlformats.org/officeDocument/2006/relationships"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
  <p:tag name="KSO_WM_UNIT_LINE_FILL_TYPE" val="2"/>
  <p:tag name="KSO_WM_UNIT_USESOURCEFORMAT_APPLY" val="0"/>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SPECIAL_SOURCE" val="bdnull"/>
  <p:tag name="KSO_WM_SLIDE_ID" val="diagram202324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20233187"/>
  <p:tag name="KSO_WM_DIAGRAM_GROUP_CODE" val="l1-1"/>
  <p:tag name="KSO_WM_SLIDE_DIAGTYPE" val="l"/>
  <p:tag name="KSO_WM_SLIDE_LAYOUT" val="a_l"/>
  <p:tag name="KSO_WM_SLIDE_LAYOUT_CNT" val="1_1"/>
  <p:tag name="KSO_WM_SLIDE_TYPE" val="text"/>
  <p:tag name="KSO_WM_SLIDE_SUBTYPE" val="diag"/>
  <p:tag name="KSO_WM_SLIDE_SIZE" val="850.352*301.7"/>
  <p:tag name="KSO_WM_SLIDE_POSITION" val="54.89*153.55"/>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a*1"/>
  <p:tag name="KSO_WM_TEMPLATE_CATEGORY" val="diagram"/>
  <p:tag name="KSO_WM_TEMPLATE_INDEX" val="20232468"/>
  <p:tag name="KSO_WM_UNIT_LAYERLEVEL" val="1"/>
  <p:tag name="KSO_WM_TAG_VERSION" val="3.0"/>
  <p:tag name="KSO_WM_BEAUTIFY_FLAG" val="#wm#"/>
  <p:tag name="KSO_WM_UNIT_ISCONTENTSTITLE" val="0"/>
  <p:tag name="KSO_WM_UNIT_ISNUMDGMTITLE" val="0"/>
  <p:tag name="KSO_WM_UNIT_NOCLEAR" val="0"/>
  <p:tag name="KSO_WM_UNIT_VALUE" val="26"/>
  <p:tag name="KSO_WM_DIAGRAM_GROUP_CODE" val="l1-1"/>
  <p:tag name="KSO_WM_UNIT_TYPE" val="a"/>
  <p:tag name="KSO_WM_UNIT_INDEX" val="1"/>
  <p:tag name="KSO_WM_UNIT_PRESET_TEXT" val="单击此处添加标题"/>
  <p:tag name="KSO_WM_UNIT_TEXT_FILL_FORE_SCHEMECOLOR_INDEX" val="13"/>
  <p:tag name="KSO_WM_UNIT_TEXT_FILL_TYPE" val="1"/>
  <p:tag name="KSO_WM_UNIT_USESOURCEFORMAT_APPLY" val="0"/>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1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3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2_2"/>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0"/>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a*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USESOURCEFORMAT_APPLY" val="0"/>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a*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USESOURCEFORMAT_APPLY" val="0"/>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1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UNIT_USESOURCEFORMAT_APPLY" val="0"/>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3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 name="KSO_WM_UNIT_USESOURCEFORMAT_APPLY" val="0"/>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f*1_3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3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f*1_1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i*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SUBTYPE" val="d"/>
  <p:tag name="KSO_WM_UNIT_TYPE" val="l_h_i"/>
  <p:tag name="KSO_WM_UNIT_INDEX" val="1_2_1"/>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UNIT_USESOURCEFORMAT_APPLY" val="0"/>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f*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2_1"/>
  <p:tag name="KSO_WM_UNIT_VALUE" val="56"/>
  <p:tag name="KSO_WM_DIAGRAM_MAX_ITEMCNT" val="4"/>
  <p:tag name="KSO_WM_DIAGRAM_MIN_ITEMCNT" val="2"/>
  <p:tag name="KSO_WM_DIAGRAM_VIRTUALLY_FRAME" val="{&quot;height&quot;:301.70001220703125,&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您思想的提炼，请尽量言简意赅的阐述观点。单击此处输入项正文，文字是您思想的提炼"/>
  <p:tag name="KSO_WM_UNIT_TEXT_FILL_FORE_SCHEMECOLOR_INDEX" val="1"/>
  <p:tag name="KSO_WM_UNIT_TEXT_FILL_TYPE" val="1"/>
  <p:tag name="KSO_WM_UNIT_USESOURCEFORMAT_APPLY" val="0"/>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2468_2*l_h_a*1_2_1"/>
  <p:tag name="KSO_WM_TEMPLATE_CATEGORY" val="diagram"/>
  <p:tag name="KSO_WM_TEMPLATE_INDEX" val="20232468"/>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VALUE" val="9"/>
  <p:tag name="KSO_WM_DIAGRAM_MAX_ITEMCNT" val="4"/>
  <p:tag name="KSO_WM_DIAGRAM_MIN_ITEMCNT" val="2"/>
  <p:tag name="KSO_WM_DIAGRAM_VIRTUALLY_FRAME" val="{&quot;height&quot;:301.70001220703125,&quot;width&quot;:850.650024414062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UNIT_USESOURCEFORMAT_APPLY" val="0"/>
</p:tagLst>
</file>

<file path=ppt/tags/tag234.xml><?xml version="1.0" encoding="utf-8"?>
<p:tagLst xmlns:a="http://schemas.openxmlformats.org/drawingml/2006/main" xmlns:r="http://schemas.openxmlformats.org/officeDocument/2006/relationships" xmlns:p="http://schemas.openxmlformats.org/presentationml/2006/main">
  <p:tag name="KSO_WM_SLIDE_ID" val="custom20233187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187"/>
  <p:tag name="KSO_WM_SLIDE_TYPE" val="sectionTitle"/>
  <p:tag name="KSO_WM_SLIDE_SUBTYPE" val="pureTxt"/>
  <p:tag name="KSO_WM_SLIDE_LAYOUT" val="a_e"/>
  <p:tag name="KSO_WM_SLIDE_LAYOUT_CNT" val="1_1"/>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187_7*a*1"/>
  <p:tag name="KSO_WM_TEMPLATE_CATEGORY" val="custom"/>
  <p:tag name="KSO_WM_TEMPLATE_INDEX" val="20233187"/>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187_7*e*1"/>
  <p:tag name="KSO_WM_TEMPLATE_CATEGORY" val="custom"/>
  <p:tag name="KSO_WM_TEMPLATE_INDEX" val="20233187"/>
  <p:tag name="KSO_WM_UNIT_LAYERLEVEL" val="1"/>
  <p:tag name="KSO_WM_TAG_VERSION" val="3.0"/>
  <p:tag name="KSO_WM_BEAUTIFY_FLAG" val="#wm#"/>
  <p:tag name="KSO_WM_UNIT_NOCLEAR" val="0"/>
  <p:tag name="KSO_WM_UNIT_VALUE" val="13"/>
  <p:tag name="KSO_WM_UNIT_TYPE" val="e"/>
  <p:tag name="KSO_WM_UNIT_INDEX" val="1"/>
  <p:tag name="KSO_WM_UNIT_PRESET_TEXT" val="03"/>
</p:tagLst>
</file>

<file path=ppt/tags/tag237.xml><?xml version="1.0" encoding="utf-8"?>
<p:tagLst xmlns:a="http://schemas.openxmlformats.org/drawingml/2006/main" xmlns:r="http://schemas.openxmlformats.org/officeDocument/2006/relationships" xmlns:p="http://schemas.openxmlformats.org/presentationml/2006/main">
  <p:tag name="KSO_WM_SLIDE_ID" val="diagram20233128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187"/>
  <p:tag name="KSO_WM_SLIDE_TYPE" val="text"/>
  <p:tag name="KSO_WM_SLIDE_SUBTYPE" val="diag"/>
  <p:tag name="KSO_WM_SLIDE_SIZE" val="850.4*282.359"/>
  <p:tag name="KSO_WM_SLIDE_POSITION" val="54.8*150.995"/>
  <p:tag name="KSO_WM_SLIDE_LAYOUT" val="a_l"/>
  <p:tag name="KSO_WM_SLIDE_LAYOUT_CNT" val="1_1"/>
  <p:tag name="KSO_WM_SPECIAL_SOURCE" val="bdnull"/>
  <p:tag name="KSO_WM_DIAGRAM_GROUP_CODE" val="l1-1"/>
  <p:tag name="KSO_WM_SLIDE_DIAGTYPE" val="l"/>
</p:tagLst>
</file>

<file path=ppt/tags/tag23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28_1*a*1"/>
  <p:tag name="KSO_WM_TEMPLATE_CATEGORY" val="diagram"/>
  <p:tag name="KSO_WM_TEMPLATE_INDEX" val="20233128"/>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0"/>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1_1"/>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8999999761581421,&quot;colorType&quot;:1,&quot;foreColorIndex&quot;:5,&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
  <p:tag name="KSO_WM_UNIT_SHADOW_SCHEMECOLOR_INDEX" val="5"/>
  <p:tag name="KSO_WM_UNIT_TEXT_FILL_FORE_SCHEMECOLOR_INDEX" val="2"/>
  <p:tag name="KSO_WM_UNIT_TEXT_FILL_TYPE" val="1"/>
  <p:tag name="KSO_WM_UNIT_USESOURCEFORMAT_APPLY" val="0"/>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d*1_1_1"/>
  <p:tag name="KSO_WM_TEMPLATE_CATEGORY" val="diagram"/>
  <p:tag name="KSO_WM_TEMPLATE_INDEX" val="20233128"/>
  <p:tag name="KSO_WM_UNIT_LAYERLEVEL" val="1_1_1"/>
  <p:tag name="KSO_WM_TAG_VERSION" val="3.0"/>
  <p:tag name="KSO_WM_BEAUTIFY_FLAG" val="#wm#"/>
  <p:tag name="KSO_WM_UNIT_VALUE" val="995*484"/>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2_1"/>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8999999761581421,&quot;colorType&quot;:1,&quot;foreColorIndex&quot;:5,&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
  <p:tag name="KSO_WM_UNIT_SHADOW_SCHEMECOLOR_INDEX" val="5"/>
  <p:tag name="KSO_WM_UNIT_TEXT_FILL_FORE_SCHEMECOLOR_INDEX" val="2"/>
  <p:tag name="KSO_WM_UNIT_TEXT_FILL_TYPE" val="1"/>
  <p:tag name="KSO_WM_UNIT_USESOURCEFORMAT_APPLY" val="0"/>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d*1_2_1"/>
  <p:tag name="KSO_WM_TEMPLATE_CATEGORY" val="diagram"/>
  <p:tag name="KSO_WM_TEMPLATE_INDEX" val="20233128"/>
  <p:tag name="KSO_WM_UNIT_LAYERLEVEL" val="1_1_1"/>
  <p:tag name="KSO_WM_TAG_VERSION" val="3.0"/>
  <p:tag name="KSO_WM_BEAUTIFY_FLAG" val="#wm#"/>
  <p:tag name="KSO_WM_UNIT_VALUE" val="995*484"/>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24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28_2*l_h_f*1_1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您的项正文，文字是您思想的提炼，请尽量言简意赅的阐述观点。单击此处输入正文，文字是您思想的提炼"/>
  <p:tag name="KSO_WM_UNIT_USESOURCEFORMAT_APPLY" val="0"/>
</p:tagLst>
</file>

<file path=ppt/tags/tag24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28_2*l_h_a*1_1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1_2"/>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24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28_2*l_h_f*1_2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您的项正文，文字是您思想的提炼，请尽量言简意赅的阐述观点。单击此处输入正文，文字是您思想的提炼"/>
  <p:tag name="KSO_WM_UNIT_USESOURCEFORMAT_APPLY" val="0"/>
</p:tagLst>
</file>

<file path=ppt/tags/tag24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28_2*l_h_a*1_2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2_2"/>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3_1"/>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8999999761581421,&quot;colorType&quot;:1,&quot;foreColorIndex&quot;:5,&quot;transparency&quot;:0},&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
  <p:tag name="KSO_WM_UNIT_SHADOW_SCHEMECOLOR_INDEX" val="5"/>
  <p:tag name="KSO_WM_UNIT_TEXT_FILL_FORE_SCHEMECOLOR_INDEX" val="2"/>
  <p:tag name="KSO_WM_UNIT_TEXT_FILL_TYPE" val="1"/>
  <p:tag name="KSO_WM_UNIT_USESOURCEFORMAT_APPLY"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d*1_3_1"/>
  <p:tag name="KSO_WM_TEMPLATE_CATEGORY" val="diagram"/>
  <p:tag name="KSO_WM_TEMPLATE_INDEX" val="20233128"/>
  <p:tag name="KSO_WM_UNIT_LAYERLEVEL" val="1_1_1"/>
  <p:tag name="KSO_WM_TAG_VERSION" val="3.0"/>
  <p:tag name="KSO_WM_BEAUTIFY_FLAG" val="#wm#"/>
  <p:tag name="KSO_WM_UNIT_VALUE" val="995*484"/>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25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28_2*l_h_f*1_3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您的项正文，文字是您思想的提炼，请尽量言简意赅的阐述观点。单击此处输入正文，文字是您思想的提炼"/>
  <p:tag name="KSO_WM_UNIT_USESOURCEFORMAT_APPLY" val="0"/>
</p:tagLst>
</file>

<file path=ppt/tags/tag2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28_2*l_h_a*1_3_1"/>
  <p:tag name="KSO_WM_TEMPLATE_CATEGORY" val="diagram"/>
  <p:tag name="KSO_WM_TEMPLATE_INDEX" val="2023312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128_2*l_h_i*1_3_2"/>
  <p:tag name="KSO_WM_TEMPLATE_CATEGORY" val="diagram"/>
  <p:tag name="KSO_WM_TEMPLATE_INDEX" val="20233128"/>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295.48858642578125,&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3187"/>
  <p:tag name="KSO_WM_SLIDE_ID" val="custom20233222_1"/>
  <p:tag name="KSO_WM_TEMPLATE_SUBCATEGORY" val="0"/>
  <p:tag name="KSO_WM_TEMPLATE_MASTER_TYPE" val="0"/>
  <p:tag name="KSO_WM_TEMPLATE_COLOR_TYPE" val="0"/>
  <p:tag name="KSO_WM_SLIDE_TYPE" val="text"/>
  <p:tag name="KSO_WM_SLIDE_SUBTYPE" val="picTxt"/>
  <p:tag name="KSO_WM_SLIDE_ITEM_CNT" val="4"/>
  <p:tag name="KSO_WM_SLIDE_INDEX" val="1"/>
  <p:tag name="KSO_WM_SLIDE_SIZE" val="558.4*362.9"/>
  <p:tag name="KSO_WM_SLIDE_POSITION" val="349.855*128.45"/>
  <p:tag name="KSO_WM_DIAGRAM_GROUP_CODE" val="l1-1"/>
  <p:tag name="KSO_WM_SLIDE_DIAGTYPE" val="l"/>
  <p:tag name="KSO_WM_TAG_VERSION" val="3.0"/>
  <p:tag name="KSO_WM_SLIDE_LAYOUT" val="a_d_l"/>
  <p:tag name="KSO_WM_SLIDE_LAYOUT_CNT" val="1_1_1"/>
</p:tagLst>
</file>

<file path=ppt/tags/tag255.xml><?xml version="1.0" encoding="utf-8"?>
<p:tagLst xmlns:a="http://schemas.openxmlformats.org/drawingml/2006/main" xmlns:r="http://schemas.openxmlformats.org/officeDocument/2006/relationships" xmlns:p="http://schemas.openxmlformats.org/presentationml/2006/main">
  <p:tag name="KSO_WM_UNIT_VALUE" val="1904*1076"/>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2_1*d*1"/>
  <p:tag name="KSO_WM_TEMPLATE_CATEGORY" val="custom"/>
  <p:tag name="KSO_WM_TEMPLATE_INDEX" val="20233222"/>
  <p:tag name="KSO_WM_UNIT_LAYERLEVEL" val="1"/>
  <p:tag name="KSO_WM_TAG_VERSION" val="3.0"/>
  <p:tag name="KSO_WM_BEAUTIFY_FLAG" val="#wm#"/>
  <p:tag name="KSO_WM_UNIT_LINE_FORE_SCHEMECOLOR_INDEX" val="1"/>
  <p:tag name="KSO_WM_UNIT_LINE_FILL_TYPE" val="2"/>
  <p:tag name="KSO_WM_UNIT_USESOURCEFORMAT_APPLY" val="0"/>
</p:tagLst>
</file>

<file path=ppt/tags/tag25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2_1*a*1"/>
  <p:tag name="KSO_WM_TEMPLATE_CATEGORY" val="custom"/>
  <p:tag name="KSO_WM_TEMPLATE_INDEX" val="20233222"/>
  <p:tag name="KSO_WM_UNIT_LAYERLEVEL" val="1"/>
  <p:tag name="KSO_WM_TAG_VERSION" val="3.0"/>
  <p:tag name="KSO_WM_BEAUTIFY_FLAG" val="#wm#"/>
  <p:tag name="KSO_WM_UNIT_TEXT_FILL_FORE_SCHEMECOLOR_INDEX" val="13"/>
  <p:tag name="KSO_WM_UNIT_TEXT_FILL_TYPE" val="1"/>
  <p:tag name="KSO_WM_UNIT_USESOURCEFORMAT_APPLY" val="0"/>
  <p:tag name="KSO_WM_UNIT_PRESET_TEXT" val="单击此处添加标题内容"/>
</p:tagLst>
</file>

<file path=ppt/tags/tag25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21_2*l_h_f*1_1_1"/>
  <p:tag name="KSO_WM_TEMPLATE_CATEGORY" val="diagram"/>
  <p:tag name="KSO_WM_TEMPLATE_INDEX" val="20233221"/>
  <p:tag name="KSO_WM_UNIT_LAYERLEVEL" val="1_1_1"/>
  <p:tag name="KSO_WM_TAG_VERSION" val="3.0"/>
  <p:tag name="KSO_WM_BEAUTIFY_FLAG" val="#wm#"/>
  <p:tag name="KSO_WM_DIAGRAM_MAX_ITEMCNT" val="4"/>
  <p:tag name="KSO_WM_DIAGRAM_MIN_ITEMCNT" val="2"/>
  <p:tag name="KSO_WM_DIAGRAM_VIRTUALLY_FRAME" val="{&quot;height&quot;:362.8999938964844,&quot;width&quot;:558.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UNIT_VALUE" val="12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内容观点。"/>
  <p:tag name="KSO_WM_UNIT_TEXT_FILL_FORE_SCHEMECOLOR_INDEX" val="1"/>
  <p:tag name="KSO_WM_UNIT_TEXT_FILL_TYPE" val="1"/>
  <p:tag name="KSO_WM_UNIT_USESOURCEFORMAT_APPLY" val="0"/>
</p:tagLst>
</file>

<file path=ppt/tags/tag25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3221_2*l_h_a*1_1_1"/>
  <p:tag name="KSO_WM_TEMPLATE_CATEGORY" val="diagram"/>
  <p:tag name="KSO_WM_TEMPLATE_INDEX" val="20233221"/>
  <p:tag name="KSO_WM_UNIT_LAYERLEVEL" val="1_1_1"/>
  <p:tag name="KSO_WM_TAG_VERSION" val="3.0"/>
  <p:tag name="KSO_WM_BEAUTIFY_FLAG" val="#wm#"/>
  <p:tag name="KSO_WM_DIAGRAM_MAX_ITEMCNT" val="4"/>
  <p:tag name="KSO_WM_DIAGRAM_MIN_ITEMCNT" val="2"/>
  <p:tag name="KSO_WM_DIAGRAM_VIRTUALLY_FRAME" val="{&quot;height&quot;:362.8999938964844,&quot;width&quot;:558.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UNIT_VALUE" val="26"/>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USESOURCEFORMAT_APPLY" val="0"/>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UNIT_TEXT_FILL_FORE_SCHEMECOLOR_INDEX_BRIGHTNESS" val="0"/>
  <p:tag name="KSO_WM_UNIT_TEXT_FILL_FORE_SCHEMECOLOR_INDEX" val="13"/>
  <p:tag name="KSO_WM_UNIT_TEXT_FILL_TYPE" val="1"/>
  <p:tag name="KSO_WM_UNIT_VALUE" val="112*112"/>
  <p:tag name="KSO_WM_UNIT_HIGHLIGHT" val="0"/>
  <p:tag name="KSO_WM_UNIT_COMPATIBLE" val="0"/>
  <p:tag name="KSO_WM_UNIT_DIAGRAM_ISNUMVISUAL" val="0"/>
  <p:tag name="KSO_WM_UNIT_DIAGRAM_ISREFERUNIT" val="0"/>
  <p:tag name="KSO_WM_UNIT_TYPE" val="l_h_x"/>
  <p:tag name="KSO_WM_UNIT_INDEX" val="1_1_1"/>
  <p:tag name="KSO_WM_UNIT_ID" val="diagram20233221_2*l_h_x*1_1_1"/>
  <p:tag name="KSO_WM_TEMPLATE_CATEGORY" val="diagram"/>
  <p:tag name="KSO_WM_TEMPLATE_INDEX" val="202332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2.8999938964844,&quot;width&quot;:558.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UNIT_TEXT_FILL_FORE_SCHEMECOLOR_INDEX_BRIGHTNESS" val="0"/>
  <p:tag name="KSO_WM_UNIT_TEXT_FILL_FORE_SCHEMECOLOR_INDEX" val="13"/>
  <p:tag name="KSO_WM_UNIT_TEXT_FILL_TYPE" val="1"/>
  <p:tag name="KSO_WM_UNIT_VALUE" val="89*112"/>
  <p:tag name="KSO_WM_UNIT_HIGHLIGHT" val="0"/>
  <p:tag name="KSO_WM_UNIT_COMPATIBLE" val="0"/>
  <p:tag name="KSO_WM_UNIT_DIAGRAM_ISNUMVISUAL" val="0"/>
  <p:tag name="KSO_WM_UNIT_DIAGRAM_ISREFERUNIT" val="0"/>
  <p:tag name="KSO_WM_UNIT_TYPE" val="l_h_x"/>
  <p:tag name="KSO_WM_UNIT_INDEX" val="1_2_1"/>
  <p:tag name="KSO_WM_UNIT_ID" val="diagram20233221_2*l_h_x*1_2_1"/>
  <p:tag name="KSO_WM_TEMPLATE_CATEGORY" val="diagram"/>
  <p:tag name="KSO_WM_TEMPLATE_INDEX" val="202332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2.8999938964844,&quot;width&quot;:558.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UNIT_TEXT_FILL_FORE_SCHEMECOLOR_INDEX_BRIGHTNESS" val="0"/>
  <p:tag name="KSO_WM_UNIT_TEXT_FILL_FORE_SCHEMECOLOR_INDEX" val="13"/>
  <p:tag name="KSO_WM_UNIT_TEXT_FILL_TYPE" val="1"/>
  <p:tag name="KSO_WM_UNIT_VALUE" val="112*105"/>
  <p:tag name="KSO_WM_UNIT_HIGHLIGHT" val="0"/>
  <p:tag name="KSO_WM_UNIT_COMPATIBLE" val="0"/>
  <p:tag name="KSO_WM_UNIT_DIAGRAM_ISNUMVISUAL" val="0"/>
  <p:tag name="KSO_WM_UNIT_DIAGRAM_ISREFERUNIT" val="0"/>
  <p:tag name="KSO_WM_UNIT_TYPE" val="l_h_x"/>
  <p:tag name="KSO_WM_UNIT_INDEX" val="1_3_1"/>
  <p:tag name="KSO_WM_UNIT_ID" val="diagram20233221_2*l_h_x*1_3_1"/>
  <p:tag name="KSO_WM_TEMPLATE_CATEGORY" val="diagram"/>
  <p:tag name="KSO_WM_TEMPLATE_INDEX" val="202332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2.8999938964844,&quot;width&quot;:558.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26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21_2*l_h_f*1_2_1"/>
  <p:tag name="KSO_WM_TEMPLATE_CATEGORY" val="diagram"/>
  <p:tag name="KSO_WM_TEMPLATE_INDEX" val="20233221"/>
  <p:tag name="KSO_WM_UNIT_LAYERLEVEL" val="1_1_1"/>
  <p:tag name="KSO_WM_TAG_VERSION" val="3.0"/>
  <p:tag name="KSO_WM_BEAUTIFY_FLAG" val="#wm#"/>
  <p:tag name="KSO_WM_DIAGRAM_MAX_ITEMCNT" val="4"/>
  <p:tag name="KSO_WM_DIAGRAM_MIN_ITEMCNT" val="2"/>
  <p:tag name="KSO_WM_DIAGRAM_VIRTUALLY_FRAME" val="{&quot;height&quot;:362.8999938964844,&quot;width&quot;:558.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UNIT_VALUE" val="12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内容观点。"/>
  <p:tag name="KSO_WM_UNIT_TEXT_FILL_FORE_SCHEMECOLOR_INDEX" val="1"/>
  <p:tag name="KSO_WM_UNIT_TEXT_FILL_TYPE" val="1"/>
  <p:tag name="KSO_WM_UNIT_USESOURCEFORMAT_APPLY" val="0"/>
</p:tagLst>
</file>

<file path=ppt/tags/tag2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3221_2*l_h_a*1_2_1"/>
  <p:tag name="KSO_WM_TEMPLATE_CATEGORY" val="diagram"/>
  <p:tag name="KSO_WM_TEMPLATE_INDEX" val="20233221"/>
  <p:tag name="KSO_WM_UNIT_LAYERLEVEL" val="1_1_1"/>
  <p:tag name="KSO_WM_TAG_VERSION" val="3.0"/>
  <p:tag name="KSO_WM_BEAUTIFY_FLAG" val="#wm#"/>
  <p:tag name="KSO_WM_DIAGRAM_MAX_ITEMCNT" val="4"/>
  <p:tag name="KSO_WM_DIAGRAM_MIN_ITEMCNT" val="2"/>
  <p:tag name="KSO_WM_DIAGRAM_VIRTUALLY_FRAME" val="{&quot;height&quot;:362.8999938964844,&quot;width&quot;:558.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UNIT_VALUE" val="26"/>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USESOURCEFORMAT_APPLY" val="0"/>
</p:tagLst>
</file>

<file path=ppt/tags/tag26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21_2*l_h_f*1_3_1"/>
  <p:tag name="KSO_WM_TEMPLATE_CATEGORY" val="diagram"/>
  <p:tag name="KSO_WM_TEMPLATE_INDEX" val="20233221"/>
  <p:tag name="KSO_WM_UNIT_LAYERLEVEL" val="1_1_1"/>
  <p:tag name="KSO_WM_TAG_VERSION" val="3.0"/>
  <p:tag name="KSO_WM_BEAUTIFY_FLAG" val="#wm#"/>
  <p:tag name="KSO_WM_DIAGRAM_MAX_ITEMCNT" val="4"/>
  <p:tag name="KSO_WM_DIAGRAM_MIN_ITEMCNT" val="2"/>
  <p:tag name="KSO_WM_DIAGRAM_VIRTUALLY_FRAME" val="{&quot;height&quot;:362.8999938964844,&quot;width&quot;:558.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UNIT_VALUE" val="12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内容观点。"/>
  <p:tag name="KSO_WM_UNIT_TEXT_FILL_FORE_SCHEMECOLOR_INDEX" val="1"/>
  <p:tag name="KSO_WM_UNIT_TEXT_FILL_TYPE" val="1"/>
  <p:tag name="KSO_WM_UNIT_USESOURCEFORMAT_APPLY" val="0"/>
</p:tagLst>
</file>

<file path=ppt/tags/tag26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3221_2*l_h_a*1_3_1"/>
  <p:tag name="KSO_WM_TEMPLATE_CATEGORY" val="diagram"/>
  <p:tag name="KSO_WM_TEMPLATE_INDEX" val="20233221"/>
  <p:tag name="KSO_WM_UNIT_LAYERLEVEL" val="1_1_1"/>
  <p:tag name="KSO_WM_TAG_VERSION" val="3.0"/>
  <p:tag name="KSO_WM_BEAUTIFY_FLAG" val="#wm#"/>
  <p:tag name="KSO_WM_DIAGRAM_MAX_ITEMCNT" val="4"/>
  <p:tag name="KSO_WM_DIAGRAM_MIN_ITEMCNT" val="2"/>
  <p:tag name="KSO_WM_DIAGRAM_VIRTUALLY_FRAME" val="{&quot;height&quot;:362.8999938964844,&quot;width&quot;:558.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UNIT_VALUE" val="26"/>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USESOURCEFORMAT_APPLY" val="0"/>
</p:tagLst>
</file>

<file path=ppt/tags/tag266.xml><?xml version="1.0" encoding="utf-8"?>
<p:tagLst xmlns:a="http://schemas.openxmlformats.org/drawingml/2006/main" xmlns:r="http://schemas.openxmlformats.org/officeDocument/2006/relationships" xmlns:p="http://schemas.openxmlformats.org/presentationml/2006/main">
  <p:tag name="KSO_WM_SLIDE_ID" val="diagram20233335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20233187"/>
  <p:tag name="KSO_WM_SLIDE_TYPE" val="text"/>
  <p:tag name="KSO_WM_SLIDE_SUBTYPE" val="diag"/>
  <p:tag name="KSO_WM_SLIDE_SIZE" val="850.4*372.585"/>
  <p:tag name="KSO_WM_SLIDE_POSITION" val="54.8*138.068"/>
  <p:tag name="KSO_WM_SLIDE_LAYOUT" val="a_l"/>
  <p:tag name="KSO_WM_SLIDE_LAYOUT_CNT" val="1_1"/>
  <p:tag name="KSO_WM_SPECIAL_SOURCE" val="bdnull"/>
  <p:tag name="KSO_WM_DIAGRAM_GROUP_CODE" val="l1-1"/>
  <p:tag name="KSO_WM_SLIDE_DIAGTYPE" val="l"/>
</p:tagLst>
</file>

<file path=ppt/tags/tag26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5_2*a*1"/>
  <p:tag name="KSO_WM_TEMPLATE_CATEGORY" val="diagram"/>
  <p:tag name="KSO_WM_TEMPLATE_INDEX" val="20233335"/>
  <p:tag name="KSO_WM_UNIT_LAYERLEVEL" val="1"/>
  <p:tag name="KSO_WM_TAG_VERSION" val="3.0"/>
  <p:tag name="KSO_WM_BEAUTIFY_FLAG" val="#wm#"/>
  <p:tag name="KSO_WM_DIAGRAM_GROUP_CODE" val="l1-1"/>
  <p:tag name="KSO_WM_UNIT_VALUE" val="30"/>
  <p:tag name="KSO_WM_UNIT_PRESET_TEXT" val="单击此处添加标题"/>
  <p:tag name="KSO_WM_UNIT_TEXT_FILL_FORE_SCHEMECOLOR_INDEX" val="13"/>
  <p:tag name="KSO_WM_UNIT_TEXT_FILL_TYPE" val="1"/>
  <p:tag name="KSO_WM_UNIT_USESOURCEFORMAT_APPLY" val="0"/>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5_2*l_h_i*1_3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5_2*l_h_i*1_2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5_2*l_h_i*1_1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27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2*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USESOURCEFORMAT_APPLY" val="0"/>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2*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USESOURCEFORMAT_APPLY" val="0"/>
</p:tagLst>
</file>

<file path=ppt/tags/tag27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2*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USESOURCEFORMAT_APPLY" val="0"/>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2*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USESOURCEFORMAT_APPLY" val="0"/>
</p:tagLst>
</file>

<file path=ppt/tags/tag27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5_2*l_h_f*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USESOURCEFORMAT_APPLY" val="0"/>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2*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USESOURCEFORMAT_APPLY" val="0"/>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5_2*l_h_d*1_1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5_2*l_h_d*1_2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335_2*l_h_d*1_3_1"/>
  <p:tag name="KSO_WM_TEMPLATE_CATEGORY" val="diagram"/>
  <p:tag name="KSO_WM_TEMPLATE_INDEX" val="20233335"/>
  <p:tag name="KSO_WM_UNIT_LAYERLEVEL" val="1_1_1"/>
  <p:tag name="KSO_WM_TAG_VERSION" val="3.0"/>
  <p:tag name="KSO_WM_BEAUTIFY_FLAG" val="#wm#"/>
  <p:tag name="KSO_WM_UNIT_VALUE" val="620*62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0.3822937011719,&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0"/>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SLIDE_ID" val="custom20233187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187"/>
  <p:tag name="KSO_WM_SLIDE_TYPE" val="sectionTitle"/>
  <p:tag name="KSO_WM_SLIDE_SUBTYPE" val="pureTxt"/>
  <p:tag name="KSO_WM_SLIDE_LAYOUT" val="a_e"/>
  <p:tag name="KSO_WM_SLIDE_LAYOUT_CNT" val="1_1"/>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187_7*a*1"/>
  <p:tag name="KSO_WM_TEMPLATE_CATEGORY" val="custom"/>
  <p:tag name="KSO_WM_TEMPLATE_INDEX" val="20233187"/>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187_7*e*1"/>
  <p:tag name="KSO_WM_TEMPLATE_CATEGORY" val="custom"/>
  <p:tag name="KSO_WM_TEMPLATE_INDEX" val="20233187"/>
  <p:tag name="KSO_WM_UNIT_LAYERLEVEL" val="1"/>
  <p:tag name="KSO_WM_TAG_VERSION" val="3.0"/>
  <p:tag name="KSO_WM_BEAUTIFY_FLAG" val="#wm#"/>
  <p:tag name="KSO_WM_UNIT_NOCLEAR" val="0"/>
  <p:tag name="KSO_WM_UNIT_VALUE" val="13"/>
  <p:tag name="KSO_WM_UNIT_TYPE" val="e"/>
  <p:tag name="KSO_WM_UNIT_INDEX" val="1"/>
  <p:tag name="KSO_WM_UNIT_PRESET_TEXT" val="04"/>
</p:tagLst>
</file>

<file path=ppt/tags/tag283.xml><?xml version="1.0" encoding="utf-8"?>
<p:tagLst xmlns:a="http://schemas.openxmlformats.org/drawingml/2006/main" xmlns:r="http://schemas.openxmlformats.org/officeDocument/2006/relationships" xmlns:p="http://schemas.openxmlformats.org/presentationml/2006/main">
  <p:tag name="KSO_WM_SLIDE_ID" val="diagram20233201_2"/>
  <p:tag name="KSO_WM_TEMPLATE_SUBCATEGORY" val="0"/>
  <p:tag name="KSO_WM_TEMPLATE_MASTER_TYPE" val="0"/>
  <p:tag name="KSO_WM_TEMPLATE_COLOR_TYPE" val="0"/>
  <p:tag name="KSO_WM_SLIDE_TYPE" val="text"/>
  <p:tag name="KSO_WM_SLIDE_SUBTYPE" val="diag"/>
  <p:tag name="KSO_WM_SLIDE_ITEM_CNT" val="3"/>
  <p:tag name="KSO_WM_SLIDE_INDEX" val="2"/>
  <p:tag name="KSO_WM_TAG_VERSION" val="3.0"/>
  <p:tag name="KSO_WM_BEAUTIFY_FLAG" val="#wm#"/>
  <p:tag name="KSO_WM_TEMPLATE_CATEGORY" val="custom"/>
  <p:tag name="KSO_WM_TEMPLATE_INDEX" val="20233187"/>
  <p:tag name="KSO_WM_SLIDE_LAYOUT" val="a_l"/>
  <p:tag name="KSO_WM_SLIDE_LAYOUT_CNT" val="1_1"/>
  <p:tag name="KSO_WM_TEMPLATE_THUMBS_INDEX" val="1、4、7、12、13、14、15、16、17、18、20、24、25、28、33、36、40、43、44"/>
  <p:tag name="KSO_WM_DIAGRAM_GROUP_CODE" val="l1-1"/>
  <p:tag name="KSO_WM_SLIDE_DIAGTYPE" val="l"/>
  <p:tag name="KSO_WM_SLIDE_SIZE" val="961.049*402.115"/>
  <p:tag name="KSO_WM_SLIDE_POSITION" val="-1.04874*137.885"/>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3201_2*a*1"/>
  <p:tag name="KSO_WM_TEMPLATE_CATEGORY" val="diagram"/>
  <p:tag name="KSO_WM_TEMPLATE_INDEX" val="20233201"/>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PRESET_TEXT" val="单击此处添加标题"/>
  <p:tag name="KSO_WM_UNIT_TEXT_FILL_FORE_SCHEMECOLOR_INDEX" val="13"/>
  <p:tag name="KSO_WM_UNIT_TEXT_FILL_TYPE" val="1"/>
  <p:tag name="KSO_WM_UNIT_USESOURCEFORMAT_APPLY" val="0"/>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201_1*l_i*1_1"/>
  <p:tag name="KSO_WM_TEMPLATE_CATEGORY" val="diagram"/>
  <p:tag name="KSO_WM_TEMPLATE_INDEX" val="20233201"/>
  <p:tag name="KSO_WM_UNIT_LAYERLEVEL" val="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02.11456298828125,&quot;width&quot;:961.0486450195312}"/>
  <p:tag name="KSO_WM_DIAGRAM_COLOR_MATCH_VALUE" val="{&quot;shape&quot;:{&quot;fill&quot;:{&quot;gradient&quot;:[{&quot;brightness&quot;:0,&quot;colorType&quot;:1,&quot;foreColorIndex&quot;:5,&quot;pos&quot;:0,&quot;transparency&quot;:0},{&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28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201_1*l_h_f*1_1_1"/>
  <p:tag name="KSO_WM_TEMPLATE_CATEGORY" val="diagram"/>
  <p:tag name="KSO_WM_TEMPLATE_INDEX" val="20233201"/>
  <p:tag name="KSO_WM_UNIT_LAYERLEVEL" val="1_1_1"/>
  <p:tag name="KSO_WM_TAG_VERSION" val="3.0"/>
  <p:tag name="KSO_WM_BEAUTIFY_FLAG" val="#wm#"/>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11456298828125,&quot;width&quot;:961.0486450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的观点。根据需要可酌情增减文字，以便观者准确地理解您传达的正文内容思想。单击此处添加文本具体内容，简明扼要地阐述您的观点。根据需要可酌情增减文字，以便观者准确地理解您传达的正文内容思想。单击此处添加文本具体内容，简明扼要地阐述您的观点。"/>
  <p:tag name="KSO_WM_UNIT_USESOURCEFORMAT_APPLY" val="0"/>
</p:tagLst>
</file>

<file path=ppt/tags/tag28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201_1*l_h_f*1_2_1"/>
  <p:tag name="KSO_WM_TEMPLATE_CATEGORY" val="diagram"/>
  <p:tag name="KSO_WM_TEMPLATE_INDEX" val="20233201"/>
  <p:tag name="KSO_WM_UNIT_LAYERLEVEL" val="1_1_1"/>
  <p:tag name="KSO_WM_TAG_VERSION" val="3.0"/>
  <p:tag name="KSO_WM_BEAUTIFY_FLAG" val="#wm#"/>
  <p:tag name="KSO_WM_UNIT_TEXT_FILL_FORE_SCHEMECOLOR_INDEX_BRIGHTNESS" val="0.2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11456298828125,&quot;width&quot;:961.0486450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的观点。根据需要可酌情增减文字，以便观者准确地理解您传达的正文内容思想。单击此处添加文本具体内容，简明扼要地阐述您的观点。根据需要可酌情增减文字，以便观者准确地理解您传达的正文内容思想。单击此处添加文本具体内容，简明扼要地阐述您的观点。"/>
  <p:tag name="KSO_WM_UNIT_USESOURCEFORMAT_APPLY" val="0"/>
</p:tagLst>
</file>

<file path=ppt/tags/tag28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1_1*l_h_a*1_1_1"/>
  <p:tag name="KSO_WM_TEMPLATE_CATEGORY" val="diagram"/>
  <p:tag name="KSO_WM_TEMPLATE_INDEX" val="20233201"/>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11456298828125,&quot;width&quot;:961.0486450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USESOURCEFORMAT_APPLY" val="0"/>
</p:tagLst>
</file>

<file path=ppt/tags/tag28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1_1*l_h_a*1_2_1"/>
  <p:tag name="KSO_WM_TEMPLATE_CATEGORY" val="diagram"/>
  <p:tag name="KSO_WM_TEMPLATE_INDEX" val="20233201"/>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11456298828125,&quot;width&quot;:961.0486450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USESOURCEFORMAT_APPLY" val="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1_1*l_h_i*1_1_1"/>
  <p:tag name="KSO_WM_TEMPLATE_CATEGORY" val="diagram"/>
  <p:tag name="KSO_WM_TEMPLATE_INDEX" val="2023320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02.11456298828125,&quot;width&quot;:961.0486450195312}"/>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0"/>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01_1*l_h_i*1_2_2"/>
  <p:tag name="KSO_WM_TEMPLATE_CATEGORY" val="diagram"/>
  <p:tag name="KSO_WM_TEMPLATE_INDEX" val="2023320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02.11456298828125,&quot;width&quot;:961.0486450195312}"/>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0"/>
</p:tagLst>
</file>

<file path=ppt/tags/tag292.xml><?xml version="1.0" encoding="utf-8"?>
<p:tagLst xmlns:a="http://schemas.openxmlformats.org/drawingml/2006/main" xmlns:r="http://schemas.openxmlformats.org/officeDocument/2006/relationships" xmlns:p="http://schemas.openxmlformats.org/presentationml/2006/main">
  <p:tag name="KSO_WM_UNIT_VALUE" val="121*13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1_1*l_h_x*1_1_1"/>
  <p:tag name="KSO_WM_TEMPLATE_CATEGORY" val="diagram"/>
  <p:tag name="KSO_WM_TEMPLATE_INDEX" val="2023320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02.11456298828125,&quot;width&quot;:961.04864501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0"/>
</p:tagLst>
</file>

<file path=ppt/tags/tag293.xml><?xml version="1.0" encoding="utf-8"?>
<p:tagLst xmlns:a="http://schemas.openxmlformats.org/drawingml/2006/main" xmlns:r="http://schemas.openxmlformats.org/officeDocument/2006/relationships"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1_1*l_h_x*1_2_1"/>
  <p:tag name="KSO_WM_TEMPLATE_CATEGORY" val="diagram"/>
  <p:tag name="KSO_WM_TEMPLATE_INDEX" val="2023320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02.11456298828125,&quot;width&quot;:961.04864501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0"/>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diag"/>
  <p:tag name="KSO_WM_SLIDE_SIZE" val="557.569*365.829"/>
  <p:tag name="KSO_WM_SLIDE_POSITION" val="339.587*102.95"/>
  <p:tag name="KSO_WM_TEMPLATE_INDEX" val="20233187"/>
  <p:tag name="KSO_WM_TEMPLATE_SUBCATEGORY" val="0"/>
  <p:tag name="KSO_WM_SLIDE_INDEX" val="1"/>
  <p:tag name="KSO_WM_TAG_VERSION" val="3.0"/>
  <p:tag name="KSO_WM_SLIDE_ID" val="custom20233230_1"/>
  <p:tag name="KSO_WM_SLIDE_ITEM_CNT" val="4"/>
</p:tagLst>
</file>

<file path=ppt/tags/tag29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PRESET_TEXT" val="单击此处&#10;添加标题内容"/>
  <p:tag name="KSO_WM_UNIT_TEXT_FILL_FORE_SCHEMECOLOR_INDEX" val="13"/>
  <p:tag name="KSO_WM_UNIT_TEXT_FILL_TYPE" val="1"/>
  <p:tag name="KSO_WM_UNIT_USESOURCEFORMAT_APPLY" val="0"/>
</p:tagLst>
</file>

<file path=ppt/tags/tag296.xml><?xml version="1.0" encoding="utf-8"?>
<p:tagLst xmlns:a="http://schemas.openxmlformats.org/drawingml/2006/main" xmlns:r="http://schemas.openxmlformats.org/officeDocument/2006/relationships" xmlns:p="http://schemas.openxmlformats.org/presentationml/2006/main">
  <p:tag name="KSO_WM_UNIT_VALUE" val="626*51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29_1*l_h_d*1_1_1"/>
  <p:tag name="KSO_WM_TEMPLATE_CATEGORY" val="diagram"/>
  <p:tag name="KSO_WM_TEMPLATE_INDEX" val="2023322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29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29_1*l_h_f*1_1_1"/>
  <p:tag name="KSO_WM_TEMPLATE_CATEGORY" val="diagram"/>
  <p:tag name="KSO_WM_TEMPLATE_INDEX" val="20233229"/>
  <p:tag name="KSO_WM_UNIT_LAYERLEVEL" val="1_1_1"/>
  <p:tag name="KSO_WM_TAG_VERSION" val="3.0"/>
  <p:tag name="KSO_WM_BEAUTIFY_FLAG" val="#wm#"/>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0"/>
  <p:tag name="KSO_WM_DIAGRAM_VERSION" val="3"/>
  <p:tag name="KSO_WM_DIAGRAM_COLOR_TRICK" val="1"/>
  <p:tag name="KSO_WM_DIAGRAM_COLOR_TEXT_CAN_REMOVE" val="n"/>
  <p:tag name="KSO_WM_UNIT_PRESET_TEXT" val="请您单击此处添加具体内容，并简明扼要地阐述您的观点。根据需要可酌情增减文字，以便观者准确地理解您传达的思想。"/>
  <p:tag name="KSO_WM_UNIT_TEXT_FILL_FORE_SCHEMECOLOR_INDEX" val="1"/>
  <p:tag name="KSO_WM_UNIT_TEXT_FILL_TYPE" val="1"/>
  <p:tag name="KSO_WM_UNIT_USESOURCEFORMAT_APPLY" val="0"/>
</p:tagLst>
</file>

<file path=ppt/tags/tag2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29_1*l_h_a*1_1_1"/>
  <p:tag name="KSO_WM_TEMPLATE_CATEGORY" val="diagram"/>
  <p:tag name="KSO_WM_TEMPLATE_INDEX" val="20233229"/>
  <p:tag name="KSO_WM_UNIT_LAYERLEVEL" val="1_1_1"/>
  <p:tag name="KSO_WM_TAG_VERSION" val="3.0"/>
  <p:tag name="KSO_WM_BEAUTIFY_FLAG" val="#wm#"/>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9"/>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USESOURCEFORMAT_APPLY" val="0"/>
</p:tagLst>
</file>

<file path=ppt/tags/tag29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29_1*l_h_f*1_2_1"/>
  <p:tag name="KSO_WM_TEMPLATE_CATEGORY" val="diagram"/>
  <p:tag name="KSO_WM_TEMPLATE_INDEX" val="20233229"/>
  <p:tag name="KSO_WM_UNIT_LAYERLEVEL" val="1_1_1"/>
  <p:tag name="KSO_WM_TAG_VERSION" val="3.0"/>
  <p:tag name="KSO_WM_BEAUTIFY_FLAG" val="#wm#"/>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0"/>
  <p:tag name="KSO_WM_DIAGRAM_VERSION" val="3"/>
  <p:tag name="KSO_WM_DIAGRAM_COLOR_TRICK" val="1"/>
  <p:tag name="KSO_WM_DIAGRAM_COLOR_TEXT_CAN_REMOVE" val="n"/>
  <p:tag name="KSO_WM_UNIT_PRESET_TEXT" val="请您单击此处添加具体内容，并简明扼要地阐述您的观点。根据需要可酌情增减文字，以便观者准确地理解您传达的思想。"/>
  <p:tag name="KSO_WM_UNIT_TEXT_FILL_FORE_SCHEMECOLOR_INDEX" val="1"/>
  <p:tag name="KSO_WM_UNIT_TEXT_FILL_TYPE" val="1"/>
  <p:tag name="KSO_WM_UNIT_USESOURCEFORMAT_APPLY"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29_1*l_h_a*1_2_1"/>
  <p:tag name="KSO_WM_TEMPLATE_CATEGORY" val="diagram"/>
  <p:tag name="KSO_WM_TEMPLATE_INDEX" val="20233229"/>
  <p:tag name="KSO_WM_UNIT_LAYERLEVEL" val="1_1_1"/>
  <p:tag name="KSO_WM_TAG_VERSION" val="3.0"/>
  <p:tag name="KSO_WM_BEAUTIFY_FLAG" val="#wm#"/>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9"/>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USESOURCEFORMAT_APPLY" val="0"/>
</p:tagLst>
</file>

<file path=ppt/tags/tag301.xml><?xml version="1.0" encoding="utf-8"?>
<p:tagLst xmlns:a="http://schemas.openxmlformats.org/drawingml/2006/main" xmlns:r="http://schemas.openxmlformats.org/officeDocument/2006/relationships" xmlns:p="http://schemas.openxmlformats.org/presentationml/2006/main">
  <p:tag name="KSO_WM_UNIT_VALUE" val="626*51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29_1*l_h_d*1_2_1"/>
  <p:tag name="KSO_WM_TEMPLATE_CATEGORY" val="diagram"/>
  <p:tag name="KSO_WM_TEMPLATE_INDEX" val="2023322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66.12652587890625,&quot;width&quot;:558.40014648437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302.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29.861*365.65"/>
  <p:tag name="KSO_WM_SLIDE_POSITION" val="78.6387*106.981"/>
  <p:tag name="KSO_WM_SLIDE_LAYOUT" val="a_d_l"/>
  <p:tag name="KSO_WM_SLIDE_LAYOUT_CNT" val="1_1_1"/>
  <p:tag name="KSO_WM_SPECIAL_SOURCE" val="bdnull"/>
  <p:tag name="KSO_WM_DIAGRAM_GROUP_CODE" val="l1-1"/>
  <p:tag name="KSO_WM_SLIDE_DIAGTYPE" val="l"/>
  <p:tag name="KSO_WM_TEMPLATE_INDEX" val="20233187"/>
  <p:tag name="KSO_WM_TEMPLATE_SUBCATEGORY" val="0"/>
  <p:tag name="KSO_WM_SLIDE_INDEX" val="1"/>
  <p:tag name="KSO_WM_TAG_VERSION" val="3.0"/>
  <p:tag name="KSO_WM_SLIDE_ID" val="custom20231717_1"/>
  <p:tag name="KSO_WM_SLIDE_ITEM_CNT" val="4"/>
</p:tagLst>
</file>

<file path=ppt/tags/tag30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VALUE" val="30"/>
  <p:tag name="KSO_WM_TEMPLATE_INDEX" val="20231717"/>
  <p:tag name="KSO_WM_UNIT_ID" val="custom20231717_1*a*1"/>
  <p:tag name="KSO_WM_UNIT_PRESET_TEXT" val="单击此处添加标题"/>
  <p:tag name="KSO_WM_UNIT_TEXT_FILL_FORE_SCHEMECOLOR_INDEX" val="13"/>
  <p:tag name="KSO_WM_UNIT_TEXT_FILL_TYPE" val="1"/>
  <p:tag name="KSO_WM_UNIT_USESOURCEFORMAT_APPLY" val="0"/>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UNIT_VALUE" val="1289*910"/>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17_1*d*1"/>
  <p:tag name="KSO_WM_TEMPLATE_CATEGORY" val="custom"/>
  <p:tag name="KSO_WM_TEMPLATE_INDEX" val="20231717"/>
  <p:tag name="KSO_WM_UNIT_LAYERLEVEL" val="1"/>
  <p:tag name="KSO_WM_TAG_VERSION" val="3.0"/>
  <p:tag name="KSO_WM_UNIT_LINE_FORE_SCHEMECOLOR_INDEX" val="5"/>
  <p:tag name="KSO_WM_UNIT_LINE_FILL_TYPE" val="2"/>
  <p:tag name="KSO_WM_UNIT_SHADOW_SCHEMECOLOR_INDEX" val="5"/>
  <p:tag name="KSO_WM_UNIT_USESOURCEFORMAT_APPLY" val="0"/>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78_2*l_h_i*1_2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2"/>
  <p:tag name="KSO_WM_DIAGRAM_VIRTUALLY_FRAME" val="{&quot;height&quot;:365.65008544921875,&quot;width&quot;:558.4000854492188}"/>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2_1"/>
  <p:tag name="KSO_WM_TEMPLATE_CATEGORY" val="diagram"/>
  <p:tag name="KSO_WM_TEMPLATE_INDEX" val="20231678"/>
  <p:tag name="KSO_WM_UNIT_LAYERLEVEL" val="1_1_1"/>
  <p:tag name="KSO_WM_TAG_VERSION" val="3.0"/>
  <p:tag name="KSO_WM_UNIT_VALUE" val="10"/>
  <p:tag name="KSO_WM_UNIT_TYPE" val="l_h_a"/>
  <p:tag name="KSO_WM_UNIT_ID" val="diagram20231678_2*l_h_a*1_2_1"/>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65008544921875,&quot;width&quot;:558.4000854492188}"/>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PRESET_TEXT" val="添加标题"/>
  <p:tag name="KSO_WM_UNIT_LINE_FILL_TYPE" val="2"/>
  <p:tag name="KSO_WM_UNIT_USESOURCEFORMAT_APPLY" val="0"/>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78_2*l_h_i*1_1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2"/>
  <p:tag name="KSO_WM_DIAGRAM_VIRTUALLY_FRAME" val="{&quot;height&quot;:365.65008544921875,&quot;width&quot;:558.4000854492188}"/>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678"/>
  <p:tag name="KSO_WM_UNIT_LAYERLEVEL" val="1_1_1"/>
  <p:tag name="KSO_WM_TAG_VERSION" val="3.0"/>
  <p:tag name="KSO_WM_UNIT_VALUE" val="10"/>
  <p:tag name="KSO_WM_UNIT_TYPE" val="l_h_a"/>
  <p:tag name="KSO_WM_UNIT_ID" val="diagram20231678_2*l_h_a*1_1_1"/>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65008544921875,&quot;width&quot;:558.4000854492188}"/>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PRESET_TEXT" val="添加标题"/>
  <p:tag name="KSO_WM_UNIT_LINE_FILL_TYPE" val="2"/>
  <p:tag name="KSO_WM_UNIT_USESOURCEFORMAT_APPLY" val="0"/>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78_2*l_h_f*1_1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65008544921875,&quot;width&quot;:558.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智能图形项正文，文字是您思想的提炼，请尽量言简意赅的阐述观点。"/>
  <p:tag name="KSO_WM_UNIT_USESOURCEFORMAT_APPLY" val="0"/>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78_2*l_h_f*1_2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65008544921875,&quot;width&quot;:558.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智能图形项正文，文字是您思想的提炼，请尽量言简意赅的阐述观点。"/>
  <p:tag name="KSO_WM_UNIT_USESOURCEFORMAT_APPLY" val="0"/>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78_2*l_h_i*1_3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4"/>
  <p:tag name="KSO_WM_DIAGRAM_MIN_ITEMCNT" val="2"/>
  <p:tag name="KSO_WM_DIAGRAM_VIRTUALLY_FRAME" val="{&quot;height&quot;:365.65008544921875,&quot;width&quot;:558.4000854492188}"/>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3_1"/>
  <p:tag name="KSO_WM_TEMPLATE_CATEGORY" val="diagram"/>
  <p:tag name="KSO_WM_TEMPLATE_INDEX" val="20231678"/>
  <p:tag name="KSO_WM_UNIT_LAYERLEVEL" val="1_1_1"/>
  <p:tag name="KSO_WM_TAG_VERSION" val="3.0"/>
  <p:tag name="KSO_WM_UNIT_VALUE" val="10"/>
  <p:tag name="KSO_WM_UNIT_TYPE" val="l_h_a"/>
  <p:tag name="KSO_WM_UNIT_ID" val="diagram20231678_2*l_h_a*1_3_1"/>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65008544921875,&quot;width&quot;:558.4000854492188}"/>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PRESET_TEXT" val="添加标题"/>
  <p:tag name="KSO_WM_UNIT_LINE_FILL_TYPE" val="2"/>
  <p:tag name="KSO_WM_UNIT_USESOURCEFORMAT_APPLY" val="0"/>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78_2*l_h_f*1_3_1"/>
  <p:tag name="KSO_WM_TEMPLATE_CATEGORY" val="diagram"/>
  <p:tag name="KSO_WM_TEMPLATE_INDEX" val="20231678"/>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5.65008544921875,&quot;width&quot;:558.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智能图形项正文，文字是您思想的提炼，请尽量言简意赅的阐述观点。"/>
  <p:tag name="KSO_WM_UNIT_USESOURCEFORMAT_APPLY" val="0"/>
</p:tagLst>
</file>

<file path=ppt/tags/tag314.xml><?xml version="1.0" encoding="utf-8"?>
<p:tagLst xmlns:a="http://schemas.openxmlformats.org/drawingml/2006/main" xmlns:r="http://schemas.openxmlformats.org/officeDocument/2006/relationships" xmlns:p="http://schemas.openxmlformats.org/presentationml/2006/main">
  <p:tag name="KSO_WM_SLIDE_ID" val="custom20233187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187"/>
  <p:tag name="KSO_WM_SLIDE_TYPE" val="sectionTitle"/>
  <p:tag name="KSO_WM_SLIDE_SUBTYPE" val="pureTxt"/>
  <p:tag name="KSO_WM_SLIDE_LAYOUT" val="a_e"/>
  <p:tag name="KSO_WM_SLIDE_LAYOUT_CNT" val="1_1"/>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187_7*a*1"/>
  <p:tag name="KSO_WM_TEMPLATE_CATEGORY" val="custom"/>
  <p:tag name="KSO_WM_TEMPLATE_INDEX" val="20233187"/>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187_7*e*1"/>
  <p:tag name="KSO_WM_TEMPLATE_CATEGORY" val="custom"/>
  <p:tag name="KSO_WM_TEMPLATE_INDEX" val="20233187"/>
  <p:tag name="KSO_WM_UNIT_LAYERLEVEL" val="1"/>
  <p:tag name="KSO_WM_TAG_VERSION" val="3.0"/>
  <p:tag name="KSO_WM_BEAUTIFY_FLAG" val="#wm#"/>
  <p:tag name="KSO_WM_UNIT_NOCLEAR" val="0"/>
  <p:tag name="KSO_WM_UNIT_VALUE" val="13"/>
  <p:tag name="KSO_WM_UNIT_TYPE" val="e"/>
  <p:tag name="KSO_WM_UNIT_INDEX" val="1"/>
  <p:tag name="KSO_WM_UNIT_PRESET_TEXT" val="05"/>
</p:tagLst>
</file>

<file path=ppt/tags/tag317.xml><?xml version="1.0" encoding="utf-8"?>
<p:tagLst xmlns:a="http://schemas.openxmlformats.org/drawingml/2006/main" xmlns:r="http://schemas.openxmlformats.org/officeDocument/2006/relationships"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custom"/>
  <p:tag name="KSO_WM_TEMPLATE_INDEX" val="20233187"/>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3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0"/>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0"/>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0"/>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0"/>
</p:tagLst>
</file>

<file path=ppt/tags/tag32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USESOURCEFORMAT_APPLY" val="0"/>
</p:tagLst>
</file>

<file path=ppt/tags/tag32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0"/>
</p:tagLst>
</file>

<file path=ppt/tags/tag3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USESOURCEFORMAT_APPLY" val="0"/>
</p:tagLst>
</file>

<file path=ppt/tags/tag32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USESOURCEFORMAT_APPLY" val="0"/>
</p:tagLst>
</file>

<file path=ppt/tags/tag32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USESOURCEFORMAT_APPLY" val="0"/>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465332031,&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0"/>
</p:tagLst>
</file>

<file path=ppt/tags/tag331.xml><?xml version="1.0" encoding="utf-8"?>
<p:tagLst xmlns:a="http://schemas.openxmlformats.org/drawingml/2006/main" xmlns:r="http://schemas.openxmlformats.org/officeDocument/2006/relationships"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custom"/>
  <p:tag name="KSO_WM_TEMPLATE_INDEX" val="20233187"/>
  <p:tag name="KSO_WM_SLIDE_LAYOUT" val="a_l"/>
  <p:tag name="KSO_WM_SLIDE_LAYOUT_CNT" val="1_1"/>
</p:tagLst>
</file>

<file path=ppt/tags/tag33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0"/>
</p:tagLst>
</file>

<file path=ppt/tags/tag33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765625,&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USESOURCEFORMAT_APPLY" val="0"/>
</p:tagLst>
</file>

<file path=ppt/tags/tag33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765625,&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USESOURCEFORMAT_APPLY" val="0"/>
</p:tagLst>
</file>

<file path=ppt/tags/tag33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765625,&quot;width&quot;:780.21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UNIT_USESOURCEFORMAT_APPLY" val="0"/>
</p:tagLst>
</file>

<file path=ppt/tags/tag33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765625,&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USESOURCEFORMAT_APPLY" val="0"/>
</p:tagLst>
</file>

<file path=ppt/tags/tag33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765625,&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USESOURCEFORMAT_APPLY" val="0"/>
</p:tagLst>
</file>

<file path=ppt/tags/tag33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765625,&quot;width&quot;:780.21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 name="KSO_WM_UNIT_USESOURCEFORMAT_APPLY" val="0"/>
</p:tagLst>
</file>

<file path=ppt/tags/tag33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765625,&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USESOURCEFORMAT_APPLY" val="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765625,&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USESOURCEFORMAT_APPLY" val="0"/>
</p:tagLst>
</file>

<file path=ppt/tags/tag34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765625,&quot;width&quot;:780.21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USESOURCEFORMAT_APPLY" val="0"/>
</p:tagLst>
</file>

<file path=ppt/tags/tag342.xml><?xml version="1.0" encoding="utf-8"?>
<p:tagLst xmlns:a="http://schemas.openxmlformats.org/drawingml/2006/main" xmlns:r="http://schemas.openxmlformats.org/officeDocument/2006/relationships" xmlns:p="http://schemas.openxmlformats.org/presentationml/2006/main">
  <p:tag name="KSO_WM_SLIDE_ID" val="diagram20233231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AG_VERSION" val="3.0"/>
  <p:tag name="KSO_WM_BEAUTIFY_FLAG" val="#wm#"/>
  <p:tag name="KSO_WM_TEMPLATE_CATEGORY" val="custom"/>
  <p:tag name="KSO_WM_TEMPLATE_INDEX" val="20233187"/>
  <p:tag name="KSO_WM_SLIDE_LAYOUT" val="a_l"/>
  <p:tag name="KSO_WM_SLIDE_LAYOUT_CNT" val="1_1"/>
  <p:tag name="KSO_WM_TEMPLATE_THUMBS_INDEX" val="1、4、7、12、13、14、15、16、17、18、20、24、25、28、33、36、40、43、44"/>
  <p:tag name="KSO_WM_DIAGRAM_GROUP_CODE" val="l1-1"/>
  <p:tag name="KSO_WM_SLIDE_DIAGTYPE" val="l"/>
  <p:tag name="KSO_WM_SLIDE_SIZE" val="743.975*371.752"/>
  <p:tag name="KSO_WM_SLIDE_POSITION" val="108.013*125.029"/>
</p:tagLst>
</file>

<file path=ppt/tags/tag34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1_1*a*1"/>
  <p:tag name="KSO_WM_TEMPLATE_CATEGORY" val="diagram"/>
  <p:tag name="KSO_WM_TEMPLATE_INDEX" val="20233231"/>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0"/>
</p:tagLst>
</file>

<file path=ppt/tags/tag34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1_1*l_h_i*1_1_1"/>
  <p:tag name="KSO_WM_TEMPLATE_CATEGORY" val="diagram"/>
  <p:tag name="KSO_WM_TEMPLATE_INDEX" val="20233231"/>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71.7520446777344,&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0"/>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1_1*l_h_f*1_1_1"/>
  <p:tag name="KSO_WM_TEMPLATE_CATEGORY" val="diagram"/>
  <p:tag name="KSO_WM_TEMPLATE_INDEX" val="20233231"/>
  <p:tag name="KSO_WM_UNIT_LAYERLEVEL" val="1_1_1"/>
  <p:tag name="KSO_WM_TAG_VERSION" val="3.0"/>
  <p:tag name="KSO_WM_UNIT_PRESET_TEXT" val="请单击此处添加正文，文字是您思想的提炼，请言简意赅的阐述观点。单击此处添加正文，文字是您思想的提炼。单击此处添加正文，文字是您思想的提炼，请言简意赅的阐述观点。"/>
  <p:tag name="KSO_WM_UNIT_TEXT_FILL_FORE_SCHEMECOLOR_INDEX" val="1"/>
  <p:tag name="KSO_WM_UNIT_TEXT_FILL_TYPE" val="1"/>
  <p:tag name="KSO_WM_DIAGRAM_MAX_ITEMCNT" val="2"/>
  <p:tag name="KSO_WM_DIAGRAM_MIN_ITEMCNT" val="2"/>
  <p:tag name="KSO_WM_DIAGRAM_VIRTUALLY_FRAME" val="{&quot;height&quot;:371.7520446777344,&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4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31_1*l_h_a*1_1_1"/>
  <p:tag name="KSO_WM_TEMPLATE_CATEGORY" val="diagram"/>
  <p:tag name="KSO_WM_TEMPLATE_INDEX" val="202332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添加项标题"/>
  <p:tag name="KSO_WM_UNIT_TEXT_FILL_FORE_SCHEMECOLOR_INDEX" val="1"/>
  <p:tag name="KSO_WM_UNIT_TEXT_FILL_TYPE" val="1"/>
  <p:tag name="KSO_WM_DIAGRAM_MAX_ITEMCNT" val="2"/>
  <p:tag name="KSO_WM_DIAGRAM_MIN_ITEMCNT" val="2"/>
  <p:tag name="KSO_WM_DIAGRAM_VIRTUALLY_FRAME" val="{&quot;height&quot;:371.7520446777344,&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4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1_1*l_h_i*1_2_1"/>
  <p:tag name="KSO_WM_TEMPLATE_CATEGORY" val="diagram"/>
  <p:tag name="KSO_WM_TEMPLATE_INDEX" val="20233231"/>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71.7520446777344,&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0"/>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1_1*l_h_f*1_2_1"/>
  <p:tag name="KSO_WM_TEMPLATE_CATEGORY" val="diagram"/>
  <p:tag name="KSO_WM_TEMPLATE_INDEX" val="20233231"/>
  <p:tag name="KSO_WM_UNIT_LAYERLEVEL" val="1_1_1"/>
  <p:tag name="KSO_WM_TAG_VERSION" val="3.0"/>
  <p:tag name="KSO_WM_UNIT_PRESET_TEXT" val="请单击此处添加正文，文字是您思想的提炼，请言简意赅的阐述观点。单击此处添加正文，文字是您思想的提炼。单击此处添加正文，文字是您思想的提炼，请言简意赅的阐述观点。"/>
  <p:tag name="KSO_WM_UNIT_TEXT_FILL_FORE_SCHEMECOLOR_INDEX" val="1"/>
  <p:tag name="KSO_WM_UNIT_TEXT_FILL_TYPE" val="1"/>
  <p:tag name="KSO_WM_DIAGRAM_MAX_ITEMCNT" val="2"/>
  <p:tag name="KSO_WM_DIAGRAM_MIN_ITEMCNT" val="2"/>
  <p:tag name="KSO_WM_DIAGRAM_VIRTUALLY_FRAME" val="{&quot;height&quot;:371.7520446777344,&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4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31_1*l_h_a*1_2_1"/>
  <p:tag name="KSO_WM_TEMPLATE_CATEGORY" val="diagram"/>
  <p:tag name="KSO_WM_TEMPLATE_INDEX" val="202332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添加项标题"/>
  <p:tag name="KSO_WM_UNIT_TEXT_FILL_FORE_SCHEMECOLOR_INDEX" val="1"/>
  <p:tag name="KSO_WM_UNIT_TEXT_FILL_TYPE" val="1"/>
  <p:tag name="KSO_WM_DIAGRAM_MAX_ITEMCNT" val="2"/>
  <p:tag name="KSO_WM_DIAGRAM_MIN_ITEMCNT" val="2"/>
  <p:tag name="KSO_WM_DIAGRAM_VIRTUALLY_FRAME" val="{&quot;height&quot;:371.7520446777344,&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1_1*l_h_d*1_2_1"/>
  <p:tag name="KSO_WM_TEMPLATE_CATEGORY" val="diagram"/>
  <p:tag name="KSO_WM_TEMPLATE_INDEX" val="20233231"/>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71.7520446777344,&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35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1_1*l_h_d*1_1_1"/>
  <p:tag name="KSO_WM_TEMPLATE_CATEGORY" val="diagram"/>
  <p:tag name="KSO_WM_TEMPLATE_INDEX" val="20233231"/>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71.7520446777344,&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0"/>
</p:tagLst>
</file>

<file path=ppt/tags/tag352.xml><?xml version="1.0" encoding="utf-8"?>
<p:tagLst xmlns:a="http://schemas.openxmlformats.org/drawingml/2006/main" xmlns:r="http://schemas.openxmlformats.org/officeDocument/2006/relationships" xmlns:p="http://schemas.openxmlformats.org/presentationml/2006/main">
  <p:tag name="KSO_WM_SLIDE_ID" val="custom20233187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187"/>
  <p:tag name="KSO_WM_SLIDE_TYPE" val="sectionTitle"/>
  <p:tag name="KSO_WM_SLIDE_SUBTYPE" val="pureTxt"/>
  <p:tag name="KSO_WM_SLIDE_LAYOUT" val="a_e"/>
  <p:tag name="KSO_WM_SLIDE_LAYOUT_CNT" val="1_1"/>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187_7*a*1"/>
  <p:tag name="KSO_WM_TEMPLATE_CATEGORY" val="custom"/>
  <p:tag name="KSO_WM_TEMPLATE_INDEX" val="20233187"/>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custom20233187_7*e*1"/>
  <p:tag name="KSO_WM_TEMPLATE_CATEGORY" val="custom"/>
  <p:tag name="KSO_WM_TEMPLATE_INDEX" val="20233187"/>
  <p:tag name="KSO_WM_UNIT_LAYERLEVEL" val="1"/>
  <p:tag name="KSO_WM_TAG_VERSION" val="3.0"/>
  <p:tag name="KSO_WM_BEAUTIFY_FLAG" val="#wm#"/>
  <p:tag name="KSO_WM_UNIT_NOCLEAR" val="0"/>
  <p:tag name="KSO_WM_UNIT_VALUE" val="13"/>
  <p:tag name="KSO_WM_UNIT_TYPE" val="e"/>
  <p:tag name="KSO_WM_UNIT_INDEX" val="1"/>
  <p:tag name="KSO_WM_UNIT_PRESET_TEXT" val="06"/>
</p:tagLst>
</file>

<file path=ppt/tags/tag355.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13.271*363.279"/>
  <p:tag name="KSO_WM_SLIDE_POSITION" val="54.75*136.56"/>
  <p:tag name="KSO_WM_SLIDE_LAYOUT" val="a_d_l"/>
  <p:tag name="KSO_WM_SLIDE_LAYOUT_CNT" val="1_1_1"/>
  <p:tag name="KSO_WM_SPECIAL_SOURCE" val="bdnull"/>
  <p:tag name="KSO_WM_DIAGRAM_GROUP_CODE" val="l1-1"/>
  <p:tag name="KSO_WM_SLIDE_DIAGTYPE" val="l"/>
  <p:tag name="KSO_WM_TEMPLATE_INDEX" val="20233187"/>
  <p:tag name="KSO_WM_TEMPLATE_SUBCATEGORY" val="0"/>
  <p:tag name="KSO_WM_SLIDE_INDEX" val="1"/>
  <p:tag name="KSO_WM_TAG_VERSION" val="3.0"/>
  <p:tag name="KSO_WM_SLIDE_ID" val="custom20231804_1"/>
  <p:tag name="KSO_WM_SLIDE_ITEM_CNT" val="3"/>
</p:tagLst>
</file>

<file path=ppt/tags/tag35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04"/>
  <p:tag name="KSO_WM_UNIT_ID" val="custom20231804_1*a*1"/>
  <p:tag name="KSO_WM_UNIT_TEXT_FILL_FORE_SCHEMECOLOR_INDEX" val="13"/>
  <p:tag name="KSO_WM_UNIT_TEXT_FILL_TYPE" val="1"/>
  <p:tag name="KSO_WM_UNIT_USESOURCEFORMAT_APPLY" val="0"/>
  <p:tag name="KSO_WM_UNIT_PRESET_TEXT" val="单击此处添加标题"/>
</p:tagLst>
</file>

<file path=ppt/tags/tag357.xml><?xml version="1.0" encoding="utf-8"?>
<p:tagLst xmlns:a="http://schemas.openxmlformats.org/drawingml/2006/main" xmlns:r="http://schemas.openxmlformats.org/officeDocument/2006/relationships" xmlns:p="http://schemas.openxmlformats.org/presentationml/2006/main">
  <p:tag name="KSO_WM_UNIT_VALUE" val="1904*1309"/>
  <p:tag name="KSO_WM_UNIT_HIGHLIGHT" val="0"/>
  <p:tag name="KSO_WM_UNIT_COMPATIBLE" val="0"/>
  <p:tag name="KSO_WM_UNIT_DIAGRAM_ISNUMVISUAL" val="0"/>
  <p:tag name="KSO_WM_UNIT_DIAGRAM_ISREFERUNIT" val="0"/>
  <p:tag name="KSO_WM_UNIT_TYPE" val="d"/>
  <p:tag name="KSO_WM_UNIT_INDEX" val="1"/>
  <p:tag name="KSO_WM_UNIT_ID" val="custom20231804_1*d*1"/>
  <p:tag name="KSO_WM_TEMPLATE_CATEGORY" val="custom"/>
  <p:tag name="KSO_WM_TEMPLATE_INDEX" val="20231804"/>
  <p:tag name="KSO_WM_UNIT_LAYERLEVEL" val="1"/>
  <p:tag name="KSO_WM_TAG_VERSION" val="3.0"/>
  <p:tag name="KSO_WM_BEAUTIFY_FLAG" val="#wm#"/>
  <p:tag name="KSO_WM_DIAGRAM_GROUP_CODE" val="l1-1"/>
  <p:tag name="KSO_WM_UNIT_LINE_FORE_SCHEMECOLOR_INDEX" val="13"/>
  <p:tag name="KSO_WM_UNIT_LINE_FILL_TYPE" val="2"/>
  <p:tag name="KSO_WM_UNIT_USESOURCEFORMAT_APPLY" val="0"/>
</p:tagLst>
</file>

<file path=ppt/tags/tag35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59_2*l_h_f*1_1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35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9_2*l_h_a*1_1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1759_2*l_h_i*1_1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36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59_2*l_h_f*1_2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36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9_2*l_h_a*1_2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diagram20231759_2*l_h_i*1_2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36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59_2*l_h_f*1_3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UNIT_TEXT_FILL_FORE_SCHEMECOLOR_INDEX" val="1"/>
  <p:tag name="KSO_WM_UNIT_TEXT_FILL_TYPE" val="1"/>
  <p:tag name="KSO_WM_UNIT_USESOURCEFORMAT_APPLY" val="0"/>
</p:tagLst>
</file>

<file path=ppt/tags/tag36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9_2*l_h_a*1_3_1"/>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USESOURCEFORMAT_APPLY" val="0"/>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1759_2*l_h_i*1_3_2"/>
  <p:tag name="KSO_WM_TEMPLATE_CATEGORY" val="diagram"/>
  <p:tag name="KSO_WM_TEMPLATE_INDEX" val="20231759"/>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4.9480285644531,&quot;width&quot;:413.9899291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367.xml><?xml version="1.0" encoding="utf-8"?>
<p:tagLst xmlns:a="http://schemas.openxmlformats.org/drawingml/2006/main" xmlns:r="http://schemas.openxmlformats.org/officeDocument/2006/relationships" xmlns:p="http://schemas.openxmlformats.org/presentationml/2006/main">
  <p:tag name="KSO_WM_SLIDE_ID" val="diagram20232474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66.91*286.45"/>
  <p:tag name="KSO_WM_SLIDE_POSITION" val="96.545*148.7"/>
  <p:tag name="KSO_WM_DIAGRAM_GROUP_CODE" val="l1-1"/>
  <p:tag name="KSO_WM_SLIDE_DIAGTYPE" val="l"/>
  <p:tag name="KSO_WM_TAG_VERSION" val="3.0"/>
  <p:tag name="KSO_WM_BEAUTIFY_FLAG" val="#wm#"/>
  <p:tag name="KSO_WM_TEMPLATE_CATEGORY" val="custom"/>
  <p:tag name="KSO_WM_TEMPLATE_INDEX" val="20233187"/>
  <p:tag name="KSO_WM_SLIDE_LAYOUT" val="a_l"/>
  <p:tag name="KSO_WM_SLIDE_LAYOUT_CNT" val="1_1"/>
</p:tagLst>
</file>

<file path=ppt/tags/tag36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0"/>
</p:tagLst>
</file>

<file path=ppt/tags/tag36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BEAUTIFY_FLAG" val="#wm#"/>
  <p:tag name="KSO_WM_UNIT_VALUE" val="45"/>
  <p:tag name="KSO_WM_DIAGRAM_MAX_ITEMCNT" val="4"/>
  <p:tag name="KSO_WM_DIAGRAM_MIN_ITEMCNT" val="2"/>
  <p:tag name="KSO_WM_DIAGRAM_VIRTUALLY_FRAME" val="{&quot;height&quot;:286.450012207031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
  <p:tag name="KSO_WM_UNIT_FILL_TYPE" val="3"/>
  <p:tag name="KSO_WM_UNIT_USESOURCEFORMAT_APPLY" val="0"/>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BEAUTIFY_FLAG" val="#wm#"/>
  <p:tag name="KSO_WM_UNIT_VALUE" val="45"/>
  <p:tag name="KSO_WM_DIAGRAM_MAX_ITEMCNT" val="4"/>
  <p:tag name="KSO_WM_DIAGRAM_MIN_ITEMCNT" val="2"/>
  <p:tag name="KSO_WM_DIAGRAM_VIRTUALLY_FRAME" val="{&quot;height&quot;:286.450012207031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
  <p:tag name="KSO_WM_UNIT_FILL_TYPE" val="3"/>
  <p:tag name="KSO_WM_UNIT_USESOURCEFORMAT_APPLY" val="0"/>
</p:tagLst>
</file>

<file path=ppt/tags/tag37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BEAUTIFY_FLAG" val="#wm#"/>
  <p:tag name="KSO_WM_UNIT_VALUE" val="45"/>
  <p:tag name="KSO_WM_DIAGRAM_MAX_ITEMCNT" val="4"/>
  <p:tag name="KSO_WM_DIAGRAM_MIN_ITEMCNT" val="2"/>
  <p:tag name="KSO_WM_DIAGRAM_VIRTUALLY_FRAME" val="{&quot;height&quot;:286.450012207031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添加文本具体内容，简明扼要地阐述您的观点，根据需要可酌情增减文字"/>
  <p:tag name="KSO_WM_UNIT_FILL_TYPE" val="3"/>
  <p:tag name="KSO_WM_UNIT_USESOURCEFORMAT_APPLY" val="0"/>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74_2*l_h_i*1_1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373.xml><?xml version="1.0" encoding="utf-8"?>
<p:tagLst xmlns:a="http://schemas.openxmlformats.org/drawingml/2006/main" xmlns:r="http://schemas.openxmlformats.org/officeDocument/2006/relationships"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
  <p:tag name="KSO_WM_UNIT_LINE_FILL_TYPE" val="2"/>
  <p:tag name="KSO_WM_UNIT_USESOURCEFORMAT_APPLY" val="0"/>
</p:tagLst>
</file>

<file path=ppt/tags/tag37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PRESET_TEXT" val="添加文档标题"/>
  <p:tag name="KSO_WM_UNIT_TEXT_FILL_FORE_SCHEMECOLOR_INDEX" val="1"/>
  <p:tag name="KSO_WM_UNIT_TEXT_FILL_TYPE" val="1"/>
  <p:tag name="KSO_WM_UNIT_USESOURCEFORMAT_APPLY" val="0"/>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74_2*l_h_i*1_2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37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PRESET_TEXT" val="添加文档标题"/>
  <p:tag name="KSO_WM_UNIT_TEXT_FILL_FORE_SCHEMECOLOR_INDEX" val="1"/>
  <p:tag name="KSO_WM_UNIT_TEXT_FILL_TYPE" val="1"/>
  <p:tag name="KSO_WM_UNIT_USESOURCEFORMAT_APPLY" val="0"/>
</p:tagLst>
</file>

<file path=ppt/tags/tag377.xml><?xml version="1.0" encoding="utf-8"?>
<p:tagLst xmlns:a="http://schemas.openxmlformats.org/drawingml/2006/main" xmlns:r="http://schemas.openxmlformats.org/officeDocument/2006/relationships"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
  <p:tag name="KSO_WM_UNIT_LINE_FILL_TYPE" val="2"/>
  <p:tag name="KSO_WM_UNIT_USESOURCEFORMAT_APPLY" val="0"/>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2474_2*l_h_i*1_3_2"/>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0"/>
</p:tagLst>
</file>

<file path=ppt/tags/tag37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PRESET_TEXT" val="添加文档标题"/>
  <p:tag name="KSO_WM_UNIT_TEXT_FILL_FORE_SCHEMECOLOR_INDEX" val="1"/>
  <p:tag name="KSO_WM_UNIT_TEXT_FILL_TYPE" val="1"/>
  <p:tag name="KSO_WM_UNIT_USESOURCEFORMAT_APPLY" val="0"/>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BEAUTIFY_FLAG" val="#wm#"/>
  <p:tag name="KSO_WM_DIAGRAM_MAX_ITEMCNT" val="4"/>
  <p:tag name="KSO_WM_DIAGRAM_MIN_ITEMCNT" val="2"/>
  <p:tag name="KSO_WM_DIAGRAM_VIRTUALLY_FRAME" val="{&quot;height&quot;:286.45001220703125,&quot;width&quot;:851.0355224609375}"/>
  <p:tag name="KSO_WM_DIAGRAM_COLOR_MATCH_VALUE" val="{&quot;shape&quot;:{&quot;fill&quot;:{&quot;type&quot;:0},&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
  <p:tag name="KSO_WM_UNIT_LINE_FILL_TYPE" val="2"/>
  <p:tag name="KSO_WM_UNIT_USESOURCEFORMAT_APPLY" val="0"/>
</p:tagLst>
</file>

<file path=ppt/tags/tag381.xml><?xml version="1.0" encoding="utf-8"?>
<p:tagLst xmlns:a="http://schemas.openxmlformats.org/drawingml/2006/main" xmlns:r="http://schemas.openxmlformats.org/officeDocument/2006/relationships" xmlns:p="http://schemas.openxmlformats.org/presentationml/2006/main">
  <p:tag name="KSO_WM_SLIDE_ID" val="custom20232484_1"/>
  <p:tag name="KSO_WM_TEMPLATE_SUBCATEGORY" val="0"/>
  <p:tag name="KSO_WM_TEMPLATE_MASTER_TYPE" val="0"/>
  <p:tag name="KSO_WM_TEMPLATE_COLOR_TYPE" val="0"/>
  <p:tag name="KSO_WM_SLIDE_ITEM_CNT" val="1"/>
  <p:tag name="KSO_WM_SLIDE_INDEX" val="1"/>
  <p:tag name="KSO_WM_TAG_VERSION" val="3.0"/>
  <p:tag name="KSO_WM_BEAUTIFY_FLAG" val="#wm#"/>
  <p:tag name="KSO_WM_TEMPLATE_CATEGORY" val="custom"/>
  <p:tag name="KSO_WM_TEMPLATE_INDEX" val="20233187"/>
  <p:tag name="KSO_WM_SLIDE_TYPE" val="text"/>
  <p:tag name="KSO_WM_SLIDE_SUBTYPE" val="picTxt"/>
  <p:tag name="KSO_WM_SLIDE_SIZE" val="745.9*95.95"/>
  <p:tag name="KSO_WM_SLIDE_POSITION" val="117.125*383.725"/>
  <p:tag name="KSO_WM_SLIDE_LAYOUT" val="a_d_l"/>
  <p:tag name="KSO_WM_SLIDE_LAYOUT_CNT" val="1_1_1"/>
  <p:tag name="KSO_WM_SPECIAL_SOURCE" val="bdnull"/>
  <p:tag name="KSO_WM_DIAGRAM_GROUP_CODE" val="l1-1"/>
  <p:tag name="KSO_WM_SLIDE_DIAGTYPE" val="l"/>
</p:tagLst>
</file>

<file path=ppt/tags/tag382.xml><?xml version="1.0" encoding="utf-8"?>
<p:tagLst xmlns:a="http://schemas.openxmlformats.org/drawingml/2006/main" xmlns:r="http://schemas.openxmlformats.org/officeDocument/2006/relationships"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38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l1-1"/>
  <p:tag name="KSO_WM_UNIT_USESOURCEFORMAT_APPLY" val="0"/>
  <p:tag name="KSO_WM_UNIT_PRESET_TEXT" val="单击此处添加标题"/>
</p:tagLst>
</file>

<file path=ppt/tags/tag38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38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38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38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38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4999389648438,&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项标题"/>
  <p:tag name="KSO_WM_UNIT_USESOURCEFORMAT_APPLY" val="0"/>
</p:tagLst>
</file>

<file path=ppt/tags/tag391.xml><?xml version="1.0" encoding="utf-8"?>
<p:tagLst xmlns:a="http://schemas.openxmlformats.org/drawingml/2006/main" xmlns:r="http://schemas.openxmlformats.org/officeDocument/2006/relationships" xmlns:p="http://schemas.openxmlformats.org/presentationml/2006/main">
  <p:tag name="KSO_WM_SLIDE_ID" val="custom20233187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187"/>
  <p:tag name="KSO_WM_SLIDE_TYPE" val="endPage"/>
  <p:tag name="KSO_WM_SLIDE_SUBTYPE" val="pureTxt"/>
  <p:tag name="KSO_WM_SLIDE_LAYOUT" val="a_f"/>
  <p:tag name="KSO_WM_SLIDE_LAYOUT_CNT" val="1_1"/>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33187_9*a*1"/>
  <p:tag name="KSO_WM_TEMPLATE_CATEGORY" val="custom"/>
  <p:tag name="KSO_WM_TEMPLATE_INDEX" val="20233187"/>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THANK YOU"/>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187"/>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187"/>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187"/>
  <p:tag name="KSO_WM_TEMPLATE_THUMBS_INDEX" val="1、9"/>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b*1"/>
  <p:tag name="KSO_WM_UNIT_LAYERLEVEL" val="1"/>
  <p:tag name="KSO_WM_TAG_VERSION" val="3.0"/>
  <p:tag name="KSO_WM_UNIT_ISCONTENTSTITLE" val="0"/>
  <p:tag name="KSO_WM_UNIT_ISNUMDGMTITLE" val="0"/>
  <p:tag name="KSO_WM_UNIT_PRESET_TEXT_INDEX" val="-1"/>
  <p:tag name="KSO_WM_UNIT_PRESET_TEXT_LEN" val="0"/>
  <p:tag name="KSO_WM_UNIT_NOCLEAR" val="0"/>
  <p:tag name="KSO_WM_UNIT_VALUE" val="6"/>
  <p:tag name="KSO_WM_UNIT_TYPE" val="b"/>
  <p:tag name="KSO_WM_UNIT_INDEX" val="1"/>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89">
      <a:dk1>
        <a:srgbClr val="000000"/>
      </a:dk1>
      <a:lt1>
        <a:srgbClr val="FFFFFF"/>
      </a:lt1>
      <a:dk2>
        <a:srgbClr val="000000"/>
      </a:dk2>
      <a:lt2>
        <a:srgbClr val="FFFFFF"/>
      </a:lt2>
      <a:accent1>
        <a:srgbClr val="FFC000"/>
      </a:accent1>
      <a:accent2>
        <a:srgbClr val="FF7A00"/>
      </a:accent2>
      <a:accent3>
        <a:srgbClr val="FF9900"/>
      </a:accent3>
      <a:accent4>
        <a:srgbClr val="75BD42"/>
      </a:accent4>
      <a:accent5>
        <a:srgbClr val="30C0B4"/>
      </a:accent5>
      <a:accent6>
        <a:srgbClr val="E54C5E"/>
      </a:accent6>
      <a:hlink>
        <a:srgbClr val="658BD5"/>
      </a:hlink>
      <a:folHlink>
        <a:srgbClr val="A16AA5"/>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1514</Words>
  <Application>Microsoft Office PowerPoint</Application>
  <PresentationFormat>宽屏</PresentationFormat>
  <Paragraphs>177</Paragraphs>
  <Slides>28</Slides>
  <Notes>16</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28</vt:i4>
      </vt:variant>
    </vt:vector>
  </HeadingPairs>
  <TitlesOfParts>
    <vt:vector size="34" baseType="lpstr">
      <vt:lpstr>微软雅黑</vt:lpstr>
      <vt:lpstr>Arial</vt:lpstr>
      <vt:lpstr>Calibri</vt:lpstr>
      <vt:lpstr>Wingdings</vt:lpstr>
      <vt:lpstr>WPS</vt:lpstr>
      <vt:lpstr>Office 主题​​</vt:lpstr>
      <vt:lpstr>PowerPoint 演示文稿</vt:lpstr>
      <vt:lpstr>保险法探究</vt:lpstr>
      <vt:lpstr>目录</vt:lpstr>
      <vt:lpstr>保险法概述</vt:lpstr>
      <vt:lpstr>保险法的含义</vt:lpstr>
      <vt:lpstr>保险与保险法的关系</vt:lpstr>
      <vt:lpstr>保险法的重要性</vt:lpstr>
      <vt:lpstr>保险法的渊源</vt:lpstr>
      <vt:lpstr>PowerPoint 演示文稿</vt:lpstr>
      <vt:lpstr>法律渊源的扩张</vt:lpstr>
      <vt:lpstr>渊源对保险法的影响</vt:lpstr>
      <vt:lpstr>国内外保险立法</vt:lpstr>
      <vt:lpstr>国外保险法立法</vt:lpstr>
      <vt:lpstr>我国保险法的发展</vt:lpstr>
      <vt:lpstr>国内外保险法的比较</vt:lpstr>
      <vt:lpstr>保险法实际应用</vt:lpstr>
      <vt:lpstr>保险合同生效与解除</vt:lpstr>
      <vt:lpstr>保险合同效力与理赔时效</vt:lpstr>
      <vt:lpstr>人身保险与财产保险的规定</vt:lpstr>
      <vt:lpstr>保险法问题与争议</vt:lpstr>
      <vt:lpstr>保险法实施中的难点</vt:lpstr>
      <vt:lpstr>保险法争议案例解析</vt:lpstr>
      <vt:lpstr>保险法改革与发展方向</vt:lpstr>
      <vt:lpstr>保险法未来展望</vt:lpstr>
      <vt:lpstr>保险法的发展趋势</vt:lpstr>
      <vt:lpstr>保险法与其他法律的融合</vt:lpstr>
      <vt:lpstr>PowerPoint 演示文稿</vt:lpstr>
      <vt:lpstr>谢谢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Guaili Zhang</cp:lastModifiedBy>
  <cp:revision>156</cp:revision>
  <dcterms:created xsi:type="dcterms:W3CDTF">2019-06-19T02:08:00Z</dcterms:created>
  <dcterms:modified xsi:type="dcterms:W3CDTF">2024-06-17T03:08:43Z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BA0C7BCE70884F708B7B3AED1881D037_11</vt:lpwstr>
  </property>
</Properties>
</file>