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8" r:id="rId3"/>
    <p:sldId id="257" r:id="rId4"/>
    <p:sldId id="259" r:id="rId5"/>
    <p:sldId id="260" r:id="rId6"/>
    <p:sldId id="261" r:id="rId7"/>
    <p:sldId id="262" r:id="rId8"/>
    <p:sldId id="264" r:id="rId9"/>
    <p:sldId id="263" r:id="rId10"/>
    <p:sldId id="265" r:id="rId11"/>
    <p:sldId id="266" r:id="rId12"/>
    <p:sldId id="267" r:id="rId13"/>
    <p:sldId id="268" r:id="rId14"/>
    <p:sldId id="269" r:id="rId15"/>
    <p:sldId id="270" r:id="rId16"/>
  </p:sldIdLst>
  <p:sldSz cx="12192000" cy="6858000"/>
  <p:notesSz cx="6858000" cy="9144000"/>
  <p:defaultText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0" d="100"/>
          <a:sy n="110" d="100"/>
        </p:scale>
        <p:origin x="57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sp>
        <p:nvSpPr>
          <p:cNvPr id="8" name="矩形 7"/>
          <p:cNvSpPr/>
          <p:nvPr/>
        </p:nvSpPr>
        <p:spPr>
          <a:xfrm>
            <a:off x="0" y="0"/>
            <a:ext cx="12192000" cy="6858000"/>
          </a:xfrm>
          <a:prstGeom prst="rect">
            <a:avLst/>
          </a:prstGeom>
          <a:solidFill>
            <a:srgbClr val="9083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9160" y="122914"/>
            <a:ext cx="11835040" cy="6578019"/>
          </a:xfrm>
          <a:prstGeom prst="rect">
            <a:avLst/>
          </a:prstGeom>
        </p:spPr>
      </p:pic>
      <p:sp>
        <p:nvSpPr>
          <p:cNvPr id="4" name="KSO_FD"/>
          <p:cNvSpPr>
            <a:spLocks noGrp="1"/>
          </p:cNvSpPr>
          <p:nvPr>
            <p:ph type="dt" sz="half" idx="10"/>
          </p:nvPr>
        </p:nvSpPr>
        <p:spPr/>
        <p:txBody>
          <a:bodyPr/>
          <a:lstStyle/>
          <a:p>
            <a:fld id="{E1A3A435-6BC7-4807-824C-AA20D6B1D8C1}" type="datetimeFigureOut">
              <a:rPr lang="zh-CN" altLang="en-US" smtClean="0"/>
              <a:t>2024/4/1</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EB307726-5B59-461F-A4AA-FAF5351BF851}" type="slidenum">
              <a:rPr lang="zh-CN" altLang="en-US" smtClean="0"/>
              <a:t>‹#›</a:t>
            </a:fld>
            <a:endParaRPr lang="zh-CN" altLang="en-US"/>
          </a:p>
        </p:txBody>
      </p:sp>
      <p:sp>
        <p:nvSpPr>
          <p:cNvPr id="10" name="矩形 9"/>
          <p:cNvSpPr/>
          <p:nvPr/>
        </p:nvSpPr>
        <p:spPr>
          <a:xfrm>
            <a:off x="2946158" y="1920209"/>
            <a:ext cx="6299684" cy="3246181"/>
          </a:xfrm>
          <a:prstGeom prst="rect">
            <a:avLst/>
          </a:prstGeom>
          <a:solidFill>
            <a:srgbClr val="EBE4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057327" y="2098880"/>
            <a:ext cx="6077345" cy="2905489"/>
          </a:xfrm>
          <a:prstGeom prst="rect">
            <a:avLst/>
          </a:prstGeom>
          <a:noFill/>
          <a:ln w="76200">
            <a:solidFill>
              <a:srgbClr val="8F83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KSO_CT1"/>
          <p:cNvSpPr>
            <a:spLocks noGrp="1"/>
          </p:cNvSpPr>
          <p:nvPr>
            <p:ph type="title" hasCustomPrompt="1"/>
          </p:nvPr>
        </p:nvSpPr>
        <p:spPr>
          <a:xfrm>
            <a:off x="3286538" y="2207984"/>
            <a:ext cx="5658679" cy="1720077"/>
          </a:xfrm>
        </p:spPr>
        <p:txBody>
          <a:bodyPr>
            <a:noAutofit/>
          </a:bodyPr>
          <a:lstStyle>
            <a:lvl1pPr algn="ctr">
              <a:defRPr sz="4000" baseline="0">
                <a:solidFill>
                  <a:srgbClr val="543715"/>
                </a:solidFill>
                <a:effectLst/>
                <a:latin typeface="+mj-lt"/>
              </a:defRPr>
            </a:lvl1pPr>
          </a:lstStyle>
          <a:p>
            <a:r>
              <a:rPr lang="zh-CN" altLang="en-US"/>
              <a:t>单击此处</a:t>
            </a:r>
            <a:br>
              <a:rPr lang="en-US" altLang="zh-CN"/>
            </a:br>
            <a:r>
              <a:rPr lang="zh-CN" altLang="en-US"/>
              <a:t>添加</a:t>
            </a:r>
            <a:r>
              <a:rPr lang="zh-CN" altLang="en-US" dirty="0"/>
              <a:t>您的标题文字</a:t>
            </a:r>
          </a:p>
        </p:txBody>
      </p:sp>
      <p:sp>
        <p:nvSpPr>
          <p:cNvPr id="3" name="KSO_CT2"/>
          <p:cNvSpPr>
            <a:spLocks noGrp="1"/>
          </p:cNvSpPr>
          <p:nvPr>
            <p:ph type="subTitle" idx="1" hasCustomPrompt="1"/>
          </p:nvPr>
        </p:nvSpPr>
        <p:spPr>
          <a:xfrm>
            <a:off x="3286538" y="4378213"/>
            <a:ext cx="5658679" cy="467211"/>
          </a:xfrm>
          <a:noFill/>
        </p:spPr>
        <p:txBody>
          <a:bodyPr>
            <a:noAutofit/>
          </a:bodyPr>
          <a:lstStyle>
            <a:lvl1pPr marL="0" indent="0" algn="ctr">
              <a:buNone/>
              <a:defRPr sz="1800">
                <a:solidFill>
                  <a:srgbClr val="8F8363"/>
                </a:solidFill>
                <a:effectLs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a:t>单击此处添加您的副标题</a:t>
            </a:r>
          </a:p>
        </p:txBody>
      </p:sp>
      <p:cxnSp>
        <p:nvCxnSpPr>
          <p:cNvPr id="14" name="直接连接符 13"/>
          <p:cNvCxnSpPr/>
          <p:nvPr/>
        </p:nvCxnSpPr>
        <p:spPr>
          <a:xfrm>
            <a:off x="3581400" y="4119432"/>
            <a:ext cx="5178287" cy="0"/>
          </a:xfrm>
          <a:prstGeom prst="line">
            <a:avLst/>
          </a:prstGeom>
          <a:ln>
            <a:solidFill>
              <a:srgbClr val="8F8363"/>
            </a:solidFill>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a:off x="6020191" y="4019427"/>
            <a:ext cx="191371" cy="191371"/>
          </a:xfrm>
          <a:prstGeom prst="ellipse">
            <a:avLst/>
          </a:prstGeom>
          <a:solidFill>
            <a:srgbClr val="5437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5865093" y="4051344"/>
            <a:ext cx="115021" cy="115021"/>
          </a:xfrm>
          <a:prstGeom prst="ellipse">
            <a:avLst/>
          </a:prstGeom>
          <a:solidFill>
            <a:srgbClr val="5437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257529" y="4051343"/>
            <a:ext cx="115021" cy="115021"/>
          </a:xfrm>
          <a:prstGeom prst="ellipse">
            <a:avLst/>
          </a:prstGeom>
          <a:solidFill>
            <a:srgbClr val="5437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1798795"/>
      </p:ext>
    </p:extLst>
  </p:cSld>
  <p:clrMapOvr>
    <a:masterClrMapping/>
  </p:clrMapOvr>
  <p:extLst>
    <p:ext uri="{DCECCB84-F9BA-43D5-87BE-67443E8EF086}">
      <p15:sldGuideLst xmlns:p15="http://schemas.microsoft.com/office/powerpoint/2012/main">
        <p15:guide id="0" orient="horz" pos="2160">
          <p15:clr>
            <a:srgbClr val="FBAE40"/>
          </p15:clr>
        </p15:guide>
        <p15:guide id="1" orient="horz" pos="1620">
          <p15:clr>
            <a:srgbClr val="FBAE40"/>
          </p15:clr>
        </p15:guide>
        <p15:guide id="2" pos="4967">
          <p15:clr>
            <a:srgbClr val="FBAE40"/>
          </p15:clr>
        </p15:guide>
        <p15:guide id="3" pos="6623">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a:t>单击此处编辑母版标题样式</a:t>
            </a:r>
            <a:endParaRPr lang="en-US" dirty="0"/>
          </a:p>
        </p:txBody>
      </p:sp>
      <p:sp>
        <p:nvSpPr>
          <p:cNvPr id="3" name="KSO_BC1"/>
          <p:cNvSpPr>
            <a:spLocks noGrp="1"/>
          </p:cNvSpPr>
          <p:nvPr>
            <p:ph type="body" orient="vert" idx="1"/>
          </p:nvPr>
        </p:nvSpPr>
        <p:spPr/>
        <p:txBody>
          <a:bodyPr vert="eaVert"/>
          <a:lstStyle/>
          <a:p>
            <a:pPr lvl="0"/>
            <a:r>
              <a:rPr lang="zh-CN" altLang="en-US"/>
              <a:t>单击此处编辑母版文本样式</a:t>
            </a:r>
          </a:p>
          <a:p>
            <a:pPr lvl="1"/>
            <a:r>
              <a:rPr lang="zh-CN" altLang="en-US"/>
              <a:t>二级</a:t>
            </a:r>
          </a:p>
        </p:txBody>
      </p:sp>
      <p:sp>
        <p:nvSpPr>
          <p:cNvPr id="4" name="KSO_FD"/>
          <p:cNvSpPr>
            <a:spLocks noGrp="1"/>
          </p:cNvSpPr>
          <p:nvPr>
            <p:ph type="dt" sz="half" idx="10"/>
          </p:nvPr>
        </p:nvSpPr>
        <p:spPr/>
        <p:txBody>
          <a:bodyPr/>
          <a:lstStyle/>
          <a:p>
            <a:fld id="{E1A3A435-6BC7-4807-824C-AA20D6B1D8C1}" type="datetimeFigureOut">
              <a:rPr lang="zh-CN" altLang="en-US" smtClean="0"/>
              <a:t>2024/4/1</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EB307726-5B59-461F-A4AA-FAF5351BF851}" type="slidenum">
              <a:rPr lang="zh-CN" altLang="en-US" smtClean="0"/>
              <a:t>‹#›</a:t>
            </a:fld>
            <a:endParaRPr lang="zh-CN" altLang="en-US"/>
          </a:p>
        </p:txBody>
      </p:sp>
    </p:spTree>
    <p:extLst>
      <p:ext uri="{BB962C8B-B14F-4D97-AF65-F5344CB8AC3E}">
        <p14:creationId xmlns:p14="http://schemas.microsoft.com/office/powerpoint/2010/main" val="20579865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KSO_BT1"/>
          <p:cNvSpPr>
            <a:spLocks noGrp="1"/>
          </p:cNvSpPr>
          <p:nvPr>
            <p:ph type="title" orient="vert"/>
          </p:nvPr>
        </p:nvSpPr>
        <p:spPr>
          <a:xfrm>
            <a:off x="10171290" y="365127"/>
            <a:ext cx="1182511" cy="5811839"/>
          </a:xfrm>
        </p:spPr>
        <p:txBody>
          <a:bodyPr vert="eaVert"/>
          <a:lstStyle/>
          <a:p>
            <a:r>
              <a:rPr lang="zh-CN" altLang="en-US"/>
              <a:t>单击此处编辑母版标题样式</a:t>
            </a:r>
            <a:endParaRPr lang="en-US" dirty="0"/>
          </a:p>
        </p:txBody>
      </p:sp>
      <p:sp>
        <p:nvSpPr>
          <p:cNvPr id="3" name="KSO_BC1"/>
          <p:cNvSpPr>
            <a:spLocks noGrp="1"/>
          </p:cNvSpPr>
          <p:nvPr>
            <p:ph type="body" orient="vert" idx="1"/>
          </p:nvPr>
        </p:nvSpPr>
        <p:spPr>
          <a:xfrm>
            <a:off x="2113842" y="365127"/>
            <a:ext cx="7933269" cy="5811839"/>
          </a:xfrm>
        </p:spPr>
        <p:txBody>
          <a:bodyPr vert="eaVert"/>
          <a:lstStyle/>
          <a:p>
            <a:pPr lvl="0"/>
            <a:r>
              <a:rPr lang="zh-CN" altLang="en-US"/>
              <a:t>单击此处编辑母版文本样式</a:t>
            </a:r>
          </a:p>
          <a:p>
            <a:pPr lvl="1"/>
            <a:r>
              <a:rPr lang="zh-CN" altLang="en-US"/>
              <a:t>二级</a:t>
            </a:r>
          </a:p>
        </p:txBody>
      </p:sp>
      <p:sp>
        <p:nvSpPr>
          <p:cNvPr id="4" name="KSO_FD"/>
          <p:cNvSpPr>
            <a:spLocks noGrp="1"/>
          </p:cNvSpPr>
          <p:nvPr>
            <p:ph type="dt" sz="half" idx="10"/>
          </p:nvPr>
        </p:nvSpPr>
        <p:spPr/>
        <p:txBody>
          <a:bodyPr/>
          <a:lstStyle/>
          <a:p>
            <a:fld id="{E1A3A435-6BC7-4807-824C-AA20D6B1D8C1}" type="datetimeFigureOut">
              <a:rPr lang="zh-CN" altLang="en-US" smtClean="0"/>
              <a:t>2024/4/1</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EB307726-5B59-461F-A4AA-FAF5351BF851}" type="slidenum">
              <a:rPr lang="zh-CN" altLang="en-US" smtClean="0"/>
              <a:t>‹#›</a:t>
            </a:fld>
            <a:endParaRPr lang="zh-CN" altLang="en-US"/>
          </a:p>
        </p:txBody>
      </p:sp>
    </p:spTree>
    <p:extLst>
      <p:ext uri="{BB962C8B-B14F-4D97-AF65-F5344CB8AC3E}">
        <p14:creationId xmlns:p14="http://schemas.microsoft.com/office/powerpoint/2010/main" val="29206888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a:t>单击此处编辑母版标题样式</a:t>
            </a:r>
            <a:endParaRPr lang="en-US" dirty="0"/>
          </a:p>
        </p:txBody>
      </p:sp>
      <p:sp>
        <p:nvSpPr>
          <p:cNvPr id="3" name="KSO_BC1"/>
          <p:cNvSpPr>
            <a:spLocks noGrp="1"/>
          </p:cNvSpPr>
          <p:nvPr>
            <p:ph idx="1"/>
          </p:nvPr>
        </p:nvSpPr>
        <p:spPr/>
        <p:txBody>
          <a:bodyPr/>
          <a:lstStyle/>
          <a:p>
            <a:pPr lvl="0"/>
            <a:r>
              <a:rPr lang="zh-CN" altLang="en-US"/>
              <a:t>单击此处编辑母版文本样式</a:t>
            </a:r>
          </a:p>
          <a:p>
            <a:pPr lvl="1"/>
            <a:r>
              <a:rPr lang="zh-CN" altLang="en-US"/>
              <a:t>二级</a:t>
            </a:r>
          </a:p>
        </p:txBody>
      </p:sp>
      <p:sp>
        <p:nvSpPr>
          <p:cNvPr id="4" name="KSO_FD"/>
          <p:cNvSpPr>
            <a:spLocks noGrp="1"/>
          </p:cNvSpPr>
          <p:nvPr>
            <p:ph type="dt" sz="half" idx="10"/>
          </p:nvPr>
        </p:nvSpPr>
        <p:spPr/>
        <p:txBody>
          <a:bodyPr/>
          <a:lstStyle/>
          <a:p>
            <a:fld id="{E1A3A435-6BC7-4807-824C-AA20D6B1D8C1}" type="datetimeFigureOut">
              <a:rPr lang="zh-CN" altLang="en-US" smtClean="0"/>
              <a:t>2024/4/1</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EB307726-5B59-461F-A4AA-FAF5351BF851}" type="slidenum">
              <a:rPr lang="zh-CN" altLang="en-US" smtClean="0"/>
              <a:t>‹#›</a:t>
            </a:fld>
            <a:endParaRPr lang="zh-CN" altLang="en-US"/>
          </a:p>
        </p:txBody>
      </p:sp>
    </p:spTree>
    <p:extLst>
      <p:ext uri="{BB962C8B-B14F-4D97-AF65-F5344CB8AC3E}">
        <p14:creationId xmlns:p14="http://schemas.microsoft.com/office/powerpoint/2010/main" val="23074387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7" name="矩形 6"/>
          <p:cNvSpPr/>
          <p:nvPr/>
        </p:nvSpPr>
        <p:spPr>
          <a:xfrm>
            <a:off x="0" y="0"/>
            <a:ext cx="12192000" cy="6858000"/>
          </a:xfrm>
          <a:prstGeom prst="rect">
            <a:avLst/>
          </a:prstGeom>
          <a:solidFill>
            <a:srgbClr val="9083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7639" y="165262"/>
            <a:ext cx="11785821" cy="6628745"/>
          </a:xfrm>
          <a:prstGeom prst="rect">
            <a:avLst/>
          </a:prstGeom>
        </p:spPr>
      </p:pic>
      <p:sp>
        <p:nvSpPr>
          <p:cNvPr id="2" name="KSO_ST1"/>
          <p:cNvSpPr>
            <a:spLocks noGrp="1"/>
          </p:cNvSpPr>
          <p:nvPr>
            <p:ph type="title" hasCustomPrompt="1"/>
          </p:nvPr>
        </p:nvSpPr>
        <p:spPr>
          <a:xfrm>
            <a:off x="3432313" y="2949531"/>
            <a:ext cx="5287618" cy="696644"/>
          </a:xfrm>
        </p:spPr>
        <p:txBody>
          <a:bodyPr anchor="b">
            <a:normAutofit/>
          </a:bodyPr>
          <a:lstStyle>
            <a:lvl1pPr algn="ctr">
              <a:defRPr sz="4000">
                <a:solidFill>
                  <a:schemeClr val="accent1"/>
                </a:solidFill>
                <a:effectLst/>
              </a:defRPr>
            </a:lvl1pPr>
          </a:lstStyle>
          <a:p>
            <a:r>
              <a:rPr lang="zh-CN" altLang="en-US" dirty="0"/>
              <a:t>此处添加您的标题</a:t>
            </a:r>
            <a:endParaRPr lang="en-US" dirty="0"/>
          </a:p>
        </p:txBody>
      </p:sp>
      <p:sp>
        <p:nvSpPr>
          <p:cNvPr id="3" name="KSO_ST2"/>
          <p:cNvSpPr>
            <a:spLocks noGrp="1"/>
          </p:cNvSpPr>
          <p:nvPr>
            <p:ph type="body" idx="1" hasCustomPrompt="1"/>
          </p:nvPr>
        </p:nvSpPr>
        <p:spPr>
          <a:xfrm>
            <a:off x="2058918" y="4418942"/>
            <a:ext cx="7994649" cy="468000"/>
          </a:xfrm>
          <a:prstGeom prst="rect">
            <a:avLst/>
          </a:prstGeom>
          <a:noFill/>
        </p:spPr>
        <p:txBody>
          <a:bodyPr anchor="ctr">
            <a:normAutofit/>
          </a:bodyPr>
          <a:lstStyle>
            <a:lvl1pPr marL="0" indent="0" algn="ctr">
              <a:buNone/>
              <a:defRPr sz="1800">
                <a:solidFill>
                  <a:schemeClr val="accent3">
                    <a:lumMod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r>
              <a:rPr lang="zh-CN" altLang="en-US" dirty="0"/>
              <a:t>单击此处添加您的副标题</a:t>
            </a:r>
            <a:endParaRPr lang="en-US" altLang="zh-CN" dirty="0"/>
          </a:p>
        </p:txBody>
      </p:sp>
      <p:sp>
        <p:nvSpPr>
          <p:cNvPr id="4" name="KSO_FD"/>
          <p:cNvSpPr>
            <a:spLocks noGrp="1"/>
          </p:cNvSpPr>
          <p:nvPr>
            <p:ph type="dt" sz="half" idx="10"/>
          </p:nvPr>
        </p:nvSpPr>
        <p:spPr/>
        <p:txBody>
          <a:bodyPr/>
          <a:lstStyle/>
          <a:p>
            <a:fld id="{E1A3A435-6BC7-4807-824C-AA20D6B1D8C1}" type="datetimeFigureOut">
              <a:rPr lang="zh-CN" altLang="en-US" smtClean="0"/>
              <a:t>2024/4/1</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EB307726-5B59-461F-A4AA-FAF5351BF851}" type="slidenum">
              <a:rPr lang="zh-CN" altLang="en-US" smtClean="0"/>
              <a:t>‹#›</a:t>
            </a:fld>
            <a:endParaRPr lang="zh-CN" altLang="en-US"/>
          </a:p>
        </p:txBody>
      </p:sp>
    </p:spTree>
    <p:extLst>
      <p:ext uri="{BB962C8B-B14F-4D97-AF65-F5344CB8AC3E}">
        <p14:creationId xmlns:p14="http://schemas.microsoft.com/office/powerpoint/2010/main" val="3939583166"/>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a:t>单击此处编辑母版标题样式</a:t>
            </a:r>
            <a:endParaRPr lang="en-US" dirty="0"/>
          </a:p>
        </p:txBody>
      </p:sp>
      <p:sp>
        <p:nvSpPr>
          <p:cNvPr id="3" name="KSO_BC1"/>
          <p:cNvSpPr>
            <a:spLocks noGrp="1"/>
          </p:cNvSpPr>
          <p:nvPr>
            <p:ph sz="half" idx="1"/>
          </p:nvPr>
        </p:nvSpPr>
        <p:spPr>
          <a:xfrm>
            <a:off x="1399823" y="1244602"/>
            <a:ext cx="5080000" cy="4932363"/>
          </a:xfrm>
        </p:spPr>
        <p:txBody>
          <a:bodyPr/>
          <a:lstStyle/>
          <a:p>
            <a:pPr lvl="0"/>
            <a:r>
              <a:rPr lang="zh-CN" altLang="en-US"/>
              <a:t>单击此处编辑母版文本样式</a:t>
            </a:r>
          </a:p>
          <a:p>
            <a:pPr lvl="1"/>
            <a:r>
              <a:rPr lang="zh-CN" altLang="en-US"/>
              <a:t>二级</a:t>
            </a:r>
          </a:p>
        </p:txBody>
      </p:sp>
      <p:sp>
        <p:nvSpPr>
          <p:cNvPr id="4" name="KSO_BC2"/>
          <p:cNvSpPr>
            <a:spLocks noGrp="1"/>
          </p:cNvSpPr>
          <p:nvPr>
            <p:ph sz="half" idx="2"/>
          </p:nvPr>
        </p:nvSpPr>
        <p:spPr>
          <a:xfrm>
            <a:off x="6519335" y="1244602"/>
            <a:ext cx="5094116" cy="4932363"/>
          </a:xfrm>
        </p:spPr>
        <p:txBody>
          <a:bodyPr/>
          <a:lstStyle/>
          <a:p>
            <a:pPr lvl="0"/>
            <a:r>
              <a:rPr lang="zh-CN" altLang="en-US"/>
              <a:t>单击此处编辑母版文本样式</a:t>
            </a:r>
          </a:p>
          <a:p>
            <a:pPr lvl="1"/>
            <a:r>
              <a:rPr lang="zh-CN" altLang="en-US"/>
              <a:t>二级</a:t>
            </a:r>
          </a:p>
        </p:txBody>
      </p:sp>
      <p:sp>
        <p:nvSpPr>
          <p:cNvPr id="5" name="KSO_FD"/>
          <p:cNvSpPr>
            <a:spLocks noGrp="1"/>
          </p:cNvSpPr>
          <p:nvPr>
            <p:ph type="dt" sz="half" idx="10"/>
          </p:nvPr>
        </p:nvSpPr>
        <p:spPr/>
        <p:txBody>
          <a:bodyPr/>
          <a:lstStyle/>
          <a:p>
            <a:fld id="{E1A3A435-6BC7-4807-824C-AA20D6B1D8C1}" type="datetimeFigureOut">
              <a:rPr lang="zh-CN" altLang="en-US" smtClean="0"/>
              <a:t>2024/4/1</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EB307726-5B59-461F-A4AA-FAF5351BF851}" type="slidenum">
              <a:rPr lang="zh-CN" altLang="en-US" smtClean="0"/>
              <a:t>‹#›</a:t>
            </a:fld>
            <a:endParaRPr lang="zh-CN" altLang="en-US"/>
          </a:p>
        </p:txBody>
      </p:sp>
    </p:spTree>
    <p:extLst>
      <p:ext uri="{BB962C8B-B14F-4D97-AF65-F5344CB8AC3E}">
        <p14:creationId xmlns:p14="http://schemas.microsoft.com/office/powerpoint/2010/main" val="14820063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KSO_BT1"/>
          <p:cNvSpPr>
            <a:spLocks noGrp="1"/>
          </p:cNvSpPr>
          <p:nvPr>
            <p:ph type="title"/>
          </p:nvPr>
        </p:nvSpPr>
        <p:spPr>
          <a:xfrm>
            <a:off x="2302932" y="118532"/>
            <a:ext cx="9312101" cy="71702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1099435" y="1376363"/>
            <a:ext cx="5157787" cy="823912"/>
          </a:xfrm>
        </p:spPr>
        <p:txBody>
          <a:bodyPr anchor="b">
            <a:normAutofit/>
          </a:bodyPr>
          <a:lstStyle>
            <a:lvl1pPr marL="0" indent="0">
              <a:buNone/>
              <a:defRPr sz="135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KSO_BC1"/>
          <p:cNvSpPr>
            <a:spLocks noGrp="1"/>
          </p:cNvSpPr>
          <p:nvPr>
            <p:ph sz="half" idx="2"/>
          </p:nvPr>
        </p:nvSpPr>
        <p:spPr>
          <a:xfrm>
            <a:off x="1099435" y="2200275"/>
            <a:ext cx="5157787" cy="3684588"/>
          </a:xfrm>
        </p:spPr>
        <p:txBody>
          <a:bodyPr/>
          <a:lstStyle/>
          <a:p>
            <a:pPr lvl="0"/>
            <a:r>
              <a:rPr lang="zh-CN" altLang="en-US"/>
              <a:t>单击此处编辑母版文本样式</a:t>
            </a:r>
          </a:p>
          <a:p>
            <a:pPr lvl="1"/>
            <a:r>
              <a:rPr lang="zh-CN" altLang="en-US"/>
              <a:t>二级</a:t>
            </a:r>
          </a:p>
        </p:txBody>
      </p:sp>
      <p:sp>
        <p:nvSpPr>
          <p:cNvPr id="5" name="Text Placeholder 4"/>
          <p:cNvSpPr>
            <a:spLocks noGrp="1"/>
          </p:cNvSpPr>
          <p:nvPr>
            <p:ph type="body" sz="quarter" idx="3"/>
          </p:nvPr>
        </p:nvSpPr>
        <p:spPr>
          <a:xfrm>
            <a:off x="6431849" y="1376363"/>
            <a:ext cx="5183188" cy="823912"/>
          </a:xfrm>
        </p:spPr>
        <p:txBody>
          <a:bodyPr anchor="b">
            <a:normAutofit/>
          </a:bodyPr>
          <a:lstStyle>
            <a:lvl1pPr marL="0" indent="0">
              <a:buNone/>
              <a:defRPr sz="135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KSO_BC2"/>
          <p:cNvSpPr>
            <a:spLocks noGrp="1"/>
          </p:cNvSpPr>
          <p:nvPr>
            <p:ph sz="quarter" idx="4"/>
          </p:nvPr>
        </p:nvSpPr>
        <p:spPr>
          <a:xfrm>
            <a:off x="6431849" y="2200275"/>
            <a:ext cx="5183188" cy="3684588"/>
          </a:xfrm>
        </p:spPr>
        <p:txBody>
          <a:bodyPr/>
          <a:lstStyle/>
          <a:p>
            <a:pPr lvl="0"/>
            <a:r>
              <a:rPr lang="zh-CN" altLang="en-US"/>
              <a:t>单击此处编辑母版文本样式</a:t>
            </a:r>
          </a:p>
          <a:p>
            <a:pPr lvl="1"/>
            <a:r>
              <a:rPr lang="zh-CN" altLang="en-US"/>
              <a:t>二级</a:t>
            </a:r>
          </a:p>
        </p:txBody>
      </p:sp>
      <p:sp>
        <p:nvSpPr>
          <p:cNvPr id="7" name="KSO_FD"/>
          <p:cNvSpPr>
            <a:spLocks noGrp="1"/>
          </p:cNvSpPr>
          <p:nvPr>
            <p:ph type="dt" sz="half" idx="10"/>
          </p:nvPr>
        </p:nvSpPr>
        <p:spPr/>
        <p:txBody>
          <a:bodyPr/>
          <a:lstStyle/>
          <a:p>
            <a:fld id="{E1A3A435-6BC7-4807-824C-AA20D6B1D8C1}" type="datetimeFigureOut">
              <a:rPr lang="zh-CN" altLang="en-US" smtClean="0"/>
              <a:t>2024/4/1</a:t>
            </a:fld>
            <a:endParaRPr lang="zh-CN" altLang="en-US"/>
          </a:p>
        </p:txBody>
      </p:sp>
      <p:sp>
        <p:nvSpPr>
          <p:cNvPr id="8" name="KSO_FT"/>
          <p:cNvSpPr>
            <a:spLocks noGrp="1"/>
          </p:cNvSpPr>
          <p:nvPr>
            <p:ph type="ftr" sz="quarter" idx="11"/>
          </p:nvPr>
        </p:nvSpPr>
        <p:spPr/>
        <p:txBody>
          <a:bodyPr/>
          <a:lstStyle/>
          <a:p>
            <a:endParaRPr lang="zh-CN" altLang="en-US"/>
          </a:p>
        </p:txBody>
      </p:sp>
      <p:sp>
        <p:nvSpPr>
          <p:cNvPr id="9" name="KSO_FN"/>
          <p:cNvSpPr>
            <a:spLocks noGrp="1"/>
          </p:cNvSpPr>
          <p:nvPr>
            <p:ph type="sldNum" sz="quarter" idx="12"/>
          </p:nvPr>
        </p:nvSpPr>
        <p:spPr/>
        <p:txBody>
          <a:bodyPr/>
          <a:lstStyle/>
          <a:p>
            <a:fld id="{EB307726-5B59-461F-A4AA-FAF5351BF851}" type="slidenum">
              <a:rPr lang="zh-CN" altLang="en-US" smtClean="0"/>
              <a:t>‹#›</a:t>
            </a:fld>
            <a:endParaRPr lang="zh-CN" altLang="en-US"/>
          </a:p>
        </p:txBody>
      </p:sp>
    </p:spTree>
    <p:extLst>
      <p:ext uri="{BB962C8B-B14F-4D97-AF65-F5344CB8AC3E}">
        <p14:creationId xmlns:p14="http://schemas.microsoft.com/office/powerpoint/2010/main" val="29662223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a:t>单击此处编辑母版标题样式</a:t>
            </a:r>
            <a:endParaRPr lang="en-US" dirty="0"/>
          </a:p>
        </p:txBody>
      </p:sp>
      <p:sp>
        <p:nvSpPr>
          <p:cNvPr id="3" name="KSO_FD"/>
          <p:cNvSpPr>
            <a:spLocks noGrp="1"/>
          </p:cNvSpPr>
          <p:nvPr>
            <p:ph type="dt" sz="half" idx="10"/>
          </p:nvPr>
        </p:nvSpPr>
        <p:spPr/>
        <p:txBody>
          <a:bodyPr/>
          <a:lstStyle/>
          <a:p>
            <a:fld id="{E1A3A435-6BC7-4807-824C-AA20D6B1D8C1}" type="datetimeFigureOut">
              <a:rPr lang="zh-CN" altLang="en-US" smtClean="0"/>
              <a:t>2024/4/1</a:t>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EB307726-5B59-461F-A4AA-FAF5351BF851}" type="slidenum">
              <a:rPr lang="zh-CN" altLang="en-US" smtClean="0"/>
              <a:t>‹#›</a:t>
            </a:fld>
            <a:endParaRPr lang="zh-CN" altLang="en-US"/>
          </a:p>
        </p:txBody>
      </p:sp>
    </p:spTree>
    <p:extLst>
      <p:ext uri="{BB962C8B-B14F-4D97-AF65-F5344CB8AC3E}">
        <p14:creationId xmlns:p14="http://schemas.microsoft.com/office/powerpoint/2010/main" val="4561381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r="2362" b="2351"/>
          <a:stretch/>
        </p:blipFill>
        <p:spPr>
          <a:xfrm>
            <a:off x="0" y="0"/>
            <a:ext cx="12192000" cy="6858000"/>
          </a:xfrm>
          <a:prstGeom prst="rect">
            <a:avLst/>
          </a:prstGeom>
        </p:spPr>
      </p:pic>
      <p:sp>
        <p:nvSpPr>
          <p:cNvPr id="2" name="KSO_FD"/>
          <p:cNvSpPr>
            <a:spLocks noGrp="1"/>
          </p:cNvSpPr>
          <p:nvPr>
            <p:ph type="dt" sz="half" idx="10"/>
          </p:nvPr>
        </p:nvSpPr>
        <p:spPr/>
        <p:txBody>
          <a:bodyPr/>
          <a:lstStyle/>
          <a:p>
            <a:fld id="{E1A3A435-6BC7-4807-824C-AA20D6B1D8C1}" type="datetimeFigureOut">
              <a:rPr lang="zh-CN" altLang="en-US" smtClean="0"/>
              <a:t>2024/4/1</a:t>
            </a:fld>
            <a:endParaRPr lang="zh-CN" altLang="en-US"/>
          </a:p>
        </p:txBody>
      </p:sp>
      <p:sp>
        <p:nvSpPr>
          <p:cNvPr id="3" name="KSO_FT"/>
          <p:cNvSpPr>
            <a:spLocks noGrp="1"/>
          </p:cNvSpPr>
          <p:nvPr>
            <p:ph type="ftr" sz="quarter" idx="11"/>
          </p:nvPr>
        </p:nvSpPr>
        <p:spPr/>
        <p:txBody>
          <a:bodyPr/>
          <a:lstStyle/>
          <a:p>
            <a:endParaRPr lang="zh-CN" altLang="en-US"/>
          </a:p>
        </p:txBody>
      </p:sp>
      <p:sp>
        <p:nvSpPr>
          <p:cNvPr id="4" name="KSO_FN"/>
          <p:cNvSpPr>
            <a:spLocks noGrp="1"/>
          </p:cNvSpPr>
          <p:nvPr>
            <p:ph type="sldNum" sz="quarter" idx="12"/>
          </p:nvPr>
        </p:nvSpPr>
        <p:spPr/>
        <p:txBody>
          <a:bodyPr/>
          <a:lstStyle/>
          <a:p>
            <a:fld id="{EB307726-5B59-461F-A4AA-FAF5351BF851}" type="slidenum">
              <a:rPr lang="zh-CN" altLang="en-US" smtClean="0"/>
              <a:t>‹#›</a:t>
            </a:fld>
            <a:endParaRPr lang="zh-CN" altLang="en-US"/>
          </a:p>
        </p:txBody>
      </p:sp>
    </p:spTree>
    <p:extLst>
      <p:ext uri="{BB962C8B-B14F-4D97-AF65-F5344CB8AC3E}">
        <p14:creationId xmlns:p14="http://schemas.microsoft.com/office/powerpoint/2010/main" val="21755528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KSO_BT1"/>
          <p:cNvSpPr>
            <a:spLocks noGrp="1"/>
          </p:cNvSpPr>
          <p:nvPr>
            <p:ph type="title"/>
          </p:nvPr>
        </p:nvSpPr>
        <p:spPr>
          <a:xfrm>
            <a:off x="1144590" y="533403"/>
            <a:ext cx="3932237" cy="1600200"/>
          </a:xfrm>
        </p:spPr>
        <p:txBody>
          <a:bodyPr anchor="b"/>
          <a:lstStyle>
            <a:lvl1pPr>
              <a:defRPr sz="2400"/>
            </a:lvl1pPr>
          </a:lstStyle>
          <a:p>
            <a:r>
              <a:rPr lang="zh-CN" altLang="en-US"/>
              <a:t>单击此处编辑母版标题样式</a:t>
            </a:r>
            <a:endParaRPr lang="en-US" dirty="0"/>
          </a:p>
        </p:txBody>
      </p:sp>
      <p:sp>
        <p:nvSpPr>
          <p:cNvPr id="3" name="KSO_BC1"/>
          <p:cNvSpPr>
            <a:spLocks noGrp="1"/>
          </p:cNvSpPr>
          <p:nvPr>
            <p:ph idx="1"/>
          </p:nvPr>
        </p:nvSpPr>
        <p:spPr>
          <a:xfrm>
            <a:off x="5487989" y="1063630"/>
            <a:ext cx="6172200" cy="4873625"/>
          </a:xfrm>
        </p:spPr>
        <p:txBody>
          <a:bodyPr>
            <a:normAutofit/>
          </a:bodyPr>
          <a:lstStyle>
            <a:lvl1pPr>
              <a:defRPr sz="1500"/>
            </a:lvl1pPr>
            <a:lvl2pPr>
              <a:defRPr sz="1350"/>
            </a:lvl2pPr>
            <a:lvl3pPr>
              <a:defRPr sz="1200"/>
            </a:lvl3pPr>
            <a:lvl4pPr>
              <a:defRPr sz="1050"/>
            </a:lvl4pPr>
            <a:lvl5pPr>
              <a:defRPr sz="105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二级</a:t>
            </a:r>
          </a:p>
        </p:txBody>
      </p:sp>
      <p:sp>
        <p:nvSpPr>
          <p:cNvPr id="4" name="KSO_BC2"/>
          <p:cNvSpPr>
            <a:spLocks noGrp="1"/>
          </p:cNvSpPr>
          <p:nvPr>
            <p:ph type="body" sz="half" idx="2"/>
          </p:nvPr>
        </p:nvSpPr>
        <p:spPr>
          <a:xfrm>
            <a:off x="1144590" y="2133603"/>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KSO_FD"/>
          <p:cNvSpPr>
            <a:spLocks noGrp="1"/>
          </p:cNvSpPr>
          <p:nvPr>
            <p:ph type="dt" sz="half" idx="10"/>
          </p:nvPr>
        </p:nvSpPr>
        <p:spPr/>
        <p:txBody>
          <a:bodyPr/>
          <a:lstStyle/>
          <a:p>
            <a:fld id="{E1A3A435-6BC7-4807-824C-AA20D6B1D8C1}" type="datetimeFigureOut">
              <a:rPr lang="zh-CN" altLang="en-US" smtClean="0"/>
              <a:t>2024/4/1</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EB307726-5B59-461F-A4AA-FAF5351BF851}" type="slidenum">
              <a:rPr lang="zh-CN" altLang="en-US" smtClean="0"/>
              <a:t>‹#›</a:t>
            </a:fld>
            <a:endParaRPr lang="zh-CN" altLang="en-US"/>
          </a:p>
        </p:txBody>
      </p:sp>
    </p:spTree>
    <p:extLst>
      <p:ext uri="{BB962C8B-B14F-4D97-AF65-F5344CB8AC3E}">
        <p14:creationId xmlns:p14="http://schemas.microsoft.com/office/powerpoint/2010/main" val="3247069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KSO_BT1"/>
          <p:cNvSpPr>
            <a:spLocks noGrp="1"/>
          </p:cNvSpPr>
          <p:nvPr>
            <p:ph type="title"/>
          </p:nvPr>
        </p:nvSpPr>
        <p:spPr>
          <a:xfrm>
            <a:off x="1246192" y="457200"/>
            <a:ext cx="3932237" cy="1600200"/>
          </a:xfrm>
        </p:spPr>
        <p:txBody>
          <a:bodyPr anchor="b"/>
          <a:lstStyle>
            <a:lvl1pPr>
              <a:defRPr sz="2400"/>
            </a:lvl1pPr>
          </a:lstStyle>
          <a:p>
            <a:r>
              <a:rPr lang="zh-CN" altLang="en-US"/>
              <a:t>单击此处编辑母版标题样式</a:t>
            </a:r>
            <a:endParaRPr lang="en-US" dirty="0"/>
          </a:p>
        </p:txBody>
      </p:sp>
      <p:sp>
        <p:nvSpPr>
          <p:cNvPr id="3" name="KSO_BC1"/>
          <p:cNvSpPr>
            <a:spLocks noGrp="1" noChangeAspect="1"/>
          </p:cNvSpPr>
          <p:nvPr>
            <p:ph type="pic" idx="1"/>
          </p:nvPr>
        </p:nvSpPr>
        <p:spPr>
          <a:xfrm>
            <a:off x="5442833" y="987429"/>
            <a:ext cx="617220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KSO_BC2"/>
          <p:cNvSpPr>
            <a:spLocks noGrp="1"/>
          </p:cNvSpPr>
          <p:nvPr>
            <p:ph type="body" sz="half" idx="2"/>
          </p:nvPr>
        </p:nvSpPr>
        <p:spPr>
          <a:xfrm>
            <a:off x="1246192" y="2057401"/>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KSO_FD"/>
          <p:cNvSpPr>
            <a:spLocks noGrp="1"/>
          </p:cNvSpPr>
          <p:nvPr>
            <p:ph type="dt" sz="half" idx="10"/>
          </p:nvPr>
        </p:nvSpPr>
        <p:spPr/>
        <p:txBody>
          <a:bodyPr/>
          <a:lstStyle/>
          <a:p>
            <a:fld id="{E1A3A435-6BC7-4807-824C-AA20D6B1D8C1}" type="datetimeFigureOut">
              <a:rPr lang="zh-CN" altLang="en-US" smtClean="0"/>
              <a:t>2024/4/1</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EB307726-5B59-461F-A4AA-FAF5351BF851}" type="slidenum">
              <a:rPr lang="zh-CN" altLang="en-US" smtClean="0"/>
              <a:t>‹#›</a:t>
            </a:fld>
            <a:endParaRPr lang="zh-CN" altLang="en-US"/>
          </a:p>
        </p:txBody>
      </p:sp>
    </p:spTree>
    <p:extLst>
      <p:ext uri="{BB962C8B-B14F-4D97-AF65-F5344CB8AC3E}">
        <p14:creationId xmlns:p14="http://schemas.microsoft.com/office/powerpoint/2010/main" val="3030410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矩形 6"/>
          <p:cNvSpPr/>
          <p:nvPr/>
        </p:nvSpPr>
        <p:spPr>
          <a:xfrm>
            <a:off x="0" y="0"/>
            <a:ext cx="12192000" cy="6858000"/>
          </a:xfrm>
          <a:prstGeom prst="rect">
            <a:avLst/>
          </a:prstGeom>
          <a:solidFill>
            <a:srgbClr val="9083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279400" y="178573"/>
            <a:ext cx="11633200" cy="6542905"/>
          </a:xfrm>
          <a:prstGeom prst="rect">
            <a:avLst/>
          </a:prstGeom>
        </p:spPr>
      </p:pic>
      <p:sp>
        <p:nvSpPr>
          <p:cNvPr id="9" name="矩形 8"/>
          <p:cNvSpPr/>
          <p:nvPr/>
        </p:nvSpPr>
        <p:spPr>
          <a:xfrm>
            <a:off x="482601" y="381000"/>
            <a:ext cx="11184214" cy="6146800"/>
          </a:xfrm>
          <a:prstGeom prst="rect">
            <a:avLst/>
          </a:prstGeom>
          <a:solidFill>
            <a:srgbClr val="EBE4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KSO_BT1"/>
          <p:cNvSpPr>
            <a:spLocks noGrp="1"/>
          </p:cNvSpPr>
          <p:nvPr>
            <p:ph type="title"/>
          </p:nvPr>
        </p:nvSpPr>
        <p:spPr>
          <a:xfrm>
            <a:off x="723091" y="550790"/>
            <a:ext cx="10630709" cy="699595"/>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
        <p:nvSpPr>
          <p:cNvPr id="4" name="KSO_FD"/>
          <p:cNvSpPr>
            <a:spLocks noGrp="1"/>
          </p:cNvSpPr>
          <p:nvPr>
            <p:ph type="dt" sz="half" idx="2"/>
          </p:nvPr>
        </p:nvSpPr>
        <p:spPr>
          <a:xfrm>
            <a:off x="838200" y="6356353"/>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E1A3A435-6BC7-4807-824C-AA20D6B1D8C1}" type="datetimeFigureOut">
              <a:rPr lang="zh-CN" altLang="en-US" smtClean="0"/>
              <a:t>2024/4/1</a:t>
            </a:fld>
            <a:endParaRPr lang="zh-CN" altLang="en-US"/>
          </a:p>
        </p:txBody>
      </p:sp>
      <p:sp>
        <p:nvSpPr>
          <p:cNvPr id="5" name="KSO_FT"/>
          <p:cNvSpPr>
            <a:spLocks noGrp="1"/>
          </p:cNvSpPr>
          <p:nvPr>
            <p:ph type="ftr" sz="quarter" idx="3"/>
          </p:nvPr>
        </p:nvSpPr>
        <p:spPr>
          <a:xfrm>
            <a:off x="4038600" y="6356353"/>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3"/>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EB307726-5B59-461F-A4AA-FAF5351BF851}" type="slidenum">
              <a:rPr lang="zh-CN" altLang="en-US" smtClean="0"/>
              <a:t>‹#›</a:t>
            </a:fld>
            <a:endParaRPr lang="zh-CN" altLang="en-US"/>
          </a:p>
        </p:txBody>
      </p:sp>
      <p:sp>
        <p:nvSpPr>
          <p:cNvPr id="3" name="KSO_BC1"/>
          <p:cNvSpPr>
            <a:spLocks noGrp="1"/>
          </p:cNvSpPr>
          <p:nvPr>
            <p:ph type="body" idx="1"/>
          </p:nvPr>
        </p:nvSpPr>
        <p:spPr>
          <a:xfrm>
            <a:off x="723900" y="1452812"/>
            <a:ext cx="10629900" cy="4767019"/>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p:txBody>
      </p:sp>
    </p:spTree>
    <p:extLst>
      <p:ext uri="{BB962C8B-B14F-4D97-AF65-F5344CB8AC3E}">
        <p14:creationId xmlns:p14="http://schemas.microsoft.com/office/powerpoint/2010/main" val="26849070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200" b="1" i="0" kern="1200" baseline="0">
          <a:solidFill>
            <a:srgbClr val="543715"/>
          </a:solidFill>
          <a:effectLst/>
          <a:latin typeface="+mj-ea"/>
          <a:ea typeface="+mj-ea"/>
          <a:cs typeface="+mj-cs"/>
        </a:defRPr>
      </a:lvl1pPr>
    </p:titleStyle>
    <p:bodyStyle>
      <a:lvl1pPr marL="267891" indent="-267891" algn="just" defTabSz="685800" rtl="0" eaLnBrk="1" latinLnBrk="0" hangingPunct="1">
        <a:lnSpc>
          <a:spcPct val="110000"/>
        </a:lnSpc>
        <a:spcBef>
          <a:spcPts val="1350"/>
        </a:spcBef>
        <a:spcAft>
          <a:spcPts val="0"/>
        </a:spcAft>
        <a:buClr>
          <a:schemeClr val="accent1"/>
        </a:buClr>
        <a:buSzPct val="100000"/>
        <a:buFont typeface="Webdings" panose="05030102010509060703" pitchFamily="18" charset="2"/>
        <a:buChar char=""/>
        <a:defRPr sz="2400" kern="1200" baseline="0">
          <a:solidFill>
            <a:srgbClr val="8F8363"/>
          </a:solidFill>
          <a:latin typeface="+mj-ea"/>
          <a:ea typeface="+mj-ea"/>
          <a:cs typeface="+mn-cs"/>
        </a:defRPr>
      </a:lvl1pPr>
      <a:lvl2pPr marL="267891" indent="-267891" algn="just" defTabSz="685800" rtl="0" eaLnBrk="1" latinLnBrk="0" hangingPunct="1">
        <a:lnSpc>
          <a:spcPct val="15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6F5534"/>
          </a:solidFill>
          <a:latin typeface="+mn-ea"/>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80C92FD-C2CB-4F45-9224-53C65E8F3D6C}"/>
              </a:ext>
            </a:extLst>
          </p:cNvPr>
          <p:cNvSpPr>
            <a:spLocks noGrp="1"/>
          </p:cNvSpPr>
          <p:nvPr>
            <p:ph type="title"/>
          </p:nvPr>
        </p:nvSpPr>
        <p:spPr>
          <a:xfrm>
            <a:off x="3186580" y="2207984"/>
            <a:ext cx="5818840" cy="1720077"/>
          </a:xfrm>
        </p:spPr>
        <p:txBody>
          <a:bodyPr/>
          <a:lstStyle/>
          <a:p>
            <a:r>
              <a:rPr lang="zh-CN" altLang="en-US" dirty="0"/>
              <a:t>普通话水平测试评分标准</a:t>
            </a:r>
          </a:p>
        </p:txBody>
      </p:sp>
    </p:spTree>
    <p:extLst>
      <p:ext uri="{BB962C8B-B14F-4D97-AF65-F5344CB8AC3E}">
        <p14:creationId xmlns:p14="http://schemas.microsoft.com/office/powerpoint/2010/main" val="2574810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F8BC8E6-8F60-4DEA-92A0-87080822970E}"/>
              </a:ext>
            </a:extLst>
          </p:cNvPr>
          <p:cNvSpPr>
            <a:spLocks noGrp="1"/>
          </p:cNvSpPr>
          <p:nvPr>
            <p:ph type="title"/>
          </p:nvPr>
        </p:nvSpPr>
        <p:spPr>
          <a:xfrm>
            <a:off x="722282" y="420161"/>
            <a:ext cx="10630709" cy="616159"/>
          </a:xfrm>
        </p:spPr>
        <p:txBody>
          <a:bodyPr/>
          <a:lstStyle/>
          <a:p>
            <a:r>
              <a:rPr lang="zh-CN" altLang="en-US" dirty="0"/>
              <a:t>“朗读短文”样卷</a:t>
            </a:r>
          </a:p>
        </p:txBody>
      </p:sp>
      <p:sp>
        <p:nvSpPr>
          <p:cNvPr id="3" name="内容占位符 2">
            <a:extLst>
              <a:ext uri="{FF2B5EF4-FFF2-40B4-BE49-F238E27FC236}">
                <a16:creationId xmlns:a16="http://schemas.microsoft.com/office/drawing/2014/main" id="{2CEAB245-AFD8-4A91-99C8-FA88414F9E14}"/>
              </a:ext>
            </a:extLst>
          </p:cNvPr>
          <p:cNvSpPr>
            <a:spLocks noGrp="1"/>
          </p:cNvSpPr>
          <p:nvPr>
            <p:ph idx="1"/>
          </p:nvPr>
        </p:nvSpPr>
        <p:spPr>
          <a:xfrm>
            <a:off x="723900" y="1245326"/>
            <a:ext cx="10629900" cy="5312228"/>
          </a:xfrm>
        </p:spPr>
        <p:txBody>
          <a:bodyPr>
            <a:normAutofit fontScale="92500" lnSpcReduction="20000"/>
          </a:bodyPr>
          <a:lstStyle/>
          <a:p>
            <a:pPr marL="0" indent="0">
              <a:buNone/>
            </a:pPr>
            <a:r>
              <a:rPr lang="zh-CN" altLang="en-US" dirty="0"/>
              <a:t>      很久以前，在一个漆黑的秋天的夜晚，我泛舟在西伯利亚一条阴森森的河上。船到一个转弯处，只见前面黑黢黢的山峰下面一星火光蓦地一闪。火光又明又亮，好像就在眼前</a:t>
            </a:r>
            <a:r>
              <a:rPr lang="en-US" altLang="zh-CN" dirty="0"/>
              <a:t>……“</a:t>
            </a:r>
            <a:r>
              <a:rPr lang="zh-CN" altLang="en-US" dirty="0"/>
              <a:t>好啦，谢天谢地</a:t>
            </a:r>
            <a:r>
              <a:rPr lang="en-US" altLang="zh-CN" dirty="0"/>
              <a:t>!”</a:t>
            </a:r>
            <a:r>
              <a:rPr lang="zh-CN" altLang="en-US" dirty="0"/>
              <a:t>我高兴地说，“马上就到过夜的地方啦</a:t>
            </a:r>
            <a:r>
              <a:rPr lang="en-US" altLang="zh-CN" dirty="0"/>
              <a:t>!”</a:t>
            </a:r>
            <a:r>
              <a:rPr lang="zh-CN" altLang="en-US" dirty="0"/>
              <a:t>船夫扭头朝身后的火光望了一眼，又不以为然地划起桨来。“远着呢</a:t>
            </a:r>
            <a:r>
              <a:rPr lang="en-US" altLang="zh-CN" dirty="0"/>
              <a:t>!”</a:t>
            </a:r>
            <a:r>
              <a:rPr lang="zh-CN" altLang="en-US" dirty="0"/>
              <a:t>我不相信他的话，因为火光冲破朦胧的夜色，明明在那儿闪烁。不过船夫是对的，事实上，火光的确还远着呢。这些黑夜的火光的特点是：驱散黑暗，闪闪发亮，近在眼前，令人神往。乍一看，再划几下就到了</a:t>
            </a:r>
            <a:r>
              <a:rPr lang="en-US" altLang="zh-CN" dirty="0"/>
              <a:t>……</a:t>
            </a:r>
            <a:r>
              <a:rPr lang="zh-CN" altLang="en-US" dirty="0"/>
              <a:t>其实却还远着呢</a:t>
            </a:r>
            <a:r>
              <a:rPr lang="en-US" altLang="zh-CN" dirty="0"/>
              <a:t>!……</a:t>
            </a:r>
          </a:p>
          <a:p>
            <a:pPr marL="0" indent="0">
              <a:buNone/>
            </a:pPr>
            <a:r>
              <a:rPr lang="zh-CN" altLang="en-US" dirty="0"/>
              <a:t>      我们在漆黑如墨的河上又划了很久。一个个峡谷和悬崖，迎面驶来，又向后移去，仿佛消失在茫茫的远方，而火光却依然停在前头，闪闪发亮，令人神往</a:t>
            </a:r>
            <a:r>
              <a:rPr lang="en-US" altLang="zh-CN" dirty="0"/>
              <a:t>――</a:t>
            </a:r>
            <a:r>
              <a:rPr lang="zh-CN" altLang="en-US" dirty="0"/>
              <a:t>依然是这么近，又依然是那么远</a:t>
            </a:r>
            <a:r>
              <a:rPr lang="en-US" altLang="zh-CN" dirty="0"/>
              <a:t>……</a:t>
            </a:r>
          </a:p>
          <a:p>
            <a:pPr marL="0" indent="0">
              <a:buNone/>
            </a:pPr>
            <a:r>
              <a:rPr lang="zh-CN" altLang="en-US" dirty="0"/>
              <a:t>      现在，无论是这条被悬崖峭壁的阴影笼罩的漆黑的河流，还是那一星明亮的火光，都经常浮现在我的脑际，在这以前和在这以后，曾有许多火光，似乎近在咫尺，不止使我一人心驰神往。可是生活之河却仍然在那阴森森的两岸之间流着，而火光也依旧非常遥远。因此，必须加劲划桨</a:t>
            </a:r>
            <a:r>
              <a:rPr lang="en-US" altLang="zh-CN" dirty="0"/>
              <a:t>……</a:t>
            </a:r>
          </a:p>
          <a:p>
            <a:pPr marL="0" indent="0">
              <a:buNone/>
            </a:pPr>
            <a:r>
              <a:rPr lang="zh-CN" altLang="en-US" dirty="0"/>
              <a:t>      然而，火光啊</a:t>
            </a:r>
            <a:r>
              <a:rPr lang="en-US" altLang="zh-CN" dirty="0"/>
              <a:t>……</a:t>
            </a:r>
            <a:r>
              <a:rPr lang="zh-CN" altLang="en-US" dirty="0"/>
              <a:t>毕竟</a:t>
            </a:r>
            <a:r>
              <a:rPr lang="en-US" altLang="zh-CN" dirty="0"/>
              <a:t>……</a:t>
            </a:r>
            <a:r>
              <a:rPr lang="zh-CN" altLang="en-US" dirty="0"/>
              <a:t>毕竟就在前头</a:t>
            </a:r>
            <a:r>
              <a:rPr lang="en-US" altLang="zh-CN" dirty="0"/>
              <a:t>!……</a:t>
            </a:r>
          </a:p>
        </p:txBody>
      </p:sp>
    </p:spTree>
    <p:extLst>
      <p:ext uri="{BB962C8B-B14F-4D97-AF65-F5344CB8AC3E}">
        <p14:creationId xmlns:p14="http://schemas.microsoft.com/office/powerpoint/2010/main" val="37226933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962A3F0-3C90-4A99-821D-6A2AFE2716C4}"/>
              </a:ext>
            </a:extLst>
          </p:cNvPr>
          <p:cNvSpPr>
            <a:spLocks noGrp="1"/>
          </p:cNvSpPr>
          <p:nvPr>
            <p:ph type="title"/>
          </p:nvPr>
        </p:nvSpPr>
        <p:spPr/>
        <p:txBody>
          <a:bodyPr/>
          <a:lstStyle/>
          <a:p>
            <a:r>
              <a:rPr lang="zh-CN" altLang="en-US" dirty="0"/>
              <a:t>第四题：命题说话</a:t>
            </a:r>
          </a:p>
        </p:txBody>
      </p:sp>
      <p:sp>
        <p:nvSpPr>
          <p:cNvPr id="3" name="内容占位符 2">
            <a:extLst>
              <a:ext uri="{FF2B5EF4-FFF2-40B4-BE49-F238E27FC236}">
                <a16:creationId xmlns:a16="http://schemas.microsoft.com/office/drawing/2014/main" id="{A3942A3B-EE55-472A-AC27-7F3EBE57C6CC}"/>
              </a:ext>
            </a:extLst>
          </p:cNvPr>
          <p:cNvSpPr>
            <a:spLocks noGrp="1"/>
          </p:cNvSpPr>
          <p:nvPr>
            <p:ph idx="1"/>
          </p:nvPr>
        </p:nvSpPr>
        <p:spPr>
          <a:xfrm>
            <a:off x="723900" y="1341121"/>
            <a:ext cx="10629900" cy="4966090"/>
          </a:xfrm>
        </p:spPr>
        <p:txBody>
          <a:bodyPr>
            <a:normAutofit/>
          </a:bodyPr>
          <a:lstStyle/>
          <a:p>
            <a:pPr marL="0" indent="0">
              <a:buNone/>
            </a:pPr>
            <a:r>
              <a:rPr lang="en-US" altLang="zh-CN" sz="2800" b="1" dirty="0"/>
              <a:t>     </a:t>
            </a:r>
            <a:r>
              <a:rPr lang="zh-CN" altLang="en-US" sz="2800" b="1" dirty="0"/>
              <a:t>“命题说话”是整份试卷中唯一没有文字凭借的试题</a:t>
            </a:r>
            <a:endParaRPr lang="en-US" altLang="zh-CN" sz="2800" b="1" dirty="0"/>
          </a:p>
          <a:p>
            <a:pPr marL="0" indent="0">
              <a:buNone/>
            </a:pPr>
            <a:r>
              <a:rPr lang="en-US" altLang="zh-CN" sz="2800" b="1" dirty="0"/>
              <a:t>     1.</a:t>
            </a:r>
            <a:r>
              <a:rPr lang="zh-CN" altLang="en-US" sz="2800" b="1" dirty="0"/>
              <a:t>考察内容：应试人在没有文字凭借的情况下说普通话的水平，重点考核应试人普通话语音标准程度、词汇语法规范程度和表达的自然流畅程度。</a:t>
            </a:r>
            <a:endParaRPr lang="en-US" altLang="zh-CN" sz="2800" b="1" dirty="0"/>
          </a:p>
          <a:p>
            <a:pPr marL="0" indent="0">
              <a:buNone/>
            </a:pPr>
            <a:r>
              <a:rPr lang="en-US" altLang="zh-CN" sz="2800" b="1" dirty="0"/>
              <a:t>     2.</a:t>
            </a:r>
            <a:r>
              <a:rPr lang="zh-CN" altLang="en-US" sz="2800" b="1" dirty="0"/>
              <a:t>要求：根据试卷上命题说话的话题在没有文字凭借的情况下自然流畅的自由表达</a:t>
            </a:r>
            <a:r>
              <a:rPr lang="en-US" altLang="zh-CN" sz="2800" b="1" dirty="0"/>
              <a:t>3</a:t>
            </a:r>
            <a:r>
              <a:rPr lang="zh-CN" altLang="en-US" sz="2800" b="1" dirty="0"/>
              <a:t>分钟</a:t>
            </a:r>
            <a:endParaRPr lang="en-US" altLang="zh-CN" sz="2800" b="1" dirty="0"/>
          </a:p>
          <a:p>
            <a:pPr marL="0" indent="0">
              <a:buNone/>
            </a:pPr>
            <a:r>
              <a:rPr lang="en-US" altLang="zh-CN" sz="2800" b="1" dirty="0"/>
              <a:t>5.</a:t>
            </a:r>
            <a:r>
              <a:rPr lang="zh-CN" altLang="en-US" sz="2800" b="1" dirty="0"/>
              <a:t>限时：</a:t>
            </a:r>
            <a:r>
              <a:rPr lang="en-US" altLang="zh-CN" sz="2800" b="1" dirty="0"/>
              <a:t>2.5</a:t>
            </a:r>
            <a:r>
              <a:rPr lang="zh-CN" altLang="en-US" sz="2800" b="1" dirty="0"/>
              <a:t>分钟之内完成，超时扣分</a:t>
            </a:r>
            <a:endParaRPr lang="zh-CN" altLang="en-US" dirty="0"/>
          </a:p>
        </p:txBody>
      </p:sp>
    </p:spTree>
    <p:extLst>
      <p:ext uri="{BB962C8B-B14F-4D97-AF65-F5344CB8AC3E}">
        <p14:creationId xmlns:p14="http://schemas.microsoft.com/office/powerpoint/2010/main" val="6099962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910327C1-6C90-40F8-80F4-1435D61B590C}"/>
              </a:ext>
            </a:extLst>
          </p:cNvPr>
          <p:cNvSpPr>
            <a:spLocks noGrp="1"/>
          </p:cNvSpPr>
          <p:nvPr>
            <p:ph idx="1"/>
          </p:nvPr>
        </p:nvSpPr>
        <p:spPr>
          <a:xfrm>
            <a:off x="723900" y="365760"/>
            <a:ext cx="10629900" cy="6296297"/>
          </a:xfrm>
        </p:spPr>
        <p:txBody>
          <a:bodyPr>
            <a:normAutofit/>
          </a:bodyPr>
          <a:lstStyle/>
          <a:p>
            <a:pPr marL="0" indent="0">
              <a:buNone/>
            </a:pPr>
            <a:r>
              <a:rPr lang="en-US" altLang="zh-CN" sz="2800" b="1" dirty="0"/>
              <a:t>      4.</a:t>
            </a:r>
            <a:r>
              <a:rPr lang="zh-CN" altLang="en-US" sz="2800" b="1" dirty="0"/>
              <a:t>评分标准：共</a:t>
            </a:r>
            <a:r>
              <a:rPr lang="en-US" altLang="zh-CN" sz="2800" b="1" dirty="0"/>
              <a:t>40</a:t>
            </a:r>
            <a:r>
              <a:rPr lang="zh-CN" altLang="en-US" sz="2800" b="1" dirty="0"/>
              <a:t>分</a:t>
            </a:r>
          </a:p>
          <a:p>
            <a:pPr marL="0" indent="0">
              <a:buNone/>
            </a:pPr>
            <a:r>
              <a:rPr lang="zh-CN" altLang="en-US" sz="2800" b="1" dirty="0"/>
              <a:t>       评分标准主要从语音标准程度、词汇语法规范程度、自然流畅程度三方面进行评定。</a:t>
            </a:r>
            <a:endParaRPr lang="en-US" altLang="zh-CN" sz="2800" b="1" dirty="0"/>
          </a:p>
          <a:p>
            <a:pPr marL="0" indent="0">
              <a:buNone/>
            </a:pPr>
            <a:r>
              <a:rPr lang="zh-CN" altLang="en-US" sz="2800" b="1" dirty="0"/>
              <a:t>    “语音标准程度”的评分分六个档次：</a:t>
            </a:r>
            <a:endParaRPr lang="en-US" altLang="zh-CN" sz="2800" b="1" dirty="0"/>
          </a:p>
          <a:p>
            <a:pPr marL="0" indent="0">
              <a:buNone/>
            </a:pPr>
            <a:r>
              <a:rPr lang="zh-CN" altLang="en-US" sz="2800" b="1" dirty="0"/>
              <a:t>               一档扣</a:t>
            </a:r>
            <a:r>
              <a:rPr lang="en-US" altLang="zh-CN" sz="2800" b="1" dirty="0"/>
              <a:t>0</a:t>
            </a:r>
            <a:r>
              <a:rPr lang="zh-CN" altLang="en-US" sz="2800" b="1" dirty="0"/>
              <a:t>分、</a:t>
            </a:r>
            <a:r>
              <a:rPr lang="en-US" altLang="zh-CN" sz="2800" b="1" dirty="0"/>
              <a:t>1</a:t>
            </a:r>
            <a:r>
              <a:rPr lang="zh-CN" altLang="en-US" sz="2800" b="1" dirty="0"/>
              <a:t>分、</a:t>
            </a:r>
            <a:r>
              <a:rPr lang="en-US" altLang="zh-CN" sz="2800" b="1" dirty="0"/>
              <a:t>2</a:t>
            </a:r>
            <a:r>
              <a:rPr lang="zh-CN" altLang="en-US" sz="2800" b="1" dirty="0"/>
              <a:t>分</a:t>
            </a:r>
            <a:endParaRPr lang="en-US" altLang="zh-CN" sz="2800" b="1" dirty="0"/>
          </a:p>
          <a:p>
            <a:pPr marL="0" indent="0">
              <a:buNone/>
            </a:pPr>
            <a:r>
              <a:rPr lang="zh-CN" altLang="en-US" sz="2800" b="1" dirty="0"/>
              <a:t>               二档扣</a:t>
            </a:r>
            <a:r>
              <a:rPr lang="en-US" altLang="zh-CN" sz="2800" b="1" dirty="0"/>
              <a:t>3</a:t>
            </a:r>
            <a:r>
              <a:rPr lang="zh-CN" altLang="en-US" sz="2800" b="1" dirty="0"/>
              <a:t>分、</a:t>
            </a:r>
            <a:r>
              <a:rPr lang="en-US" altLang="zh-CN" sz="2800" b="1" dirty="0"/>
              <a:t>4</a:t>
            </a:r>
            <a:r>
              <a:rPr lang="zh-CN" altLang="en-US" sz="2800" b="1" dirty="0"/>
              <a:t>分</a:t>
            </a:r>
            <a:endParaRPr lang="en-US" altLang="zh-CN" sz="2800" b="1" dirty="0"/>
          </a:p>
          <a:p>
            <a:pPr marL="0" indent="0">
              <a:buNone/>
            </a:pPr>
            <a:r>
              <a:rPr lang="zh-CN" altLang="en-US" sz="2800" b="1" dirty="0"/>
              <a:t>               三档扣</a:t>
            </a:r>
            <a:r>
              <a:rPr lang="en-US" altLang="zh-CN" sz="2800" b="1" dirty="0"/>
              <a:t>5</a:t>
            </a:r>
            <a:r>
              <a:rPr lang="zh-CN" altLang="en-US" sz="2800" b="1" dirty="0"/>
              <a:t>分、</a:t>
            </a:r>
            <a:r>
              <a:rPr lang="en-US" altLang="zh-CN" sz="2800" b="1" dirty="0"/>
              <a:t>6</a:t>
            </a:r>
            <a:r>
              <a:rPr lang="zh-CN" altLang="en-US" sz="2800" b="1" dirty="0"/>
              <a:t>分</a:t>
            </a:r>
            <a:endParaRPr lang="en-US" altLang="zh-CN" sz="2800" b="1" dirty="0"/>
          </a:p>
          <a:p>
            <a:pPr marL="0" indent="0">
              <a:buNone/>
            </a:pPr>
            <a:r>
              <a:rPr lang="zh-CN" altLang="en-US" sz="2800" b="1" dirty="0"/>
              <a:t>               四档扣</a:t>
            </a:r>
            <a:r>
              <a:rPr lang="en-US" altLang="zh-CN" sz="2800" b="1" dirty="0"/>
              <a:t>7</a:t>
            </a:r>
            <a:r>
              <a:rPr lang="zh-CN" altLang="en-US" sz="2800" b="1" dirty="0"/>
              <a:t>分、</a:t>
            </a:r>
            <a:r>
              <a:rPr lang="en-US" altLang="zh-CN" sz="2800" b="1" dirty="0"/>
              <a:t>8</a:t>
            </a:r>
            <a:r>
              <a:rPr lang="zh-CN" altLang="en-US" sz="2800" b="1" dirty="0"/>
              <a:t>分</a:t>
            </a:r>
            <a:endParaRPr lang="en-US" altLang="zh-CN" sz="2800" b="1" dirty="0"/>
          </a:p>
          <a:p>
            <a:pPr marL="0" indent="0">
              <a:buNone/>
            </a:pPr>
            <a:r>
              <a:rPr lang="zh-CN" altLang="en-US" sz="2800" b="1" dirty="0"/>
              <a:t>               五档扣</a:t>
            </a:r>
            <a:r>
              <a:rPr lang="en-US" altLang="zh-CN" sz="2800" b="1" dirty="0"/>
              <a:t>9</a:t>
            </a:r>
            <a:r>
              <a:rPr lang="zh-CN" altLang="en-US" sz="2800" b="1" dirty="0"/>
              <a:t>分、</a:t>
            </a:r>
            <a:r>
              <a:rPr lang="en-US" altLang="zh-CN" sz="2800" b="1" dirty="0"/>
              <a:t>10</a:t>
            </a:r>
            <a:r>
              <a:rPr lang="zh-CN" altLang="en-US" sz="2800" b="1" dirty="0"/>
              <a:t>分、</a:t>
            </a:r>
            <a:r>
              <a:rPr lang="en-US" altLang="zh-CN" sz="2800" b="1" dirty="0"/>
              <a:t>11</a:t>
            </a:r>
            <a:r>
              <a:rPr lang="zh-CN" altLang="en-US" sz="2800" b="1" dirty="0"/>
              <a:t>分</a:t>
            </a:r>
            <a:endParaRPr lang="en-US" altLang="zh-CN" sz="2800" b="1" dirty="0"/>
          </a:p>
          <a:p>
            <a:pPr marL="0" indent="0">
              <a:buNone/>
            </a:pPr>
            <a:r>
              <a:rPr lang="zh-CN" altLang="en-US" sz="2800" b="1" dirty="0"/>
              <a:t>               六档扣</a:t>
            </a:r>
            <a:r>
              <a:rPr lang="en-US" altLang="zh-CN" sz="2800" b="1" dirty="0"/>
              <a:t>12</a:t>
            </a:r>
            <a:r>
              <a:rPr lang="zh-CN" altLang="en-US" sz="2800" b="1" dirty="0"/>
              <a:t>分、</a:t>
            </a:r>
            <a:r>
              <a:rPr lang="en-US" altLang="zh-CN" sz="2800" b="1" dirty="0"/>
              <a:t>13</a:t>
            </a:r>
            <a:r>
              <a:rPr lang="zh-CN" altLang="en-US" sz="2800" b="1" dirty="0"/>
              <a:t>分、</a:t>
            </a:r>
            <a:r>
              <a:rPr lang="en-US" altLang="zh-CN" sz="2800" b="1" dirty="0"/>
              <a:t>14</a:t>
            </a:r>
            <a:r>
              <a:rPr lang="zh-CN" altLang="en-US" sz="2800" b="1" dirty="0"/>
              <a:t>分</a:t>
            </a:r>
            <a:endParaRPr lang="zh-CN" altLang="en-US" b="1" dirty="0"/>
          </a:p>
        </p:txBody>
      </p:sp>
    </p:spTree>
    <p:extLst>
      <p:ext uri="{BB962C8B-B14F-4D97-AF65-F5344CB8AC3E}">
        <p14:creationId xmlns:p14="http://schemas.microsoft.com/office/powerpoint/2010/main" val="358211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39322C99-6741-4A68-833F-A0BED9FFA909}"/>
              </a:ext>
            </a:extLst>
          </p:cNvPr>
          <p:cNvSpPr>
            <a:spLocks noGrp="1"/>
          </p:cNvSpPr>
          <p:nvPr>
            <p:ph idx="1"/>
          </p:nvPr>
        </p:nvSpPr>
        <p:spPr>
          <a:xfrm>
            <a:off x="339634" y="627018"/>
            <a:ext cx="11486606" cy="5939246"/>
          </a:xfrm>
        </p:spPr>
        <p:txBody>
          <a:bodyPr>
            <a:normAutofit/>
          </a:bodyPr>
          <a:lstStyle/>
          <a:p>
            <a:pPr marL="0" indent="0">
              <a:buNone/>
            </a:pPr>
            <a:r>
              <a:rPr lang="zh-CN" altLang="en-US" sz="2800" b="1" dirty="0"/>
              <a:t>“词汇语法规范程度”的评分分三档：</a:t>
            </a:r>
            <a:endParaRPr lang="en-US" altLang="zh-CN" sz="2800" b="1" dirty="0"/>
          </a:p>
          <a:p>
            <a:pPr marL="0" indent="0">
              <a:buNone/>
            </a:pPr>
            <a:r>
              <a:rPr lang="zh-CN" altLang="en-US" sz="2800" b="1" dirty="0"/>
              <a:t>           一档是词汇语法规范，不扣分</a:t>
            </a:r>
            <a:endParaRPr lang="en-US" altLang="zh-CN" sz="2800" b="1" dirty="0"/>
          </a:p>
          <a:p>
            <a:pPr marL="0" indent="0">
              <a:buNone/>
            </a:pPr>
            <a:r>
              <a:rPr lang="zh-CN" altLang="en-US" sz="2800" b="1" dirty="0"/>
              <a:t>           二档词汇语法偶有不规范的情况，扣</a:t>
            </a:r>
            <a:r>
              <a:rPr lang="en-US" altLang="zh-CN" sz="2800" b="1" dirty="0"/>
              <a:t>1</a:t>
            </a:r>
            <a:r>
              <a:rPr lang="zh-CN" altLang="en-US" sz="2800" b="1" dirty="0"/>
              <a:t>分、</a:t>
            </a:r>
            <a:r>
              <a:rPr lang="en-US" altLang="zh-CN" sz="2800" b="1" dirty="0"/>
              <a:t>2</a:t>
            </a:r>
            <a:r>
              <a:rPr lang="zh-CN" altLang="en-US" sz="2800" b="1" dirty="0"/>
              <a:t>分</a:t>
            </a:r>
            <a:endParaRPr lang="en-US" altLang="zh-CN" sz="2800" b="1" dirty="0"/>
          </a:p>
          <a:p>
            <a:pPr marL="0" indent="0">
              <a:buNone/>
            </a:pPr>
            <a:r>
              <a:rPr lang="zh-CN" altLang="en-US" sz="2800" b="1" dirty="0"/>
              <a:t>           三档词汇语法屡有不规范的情况，扣</a:t>
            </a:r>
            <a:r>
              <a:rPr lang="en-US" altLang="zh-CN" sz="2800" b="1" dirty="0"/>
              <a:t>3</a:t>
            </a:r>
            <a:r>
              <a:rPr lang="zh-CN" altLang="en-US" sz="2800" b="1" dirty="0"/>
              <a:t>分、</a:t>
            </a:r>
            <a:r>
              <a:rPr lang="en-US" altLang="zh-CN" sz="2800" b="1" dirty="0"/>
              <a:t>4</a:t>
            </a:r>
            <a:r>
              <a:rPr lang="zh-CN" altLang="en-US" sz="2800" b="1" dirty="0"/>
              <a:t>分</a:t>
            </a:r>
            <a:endParaRPr lang="en-US" altLang="zh-CN" sz="2800" b="1" dirty="0"/>
          </a:p>
          <a:p>
            <a:pPr marL="0" indent="0">
              <a:buNone/>
            </a:pPr>
            <a:endParaRPr lang="en-US" altLang="zh-CN" sz="2800" b="1" dirty="0"/>
          </a:p>
          <a:p>
            <a:pPr marL="0" indent="0">
              <a:buNone/>
            </a:pPr>
            <a:r>
              <a:rPr lang="zh-CN" altLang="en-US" sz="2800" b="1" dirty="0"/>
              <a:t>“自然流畅程度”的评分分三档：</a:t>
            </a:r>
            <a:endParaRPr lang="en-US" altLang="zh-CN" sz="2800" b="1" dirty="0"/>
          </a:p>
          <a:p>
            <a:pPr marL="0" indent="0">
              <a:buNone/>
            </a:pPr>
            <a:r>
              <a:rPr lang="zh-CN" altLang="en-US" sz="2800" b="1" dirty="0"/>
              <a:t>       一档语言自然流畅，不扣分</a:t>
            </a:r>
            <a:endParaRPr lang="en-US" altLang="zh-CN" sz="2800" b="1" dirty="0"/>
          </a:p>
          <a:p>
            <a:pPr marL="0" indent="0">
              <a:buNone/>
            </a:pPr>
            <a:r>
              <a:rPr lang="zh-CN" altLang="en-US" sz="2800" b="1" dirty="0"/>
              <a:t>       二档语言基本流畅，口语化较差，有背稿子的表现，扣</a:t>
            </a:r>
            <a:r>
              <a:rPr lang="en-US" altLang="zh-CN" sz="2800" b="1" dirty="0"/>
              <a:t>0.5</a:t>
            </a:r>
            <a:r>
              <a:rPr lang="zh-CN" altLang="en-US" sz="2800" b="1" dirty="0"/>
              <a:t>分、</a:t>
            </a:r>
            <a:r>
              <a:rPr lang="en-US" altLang="zh-CN" sz="2800" b="1" dirty="0"/>
              <a:t>1</a:t>
            </a:r>
            <a:r>
              <a:rPr lang="zh-CN" altLang="en-US" sz="2800" b="1" dirty="0"/>
              <a:t>分</a:t>
            </a:r>
            <a:endParaRPr lang="en-US" altLang="zh-CN" sz="2800" b="1" dirty="0"/>
          </a:p>
          <a:p>
            <a:pPr marL="0" indent="0">
              <a:buNone/>
            </a:pPr>
            <a:r>
              <a:rPr lang="zh-CN" altLang="en-US" sz="2800" b="1" dirty="0"/>
              <a:t>       三档语言不连贯，语调生硬，扣</a:t>
            </a:r>
            <a:r>
              <a:rPr lang="en-US" altLang="zh-CN" sz="2800" b="1" dirty="0"/>
              <a:t>2</a:t>
            </a:r>
            <a:r>
              <a:rPr lang="zh-CN" altLang="en-US" sz="2800" b="1" dirty="0"/>
              <a:t>分、</a:t>
            </a:r>
            <a:r>
              <a:rPr lang="en-US" altLang="zh-CN" sz="2800" b="1" dirty="0"/>
              <a:t>3</a:t>
            </a:r>
            <a:r>
              <a:rPr lang="zh-CN" altLang="en-US" sz="2800" b="1" dirty="0"/>
              <a:t>分</a:t>
            </a:r>
          </a:p>
        </p:txBody>
      </p:sp>
    </p:spTree>
    <p:extLst>
      <p:ext uri="{BB962C8B-B14F-4D97-AF65-F5344CB8AC3E}">
        <p14:creationId xmlns:p14="http://schemas.microsoft.com/office/powerpoint/2010/main" val="7340892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43678F46-1890-4D71-90B9-D7548FB2FFB2}"/>
              </a:ext>
            </a:extLst>
          </p:cNvPr>
          <p:cNvSpPr>
            <a:spLocks noGrp="1"/>
          </p:cNvSpPr>
          <p:nvPr>
            <p:ph idx="1"/>
          </p:nvPr>
        </p:nvSpPr>
        <p:spPr>
          <a:xfrm>
            <a:off x="723900" y="1863634"/>
            <a:ext cx="10629900" cy="4356197"/>
          </a:xfrm>
        </p:spPr>
        <p:txBody>
          <a:bodyPr>
            <a:normAutofit/>
          </a:bodyPr>
          <a:lstStyle/>
          <a:p>
            <a:pPr marL="0" indent="0">
              <a:buNone/>
            </a:pPr>
            <a:r>
              <a:rPr lang="en-US" altLang="zh-CN" sz="3600" b="1" dirty="0"/>
              <a:t>       5.</a:t>
            </a:r>
            <a:r>
              <a:rPr lang="zh-CN" altLang="en-US" sz="3600" b="1" dirty="0"/>
              <a:t>限时：说话时间不得少于</a:t>
            </a:r>
            <a:r>
              <a:rPr lang="en-US" altLang="zh-CN" sz="3600" b="1" dirty="0"/>
              <a:t>3</a:t>
            </a:r>
            <a:r>
              <a:rPr lang="zh-CN" altLang="en-US" sz="3600" b="1" dirty="0"/>
              <a:t>分钟，说话时间不足</a:t>
            </a:r>
            <a:r>
              <a:rPr lang="en-US" altLang="zh-CN" sz="3600" b="1" dirty="0"/>
              <a:t>3</a:t>
            </a:r>
            <a:r>
              <a:rPr lang="zh-CN" altLang="en-US" sz="3600" b="1" dirty="0"/>
              <a:t>分钟视缺时情况扣分。</a:t>
            </a:r>
          </a:p>
        </p:txBody>
      </p:sp>
    </p:spTree>
    <p:extLst>
      <p:ext uri="{BB962C8B-B14F-4D97-AF65-F5344CB8AC3E}">
        <p14:creationId xmlns:p14="http://schemas.microsoft.com/office/powerpoint/2010/main" val="22803791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B2EF104-D0A6-46CD-BF70-1EDFC8138A2D}"/>
              </a:ext>
            </a:extLst>
          </p:cNvPr>
          <p:cNvSpPr>
            <a:spLocks noGrp="1"/>
          </p:cNvSpPr>
          <p:nvPr>
            <p:ph type="title"/>
          </p:nvPr>
        </p:nvSpPr>
        <p:spPr/>
        <p:txBody>
          <a:bodyPr/>
          <a:lstStyle/>
          <a:p>
            <a:r>
              <a:rPr lang="zh-CN" altLang="en-US" dirty="0"/>
              <a:t>“命题说话”样卷</a:t>
            </a:r>
          </a:p>
        </p:txBody>
      </p:sp>
      <p:sp>
        <p:nvSpPr>
          <p:cNvPr id="3" name="内容占位符 2">
            <a:extLst>
              <a:ext uri="{FF2B5EF4-FFF2-40B4-BE49-F238E27FC236}">
                <a16:creationId xmlns:a16="http://schemas.microsoft.com/office/drawing/2014/main" id="{8C7A98E0-B42B-462F-8D1B-339585240997}"/>
              </a:ext>
            </a:extLst>
          </p:cNvPr>
          <p:cNvSpPr>
            <a:spLocks noGrp="1"/>
          </p:cNvSpPr>
          <p:nvPr>
            <p:ph idx="1"/>
          </p:nvPr>
        </p:nvSpPr>
        <p:spPr>
          <a:xfrm>
            <a:off x="1184366" y="2403566"/>
            <a:ext cx="10169434" cy="3816265"/>
          </a:xfrm>
        </p:spPr>
        <p:txBody>
          <a:bodyPr>
            <a:normAutofit/>
          </a:bodyPr>
          <a:lstStyle/>
          <a:p>
            <a:pPr marL="0" indent="0">
              <a:buNone/>
            </a:pPr>
            <a:r>
              <a:rPr lang="en-US" altLang="zh-CN" sz="3200" b="1" dirty="0"/>
              <a:t>    1.</a:t>
            </a:r>
            <a:r>
              <a:rPr lang="zh-CN" altLang="en-US" sz="3200" b="1" dirty="0"/>
              <a:t>我喜爱的职业 </a:t>
            </a:r>
            <a:endParaRPr lang="en-US" altLang="zh-CN" sz="3200" b="1" dirty="0"/>
          </a:p>
          <a:p>
            <a:pPr marL="0" indent="0">
              <a:buNone/>
            </a:pPr>
            <a:endParaRPr lang="zh-CN" altLang="en-US" sz="3200" b="1" dirty="0"/>
          </a:p>
          <a:p>
            <a:pPr marL="0" indent="0">
              <a:buNone/>
            </a:pPr>
            <a:r>
              <a:rPr lang="en-US" altLang="zh-CN" sz="3200" b="1" dirty="0"/>
              <a:t>    2.</a:t>
            </a:r>
            <a:r>
              <a:rPr lang="zh-CN" altLang="en-US" sz="3200" b="1" dirty="0"/>
              <a:t>我的家乡</a:t>
            </a:r>
            <a:r>
              <a:rPr lang="en-US" altLang="zh-CN" sz="3200" b="1" dirty="0"/>
              <a:t>(</a:t>
            </a:r>
            <a:r>
              <a:rPr lang="zh-CN" altLang="en-US" sz="3200" b="1" dirty="0"/>
              <a:t>或熟悉的地方）</a:t>
            </a:r>
          </a:p>
        </p:txBody>
      </p:sp>
    </p:spTree>
    <p:extLst>
      <p:ext uri="{BB962C8B-B14F-4D97-AF65-F5344CB8AC3E}">
        <p14:creationId xmlns:p14="http://schemas.microsoft.com/office/powerpoint/2010/main" val="38885139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679867D-E70D-46FE-AD61-97898C7F60FE}"/>
              </a:ext>
            </a:extLst>
          </p:cNvPr>
          <p:cNvSpPr>
            <a:spLocks noGrp="1"/>
          </p:cNvSpPr>
          <p:nvPr>
            <p:ph type="title"/>
          </p:nvPr>
        </p:nvSpPr>
        <p:spPr/>
        <p:txBody>
          <a:bodyPr/>
          <a:lstStyle/>
          <a:p>
            <a:r>
              <a:rPr lang="zh-CN" altLang="en-US" dirty="0"/>
              <a:t>普通话水平测试一共四道大题：</a:t>
            </a:r>
          </a:p>
        </p:txBody>
      </p:sp>
      <p:sp>
        <p:nvSpPr>
          <p:cNvPr id="3" name="内容占位符 2">
            <a:extLst>
              <a:ext uri="{FF2B5EF4-FFF2-40B4-BE49-F238E27FC236}">
                <a16:creationId xmlns:a16="http://schemas.microsoft.com/office/drawing/2014/main" id="{ABEEBD81-52A5-4433-8360-5FC317726019}"/>
              </a:ext>
            </a:extLst>
          </p:cNvPr>
          <p:cNvSpPr>
            <a:spLocks noGrp="1"/>
          </p:cNvSpPr>
          <p:nvPr>
            <p:ph idx="1"/>
          </p:nvPr>
        </p:nvSpPr>
        <p:spPr>
          <a:xfrm>
            <a:off x="723900" y="2098766"/>
            <a:ext cx="10629900" cy="4121065"/>
          </a:xfrm>
        </p:spPr>
        <p:txBody>
          <a:bodyPr/>
          <a:lstStyle/>
          <a:p>
            <a:pPr marL="0" indent="0" algn="ctr">
              <a:buNone/>
            </a:pPr>
            <a:r>
              <a:rPr lang="zh-CN" altLang="en-US" sz="3600" b="1" dirty="0"/>
              <a:t>读单音节字词</a:t>
            </a:r>
          </a:p>
          <a:p>
            <a:pPr marL="0" indent="0" algn="ctr">
              <a:buNone/>
            </a:pPr>
            <a:r>
              <a:rPr lang="zh-CN" altLang="en-US" sz="3600" b="1" dirty="0"/>
              <a:t>读多音节词语</a:t>
            </a:r>
          </a:p>
          <a:p>
            <a:pPr marL="0" indent="0" algn="ctr">
              <a:buNone/>
            </a:pPr>
            <a:r>
              <a:rPr lang="zh-CN" altLang="en-US" sz="3600" b="1" dirty="0"/>
              <a:t>朗读短文</a:t>
            </a:r>
          </a:p>
          <a:p>
            <a:pPr marL="0" indent="0" algn="ctr">
              <a:buNone/>
            </a:pPr>
            <a:r>
              <a:rPr lang="zh-CN" altLang="en-US" sz="3600" b="1" dirty="0"/>
              <a:t>命题说话</a:t>
            </a:r>
            <a:endParaRPr lang="zh-CN" altLang="en-US" b="1" dirty="0"/>
          </a:p>
        </p:txBody>
      </p:sp>
    </p:spTree>
    <p:extLst>
      <p:ext uri="{BB962C8B-B14F-4D97-AF65-F5344CB8AC3E}">
        <p14:creationId xmlns:p14="http://schemas.microsoft.com/office/powerpoint/2010/main" val="3690033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7BEB997-2F50-4311-9F5E-0159CA0608BF}"/>
              </a:ext>
            </a:extLst>
          </p:cNvPr>
          <p:cNvSpPr>
            <a:spLocks noGrp="1"/>
          </p:cNvSpPr>
          <p:nvPr>
            <p:ph type="title"/>
          </p:nvPr>
        </p:nvSpPr>
        <p:spPr/>
        <p:txBody>
          <a:bodyPr/>
          <a:lstStyle/>
          <a:p>
            <a:r>
              <a:rPr lang="zh-CN" altLang="en-US" dirty="0"/>
              <a:t>第一题：读单音节字词</a:t>
            </a:r>
          </a:p>
        </p:txBody>
      </p:sp>
      <p:sp>
        <p:nvSpPr>
          <p:cNvPr id="3" name="内容占位符 2">
            <a:extLst>
              <a:ext uri="{FF2B5EF4-FFF2-40B4-BE49-F238E27FC236}">
                <a16:creationId xmlns:a16="http://schemas.microsoft.com/office/drawing/2014/main" id="{B53C6FC5-B89B-4657-A21A-BC7BBE2EDF35}"/>
              </a:ext>
            </a:extLst>
          </p:cNvPr>
          <p:cNvSpPr>
            <a:spLocks noGrp="1"/>
          </p:cNvSpPr>
          <p:nvPr>
            <p:ph idx="1"/>
          </p:nvPr>
        </p:nvSpPr>
        <p:spPr>
          <a:xfrm>
            <a:off x="723900" y="1480458"/>
            <a:ext cx="10629900" cy="4739374"/>
          </a:xfrm>
        </p:spPr>
        <p:txBody>
          <a:bodyPr/>
          <a:lstStyle/>
          <a:p>
            <a:pPr marL="0" indent="0">
              <a:buNone/>
            </a:pPr>
            <a:r>
              <a:rPr lang="en-US" altLang="zh-CN" sz="3200" b="1" dirty="0"/>
              <a:t>    </a:t>
            </a:r>
            <a:r>
              <a:rPr lang="en-US" altLang="zh-CN" sz="2800" b="1" dirty="0"/>
              <a:t>1.</a:t>
            </a:r>
            <a:r>
              <a:rPr lang="zh-CN" altLang="en-US" sz="2800" b="1" dirty="0"/>
              <a:t>数量：一共朗读</a:t>
            </a:r>
            <a:r>
              <a:rPr lang="en-US" altLang="zh-CN" sz="2800" b="1" dirty="0"/>
              <a:t>100</a:t>
            </a:r>
            <a:r>
              <a:rPr lang="zh-CN" altLang="en-US" sz="2800" b="1" dirty="0"/>
              <a:t>个音节</a:t>
            </a:r>
            <a:endParaRPr lang="en-US" altLang="zh-CN" sz="2800" b="1" dirty="0"/>
          </a:p>
          <a:p>
            <a:pPr marL="0" indent="0">
              <a:buNone/>
            </a:pPr>
            <a:r>
              <a:rPr lang="en-US" altLang="zh-CN" sz="2800" b="1" dirty="0"/>
              <a:t>     2.</a:t>
            </a:r>
            <a:r>
              <a:rPr lang="zh-CN" altLang="en-US" sz="2800" b="1" dirty="0"/>
              <a:t>考察内容：应试人读音节的标准程度</a:t>
            </a:r>
            <a:endParaRPr lang="en-US" altLang="zh-CN" sz="2800" b="1" dirty="0"/>
          </a:p>
          <a:p>
            <a:pPr marL="0" indent="0">
              <a:buNone/>
            </a:pPr>
            <a:r>
              <a:rPr lang="zh-CN" altLang="en-US" sz="2800" b="1" dirty="0"/>
              <a:t>                  注：本题不涉及轻声和儿化音节</a:t>
            </a:r>
            <a:endParaRPr lang="en-US" altLang="zh-CN" sz="2800" b="1" dirty="0"/>
          </a:p>
          <a:p>
            <a:pPr marL="0" indent="0">
              <a:buNone/>
            </a:pPr>
            <a:r>
              <a:rPr lang="en-US" altLang="zh-CN" sz="2800" b="1" dirty="0"/>
              <a:t>     3.</a:t>
            </a:r>
            <a:r>
              <a:rPr lang="zh-CN" altLang="en-US" sz="2800" b="1" dirty="0"/>
              <a:t>要求：朗读时把每一个音节的声母、韵母、声调读准确</a:t>
            </a:r>
            <a:endParaRPr lang="en-US" altLang="zh-CN" sz="2800" b="1" dirty="0"/>
          </a:p>
          <a:p>
            <a:pPr marL="0" indent="0">
              <a:buNone/>
            </a:pPr>
            <a:r>
              <a:rPr lang="en-US" altLang="zh-CN" sz="2800" b="1" dirty="0"/>
              <a:t>     4.</a:t>
            </a:r>
            <a:r>
              <a:rPr lang="zh-CN" altLang="en-US" sz="2800" b="1" dirty="0"/>
              <a:t>评分标准：共</a:t>
            </a:r>
            <a:r>
              <a:rPr lang="en-US" altLang="zh-CN" sz="2800" b="1" dirty="0"/>
              <a:t>10</a:t>
            </a:r>
            <a:r>
              <a:rPr lang="zh-CN" altLang="en-US" sz="2800" b="1" dirty="0"/>
              <a:t>分</a:t>
            </a:r>
            <a:endParaRPr lang="en-US" altLang="zh-CN" sz="2800" b="1" dirty="0"/>
          </a:p>
          <a:p>
            <a:pPr marL="0" indent="0">
              <a:buNone/>
            </a:pPr>
            <a:r>
              <a:rPr lang="en-US" altLang="zh-CN" sz="2800" b="1" dirty="0"/>
              <a:t>                         </a:t>
            </a:r>
            <a:r>
              <a:rPr lang="zh-CN" altLang="en-US" sz="2800" b="1" dirty="0"/>
              <a:t>语音错误扣</a:t>
            </a:r>
            <a:r>
              <a:rPr lang="en-US" altLang="zh-CN" sz="2800" b="1" dirty="0"/>
              <a:t>0.1</a:t>
            </a:r>
            <a:r>
              <a:rPr lang="zh-CN" altLang="en-US" sz="2800" b="1" dirty="0"/>
              <a:t>分</a:t>
            </a:r>
            <a:r>
              <a:rPr lang="en-US" altLang="zh-CN" sz="2800" b="1" dirty="0"/>
              <a:t>       </a:t>
            </a:r>
            <a:r>
              <a:rPr lang="zh-CN" altLang="en-US" sz="2800" b="1" dirty="0"/>
              <a:t>语音缺陷扣</a:t>
            </a:r>
            <a:r>
              <a:rPr lang="en-US" altLang="zh-CN" sz="2800" b="1" dirty="0"/>
              <a:t>0.05</a:t>
            </a:r>
            <a:r>
              <a:rPr lang="zh-CN" altLang="en-US" sz="2800" b="1" dirty="0"/>
              <a:t>分</a:t>
            </a:r>
            <a:endParaRPr lang="en-US" altLang="zh-CN" sz="2800" b="1" dirty="0"/>
          </a:p>
          <a:p>
            <a:pPr marL="0" indent="0">
              <a:buNone/>
            </a:pPr>
            <a:r>
              <a:rPr lang="en-US" altLang="zh-CN" sz="2800" b="1" dirty="0"/>
              <a:t>     5.</a:t>
            </a:r>
            <a:r>
              <a:rPr lang="zh-CN" altLang="en-US" sz="2800" b="1" dirty="0"/>
              <a:t>限时：</a:t>
            </a:r>
            <a:r>
              <a:rPr lang="en-US" altLang="zh-CN" sz="2800" b="1" dirty="0"/>
              <a:t>3.5</a:t>
            </a:r>
            <a:r>
              <a:rPr lang="zh-CN" altLang="en-US" sz="2800" b="1" dirty="0"/>
              <a:t>分钟之内完成，超时扣分</a:t>
            </a:r>
            <a:endParaRPr lang="zh-CN" altLang="en-US" b="1" dirty="0"/>
          </a:p>
        </p:txBody>
      </p:sp>
    </p:spTree>
    <p:extLst>
      <p:ext uri="{BB962C8B-B14F-4D97-AF65-F5344CB8AC3E}">
        <p14:creationId xmlns:p14="http://schemas.microsoft.com/office/powerpoint/2010/main" val="17487306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DE3E1903-B9DA-489B-A590-88D48AA04868}"/>
              </a:ext>
            </a:extLst>
          </p:cNvPr>
          <p:cNvSpPr>
            <a:spLocks noGrp="1"/>
          </p:cNvSpPr>
          <p:nvPr>
            <p:ph idx="1"/>
          </p:nvPr>
        </p:nvSpPr>
        <p:spPr/>
        <p:txBody>
          <a:bodyPr>
            <a:normAutofit/>
          </a:bodyPr>
          <a:lstStyle/>
          <a:p>
            <a:pPr marL="0" indent="0">
              <a:buNone/>
            </a:pPr>
            <a:r>
              <a:rPr lang="zh-CN" altLang="en-US" sz="3600" b="1" dirty="0"/>
              <a:t>      语音错误：把一个音节读为另一个音节，完全读错了；</a:t>
            </a:r>
            <a:endParaRPr lang="en-US" altLang="zh-CN" sz="3600" b="1" dirty="0"/>
          </a:p>
          <a:p>
            <a:pPr marL="0" indent="0">
              <a:buNone/>
            </a:pPr>
            <a:endParaRPr lang="en-US" altLang="zh-CN" sz="3600" b="1" dirty="0"/>
          </a:p>
          <a:p>
            <a:pPr marL="0" indent="0">
              <a:buNone/>
            </a:pPr>
            <a:r>
              <a:rPr lang="zh-CN" altLang="en-US" sz="3600" b="1" dirty="0"/>
              <a:t>      语音缺陷：某个音节的读音没有完全错误，只是不够准确。</a:t>
            </a:r>
          </a:p>
        </p:txBody>
      </p:sp>
    </p:spTree>
    <p:extLst>
      <p:ext uri="{BB962C8B-B14F-4D97-AF65-F5344CB8AC3E}">
        <p14:creationId xmlns:p14="http://schemas.microsoft.com/office/powerpoint/2010/main" val="36919117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C981152-569C-4F22-93CE-622D5202BEA2}"/>
              </a:ext>
            </a:extLst>
          </p:cNvPr>
          <p:cNvSpPr>
            <a:spLocks noGrp="1"/>
          </p:cNvSpPr>
          <p:nvPr>
            <p:ph type="title"/>
          </p:nvPr>
        </p:nvSpPr>
        <p:spPr>
          <a:xfrm>
            <a:off x="722282" y="420161"/>
            <a:ext cx="10630709" cy="616159"/>
          </a:xfrm>
        </p:spPr>
        <p:txBody>
          <a:bodyPr/>
          <a:lstStyle/>
          <a:p>
            <a:r>
              <a:rPr lang="zh-CN" altLang="en-US" dirty="0"/>
              <a:t>“读单音节字词”样卷</a:t>
            </a:r>
          </a:p>
        </p:txBody>
      </p:sp>
      <p:sp>
        <p:nvSpPr>
          <p:cNvPr id="3" name="内容占位符 2">
            <a:extLst>
              <a:ext uri="{FF2B5EF4-FFF2-40B4-BE49-F238E27FC236}">
                <a16:creationId xmlns:a16="http://schemas.microsoft.com/office/drawing/2014/main" id="{48D12DEA-4621-42E6-8BA8-752DF532819A}"/>
              </a:ext>
            </a:extLst>
          </p:cNvPr>
          <p:cNvSpPr>
            <a:spLocks noGrp="1"/>
          </p:cNvSpPr>
          <p:nvPr>
            <p:ph idx="1"/>
          </p:nvPr>
        </p:nvSpPr>
        <p:spPr>
          <a:xfrm>
            <a:off x="723900" y="1306286"/>
            <a:ext cx="10629900" cy="5259977"/>
          </a:xfrm>
        </p:spPr>
        <p:txBody>
          <a:bodyPr>
            <a:normAutofit fontScale="92500" lnSpcReduction="10000"/>
          </a:bodyPr>
          <a:lstStyle/>
          <a:p>
            <a:pPr marL="0" indent="0" algn="ctr">
              <a:buNone/>
            </a:pPr>
            <a:r>
              <a:rPr lang="zh-CN" altLang="en-US" b="1" dirty="0"/>
              <a:t>老    腮    洽    恩    曹    刷    恒    踪    夏    拨</a:t>
            </a:r>
          </a:p>
          <a:p>
            <a:pPr marL="0" indent="0" algn="ctr">
              <a:buNone/>
            </a:pPr>
            <a:r>
              <a:rPr lang="zh-CN" altLang="en-US" b="1" dirty="0"/>
              <a:t>闽    建    娶    捉    肥    病    苦    扬    外    子</a:t>
            </a:r>
          </a:p>
          <a:p>
            <a:pPr marL="0" indent="0" algn="ctr">
              <a:buNone/>
            </a:pPr>
            <a:r>
              <a:rPr lang="zh-CN" altLang="en-US" b="1" dirty="0"/>
              <a:t>糠    嫌    略    耳    颇    陈    袜    体    爱    戳</a:t>
            </a:r>
          </a:p>
          <a:p>
            <a:pPr marL="0" indent="0" algn="ctr">
              <a:buNone/>
            </a:pPr>
            <a:r>
              <a:rPr lang="zh-CN" altLang="en-US" b="1" dirty="0"/>
              <a:t>蒋    贼    迅    鳖    日    举    叼    述    习    窦</a:t>
            </a:r>
          </a:p>
          <a:p>
            <a:pPr marL="0" indent="0" algn="ctr">
              <a:buNone/>
            </a:pPr>
            <a:r>
              <a:rPr lang="zh-CN" altLang="en-US" b="1" dirty="0"/>
              <a:t>枝    裙    睬    宾    瑟    仍    苑    推    皱    感</a:t>
            </a:r>
          </a:p>
          <a:p>
            <a:pPr marL="0" indent="0" algn="ctr">
              <a:buNone/>
            </a:pPr>
            <a:r>
              <a:rPr lang="zh-CN" altLang="en-US" b="1" dirty="0"/>
              <a:t>咂    手    汪    寡    浓    羽    雄    劝    丰    幻</a:t>
            </a:r>
          </a:p>
          <a:p>
            <a:pPr marL="0" indent="0" algn="ctr">
              <a:buNone/>
            </a:pPr>
            <a:r>
              <a:rPr lang="zh-CN" altLang="en-US" b="1" dirty="0"/>
              <a:t>滕    盏    怀    广    烦    若    掌    鹿    曰    磁</a:t>
            </a:r>
          </a:p>
          <a:p>
            <a:pPr marL="0" indent="0" algn="ctr">
              <a:buNone/>
            </a:pPr>
            <a:r>
              <a:rPr lang="zh-CN" altLang="en-US" b="1" dirty="0"/>
              <a:t>积    篾    隋    关    嘱    耐    麻    诵    惹    挥</a:t>
            </a:r>
          </a:p>
          <a:p>
            <a:pPr marL="0" indent="0" algn="ctr">
              <a:buNone/>
            </a:pPr>
            <a:r>
              <a:rPr lang="zh-CN" altLang="en-US" b="1" dirty="0"/>
              <a:t>领    瓢    久    兰    靠    团    窘    谜    滚    方</a:t>
            </a:r>
          </a:p>
          <a:p>
            <a:pPr marL="0" indent="0" algn="ctr">
              <a:buNone/>
            </a:pPr>
            <a:r>
              <a:rPr lang="zh-CN" altLang="en-US" b="1" dirty="0"/>
              <a:t>盆    妙    屯    丢    偿    宴    嘴    栓    宝    捏</a:t>
            </a:r>
          </a:p>
        </p:txBody>
      </p:sp>
    </p:spTree>
    <p:extLst>
      <p:ext uri="{BB962C8B-B14F-4D97-AF65-F5344CB8AC3E}">
        <p14:creationId xmlns:p14="http://schemas.microsoft.com/office/powerpoint/2010/main" val="1300718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962A3F0-3C90-4A99-821D-6A2AFE2716C4}"/>
              </a:ext>
            </a:extLst>
          </p:cNvPr>
          <p:cNvSpPr>
            <a:spLocks noGrp="1"/>
          </p:cNvSpPr>
          <p:nvPr>
            <p:ph type="title"/>
          </p:nvPr>
        </p:nvSpPr>
        <p:spPr/>
        <p:txBody>
          <a:bodyPr/>
          <a:lstStyle/>
          <a:p>
            <a:r>
              <a:rPr lang="zh-CN" altLang="en-US" dirty="0"/>
              <a:t>第二题：读多音节词语</a:t>
            </a:r>
          </a:p>
        </p:txBody>
      </p:sp>
      <p:sp>
        <p:nvSpPr>
          <p:cNvPr id="3" name="内容占位符 2">
            <a:extLst>
              <a:ext uri="{FF2B5EF4-FFF2-40B4-BE49-F238E27FC236}">
                <a16:creationId xmlns:a16="http://schemas.microsoft.com/office/drawing/2014/main" id="{A3942A3B-EE55-472A-AC27-7F3EBE57C6CC}"/>
              </a:ext>
            </a:extLst>
          </p:cNvPr>
          <p:cNvSpPr>
            <a:spLocks noGrp="1"/>
          </p:cNvSpPr>
          <p:nvPr>
            <p:ph idx="1"/>
          </p:nvPr>
        </p:nvSpPr>
        <p:spPr>
          <a:xfrm>
            <a:off x="723900" y="1741713"/>
            <a:ext cx="10629900" cy="4565497"/>
          </a:xfrm>
        </p:spPr>
        <p:txBody>
          <a:bodyPr>
            <a:normAutofit/>
          </a:bodyPr>
          <a:lstStyle/>
          <a:p>
            <a:pPr marL="0" indent="0">
              <a:buNone/>
            </a:pPr>
            <a:r>
              <a:rPr lang="en-US" altLang="zh-CN" sz="2800" b="1" dirty="0"/>
              <a:t>     1.</a:t>
            </a:r>
            <a:r>
              <a:rPr lang="zh-CN" altLang="en-US" sz="2800" b="1" dirty="0"/>
              <a:t>数量：一共朗读</a:t>
            </a:r>
            <a:r>
              <a:rPr lang="en-US" altLang="zh-CN" sz="2800" b="1" dirty="0"/>
              <a:t>50</a:t>
            </a:r>
            <a:r>
              <a:rPr lang="zh-CN" altLang="en-US" sz="2800" b="1" dirty="0"/>
              <a:t>个以内的词语，音节总数也是</a:t>
            </a:r>
            <a:r>
              <a:rPr lang="en-US" altLang="zh-CN" sz="2800" b="1" dirty="0"/>
              <a:t>100</a:t>
            </a:r>
            <a:r>
              <a:rPr lang="zh-CN" altLang="en-US" sz="2800" b="1" dirty="0"/>
              <a:t>个</a:t>
            </a:r>
            <a:endParaRPr lang="en-US" altLang="zh-CN" sz="2800" b="1" dirty="0"/>
          </a:p>
          <a:p>
            <a:pPr marL="0" indent="0">
              <a:buNone/>
            </a:pPr>
            <a:r>
              <a:rPr lang="en-US" altLang="zh-CN" sz="2800" b="1" dirty="0"/>
              <a:t>     2.</a:t>
            </a:r>
            <a:r>
              <a:rPr lang="zh-CN" altLang="en-US" sz="2800" b="1" dirty="0"/>
              <a:t>考察内容：应试人读音节的读音标准程度和变调、轻声、儿化等语流音变现象的读音标准程度</a:t>
            </a:r>
            <a:endParaRPr lang="en-US" altLang="zh-CN" sz="2800" b="1" dirty="0"/>
          </a:p>
          <a:p>
            <a:pPr marL="0" indent="0">
              <a:buNone/>
            </a:pPr>
            <a:r>
              <a:rPr lang="en-US" altLang="zh-CN" sz="2800" b="1" dirty="0"/>
              <a:t>     3.</a:t>
            </a:r>
            <a:r>
              <a:rPr lang="zh-CN" altLang="en-US" sz="2800" b="1" dirty="0"/>
              <a:t>要求：朗读时把每一个音节的声母、韵母、声调读准确</a:t>
            </a:r>
            <a:endParaRPr lang="en-US" altLang="zh-CN" sz="2800" b="1" dirty="0"/>
          </a:p>
          <a:p>
            <a:pPr marL="0" indent="0">
              <a:buNone/>
            </a:pPr>
            <a:r>
              <a:rPr lang="en-US" altLang="zh-CN" sz="2800" b="1" dirty="0"/>
              <a:t>     4.</a:t>
            </a:r>
            <a:r>
              <a:rPr lang="zh-CN" altLang="en-US" sz="2800" b="1" dirty="0"/>
              <a:t>评分标准：共</a:t>
            </a:r>
            <a:r>
              <a:rPr lang="en-US" altLang="zh-CN" sz="2800" b="1" dirty="0"/>
              <a:t>20</a:t>
            </a:r>
            <a:r>
              <a:rPr lang="zh-CN" altLang="en-US" sz="2800" b="1" dirty="0"/>
              <a:t>分</a:t>
            </a:r>
            <a:endParaRPr lang="en-US" altLang="zh-CN" sz="2800" b="1" dirty="0"/>
          </a:p>
          <a:p>
            <a:pPr marL="0" indent="0">
              <a:buNone/>
            </a:pPr>
            <a:r>
              <a:rPr lang="zh-CN" altLang="en-US" sz="2800" b="1" dirty="0"/>
              <a:t>                         语音错误扣</a:t>
            </a:r>
            <a:r>
              <a:rPr lang="en-US" altLang="zh-CN" sz="2800" b="1" dirty="0"/>
              <a:t>0.2</a:t>
            </a:r>
            <a:r>
              <a:rPr lang="zh-CN" altLang="en-US" sz="2800" b="1" dirty="0"/>
              <a:t>分         语音缺陷扣</a:t>
            </a:r>
            <a:r>
              <a:rPr lang="en-US" altLang="zh-CN" sz="2800" b="1" dirty="0"/>
              <a:t>0.1</a:t>
            </a:r>
            <a:r>
              <a:rPr lang="zh-CN" altLang="en-US" sz="2800" b="1" dirty="0"/>
              <a:t>分</a:t>
            </a:r>
            <a:endParaRPr lang="en-US" altLang="zh-CN" sz="2800" b="1" dirty="0"/>
          </a:p>
          <a:p>
            <a:pPr marL="0" indent="0">
              <a:buNone/>
            </a:pPr>
            <a:r>
              <a:rPr lang="en-US" altLang="zh-CN" sz="2800" b="1" dirty="0"/>
              <a:t>     5.</a:t>
            </a:r>
            <a:r>
              <a:rPr lang="zh-CN" altLang="en-US" sz="2800" b="1" dirty="0"/>
              <a:t>限时：</a:t>
            </a:r>
            <a:r>
              <a:rPr lang="en-US" altLang="zh-CN" sz="2800" b="1" dirty="0"/>
              <a:t>2.5</a:t>
            </a:r>
            <a:r>
              <a:rPr lang="zh-CN" altLang="en-US" sz="2800" b="1" dirty="0"/>
              <a:t>分钟之内完成，超时扣分</a:t>
            </a:r>
            <a:endParaRPr lang="zh-CN" altLang="en-US" dirty="0"/>
          </a:p>
        </p:txBody>
      </p:sp>
    </p:spTree>
    <p:extLst>
      <p:ext uri="{BB962C8B-B14F-4D97-AF65-F5344CB8AC3E}">
        <p14:creationId xmlns:p14="http://schemas.microsoft.com/office/powerpoint/2010/main" val="19576816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C12D26D-317D-4F0E-A92E-0AAC8A5A6DA3}"/>
              </a:ext>
            </a:extLst>
          </p:cNvPr>
          <p:cNvSpPr>
            <a:spLocks noGrp="1"/>
          </p:cNvSpPr>
          <p:nvPr>
            <p:ph type="title"/>
          </p:nvPr>
        </p:nvSpPr>
        <p:spPr/>
        <p:txBody>
          <a:bodyPr/>
          <a:lstStyle/>
          <a:p>
            <a:r>
              <a:rPr lang="zh-CN" altLang="en-US" dirty="0"/>
              <a:t>“读多音节词语”样卷</a:t>
            </a:r>
          </a:p>
        </p:txBody>
      </p:sp>
      <p:sp>
        <p:nvSpPr>
          <p:cNvPr id="3" name="内容占位符 2">
            <a:extLst>
              <a:ext uri="{FF2B5EF4-FFF2-40B4-BE49-F238E27FC236}">
                <a16:creationId xmlns:a16="http://schemas.microsoft.com/office/drawing/2014/main" id="{FAB84815-1E27-4407-AB3B-70614229F41E}"/>
              </a:ext>
            </a:extLst>
          </p:cNvPr>
          <p:cNvSpPr>
            <a:spLocks noGrp="1"/>
          </p:cNvSpPr>
          <p:nvPr>
            <p:ph idx="1"/>
          </p:nvPr>
        </p:nvSpPr>
        <p:spPr>
          <a:xfrm>
            <a:off x="723900" y="1645920"/>
            <a:ext cx="10629900" cy="4859383"/>
          </a:xfrm>
        </p:spPr>
        <p:txBody>
          <a:bodyPr/>
          <a:lstStyle/>
          <a:p>
            <a:pPr marL="0" indent="0" algn="ctr">
              <a:buNone/>
            </a:pPr>
            <a:r>
              <a:rPr lang="zh-CN" altLang="en-US" b="1" dirty="0"/>
              <a:t>电压    火候    争论    拥有    难怪    被窝儿</a:t>
            </a:r>
          </a:p>
          <a:p>
            <a:pPr marL="0" indent="0" algn="ctr">
              <a:buNone/>
            </a:pPr>
            <a:r>
              <a:rPr lang="zh-CN" altLang="en-US" b="1" dirty="0"/>
              <a:t>维持    跨度    谬误    贫穷    资格    媒人</a:t>
            </a:r>
          </a:p>
          <a:p>
            <a:pPr marL="0" indent="0" algn="ctr">
              <a:buNone/>
            </a:pPr>
            <a:r>
              <a:rPr lang="zh-CN" altLang="en-US" b="1" dirty="0"/>
              <a:t>规律    钢铁    情况    客气    军阀    名称</a:t>
            </a:r>
          </a:p>
          <a:p>
            <a:pPr marL="0" indent="0" algn="ctr">
              <a:buNone/>
            </a:pPr>
            <a:r>
              <a:rPr lang="zh-CN" altLang="en-US" b="1" dirty="0"/>
              <a:t>教师    缺少    从而    好歹    乡村    佛寺</a:t>
            </a:r>
          </a:p>
          <a:p>
            <a:pPr marL="0" indent="0" algn="ctr">
              <a:buNone/>
            </a:pPr>
            <a:r>
              <a:rPr lang="zh-CN" altLang="en-US" b="1" dirty="0"/>
              <a:t>合作社  新娘    上层    跳高儿  东欧    撇开</a:t>
            </a:r>
          </a:p>
          <a:p>
            <a:pPr marL="0" indent="0" algn="ctr">
              <a:buNone/>
            </a:pPr>
            <a:r>
              <a:rPr lang="zh-CN" altLang="en-US" b="1" dirty="0"/>
              <a:t>选拔    妇女    小瓮儿  云端    头脑    决定性</a:t>
            </a:r>
          </a:p>
          <a:p>
            <a:pPr marL="0" indent="0" algn="ctr">
              <a:buNone/>
            </a:pPr>
            <a:r>
              <a:rPr lang="zh-CN" altLang="en-US" b="1" dirty="0"/>
              <a:t>温柔    诊所    疲倦    水灾    蒜瓣儿  昂然</a:t>
            </a:r>
          </a:p>
          <a:p>
            <a:pPr marL="0" indent="0" algn="ctr">
              <a:buNone/>
            </a:pPr>
            <a:r>
              <a:rPr lang="zh-CN" altLang="en-US" b="1" dirty="0"/>
              <a:t>状态    处理    临终    专家    凉快    潜移默化</a:t>
            </a:r>
          </a:p>
        </p:txBody>
      </p:sp>
    </p:spTree>
    <p:extLst>
      <p:ext uri="{BB962C8B-B14F-4D97-AF65-F5344CB8AC3E}">
        <p14:creationId xmlns:p14="http://schemas.microsoft.com/office/powerpoint/2010/main" val="38859995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962A3F0-3C90-4A99-821D-6A2AFE2716C4}"/>
              </a:ext>
            </a:extLst>
          </p:cNvPr>
          <p:cNvSpPr>
            <a:spLocks noGrp="1"/>
          </p:cNvSpPr>
          <p:nvPr>
            <p:ph type="title"/>
          </p:nvPr>
        </p:nvSpPr>
        <p:spPr/>
        <p:txBody>
          <a:bodyPr/>
          <a:lstStyle/>
          <a:p>
            <a:r>
              <a:rPr lang="zh-CN" altLang="en-US" dirty="0"/>
              <a:t>第三题：朗读短文</a:t>
            </a:r>
          </a:p>
        </p:txBody>
      </p:sp>
      <p:sp>
        <p:nvSpPr>
          <p:cNvPr id="3" name="内容占位符 2">
            <a:extLst>
              <a:ext uri="{FF2B5EF4-FFF2-40B4-BE49-F238E27FC236}">
                <a16:creationId xmlns:a16="http://schemas.microsoft.com/office/drawing/2014/main" id="{A3942A3B-EE55-472A-AC27-7F3EBE57C6CC}"/>
              </a:ext>
            </a:extLst>
          </p:cNvPr>
          <p:cNvSpPr>
            <a:spLocks noGrp="1"/>
          </p:cNvSpPr>
          <p:nvPr>
            <p:ph idx="1"/>
          </p:nvPr>
        </p:nvSpPr>
        <p:spPr>
          <a:xfrm>
            <a:off x="723900" y="1741713"/>
            <a:ext cx="10629900" cy="4565497"/>
          </a:xfrm>
        </p:spPr>
        <p:txBody>
          <a:bodyPr>
            <a:normAutofit/>
          </a:bodyPr>
          <a:lstStyle/>
          <a:p>
            <a:pPr marL="0" indent="0">
              <a:buNone/>
            </a:pPr>
            <a:r>
              <a:rPr lang="en-US" altLang="zh-CN" sz="2800" b="1" dirty="0"/>
              <a:t>     1.</a:t>
            </a:r>
            <a:r>
              <a:rPr lang="zh-CN" altLang="en-US" sz="2800" b="1" dirty="0"/>
              <a:t>数量：朗读一篇</a:t>
            </a:r>
            <a:r>
              <a:rPr lang="en-US" altLang="zh-CN" sz="2800" b="1" dirty="0"/>
              <a:t>400</a:t>
            </a:r>
            <a:r>
              <a:rPr lang="zh-CN" altLang="en-US" sz="2800" b="1" dirty="0"/>
              <a:t>个音节的短文</a:t>
            </a:r>
            <a:endParaRPr lang="en-US" altLang="zh-CN" sz="2800" b="1" dirty="0"/>
          </a:p>
          <a:p>
            <a:pPr marL="0" indent="0">
              <a:buNone/>
            </a:pPr>
            <a:r>
              <a:rPr lang="en-US" altLang="zh-CN" sz="2800" b="1" dirty="0"/>
              <a:t>     2.</a:t>
            </a:r>
            <a:r>
              <a:rPr lang="zh-CN" altLang="en-US" sz="2800" b="1" dirty="0"/>
              <a:t>考察内容：应试人使用普通话朗读书面作品的水平，涉及音节读音标准程度的考核，以及连读音变、停连断句、语气语调和朗读流畅度的考核</a:t>
            </a:r>
            <a:endParaRPr lang="en-US" altLang="zh-CN" sz="2800" b="1" dirty="0"/>
          </a:p>
          <a:p>
            <a:pPr marL="0" indent="0">
              <a:buNone/>
            </a:pPr>
            <a:r>
              <a:rPr lang="en-US" altLang="zh-CN" sz="2800" b="1" dirty="0"/>
              <a:t>     3.</a:t>
            </a:r>
            <a:r>
              <a:rPr lang="zh-CN" altLang="en-US" sz="2800" b="1" dirty="0"/>
              <a:t>要求：朗读时把每一个音节的声母、韵母、声调读准确</a:t>
            </a:r>
            <a:endParaRPr lang="en-US" altLang="zh-CN" sz="2800" b="1" dirty="0"/>
          </a:p>
        </p:txBody>
      </p:sp>
    </p:spTree>
    <p:extLst>
      <p:ext uri="{BB962C8B-B14F-4D97-AF65-F5344CB8AC3E}">
        <p14:creationId xmlns:p14="http://schemas.microsoft.com/office/powerpoint/2010/main" val="38701873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D92D2DF4-6E44-4C03-9B5F-220C72B5721E}"/>
              </a:ext>
            </a:extLst>
          </p:cNvPr>
          <p:cNvSpPr>
            <a:spLocks noGrp="1"/>
          </p:cNvSpPr>
          <p:nvPr>
            <p:ph idx="1"/>
          </p:nvPr>
        </p:nvSpPr>
        <p:spPr>
          <a:xfrm>
            <a:off x="723900" y="478971"/>
            <a:ext cx="10629900" cy="5740861"/>
          </a:xfrm>
        </p:spPr>
        <p:txBody>
          <a:bodyPr>
            <a:normAutofit/>
          </a:bodyPr>
          <a:lstStyle/>
          <a:p>
            <a:pPr marL="0" indent="0">
              <a:buNone/>
            </a:pPr>
            <a:r>
              <a:rPr lang="en-US" altLang="zh-CN" sz="2800" dirty="0"/>
              <a:t>      </a:t>
            </a:r>
            <a:r>
              <a:rPr lang="en-US" altLang="zh-CN" sz="2800" b="1" dirty="0"/>
              <a:t>4.</a:t>
            </a:r>
            <a:r>
              <a:rPr lang="zh-CN" altLang="en-US" sz="2800" b="1" dirty="0"/>
              <a:t>评分标准：共</a:t>
            </a:r>
            <a:r>
              <a:rPr lang="en-US" altLang="zh-CN" sz="2800" b="1" dirty="0"/>
              <a:t>30</a:t>
            </a:r>
            <a:r>
              <a:rPr lang="zh-CN" altLang="en-US" sz="2800" b="1" dirty="0"/>
              <a:t>分</a:t>
            </a:r>
          </a:p>
          <a:p>
            <a:pPr marL="0" indent="0">
              <a:buNone/>
            </a:pPr>
            <a:r>
              <a:rPr lang="zh-CN" altLang="en-US" sz="2800" b="1" dirty="0"/>
              <a:t>         读错一个音节扣</a:t>
            </a:r>
            <a:r>
              <a:rPr lang="en-US" altLang="zh-CN" sz="2800" b="1" dirty="0"/>
              <a:t>0.1</a:t>
            </a:r>
            <a:r>
              <a:rPr lang="zh-CN" altLang="en-US" sz="2800" b="1" dirty="0"/>
              <a:t>分</a:t>
            </a:r>
            <a:endParaRPr lang="en-US" altLang="zh-CN" sz="2800" b="1" dirty="0"/>
          </a:p>
          <a:p>
            <a:pPr marL="0" indent="0">
              <a:buNone/>
            </a:pPr>
            <a:r>
              <a:rPr lang="en-US" altLang="zh-CN" sz="2800" b="1" dirty="0"/>
              <a:t>         </a:t>
            </a:r>
            <a:r>
              <a:rPr lang="zh-CN" altLang="en-US" sz="2800" b="1" dirty="0"/>
              <a:t>漏读或增读</a:t>
            </a:r>
            <a:r>
              <a:rPr lang="en-US" altLang="zh-CN" sz="2800" b="1" dirty="0"/>
              <a:t>1</a:t>
            </a:r>
            <a:r>
              <a:rPr lang="zh-CN" altLang="en-US" sz="2800" b="1" dirty="0"/>
              <a:t>个音节扣</a:t>
            </a:r>
            <a:r>
              <a:rPr lang="en-US" altLang="zh-CN" sz="2800" b="1" dirty="0"/>
              <a:t>0.1</a:t>
            </a:r>
            <a:r>
              <a:rPr lang="zh-CN" altLang="en-US" sz="2800" b="1" dirty="0"/>
              <a:t>分</a:t>
            </a:r>
            <a:endParaRPr lang="en-US" altLang="zh-CN" sz="2800" b="1" dirty="0"/>
          </a:p>
          <a:p>
            <a:pPr marL="0" indent="0">
              <a:buNone/>
            </a:pPr>
            <a:r>
              <a:rPr lang="en-US" altLang="zh-CN" sz="2800" b="1" dirty="0"/>
              <a:t>         </a:t>
            </a:r>
            <a:r>
              <a:rPr lang="zh-CN" altLang="en-US" sz="2800" b="1" dirty="0"/>
              <a:t>声母、韵母系统性的语音缺陷，根据程度扣</a:t>
            </a:r>
            <a:r>
              <a:rPr lang="en-US" altLang="zh-CN" sz="2800" b="1" dirty="0"/>
              <a:t>0.5</a:t>
            </a:r>
            <a:r>
              <a:rPr lang="zh-CN" altLang="en-US" sz="2800" b="1" dirty="0"/>
              <a:t>分或</a:t>
            </a:r>
            <a:r>
              <a:rPr lang="en-US" altLang="zh-CN" sz="2800" b="1" dirty="0"/>
              <a:t>1</a:t>
            </a:r>
            <a:r>
              <a:rPr lang="zh-CN" altLang="en-US" sz="2800" b="1" dirty="0"/>
              <a:t>分</a:t>
            </a:r>
            <a:endParaRPr lang="en-US" altLang="zh-CN" sz="2800" b="1" dirty="0"/>
          </a:p>
          <a:p>
            <a:pPr marL="0" indent="0">
              <a:buNone/>
            </a:pPr>
            <a:r>
              <a:rPr lang="zh-CN" altLang="en-US" sz="2800" b="1" dirty="0"/>
              <a:t>         语调有偏误，视程度强弱扣</a:t>
            </a:r>
            <a:r>
              <a:rPr lang="en-US" altLang="zh-CN" sz="2800" b="1" dirty="0"/>
              <a:t>0.5</a:t>
            </a:r>
            <a:r>
              <a:rPr lang="zh-CN" altLang="en-US" sz="2800" b="1" dirty="0"/>
              <a:t>分、</a:t>
            </a:r>
            <a:r>
              <a:rPr lang="en-US" altLang="zh-CN" sz="2800" b="1" dirty="0"/>
              <a:t>1</a:t>
            </a:r>
            <a:r>
              <a:rPr lang="zh-CN" altLang="en-US" sz="2800" b="1" dirty="0"/>
              <a:t>分或者</a:t>
            </a:r>
            <a:r>
              <a:rPr lang="en-US" altLang="zh-CN" sz="2800" b="1" dirty="0"/>
              <a:t>2</a:t>
            </a:r>
            <a:r>
              <a:rPr lang="zh-CN" altLang="en-US" sz="2800" b="1" dirty="0"/>
              <a:t>分</a:t>
            </a:r>
            <a:endParaRPr lang="en-US" altLang="zh-CN" sz="2800" b="1" dirty="0"/>
          </a:p>
          <a:p>
            <a:pPr marL="0" indent="0">
              <a:buNone/>
            </a:pPr>
            <a:r>
              <a:rPr lang="en-US" altLang="zh-CN" sz="2800" b="1" dirty="0"/>
              <a:t>         </a:t>
            </a:r>
            <a:r>
              <a:rPr lang="zh-CN" altLang="en-US" sz="2800" b="1" dirty="0"/>
              <a:t>停连断句不当，视程度，扣</a:t>
            </a:r>
            <a:r>
              <a:rPr lang="en-US" altLang="zh-CN" sz="2800" b="1" dirty="0"/>
              <a:t>0.5</a:t>
            </a:r>
            <a:r>
              <a:rPr lang="zh-CN" altLang="en-US" sz="2800" b="1" dirty="0"/>
              <a:t>分、</a:t>
            </a:r>
            <a:r>
              <a:rPr lang="en-US" altLang="zh-CN" sz="2800" b="1" dirty="0"/>
              <a:t>1</a:t>
            </a:r>
            <a:r>
              <a:rPr lang="zh-CN" altLang="en-US" sz="2800" b="1" dirty="0"/>
              <a:t>分或者</a:t>
            </a:r>
            <a:r>
              <a:rPr lang="en-US" altLang="zh-CN" sz="2800" b="1" dirty="0"/>
              <a:t>2</a:t>
            </a:r>
            <a:r>
              <a:rPr lang="zh-CN" altLang="en-US" sz="2800" b="1" dirty="0"/>
              <a:t>分</a:t>
            </a:r>
            <a:endParaRPr lang="en-US" altLang="zh-CN" sz="2800" b="1" dirty="0"/>
          </a:p>
          <a:p>
            <a:pPr marL="0" indent="0">
              <a:buNone/>
            </a:pPr>
            <a:r>
              <a:rPr lang="en-US" altLang="zh-CN" sz="2800" b="1" dirty="0"/>
              <a:t>         </a:t>
            </a:r>
            <a:r>
              <a:rPr lang="zh-CN" altLang="en-US" sz="2800" b="1" dirty="0"/>
              <a:t>朗读不流畅，视程度，扣</a:t>
            </a:r>
            <a:r>
              <a:rPr lang="en-US" altLang="zh-CN" sz="2800" b="1" dirty="0"/>
              <a:t>0.5</a:t>
            </a:r>
            <a:r>
              <a:rPr lang="zh-CN" altLang="en-US" sz="2800" b="1" dirty="0"/>
              <a:t>分、</a:t>
            </a:r>
            <a:r>
              <a:rPr lang="en-US" altLang="zh-CN" sz="2800" b="1" dirty="0"/>
              <a:t>1</a:t>
            </a:r>
            <a:r>
              <a:rPr lang="zh-CN" altLang="en-US" sz="2800" b="1" dirty="0"/>
              <a:t>分或者</a:t>
            </a:r>
            <a:r>
              <a:rPr lang="en-US" altLang="zh-CN" sz="2800" b="1" dirty="0"/>
              <a:t>2</a:t>
            </a:r>
            <a:r>
              <a:rPr lang="zh-CN" altLang="en-US" sz="2800" b="1" dirty="0"/>
              <a:t>分</a:t>
            </a:r>
            <a:endParaRPr lang="en-US" altLang="zh-CN" sz="2800" b="1" dirty="0"/>
          </a:p>
          <a:p>
            <a:pPr marL="0" indent="0">
              <a:buNone/>
            </a:pPr>
            <a:endParaRPr lang="en-US" altLang="zh-CN" sz="2800" b="1" dirty="0"/>
          </a:p>
          <a:p>
            <a:pPr marL="0" indent="0">
              <a:buNone/>
            </a:pPr>
            <a:r>
              <a:rPr lang="en-US" altLang="zh-CN" sz="2800" b="1" dirty="0"/>
              <a:t>      5.</a:t>
            </a:r>
            <a:r>
              <a:rPr lang="zh-CN" altLang="en-US" sz="2800" b="1" dirty="0"/>
              <a:t>限时：</a:t>
            </a:r>
            <a:r>
              <a:rPr lang="en-US" altLang="zh-CN" sz="2800" b="1" dirty="0"/>
              <a:t>4</a:t>
            </a:r>
            <a:r>
              <a:rPr lang="zh-CN" altLang="en-US" sz="2800" b="1" dirty="0"/>
              <a:t>分钟之内完成，超时扣分</a:t>
            </a:r>
          </a:p>
        </p:txBody>
      </p:sp>
    </p:spTree>
    <p:extLst>
      <p:ext uri="{BB962C8B-B14F-4D97-AF65-F5344CB8AC3E}">
        <p14:creationId xmlns:p14="http://schemas.microsoft.com/office/powerpoint/2010/main" val="2188255734"/>
      </p:ext>
    </p:extLst>
  </p:cSld>
  <p:clrMapOvr>
    <a:masterClrMapping/>
  </p:clrMapOvr>
</p:sld>
</file>

<file path=ppt/theme/theme1.xml><?xml version="1.0" encoding="utf-8"?>
<a:theme xmlns:a="http://schemas.openxmlformats.org/drawingml/2006/main" name="A000120140530A99PPBG">
  <a:themeElements>
    <a:clrScheme name="自定义 689">
      <a:dk1>
        <a:srgbClr val="5F5F5F"/>
      </a:dk1>
      <a:lt1>
        <a:srgbClr val="FFFFFF"/>
      </a:lt1>
      <a:dk2>
        <a:srgbClr val="5F5F5F"/>
      </a:dk2>
      <a:lt2>
        <a:srgbClr val="FFFFFF"/>
      </a:lt2>
      <a:accent1>
        <a:srgbClr val="6F654D"/>
      </a:accent1>
      <a:accent2>
        <a:srgbClr val="8A684E"/>
      </a:accent2>
      <a:accent3>
        <a:srgbClr val="B89746"/>
      </a:accent3>
      <a:accent4>
        <a:srgbClr val="A2A945"/>
      </a:accent4>
      <a:accent5>
        <a:srgbClr val="747718"/>
      </a:accent5>
      <a:accent6>
        <a:srgbClr val="C00000"/>
      </a:accent6>
      <a:hlink>
        <a:srgbClr val="00B0F0"/>
      </a:hlink>
      <a:folHlink>
        <a:srgbClr val="AFB2B4"/>
      </a:folHlink>
    </a:clrScheme>
    <a:fontScheme name="自定义 2">
      <a:majorFont>
        <a:latin typeface="Baskerville Old Face"/>
        <a:ea typeface="微软雅黑"/>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A000120150822A02KPBG</Template>
  <TotalTime>24</TotalTime>
  <Words>1300</Words>
  <Application>Microsoft Office PowerPoint</Application>
  <PresentationFormat>宽屏</PresentationFormat>
  <Paragraphs>90</Paragraphs>
  <Slides>15</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15</vt:i4>
      </vt:variant>
    </vt:vector>
  </HeadingPairs>
  <TitlesOfParts>
    <vt:vector size="21" baseType="lpstr">
      <vt:lpstr>微软雅黑</vt:lpstr>
      <vt:lpstr>幼圆</vt:lpstr>
      <vt:lpstr>Arial</vt:lpstr>
      <vt:lpstr>Calibri</vt:lpstr>
      <vt:lpstr>Webdings</vt:lpstr>
      <vt:lpstr>A000120140530A99PPBG</vt:lpstr>
      <vt:lpstr>普通话水平测试评分标准</vt:lpstr>
      <vt:lpstr>普通话水平测试一共四道大题：</vt:lpstr>
      <vt:lpstr>第一题：读单音节字词</vt:lpstr>
      <vt:lpstr>PowerPoint 演示文稿</vt:lpstr>
      <vt:lpstr>“读单音节字词”样卷</vt:lpstr>
      <vt:lpstr>第二题：读多音节词语</vt:lpstr>
      <vt:lpstr>“读多音节词语”样卷</vt:lpstr>
      <vt:lpstr>第三题：朗读短文</vt:lpstr>
      <vt:lpstr>PowerPoint 演示文稿</vt:lpstr>
      <vt:lpstr>“朗读短文”样卷</vt:lpstr>
      <vt:lpstr>第四题：命题说话</vt:lpstr>
      <vt:lpstr>PowerPoint 演示文稿</vt:lpstr>
      <vt:lpstr>PowerPoint 演示文稿</vt:lpstr>
      <vt:lpstr>PowerPoint 演示文稿</vt:lpstr>
      <vt:lpstr>“命题说话”样卷</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普通话水平测试评分标准</dc:title>
  <dc:creator>Li Jindai</dc:creator>
  <cp:lastModifiedBy>apple</cp:lastModifiedBy>
  <cp:revision>3</cp:revision>
  <dcterms:created xsi:type="dcterms:W3CDTF">2019-05-19T14:59:52Z</dcterms:created>
  <dcterms:modified xsi:type="dcterms:W3CDTF">2024-04-01T00:19:48Z</dcterms:modified>
</cp:coreProperties>
</file>