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93" r:id="rId3"/>
    <p:sldId id="281" r:id="rId4"/>
    <p:sldId id="282" r:id="rId5"/>
    <p:sldId id="283" r:id="rId6"/>
    <p:sldId id="285" r:id="rId7"/>
    <p:sldId id="288" r:id="rId8"/>
    <p:sldId id="287" r:id="rId9"/>
    <p:sldId id="28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188" indent="-357188">
              <a:buSzPct val="11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66555-3858-4EC3-B80E-89B80C18B5D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FE76-A622-4F42-9D35-295919EAF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370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B41B3C-6B94-45A2-8A4C-CCA607BAAD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单韵母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zh-CN" altLang="en-US" dirty="0">
                <a:latin typeface="+mj-ea"/>
              </a:rPr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3977606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B4ABFD5-D916-458D-9CF0-0295FFC6B25E}"/>
              </a:ext>
            </a:extLst>
          </p:cNvPr>
          <p:cNvSpPr txBox="1">
            <a:spLocks/>
          </p:cNvSpPr>
          <p:nvPr/>
        </p:nvSpPr>
        <p:spPr>
          <a:xfrm rot="5400000">
            <a:off x="5090159" y="-1162596"/>
            <a:ext cx="1149531" cy="8351523"/>
          </a:xfrm>
          <a:prstGeom prst="rect">
            <a:avLst/>
          </a:prstGeom>
        </p:spPr>
        <p:txBody>
          <a:bodyPr vert="vert270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红鲤鱼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绿鲤鱼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</a:p>
        </p:txBody>
      </p:sp>
    </p:spTree>
    <p:extLst>
      <p:ext uri="{BB962C8B-B14F-4D97-AF65-F5344CB8AC3E}">
        <p14:creationId xmlns:p14="http://schemas.microsoft.com/office/powerpoint/2010/main" val="2847284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914591"/>
            <a:ext cx="4837791" cy="869968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发音要领：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768979"/>
            <a:ext cx="10872832" cy="4059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/>
              <a:t>  （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）唇形：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zh-CN" altLang="en-US" sz="4400" b="1" dirty="0"/>
              <a:t>  （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）舌位：</a:t>
            </a:r>
            <a:endParaRPr lang="zh-CN" altLang="en-US" sz="36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797180" y="2670107"/>
            <a:ext cx="7685252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嘴唇圆拢，向前突出，形成更小的孔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3797180" y="4394084"/>
            <a:ext cx="3657334" cy="749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舌尖抵住下齿背</a:t>
            </a:r>
          </a:p>
        </p:txBody>
      </p:sp>
    </p:spTree>
    <p:extLst>
      <p:ext uri="{BB962C8B-B14F-4D97-AF65-F5344CB8AC3E}">
        <p14:creationId xmlns:p14="http://schemas.microsoft.com/office/powerpoint/2010/main" val="2230109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368" y="1047139"/>
            <a:ext cx="3923391" cy="810147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发音训练：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606498" y="251335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164120" y="251335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据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8" y="251335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区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276116" y="251335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832114" y="251335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606498" y="398314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164119" y="398314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720118" y="398314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屈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276116" y="396284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832114" y="398314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667388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566" y="1012304"/>
            <a:ext cx="4428488" cy="953112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常见问题：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538" y="940526"/>
            <a:ext cx="10772862" cy="5492026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4400" b="1" dirty="0"/>
              <a:t>        最难发、最容易出问题</a:t>
            </a:r>
            <a:endParaRPr lang="en-US" altLang="zh-CN" sz="44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400" b="1" dirty="0"/>
              <a:t>          （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）错误：</a:t>
            </a:r>
            <a:endParaRPr lang="en-US" altLang="zh-CN" sz="44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4400" b="1" dirty="0"/>
              <a:t>          </a:t>
            </a:r>
            <a:r>
              <a:rPr lang="zh-CN" altLang="en-US" sz="4400" b="1" dirty="0"/>
              <a:t>（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）缺陷：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3DB2D60-2EB9-4A85-89FE-04969F07A341}"/>
              </a:ext>
            </a:extLst>
          </p:cNvPr>
          <p:cNvSpPr txBox="1">
            <a:spLocks/>
          </p:cNvSpPr>
          <p:nvPr/>
        </p:nvSpPr>
        <p:spPr>
          <a:xfrm>
            <a:off x="4803137" y="3439221"/>
            <a:ext cx="322149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把 </a:t>
            </a:r>
            <a:r>
              <a:rPr lang="en-US" altLang="zh-CN" sz="3600" b="1" dirty="0">
                <a:latin typeface="+mj-ea"/>
                <a:ea typeface="+mj-ea"/>
              </a:rPr>
              <a:t>ü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读成 </a:t>
            </a:r>
            <a:r>
              <a:rPr lang="en-US" altLang="zh-CN" sz="3600" b="1" dirty="0" err="1">
                <a:latin typeface="+mn-ea"/>
              </a:rPr>
              <a:t>i</a:t>
            </a:r>
            <a:endParaRPr lang="en-US" altLang="zh-CN" sz="3600" b="1" dirty="0">
              <a:latin typeface="+mn-ea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B40B97B-7E9F-4CA5-B1DD-005A4E1BA7D5}"/>
              </a:ext>
            </a:extLst>
          </p:cNvPr>
          <p:cNvSpPr txBox="1">
            <a:spLocks/>
          </p:cNvSpPr>
          <p:nvPr/>
        </p:nvSpPr>
        <p:spPr>
          <a:xfrm>
            <a:off x="4803137" y="4327644"/>
            <a:ext cx="7229475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嘴唇不能始终保持在圆拢的状态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4249959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078" y="1221309"/>
            <a:ext cx="4376237" cy="810147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解决办法：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536" y="1402080"/>
            <a:ext cx="10772864" cy="50304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/>
              <a:t>      （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）注意积累韵母 </a:t>
            </a:r>
            <a:r>
              <a:rPr lang="en-US" altLang="zh-CN" sz="4400" b="1" dirty="0">
                <a:latin typeface="+mn-ea"/>
              </a:rPr>
              <a:t>ü</a:t>
            </a:r>
            <a:r>
              <a:rPr lang="en-US" altLang="zh-CN" sz="4400" b="1" dirty="0"/>
              <a:t> </a:t>
            </a:r>
            <a:r>
              <a:rPr lang="zh-CN" altLang="en-US" sz="4400" b="1" dirty="0"/>
              <a:t>的字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r>
              <a:rPr lang="en-US" altLang="zh-CN" sz="4400" b="1" dirty="0"/>
              <a:t>      </a:t>
            </a:r>
            <a:r>
              <a:rPr lang="zh-CN" altLang="en-US" sz="4400" b="1" dirty="0"/>
              <a:t>（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）准备一个小镜子，勤加练习</a:t>
            </a:r>
            <a:endParaRPr lang="en-US" altLang="zh-CN" sz="4400" b="1" dirty="0"/>
          </a:p>
        </p:txBody>
      </p:sp>
    </p:spTree>
    <p:extLst>
      <p:ext uri="{BB962C8B-B14F-4D97-AF65-F5344CB8AC3E}">
        <p14:creationId xmlns:p14="http://schemas.microsoft.com/office/powerpoint/2010/main" val="3009151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14" y="1175832"/>
            <a:ext cx="4228191" cy="810147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发音训练：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1889679" y="262371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3304107" y="262371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屈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054057" y="262371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380746" y="2623713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243537" y="263351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9743662" y="262370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3460287" y="400003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4963810" y="400532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屡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614266" y="400003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117789" y="400003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endParaRPr lang="zh-CN" altLang="en-US" sz="4000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DCA819-A4D1-4A53-89D4-A58894A3A018}"/>
              </a:ext>
            </a:extLst>
          </p:cNvPr>
          <p:cNvCxnSpPr>
            <a:cxnSpLocks/>
          </p:cNvCxnSpPr>
          <p:nvPr/>
        </p:nvCxnSpPr>
        <p:spPr>
          <a:xfrm flipV="1">
            <a:off x="2638047" y="2964592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9B58824-7C91-4165-ACD1-CFAF2023444D}"/>
              </a:ext>
            </a:extLst>
          </p:cNvPr>
          <p:cNvCxnSpPr/>
          <p:nvPr/>
        </p:nvCxnSpPr>
        <p:spPr>
          <a:xfrm flipV="1">
            <a:off x="5720120" y="2964596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BEA8BA5-B2CE-48D7-BBEC-AE2840CDF169}"/>
              </a:ext>
            </a:extLst>
          </p:cNvPr>
          <p:cNvCxnSpPr/>
          <p:nvPr/>
        </p:nvCxnSpPr>
        <p:spPr>
          <a:xfrm flipV="1">
            <a:off x="8991902" y="2964590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9EA6478-78BB-4E5D-8543-35DF8BBD2A51}"/>
              </a:ext>
            </a:extLst>
          </p:cNvPr>
          <p:cNvCxnSpPr/>
          <p:nvPr/>
        </p:nvCxnSpPr>
        <p:spPr>
          <a:xfrm flipV="1">
            <a:off x="4215804" y="4340914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3BD4FB4-E3C4-4091-A6B6-99CE720CA463}"/>
              </a:ext>
            </a:extLst>
          </p:cNvPr>
          <p:cNvCxnSpPr/>
          <p:nvPr/>
        </p:nvCxnSpPr>
        <p:spPr>
          <a:xfrm flipV="1">
            <a:off x="7366029" y="4340913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532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762" y="1206286"/>
            <a:ext cx="3305082" cy="852876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发音训练：</a:t>
            </a:r>
            <a:endParaRPr lang="zh-CN" altLang="en-US" sz="44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762" y="1803164"/>
            <a:ext cx="10693637" cy="6793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4000" b="1" dirty="0"/>
              <a:t>  </a:t>
            </a:r>
            <a:endParaRPr lang="en-US" altLang="zh-CN" sz="4000" b="1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6336840" y="4535495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布局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4457923" y="45354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不及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8568584" y="2995245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伴侣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6638658" y="299524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办理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844630" y="299524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914704" y="299524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比翼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065A709-BFE1-4484-B867-D3F6F73F2030}"/>
              </a:ext>
            </a:extLst>
          </p:cNvPr>
          <p:cNvCxnSpPr/>
          <p:nvPr/>
        </p:nvCxnSpPr>
        <p:spPr>
          <a:xfrm flipV="1">
            <a:off x="3092870" y="3336124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608E87D-BEBB-4E52-9A4A-C07D075B6684}"/>
              </a:ext>
            </a:extLst>
          </p:cNvPr>
          <p:cNvCxnSpPr/>
          <p:nvPr/>
        </p:nvCxnSpPr>
        <p:spPr>
          <a:xfrm flipV="1">
            <a:off x="7847311" y="3336123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A888879-3168-4291-B0C1-75E46713639C}"/>
              </a:ext>
            </a:extLst>
          </p:cNvPr>
          <p:cNvCxnSpPr/>
          <p:nvPr/>
        </p:nvCxnSpPr>
        <p:spPr>
          <a:xfrm flipV="1">
            <a:off x="5634795" y="4828841"/>
            <a:ext cx="751760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228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043" y="1221989"/>
            <a:ext cx="3832786" cy="852876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发音训练：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4" y="41356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豫剧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394816" y="4135640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屈居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383574" y="413720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渔具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493948" y="4135641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语句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505457" y="26786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序曲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413030" y="2662274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聚居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6786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语序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430765" y="266221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须臾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378824" y="266227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区域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505191" y="4135640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旅居</a:t>
            </a:r>
          </a:p>
        </p:txBody>
      </p:sp>
    </p:spTree>
    <p:extLst>
      <p:ext uri="{BB962C8B-B14F-4D97-AF65-F5344CB8AC3E}">
        <p14:creationId xmlns:p14="http://schemas.microsoft.com/office/powerpoint/2010/main" val="24464836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要事件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TM04033927[[fn=主要事件]]</Template>
  <TotalTime>50</TotalTime>
  <Words>159</Words>
  <Application>Microsoft Office PowerPoint</Application>
  <PresentationFormat>宽屏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黑体</vt:lpstr>
      <vt:lpstr>楷体</vt:lpstr>
      <vt:lpstr>Arial</vt:lpstr>
      <vt:lpstr>Impact</vt:lpstr>
      <vt:lpstr>主要事件</vt:lpstr>
      <vt:lpstr>单韵母ü的发音</vt:lpstr>
      <vt:lpstr>PowerPoint 演示文稿</vt:lpstr>
      <vt:lpstr>发音要领：</vt:lpstr>
      <vt:lpstr>发音训练：</vt:lpstr>
      <vt:lpstr>常见问题：</vt:lpstr>
      <vt:lpstr>解决办法：</vt:lpstr>
      <vt:lpstr>发音训练：</vt:lpstr>
      <vt:lpstr>发音训练：</vt:lpstr>
      <vt:lpstr>发音训练：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单韵母ü的发音</dc:title>
  <dc:creator>Li Jindai</dc:creator>
  <cp:lastModifiedBy>apple</cp:lastModifiedBy>
  <cp:revision>6</cp:revision>
  <dcterms:created xsi:type="dcterms:W3CDTF">2019-03-12T14:18:57Z</dcterms:created>
  <dcterms:modified xsi:type="dcterms:W3CDTF">2024-04-01T00:16:00Z</dcterms:modified>
</cp:coreProperties>
</file>