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56891" y="2567239"/>
            <a:ext cx="7278220" cy="946287"/>
          </a:xfrm>
          <a:noFill/>
        </p:spPr>
        <p:txBody>
          <a:bodyPr vert="horz" anchor="ctr">
            <a:noAutofit/>
          </a:bodyPr>
          <a:lstStyle>
            <a:lvl1pPr algn="ctr">
              <a:lnSpc>
                <a:spcPct val="110000"/>
              </a:lnSpc>
              <a:defRPr sz="3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56891" y="3574479"/>
            <a:ext cx="7278219" cy="475388"/>
          </a:xfrm>
        </p:spPr>
        <p:txBody>
          <a:bodyPr vert="horz"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355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32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4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890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3703" y="2865122"/>
            <a:ext cx="9544596" cy="1697356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3703" y="4562477"/>
            <a:ext cx="9544596" cy="892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8375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4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5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27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9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8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10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157" y="1270751"/>
            <a:ext cx="10796604" cy="4999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A5932-99D1-4E06-9716-5D1CFCD1668C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EF3A5-F052-470B-9448-B07BDD0D1B5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9772" y="334653"/>
            <a:ext cx="9741987" cy="74079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9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57179" indent="-357179" algn="l" defTabSz="914377" rtl="0" eaLnBrk="1" latinLnBrk="0" hangingPunct="1">
        <a:lnSpc>
          <a:spcPct val="110000"/>
        </a:lnSpc>
        <a:spcBef>
          <a:spcPts val="1800"/>
        </a:spcBef>
        <a:buClr>
          <a:schemeClr val="accent1"/>
        </a:buClr>
        <a:buSzPct val="60000"/>
        <a:buFont typeface="Wingdings 2" panose="05020102010507070707" pitchFamily="18" charset="2"/>
        <a:buChar char="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20000"/>
        </a:lnSpc>
        <a:spcBef>
          <a:spcPts val="50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29B112-5061-4BE1-B9DC-757B675741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dirty="0"/>
              <a:t>轻        声</a:t>
            </a:r>
          </a:p>
        </p:txBody>
      </p:sp>
    </p:spTree>
    <p:extLst>
      <p:ext uri="{BB962C8B-B14F-4D97-AF65-F5344CB8AC3E}">
        <p14:creationId xmlns:p14="http://schemas.microsoft.com/office/powerpoint/2010/main" val="119626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D4CB63-B251-4649-8DB4-54C571983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一、轻声及其作用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1B13C-2EB8-4E91-85DE-045A1A1B6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7" y="1881051"/>
            <a:ext cx="10796604" cy="4389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         轻声：说普通话时，一些词语中的某个音节或句子里的某个词，失去原有的声调，而念成了又轻又短的调子。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  1.</a:t>
            </a:r>
            <a:r>
              <a:rPr lang="zh-CN" altLang="en-US" sz="2800" b="1" dirty="0"/>
              <a:t>轻声具有区别词义的作用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  2.</a:t>
            </a:r>
            <a:r>
              <a:rPr lang="zh-CN" altLang="en-US" sz="2800" b="1" dirty="0"/>
              <a:t>轻声具有区别词性的作用</a:t>
            </a:r>
          </a:p>
        </p:txBody>
      </p:sp>
    </p:spTree>
    <p:extLst>
      <p:ext uri="{BB962C8B-B14F-4D97-AF65-F5344CB8AC3E}">
        <p14:creationId xmlns:p14="http://schemas.microsoft.com/office/powerpoint/2010/main" val="111197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975440-BF4C-4CC6-928F-92B35509A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二、轻声音节出现的规律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0504D5-7DEC-4C88-AE2B-DE0CACFD3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57" y="1619794"/>
            <a:ext cx="10796604" cy="46503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    1.</a:t>
            </a:r>
            <a:r>
              <a:rPr lang="zh-CN" altLang="en-US" sz="2800" b="1" dirty="0"/>
              <a:t>结构助词“的”、“地”、“得”要读为轻声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2.</a:t>
            </a:r>
            <a:r>
              <a:rPr lang="zh-CN" altLang="en-US" sz="2800" b="1" dirty="0"/>
              <a:t>时态助词“着”、“了”、“过”要读为轻声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3.</a:t>
            </a:r>
            <a:r>
              <a:rPr lang="zh-CN" altLang="en-US" sz="2800" b="1" dirty="0"/>
              <a:t>名词的后缀</a:t>
            </a:r>
            <a:r>
              <a:rPr lang="zh-CN" altLang="en-US" sz="2800" b="1"/>
              <a:t>“子”、 “头”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4.</a:t>
            </a:r>
            <a:r>
              <a:rPr lang="zh-CN" altLang="en-US" sz="2800" b="1" dirty="0"/>
              <a:t>名词后面表示方位的“上”、“下”、“里”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5.</a:t>
            </a:r>
            <a:r>
              <a:rPr lang="zh-CN" altLang="en-US" sz="2800" b="1" dirty="0"/>
              <a:t>叠音词和单音节动词重叠的第二个音节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6.</a:t>
            </a:r>
            <a:r>
              <a:rPr lang="zh-CN" altLang="en-US" sz="2800" b="1" dirty="0"/>
              <a:t>联绵词的第二个音节</a:t>
            </a:r>
          </a:p>
        </p:txBody>
      </p:sp>
    </p:spTree>
    <p:extLst>
      <p:ext uri="{BB962C8B-B14F-4D97-AF65-F5344CB8AC3E}">
        <p14:creationId xmlns:p14="http://schemas.microsoft.com/office/powerpoint/2010/main" val="502847639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9A19PPBG">
  <a:themeElements>
    <a:clrScheme name="自定义 44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FAA5C1"/>
      </a:accent1>
      <a:accent2>
        <a:srgbClr val="D06666"/>
      </a:accent2>
      <a:accent3>
        <a:srgbClr val="D0A976"/>
      </a:accent3>
      <a:accent4>
        <a:srgbClr val="7EB0DA"/>
      </a:accent4>
      <a:accent5>
        <a:srgbClr val="4FA0AB"/>
      </a:accent5>
      <a:accent6>
        <a:srgbClr val="00B0F0"/>
      </a:accent6>
      <a:hlink>
        <a:srgbClr val="CEBB2C"/>
      </a:hlink>
      <a:folHlink>
        <a:srgbClr val="AFB2B4"/>
      </a:folHlink>
    </a:clrScheme>
    <a:fontScheme name="KSO主题字体">
      <a:majorFont>
        <a:latin typeface="Calibri"/>
        <a:ea typeface="幼圆"/>
        <a:cs typeface=""/>
      </a:majorFont>
      <a:minorFont>
        <a:latin typeface="Calibri"/>
        <a:ea typeface="楷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A000120141119A19KPBG</Template>
  <TotalTime>44</TotalTime>
  <Words>139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 2</vt:lpstr>
      <vt:lpstr>A000120141119A19PPBG</vt:lpstr>
      <vt:lpstr>轻        声</vt:lpstr>
      <vt:lpstr>一、轻声及其作用</vt:lpstr>
      <vt:lpstr>二、轻声音节出现的规律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        声</dc:title>
  <dc:creator>Li Jindai</dc:creator>
  <cp:lastModifiedBy>apple</cp:lastModifiedBy>
  <cp:revision>3</cp:revision>
  <dcterms:created xsi:type="dcterms:W3CDTF">2019-06-02T03:46:25Z</dcterms:created>
  <dcterms:modified xsi:type="dcterms:W3CDTF">2024-04-01T00:18:59Z</dcterms:modified>
</cp:coreProperties>
</file>