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22"/>
          <a:stretch/>
        </p:blipFill>
        <p:spPr>
          <a:xfrm>
            <a:off x="-554" y="0"/>
            <a:ext cx="12186807" cy="6861136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C611E-BA23-4F3C-A921-761695BD926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A98F-AC9E-4CCE-BCB4-A74A7E7F4BC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5523819" y="4604140"/>
            <a:ext cx="6173561" cy="448208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2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5523819" y="2962275"/>
            <a:ext cx="6173561" cy="1551671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1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3308141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C611E-BA23-4F3C-A921-761695BD926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A98F-AC9E-4CCE-BCB4-A74A7E7F4B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01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C611E-BA23-4F3C-A921-761695BD926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A98F-AC9E-4CCE-BCB4-A74A7E7F4B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32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C611E-BA23-4F3C-A921-761695BD926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A98F-AC9E-4CCE-BCB4-A74A7E7F4B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306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C611E-BA23-4F3C-A921-761695BD926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A98F-AC9E-4CCE-BCB4-A74A7E7F4B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1214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C611E-BA23-4F3C-A921-761695BD926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A98F-AC9E-4CCE-BCB4-A74A7E7F4B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513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C611E-BA23-4F3C-A921-761695BD926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A98F-AC9E-4CCE-BCB4-A74A7E7F4B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836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C611E-BA23-4F3C-A921-761695BD926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A98F-AC9E-4CCE-BCB4-A74A7E7F4B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57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C611E-BA23-4F3C-A921-761695BD926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A98F-AC9E-4CCE-BCB4-A74A7E7F4B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227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C611E-BA23-4F3C-A921-761695BD926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A98F-AC9E-4CCE-BCB4-A74A7E7F4B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217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C611E-BA23-4F3C-A921-761695BD926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A98F-AC9E-4CCE-BCB4-A74A7E7F4B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280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" t="10923" r="120" b="6000"/>
          <a:stretch/>
        </p:blipFill>
        <p:spPr>
          <a:xfrm>
            <a:off x="1" y="0"/>
            <a:ext cx="1218998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54884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900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C611E-BA23-4F3C-A921-761695BD926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8A98F-AC9E-4CCE-BCB4-A74A7E7F4BC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38199" y="92168"/>
            <a:ext cx="10776659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838199" y="962025"/>
            <a:ext cx="10776659" cy="48687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009234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70000"/>
        <a:buFont typeface="Wingdings 2" panose="05020102010507070707" pitchFamily="18" charset="2"/>
        <a:buChar char=""/>
        <a:defRPr lang="zh-CN" altLang="en-US" sz="26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F8C44B-4253-4FCA-98E6-53B519751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1006" y="2918732"/>
            <a:ext cx="7055711" cy="1551671"/>
          </a:xfrm>
        </p:spPr>
        <p:txBody>
          <a:bodyPr/>
          <a:lstStyle/>
          <a:p>
            <a:r>
              <a:rPr lang="zh-CN" altLang="en-US" dirty="0"/>
              <a:t>计算机辅助普通话水平测试概说</a:t>
            </a:r>
          </a:p>
        </p:txBody>
      </p:sp>
    </p:spTree>
    <p:extLst>
      <p:ext uri="{BB962C8B-B14F-4D97-AF65-F5344CB8AC3E}">
        <p14:creationId xmlns:p14="http://schemas.microsoft.com/office/powerpoint/2010/main" val="1528741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A145CA-4F4F-41D1-9A62-E6CC12A63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一、计算机辅助普通话水平测试简介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A2468A-FE49-4495-93D8-5DF8101742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80457"/>
            <a:ext cx="10776659" cy="4350295"/>
          </a:xfrm>
        </p:spPr>
        <p:txBody>
          <a:bodyPr/>
          <a:lstStyle/>
          <a:p>
            <a:pPr marL="0" indent="0">
              <a:lnSpc>
                <a:spcPts val="4000"/>
              </a:lnSpc>
              <a:buNone/>
            </a:pPr>
            <a:r>
              <a:rPr lang="zh-CN" altLang="en-US" b="1" dirty="0"/>
              <a:t>    计算机辅助普通话水平测试，简称“机测”，是通过计算机语音识别系统，部分代替人工评测，对普通话水平测试中应试人朗读的</a:t>
            </a:r>
            <a:r>
              <a:rPr lang="en-US" altLang="zh-CN" b="1" dirty="0"/>
              <a:t>1—3</a:t>
            </a:r>
            <a:r>
              <a:rPr lang="zh-CN" altLang="en-US" b="1" dirty="0"/>
              <a:t>题的语音标准程度进行辨识的测试。</a:t>
            </a:r>
            <a:endParaRPr lang="en-US" altLang="zh-CN" b="1" dirty="0"/>
          </a:p>
          <a:p>
            <a:pPr marL="0" indent="0">
              <a:lnSpc>
                <a:spcPts val="4000"/>
              </a:lnSpc>
              <a:buNone/>
            </a:pPr>
            <a:endParaRPr lang="en-US" altLang="zh-CN" sz="800" b="1" dirty="0"/>
          </a:p>
          <a:p>
            <a:pPr marL="0" indent="0">
              <a:lnSpc>
                <a:spcPts val="4000"/>
              </a:lnSpc>
              <a:buNone/>
            </a:pPr>
            <a:r>
              <a:rPr lang="zh-CN" altLang="en-US" b="1" dirty="0"/>
              <a:t>    由于普通话水平测试试题中第四题“自由表达”计算机无法进行比较辨识，因此仍为人工听辨测试。</a:t>
            </a:r>
          </a:p>
        </p:txBody>
      </p:sp>
    </p:spTree>
    <p:extLst>
      <p:ext uri="{BB962C8B-B14F-4D97-AF65-F5344CB8AC3E}">
        <p14:creationId xmlns:p14="http://schemas.microsoft.com/office/powerpoint/2010/main" val="1099534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05A077-F4BE-4A17-B18D-A1D8E4F89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二、计算机辅助普通话水平测试操作流程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9F13EEF-C14F-453D-83C4-7F7F01951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85554"/>
            <a:ext cx="10776659" cy="3845198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/>
              <a:t>    （一）测前准备</a:t>
            </a:r>
            <a:endParaRPr lang="en-US" altLang="zh-CN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r>
              <a:rPr lang="zh-CN" altLang="en-US" b="1" dirty="0"/>
              <a:t>    应试人携带证件进入测试室按机号就座后，戴上耳机，调整麦克风与嘴巴的距离。</a:t>
            </a:r>
            <a:endParaRPr lang="en-US" altLang="zh-CN" b="1" dirty="0"/>
          </a:p>
        </p:txBody>
      </p:sp>
    </p:spTree>
    <p:extLst>
      <p:ext uri="{BB962C8B-B14F-4D97-AF65-F5344CB8AC3E}">
        <p14:creationId xmlns:p14="http://schemas.microsoft.com/office/powerpoint/2010/main" val="3188316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B4F159-05E4-4D26-963A-C6CCAA3F2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670" y="1390221"/>
            <a:ext cx="10776659" cy="35027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/>
              <a:t>  （二）登录系统，核对信息</a:t>
            </a:r>
          </a:p>
          <a:p>
            <a:pPr marL="0" indent="0">
              <a:buNone/>
            </a:pPr>
            <a:r>
              <a:rPr lang="zh-CN" altLang="en-US" sz="3200" b="1" dirty="0"/>
              <a:t>    考生带好耳机，然后点击“下一步”按钮，进入考生登录页面。</a:t>
            </a:r>
          </a:p>
          <a:p>
            <a:pPr marL="0" indent="0">
              <a:buNone/>
            </a:pPr>
            <a:r>
              <a:rPr lang="zh-CN" altLang="en-US" sz="3200" b="1" dirty="0"/>
              <a:t>    在登录页面时，考生需要手动填写本人准考证号的后四位，然后点击“进入”按钮。</a:t>
            </a:r>
          </a:p>
        </p:txBody>
      </p:sp>
    </p:spTree>
    <p:extLst>
      <p:ext uri="{BB962C8B-B14F-4D97-AF65-F5344CB8AC3E}">
        <p14:creationId xmlns:p14="http://schemas.microsoft.com/office/powerpoint/2010/main" val="1564215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7926A2A-CC2A-40F1-A6BC-2559E7240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3634" y="1184367"/>
            <a:ext cx="9751224" cy="4646386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/>
              <a:t>  （三）测前试音</a:t>
            </a:r>
          </a:p>
          <a:p>
            <a:pPr marL="0" indent="0">
              <a:buNone/>
            </a:pPr>
            <a:r>
              <a:rPr lang="zh-CN" altLang="en-US" b="1" dirty="0"/>
              <a:t>    点击“确认”按钮后，页面会弹出揭示框“请等待考场指令准备试音”。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b="1" dirty="0"/>
              <a:t>  （四）进行测试</a:t>
            </a:r>
          </a:p>
          <a:p>
            <a:pPr marL="0" indent="0">
              <a:buNone/>
            </a:pPr>
            <a:r>
              <a:rPr lang="zh-CN" altLang="en-US" b="1" dirty="0"/>
              <a:t>    当系统进入第一题，考生会听到系统的提示语“第一题：读单音节字词，限时</a:t>
            </a:r>
            <a:r>
              <a:rPr lang="en-US" altLang="zh-CN" b="1" dirty="0"/>
              <a:t>3.5</a:t>
            </a:r>
            <a:r>
              <a:rPr lang="zh-CN" altLang="en-US" b="1" dirty="0"/>
              <a:t>分钟，请横向朗读”。</a:t>
            </a:r>
            <a:endParaRPr lang="en-US" altLang="zh-CN" b="1" dirty="0"/>
          </a:p>
          <a:p>
            <a:pPr marL="0" indent="0">
              <a:buNone/>
            </a:pPr>
            <a:r>
              <a:rPr lang="en-US" altLang="zh-CN" b="1" dirty="0"/>
              <a:t>    </a:t>
            </a:r>
            <a:r>
              <a:rPr lang="zh-CN" altLang="en-US" b="1" dirty="0"/>
              <a:t>在听到“嘟”的一声后，考生就可以朗读试卷的内容了。</a:t>
            </a:r>
          </a:p>
        </p:txBody>
      </p:sp>
    </p:spTree>
    <p:extLst>
      <p:ext uri="{BB962C8B-B14F-4D97-AF65-F5344CB8AC3E}">
        <p14:creationId xmlns:p14="http://schemas.microsoft.com/office/powerpoint/2010/main" val="595683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DBC3A9D-A37C-410D-B551-CDF8C2397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76549"/>
            <a:ext cx="10776659" cy="4054203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/>
              <a:t>  （五）完成测试</a:t>
            </a:r>
            <a:endParaRPr lang="en-US" altLang="zh-CN" b="1" dirty="0"/>
          </a:p>
          <a:p>
            <a:pPr marL="0" indent="0">
              <a:buNone/>
            </a:pPr>
            <a:endParaRPr lang="zh-CN" altLang="en-US" b="1" dirty="0"/>
          </a:p>
          <a:p>
            <a:pPr marL="0" indent="0">
              <a:buNone/>
            </a:pPr>
            <a:r>
              <a:rPr lang="zh-CN" altLang="en-US" b="1" dirty="0"/>
              <a:t>    提交完试卷，结束考试，接下来页面会弹出提示框，点击“确认”按钮后就可以离开考场了。</a:t>
            </a:r>
          </a:p>
        </p:txBody>
      </p:sp>
    </p:spTree>
    <p:extLst>
      <p:ext uri="{BB962C8B-B14F-4D97-AF65-F5344CB8AC3E}">
        <p14:creationId xmlns:p14="http://schemas.microsoft.com/office/powerpoint/2010/main" val="1270465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B0532D-CF69-4201-BBD3-D93681424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三、考生在计算机辅助测试过程中应注意的事项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6912F2-2552-487D-9EF7-42ADB59E72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966" y="962025"/>
            <a:ext cx="9820892" cy="55519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/>
              <a:t>    1.</a:t>
            </a:r>
            <a:r>
              <a:rPr lang="zh-CN" altLang="en-US" b="1" dirty="0"/>
              <a:t>正确佩戴耳机</a:t>
            </a:r>
          </a:p>
          <a:p>
            <a:pPr marL="0" indent="0">
              <a:buNone/>
            </a:pPr>
            <a:r>
              <a:rPr lang="en-US" altLang="zh-CN" b="1" dirty="0"/>
              <a:t>    2.</a:t>
            </a:r>
            <a:r>
              <a:rPr lang="zh-CN" altLang="en-US" b="1" dirty="0"/>
              <a:t>测试时发音要准确、清晰、饱满，音量控制得当。</a:t>
            </a:r>
          </a:p>
          <a:p>
            <a:pPr marL="0" indent="0">
              <a:buNone/>
            </a:pPr>
            <a:r>
              <a:rPr lang="en-US" altLang="zh-CN" b="1" dirty="0"/>
              <a:t>    3.</a:t>
            </a:r>
            <a:r>
              <a:rPr lang="zh-CN" altLang="en-US" b="1" dirty="0"/>
              <a:t>第一题测试前都会有一段提示音，请在提示音结束并听到“嘟”一声后，再开始朗读。</a:t>
            </a:r>
          </a:p>
          <a:p>
            <a:pPr marL="0" indent="0">
              <a:buNone/>
            </a:pPr>
            <a:r>
              <a:rPr lang="en-US" altLang="zh-CN" b="1" dirty="0"/>
              <a:t>    4.</a:t>
            </a:r>
            <a:r>
              <a:rPr lang="zh-CN" altLang="en-US" b="1" dirty="0"/>
              <a:t>测试的前两项“读单音节字词”“读多音节词语”，必须横向朗读。</a:t>
            </a:r>
          </a:p>
          <a:p>
            <a:pPr marL="0" indent="0">
              <a:buNone/>
            </a:pPr>
            <a:r>
              <a:rPr lang="en-US" altLang="zh-CN" b="1" dirty="0"/>
              <a:t>    5.</a:t>
            </a:r>
            <a:r>
              <a:rPr lang="zh-CN" altLang="en-US" b="1" dirty="0"/>
              <a:t>每题读完后，不应停下来等待，立即点击右下角“下一题”按钮，进入下一题测试。</a:t>
            </a:r>
          </a:p>
          <a:p>
            <a:pPr marL="0" indent="0">
              <a:buNone/>
            </a:pPr>
            <a:r>
              <a:rPr lang="en-US" altLang="zh-CN" b="1" dirty="0"/>
              <a:t>    6.</a:t>
            </a:r>
            <a:r>
              <a:rPr lang="zh-CN" altLang="en-US" b="1" dirty="0"/>
              <a:t>第四题命题说话，进入页面后，不必等待，应立即选择话题开始说话。</a:t>
            </a:r>
          </a:p>
          <a:p>
            <a:pPr marL="0" indent="0">
              <a:buNone/>
            </a:pPr>
            <a:r>
              <a:rPr lang="en-US" altLang="zh-CN" b="1" dirty="0"/>
              <a:t>    7.</a:t>
            </a:r>
            <a:r>
              <a:rPr lang="zh-CN" altLang="en-US" b="1" dirty="0"/>
              <a:t>测试结束后，提交试卷，摘下耳机，离开考场。</a:t>
            </a:r>
          </a:p>
        </p:txBody>
      </p:sp>
    </p:spTree>
    <p:extLst>
      <p:ext uri="{BB962C8B-B14F-4D97-AF65-F5344CB8AC3E}">
        <p14:creationId xmlns:p14="http://schemas.microsoft.com/office/powerpoint/2010/main" val="3621240947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0530A99PPBG">
  <a:themeElements>
    <a:clrScheme name="自定义 406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自定义 17">
      <a:majorFont>
        <a:latin typeface="Comic Sans MS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A000120150312A15KPBG</Template>
  <TotalTime>18</TotalTime>
  <Words>434</Words>
  <Application>Microsoft Office PowerPoint</Application>
  <PresentationFormat>宽屏</PresentationFormat>
  <Paragraphs>29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幼圆</vt:lpstr>
      <vt:lpstr>Arial</vt:lpstr>
      <vt:lpstr>Calibri</vt:lpstr>
      <vt:lpstr>Wingdings 2</vt:lpstr>
      <vt:lpstr>A000120140530A99PPBG</vt:lpstr>
      <vt:lpstr>计算机辅助普通话水平测试概说</vt:lpstr>
      <vt:lpstr>一、计算机辅助普通话水平测试简介</vt:lpstr>
      <vt:lpstr>二、计算机辅助普通话水平测试操作流程</vt:lpstr>
      <vt:lpstr>PowerPoint 演示文稿</vt:lpstr>
      <vt:lpstr>PowerPoint 演示文稿</vt:lpstr>
      <vt:lpstr>PowerPoint 演示文稿</vt:lpstr>
      <vt:lpstr>三、考生在计算机辅助测试过程中应注意的事项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计算机辅助普通话水平测试</dc:title>
  <dc:creator>Li Jindai</dc:creator>
  <cp:lastModifiedBy>apple</cp:lastModifiedBy>
  <cp:revision>5</cp:revision>
  <dcterms:created xsi:type="dcterms:W3CDTF">2019-06-02T01:10:17Z</dcterms:created>
  <dcterms:modified xsi:type="dcterms:W3CDTF">2024-04-01T00:20:19Z</dcterms:modified>
</cp:coreProperties>
</file>