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77" r:id="rId3"/>
    <p:sldId id="278" r:id="rId4"/>
    <p:sldId id="279" r:id="rId5"/>
    <p:sldId id="28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69B79D-1052-49CD-A044-8609C98148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单韵母</a:t>
            </a:r>
            <a:r>
              <a:rPr lang="en-US" altLang="zh-CN" dirty="0"/>
              <a:t>u</a:t>
            </a:r>
            <a:r>
              <a:rPr lang="zh-CN" altLang="en-US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463530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198" y="815588"/>
            <a:ext cx="6239871" cy="869968"/>
          </a:xfrm>
        </p:spPr>
        <p:txBody>
          <a:bodyPr>
            <a:normAutofit/>
          </a:bodyPr>
          <a:lstStyle/>
          <a:p>
            <a:r>
              <a:rPr lang="zh-CN" altLang="en-US" b="1" dirty="0"/>
              <a:t>发音要领：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2246811"/>
            <a:ext cx="10872832" cy="35814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 b="1" dirty="0"/>
              <a:t>    （</a:t>
            </a:r>
            <a:r>
              <a:rPr lang="en-US" altLang="zh-CN" sz="4800" b="1" dirty="0"/>
              <a:t>1</a:t>
            </a:r>
            <a:r>
              <a:rPr lang="zh-CN" altLang="en-US" sz="4800" b="1" dirty="0"/>
              <a:t>）唇形：</a:t>
            </a:r>
            <a:endParaRPr lang="en-US" altLang="zh-CN" sz="4800" b="1" dirty="0"/>
          </a:p>
          <a:p>
            <a:pPr marL="0" indent="0">
              <a:buNone/>
            </a:pPr>
            <a:endParaRPr lang="en-US" altLang="zh-CN" sz="4000" b="1" dirty="0"/>
          </a:p>
          <a:p>
            <a:pPr marL="0" indent="0">
              <a:buNone/>
            </a:pPr>
            <a:r>
              <a:rPr lang="zh-CN" altLang="en-US" sz="4800" b="1" dirty="0"/>
              <a:t>    （</a:t>
            </a:r>
            <a:r>
              <a:rPr lang="en-US" altLang="zh-CN" sz="4800" b="1" dirty="0"/>
              <a:t>2</a:t>
            </a:r>
            <a:r>
              <a:rPr lang="zh-CN" altLang="en-US" sz="4800" b="1" dirty="0"/>
              <a:t>）舌位：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4672211" y="2330044"/>
            <a:ext cx="5759599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 dirty="0"/>
              <a:t>嘴唇圆拢，形成小孔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8875DE-4333-4551-95B2-24BCB81A256A}"/>
              </a:ext>
            </a:extLst>
          </p:cNvPr>
          <p:cNvSpPr txBox="1">
            <a:spLocks/>
          </p:cNvSpPr>
          <p:nvPr/>
        </p:nvSpPr>
        <p:spPr>
          <a:xfrm>
            <a:off x="4672211" y="3923821"/>
            <a:ext cx="6867838" cy="14914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 dirty="0"/>
              <a:t>舌尖抵住下齿背、下齿龈立面</a:t>
            </a:r>
            <a:endParaRPr lang="en-US" altLang="zh-CN" sz="4000" b="1" dirty="0"/>
          </a:p>
          <a:p>
            <a:pPr marL="0" indent="0">
              <a:buNone/>
            </a:pPr>
            <a:r>
              <a:rPr lang="zh-CN" altLang="en-US" sz="4000" b="1" dirty="0"/>
              <a:t>的最底端</a:t>
            </a:r>
          </a:p>
        </p:txBody>
      </p:sp>
    </p:spTree>
    <p:extLst>
      <p:ext uri="{BB962C8B-B14F-4D97-AF65-F5344CB8AC3E}">
        <p14:creationId xmlns:p14="http://schemas.microsoft.com/office/powerpoint/2010/main" val="694049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369" y="1169059"/>
            <a:ext cx="6003681" cy="810147"/>
          </a:xfrm>
        </p:spPr>
        <p:txBody>
          <a:bodyPr>
            <a:normAutofit/>
          </a:bodyPr>
          <a:lstStyle/>
          <a:p>
            <a:r>
              <a:rPr lang="zh-CN" altLang="en-US" b="1" dirty="0"/>
              <a:t>发音训练：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511917" y="273758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14808" y="273759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endParaRPr lang="zh-CN" altLang="en-US" sz="40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517064" y="273759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扶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018050" y="273759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519036" y="273759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511916" y="419703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努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014807" y="419703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湖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517064" y="419703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哭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7018050" y="420285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519036" y="419703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路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13355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9BC67-AABA-4DA7-A211-5F3818F3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798776"/>
            <a:ext cx="10772863" cy="953112"/>
          </a:xfrm>
        </p:spPr>
        <p:txBody>
          <a:bodyPr>
            <a:normAutofit/>
          </a:bodyPr>
          <a:lstStyle/>
          <a:p>
            <a:r>
              <a:rPr lang="zh-CN" altLang="en-US" sz="4400" b="1" dirty="0"/>
              <a:t>常见问题及解决办法：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494" y="2246812"/>
            <a:ext cx="10556905" cy="4185740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4000" b="1" dirty="0"/>
              <a:t>            发音不容易出错</a:t>
            </a:r>
            <a:endParaRPr lang="en-US" altLang="zh-CN" sz="4000" b="1" dirty="0"/>
          </a:p>
          <a:p>
            <a:pPr marL="0" indent="0">
              <a:lnSpc>
                <a:spcPts val="6000"/>
              </a:lnSpc>
              <a:buNone/>
            </a:pPr>
            <a:endParaRPr lang="en-US" altLang="zh-CN" sz="8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4000" b="1" dirty="0"/>
              <a:t>                    注意： 唇形</a:t>
            </a:r>
            <a:endParaRPr lang="en-US" altLang="zh-CN" sz="4000" b="1" dirty="0"/>
          </a:p>
          <a:p>
            <a:pPr marL="0" indent="0">
              <a:lnSpc>
                <a:spcPts val="6000"/>
              </a:lnSpc>
              <a:buNone/>
            </a:pPr>
            <a:r>
              <a:rPr lang="en-US" altLang="zh-CN" sz="4000" b="1" dirty="0"/>
              <a:t>                                </a:t>
            </a:r>
            <a:r>
              <a:rPr lang="zh-CN" altLang="en-US" sz="4000" b="1" dirty="0"/>
              <a:t>舌尖位置</a:t>
            </a:r>
          </a:p>
        </p:txBody>
      </p:sp>
    </p:spTree>
    <p:extLst>
      <p:ext uri="{BB962C8B-B14F-4D97-AF65-F5344CB8AC3E}">
        <p14:creationId xmlns:p14="http://schemas.microsoft.com/office/powerpoint/2010/main" val="2314199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8575" y="1034961"/>
            <a:ext cx="4524282" cy="852876"/>
          </a:xfrm>
        </p:spPr>
        <p:txBody>
          <a:bodyPr>
            <a:normAutofit/>
          </a:bodyPr>
          <a:lstStyle/>
          <a:p>
            <a:r>
              <a:rPr lang="zh-CN" altLang="en-US" b="1" dirty="0"/>
              <a:t>发音训练：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6" y="4238294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督促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572817" y="4238293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鼓舞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739573" y="4238293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目录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315951" y="4238293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瀑布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149463" y="267130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读物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235033" y="2671303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初步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2706" y="2671304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出租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611139" y="267129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祝福</a:t>
            </a:r>
            <a:endParaRPr lang="zh-CN" altLang="en-US" sz="4000" dirty="0"/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815949" y="267129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朴素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149197" y="4238293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无辜</a:t>
            </a:r>
          </a:p>
        </p:txBody>
      </p:sp>
    </p:spTree>
    <p:extLst>
      <p:ext uri="{BB962C8B-B14F-4D97-AF65-F5344CB8AC3E}">
        <p14:creationId xmlns:p14="http://schemas.microsoft.com/office/powerpoint/2010/main" val="18211307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肥皂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TM03457510[[fn=肥皂]]</Template>
  <TotalTime>17</TotalTime>
  <Words>87</Words>
  <Application>Microsoft Office PowerPoint</Application>
  <PresentationFormat>宽屏</PresentationFormat>
  <Paragraphs>35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楷体</vt:lpstr>
      <vt:lpstr>Century Gothic</vt:lpstr>
      <vt:lpstr>Garamond</vt:lpstr>
      <vt:lpstr>肥皂</vt:lpstr>
      <vt:lpstr>单韵母u的发音</vt:lpstr>
      <vt:lpstr>发音要领：</vt:lpstr>
      <vt:lpstr>发音训练：</vt:lpstr>
      <vt:lpstr>常见问题及解决办法：</vt:lpstr>
      <vt:lpstr>发音训练：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单韵母u的发音</dc:title>
  <dc:creator>Li Jindai</dc:creator>
  <cp:lastModifiedBy>apple</cp:lastModifiedBy>
  <cp:revision>3</cp:revision>
  <dcterms:created xsi:type="dcterms:W3CDTF">2019-03-12T14:01:05Z</dcterms:created>
  <dcterms:modified xsi:type="dcterms:W3CDTF">2024-04-01T00:15:29Z</dcterms:modified>
</cp:coreProperties>
</file>