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8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704" y="8709"/>
            <a:ext cx="8697920" cy="671276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9938" y="1869673"/>
            <a:ext cx="6100920" cy="1310327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200" b="1" i="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9938" y="3309032"/>
            <a:ext cx="6100920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506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0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75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8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65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13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2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24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058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604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90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2"/>
          <a:stretch/>
        </p:blipFill>
        <p:spPr>
          <a:xfrm>
            <a:off x="0" y="143256"/>
            <a:ext cx="8294909" cy="671474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1218" y="1280160"/>
            <a:ext cx="11030851" cy="5320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32A8592-76B7-4662-BA2C-BC391FA76F6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3A0EF2F-52DE-43EF-BFE8-756C8DFD6C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1218" y="299409"/>
            <a:ext cx="11030851" cy="596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88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60000"/>
            <a:lumOff val="40000"/>
          </a:schemeClr>
        </a:buClr>
        <a:buSzPct val="80000"/>
        <a:buFont typeface="Wingdings" panose="05000000000000000000" pitchFamily="2" charset="2"/>
        <a:buChar char="v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102CD7-F0CC-4F9F-8EB3-B00CDC0411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9938" y="1869673"/>
            <a:ext cx="6414428" cy="1310327"/>
          </a:xfrm>
        </p:spPr>
        <p:txBody>
          <a:bodyPr/>
          <a:lstStyle/>
          <a:p>
            <a:r>
              <a:rPr lang="zh-CN" altLang="en-US" sz="4400" dirty="0"/>
              <a:t>一般声母 </a:t>
            </a:r>
            <a:r>
              <a:rPr lang="en-US" altLang="zh-CN" sz="4400" dirty="0"/>
              <a:t>d </a:t>
            </a:r>
            <a:r>
              <a:rPr lang="zh-CN" altLang="en-US" sz="4400" dirty="0"/>
              <a:t>和 </a:t>
            </a:r>
            <a:r>
              <a:rPr lang="en-US" altLang="zh-CN" sz="4400" dirty="0"/>
              <a:t>t </a:t>
            </a:r>
            <a:r>
              <a:rPr lang="zh-CN" altLang="en-US" sz="4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39006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/>
              <a:t>t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6482679" y="4949950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通达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4456296" y="4950408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铁道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446939" y="494995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天敌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8492038" y="4888597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投递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8411120" y="3360394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点头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642306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地图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4435000" y="336039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当天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244694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带头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705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8" y="302653"/>
            <a:ext cx="5734774" cy="869968"/>
          </a:xfrm>
        </p:spPr>
        <p:txBody>
          <a:bodyPr/>
          <a:lstStyle/>
          <a:p>
            <a:r>
              <a:rPr lang="en-US" altLang="zh-CN" sz="4000" b="1" dirty="0"/>
              <a:t>1. </a:t>
            </a:r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  <a:ea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  <a:ea typeface="+mn-ea"/>
              </a:rPr>
              <a:t>t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67545"/>
            <a:ext cx="5595438" cy="5204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3897148" y="2652348"/>
            <a:ext cx="6423802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舌尖与上牙床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5764290" y="4703820"/>
            <a:ext cx="365733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紧闭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5810688" y="5420096"/>
            <a:ext cx="2594187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强行冲破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AE1942-EF45-451D-9E05-EE625D668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033" y="566364"/>
            <a:ext cx="4885229" cy="354895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63DA7E1-4A09-43A9-937E-0248961AD40D}"/>
              </a:ext>
            </a:extLst>
          </p:cNvPr>
          <p:cNvCxnSpPr>
            <a:cxnSpLocks/>
          </p:cNvCxnSpPr>
          <p:nvPr/>
        </p:nvCxnSpPr>
        <p:spPr>
          <a:xfrm>
            <a:off x="2492645" y="3252631"/>
            <a:ext cx="43003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42BE3122-7B00-4D4C-BCE2-BF359E89A6FC}"/>
              </a:ext>
            </a:extLst>
          </p:cNvPr>
          <p:cNvSpPr/>
          <p:nvPr/>
        </p:nvSpPr>
        <p:spPr>
          <a:xfrm>
            <a:off x="8039734" y="1743311"/>
            <a:ext cx="1600878" cy="6817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  <a:ea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  <a:ea typeface="+mn-ea"/>
              </a:rPr>
              <a:t>t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913" y="2308635"/>
            <a:ext cx="7686391" cy="2915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</a:t>
            </a:r>
            <a:r>
              <a:rPr lang="en-US" altLang="zh-CN" sz="4800" b="1" dirty="0"/>
              <a:t>d </a:t>
            </a:r>
            <a:r>
              <a:rPr lang="zh-CN" altLang="en-US" sz="4800" b="1" dirty="0"/>
              <a:t>与 </a:t>
            </a:r>
            <a:r>
              <a:rPr lang="en-US" altLang="zh-CN" sz="4800" b="1" dirty="0"/>
              <a:t>t </a:t>
            </a:r>
            <a:r>
              <a:rPr lang="zh-CN" altLang="en-US" sz="4800" b="1" dirty="0"/>
              <a:t>的区别：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   气流强度：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C12E65-9455-44DF-BE30-AC03C6D4E35C}"/>
              </a:ext>
            </a:extLst>
          </p:cNvPr>
          <p:cNvSpPr txBox="1">
            <a:spLocks/>
          </p:cNvSpPr>
          <p:nvPr/>
        </p:nvSpPr>
        <p:spPr>
          <a:xfrm>
            <a:off x="5943230" y="3902045"/>
            <a:ext cx="3608175" cy="681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dirty="0"/>
              <a:t>t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en-US" sz="4400" b="1" dirty="0"/>
              <a:t>  </a:t>
            </a:r>
            <a:r>
              <a:rPr lang="en-US" altLang="zh-CN" sz="4400" b="1" dirty="0"/>
              <a:t>d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92847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d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德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党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顿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</a:p>
        </p:txBody>
      </p:sp>
    </p:spTree>
    <p:extLst>
      <p:ext uri="{BB962C8B-B14F-4D97-AF65-F5344CB8AC3E}">
        <p14:creationId xmlns:p14="http://schemas.microsoft.com/office/powerpoint/2010/main" val="366292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t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特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抬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谈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铁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</a:p>
        </p:txBody>
      </p:sp>
    </p:spTree>
    <p:extLst>
      <p:ext uri="{BB962C8B-B14F-4D97-AF65-F5344CB8AC3E}">
        <p14:creationId xmlns:p14="http://schemas.microsoft.com/office/powerpoint/2010/main" val="134431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335" y="1964623"/>
            <a:ext cx="6659951" cy="2928753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声母 </a:t>
            </a:r>
            <a:r>
              <a:rPr lang="en-US" altLang="zh-CN" sz="3600" b="1" dirty="0"/>
              <a:t>d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不容易</a:t>
            </a:r>
            <a:r>
              <a:rPr lang="zh-CN" altLang="en-US" sz="3600" b="1" dirty="0"/>
              <a:t>出错。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声母 </a:t>
            </a:r>
            <a:r>
              <a:rPr lang="en-US" altLang="zh-CN" sz="3600" b="1" dirty="0"/>
              <a:t>t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容易</a:t>
            </a:r>
            <a:r>
              <a:rPr lang="zh-CN" altLang="en-US" sz="3600" b="1" dirty="0"/>
              <a:t>出问题：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3DB2D60-2EB9-4A85-89FE-04969F07A341}"/>
              </a:ext>
            </a:extLst>
          </p:cNvPr>
          <p:cNvSpPr txBox="1">
            <a:spLocks/>
          </p:cNvSpPr>
          <p:nvPr/>
        </p:nvSpPr>
        <p:spPr>
          <a:xfrm>
            <a:off x="3380841" y="5214800"/>
            <a:ext cx="6442282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冲破障碍的气流的强度不够</a:t>
            </a:r>
            <a:endParaRPr lang="en-US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381675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539" y="2199992"/>
            <a:ext cx="9080626" cy="38115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4400" b="1" dirty="0"/>
          </a:p>
          <a:p>
            <a:pPr marL="0" indent="0">
              <a:buNone/>
            </a:pPr>
            <a:r>
              <a:rPr lang="zh-CN" altLang="en-US" sz="4000" b="1" dirty="0"/>
              <a:t>           用一张纸测试气流强弱。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3304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d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跌倒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地洞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达到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电灯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带动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单调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道德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等待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当代</a:t>
            </a:r>
          </a:p>
        </p:txBody>
      </p:sp>
    </p:spTree>
    <p:extLst>
      <p:ext uri="{BB962C8B-B14F-4D97-AF65-F5344CB8AC3E}">
        <p14:creationId xmlns:p14="http://schemas.microsoft.com/office/powerpoint/2010/main" val="418171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b="1" dirty="0"/>
              <a:t>舌尖齿龈声母 </a:t>
            </a:r>
            <a:r>
              <a:rPr lang="en-US" altLang="zh-CN" sz="4000" b="1" dirty="0">
                <a:latin typeface="+mn-ea"/>
              </a:rPr>
              <a:t>d </a:t>
            </a:r>
            <a:r>
              <a:rPr lang="zh-CN" altLang="en-US" sz="4000" b="1" dirty="0"/>
              <a:t>和 </a:t>
            </a:r>
            <a:r>
              <a:rPr lang="en-US" altLang="zh-CN" sz="4000" b="1" dirty="0">
                <a:latin typeface="+mn-ea"/>
              </a:rPr>
              <a:t>t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声母 </a:t>
            </a:r>
            <a:r>
              <a:rPr lang="en-US" altLang="zh-CN" sz="4000" b="1" dirty="0"/>
              <a:t>t </a:t>
            </a: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抬头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推土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淘汰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体态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忐忑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推托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妥帖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探讨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团体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谈吐</a:t>
            </a:r>
          </a:p>
        </p:txBody>
      </p:sp>
    </p:spTree>
    <p:extLst>
      <p:ext uri="{BB962C8B-B14F-4D97-AF65-F5344CB8AC3E}">
        <p14:creationId xmlns:p14="http://schemas.microsoft.com/office/powerpoint/2010/main" val="192098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1119A01PPBG">
  <a:themeElements>
    <a:clrScheme name="自定义 320">
      <a:dk1>
        <a:srgbClr val="777777"/>
      </a:dk1>
      <a:lt1>
        <a:srgbClr val="FFFFFF"/>
      </a:lt1>
      <a:dk2>
        <a:srgbClr val="777777"/>
      </a:dk2>
      <a:lt2>
        <a:srgbClr val="F4F5F7"/>
      </a:lt2>
      <a:accent1>
        <a:srgbClr val="FF9800"/>
      </a:accent1>
      <a:accent2>
        <a:srgbClr val="FFC200"/>
      </a:accent2>
      <a:accent3>
        <a:srgbClr val="E3DB3D"/>
      </a:accent3>
      <a:accent4>
        <a:srgbClr val="A1BB43"/>
      </a:accent4>
      <a:accent5>
        <a:srgbClr val="55B5D3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4">
      <a:majorFont>
        <a:latin typeface="Bell MT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A000120150119A10KPBG</Template>
  <TotalTime>58</TotalTime>
  <Words>230</Words>
  <Application>Microsoft Office PowerPoint</Application>
  <PresentationFormat>宽屏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楷体</vt:lpstr>
      <vt:lpstr>Arial</vt:lpstr>
      <vt:lpstr>Bell MT</vt:lpstr>
      <vt:lpstr>Calibri</vt:lpstr>
      <vt:lpstr>Wingdings</vt:lpstr>
      <vt:lpstr>A000120141119A01PPBG</vt:lpstr>
      <vt:lpstr>一般声母 d 和 t 的发音</vt:lpstr>
      <vt:lpstr>1. 舌尖齿龈声母 d 和 t</vt:lpstr>
      <vt:lpstr>舌尖齿龈声母 d 和 t</vt:lpstr>
      <vt:lpstr>舌尖齿龈声母 d 和 t</vt:lpstr>
      <vt:lpstr>舌尖齿龈声母 d 和 t</vt:lpstr>
      <vt:lpstr>舌尖齿龈声母 d 和 t</vt:lpstr>
      <vt:lpstr>舌尖齿龈声母 d 和 t</vt:lpstr>
      <vt:lpstr>舌尖齿龈声母 d 和 t</vt:lpstr>
      <vt:lpstr>舌尖齿龈声母 d 和 t</vt:lpstr>
      <vt:lpstr>舌尖齿龈声母 d 和 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d 和 t 的发音</dc:title>
  <dc:creator>Li Jindai</dc:creator>
  <cp:lastModifiedBy>apple</cp:lastModifiedBy>
  <cp:revision>3</cp:revision>
  <dcterms:created xsi:type="dcterms:W3CDTF">2019-04-06T14:27:11Z</dcterms:created>
  <dcterms:modified xsi:type="dcterms:W3CDTF">2024-04-01T00:12:59Z</dcterms:modified>
</cp:coreProperties>
</file>