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3" r:id="rId3"/>
    <p:sldId id="274" r:id="rId4"/>
    <p:sldId id="275" r:id="rId5"/>
    <p:sldId id="27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5D8BCD-F34D-4521-AEFB-DDCA0C46E5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6600" b="1" dirty="0"/>
              <a:t>单韵母 </a:t>
            </a:r>
            <a:r>
              <a:rPr lang="en-US" altLang="zh-CN" sz="6600" b="1" dirty="0" err="1"/>
              <a:t>i</a:t>
            </a:r>
            <a:r>
              <a:rPr lang="en-US" altLang="zh-CN" sz="6600" b="1" dirty="0"/>
              <a:t> </a:t>
            </a:r>
            <a:r>
              <a:rPr lang="zh-CN" altLang="en-US" sz="6600" b="1" dirty="0"/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240666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F00AD6-C697-4922-B5D6-F2C6CFE24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363336"/>
            <a:ext cx="10772863" cy="938415"/>
          </a:xfrm>
        </p:spPr>
        <p:txBody>
          <a:bodyPr>
            <a:normAutofit/>
          </a:bodyPr>
          <a:lstStyle/>
          <a:p>
            <a:r>
              <a:rPr lang="zh-CN" altLang="en-US" sz="4800" b="1" dirty="0"/>
              <a:t>发音要领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8" y="3004457"/>
            <a:ext cx="10872832" cy="28237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       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）唇形：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2800" b="1" dirty="0"/>
          </a:p>
          <a:p>
            <a:pPr marL="0" indent="0">
              <a:buNone/>
            </a:pPr>
            <a:r>
              <a:rPr lang="zh-CN" altLang="en-US" sz="3600" b="1" dirty="0"/>
              <a:t>         （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）舌位：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A376A34-A3B0-4EEF-A662-5A7208230B30}"/>
              </a:ext>
            </a:extLst>
          </p:cNvPr>
          <p:cNvSpPr txBox="1">
            <a:spLocks/>
          </p:cNvSpPr>
          <p:nvPr/>
        </p:nvSpPr>
        <p:spPr>
          <a:xfrm>
            <a:off x="4228074" y="3037981"/>
            <a:ext cx="5759599" cy="68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向两边展开，呈扁平形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33ACB5B7-6CB3-43AD-B8EE-D587C2137ED2}"/>
              </a:ext>
            </a:extLst>
          </p:cNvPr>
          <p:cNvSpPr txBox="1">
            <a:spLocks/>
          </p:cNvSpPr>
          <p:nvPr/>
        </p:nvSpPr>
        <p:spPr>
          <a:xfrm>
            <a:off x="4228074" y="4416344"/>
            <a:ext cx="5142349" cy="68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舌尖抵住下齿龈</a:t>
            </a:r>
            <a:endParaRPr lang="en-US" altLang="zh-CN" sz="3600" b="1" dirty="0"/>
          </a:p>
        </p:txBody>
      </p:sp>
    </p:spTree>
    <p:extLst>
      <p:ext uri="{BB962C8B-B14F-4D97-AF65-F5344CB8AC3E}">
        <p14:creationId xmlns:p14="http://schemas.microsoft.com/office/powerpoint/2010/main" val="81128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099A20-893E-41E2-820A-C09F72146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8" y="1308396"/>
            <a:ext cx="10772863" cy="1042918"/>
          </a:xfrm>
        </p:spPr>
        <p:txBody>
          <a:bodyPr>
            <a:normAutofit/>
          </a:bodyPr>
          <a:lstStyle/>
          <a:p>
            <a:r>
              <a:rPr lang="zh-CN" altLang="en-US" sz="4800" b="1" dirty="0"/>
              <a:t>发音训练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447875" y="3088114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083996" y="30881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皮</a:t>
            </a:r>
            <a:endParaRPr lang="zh-CN" altLang="en-US" sz="4000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720117" y="3088114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7356238" y="3088114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992359" y="3088114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2447874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4083994" y="444181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急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720114" y="444181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起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7356238" y="444474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992359" y="444181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衣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797438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19BC67-AABA-4DA7-A211-5F3818F3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8" y="1221310"/>
            <a:ext cx="10772863" cy="1130004"/>
          </a:xfrm>
        </p:spPr>
        <p:txBody>
          <a:bodyPr>
            <a:normAutofit/>
          </a:bodyPr>
          <a:lstStyle/>
          <a:p>
            <a:r>
              <a:rPr lang="zh-CN" altLang="en-US" sz="4800" b="1" dirty="0"/>
              <a:t>常见问题及解决办法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494" y="2734491"/>
            <a:ext cx="10556905" cy="3143795"/>
          </a:xfrm>
        </p:spPr>
        <p:txBody>
          <a:bodyPr>
            <a:normAutofit/>
          </a:bodyPr>
          <a:lstStyle/>
          <a:p>
            <a:pPr marL="0" indent="0">
              <a:lnSpc>
                <a:spcPts val="6000"/>
              </a:lnSpc>
              <a:buNone/>
            </a:pPr>
            <a:r>
              <a:rPr lang="zh-CN" altLang="en-US" sz="4000" b="1" dirty="0"/>
              <a:t>         发音不容易出错</a:t>
            </a:r>
            <a:endParaRPr lang="en-US" altLang="zh-CN" sz="4000" b="1" dirty="0"/>
          </a:p>
          <a:p>
            <a:pPr marL="0" indent="0">
              <a:lnSpc>
                <a:spcPts val="6000"/>
              </a:lnSpc>
              <a:buNone/>
            </a:pPr>
            <a:r>
              <a:rPr lang="zh-CN" altLang="en-US" sz="4000" b="1" dirty="0"/>
              <a:t>                 注意： 唇形</a:t>
            </a:r>
            <a:endParaRPr lang="en-US" altLang="zh-CN" sz="4000" b="1" dirty="0"/>
          </a:p>
          <a:p>
            <a:pPr marL="0" indent="0">
              <a:lnSpc>
                <a:spcPts val="6000"/>
              </a:lnSpc>
              <a:buNone/>
            </a:pPr>
            <a:r>
              <a:rPr lang="en-US" altLang="zh-CN" sz="4000" b="1" dirty="0"/>
              <a:t>                              </a:t>
            </a:r>
            <a:r>
              <a:rPr lang="zh-CN" altLang="en-US" sz="4000" b="1" dirty="0"/>
              <a:t>舌尖位置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220928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8" y="1343230"/>
            <a:ext cx="10772863" cy="964541"/>
          </a:xfrm>
        </p:spPr>
        <p:txBody>
          <a:bodyPr>
            <a:normAutofit/>
          </a:bodyPr>
          <a:lstStyle/>
          <a:p>
            <a:r>
              <a:rPr lang="zh-CN" altLang="en-US" sz="4800" b="1" dirty="0"/>
              <a:t>发音训练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482705" y="4613366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地理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612151" y="4613366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笔记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818245" y="4613366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利息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7395854" y="4614931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议题</a:t>
            </a:r>
            <a:endParaRPr lang="zh-CN" altLang="en-US" sz="4000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9309268" y="3194931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西医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7314935" y="3194932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仪器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482705" y="3194933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奇迹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650475" y="319493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启迪</a:t>
            </a:r>
            <a:endParaRPr lang="zh-CN" altLang="en-US" sz="4000" dirty="0"/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818245" y="319493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集体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9309268" y="4613366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犀利</a:t>
            </a:r>
          </a:p>
        </p:txBody>
      </p:sp>
    </p:spTree>
    <p:extLst>
      <p:ext uri="{BB962C8B-B14F-4D97-AF65-F5344CB8AC3E}">
        <p14:creationId xmlns:p14="http://schemas.microsoft.com/office/powerpoint/2010/main" val="34679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15</TotalTime>
  <Words>75</Words>
  <Application>Microsoft Office PowerPoint</Application>
  <PresentationFormat>宽屏</PresentationFormat>
  <Paragraphs>33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楷体</vt:lpstr>
      <vt:lpstr>Arial</vt:lpstr>
      <vt:lpstr>Garamond</vt:lpstr>
      <vt:lpstr>环保</vt:lpstr>
      <vt:lpstr>单韵母 i 的发音</vt:lpstr>
      <vt:lpstr>发音要领</vt:lpstr>
      <vt:lpstr>发音训练</vt:lpstr>
      <vt:lpstr>常见问题及解决办法</vt:lpstr>
      <vt:lpstr>发音训练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单韵母 i 的发音</dc:title>
  <dc:creator>Li Jindai</dc:creator>
  <cp:lastModifiedBy>apple</cp:lastModifiedBy>
  <cp:revision>4</cp:revision>
  <dcterms:created xsi:type="dcterms:W3CDTF">2019-03-12T13:45:50Z</dcterms:created>
  <dcterms:modified xsi:type="dcterms:W3CDTF">2024-04-01T00:15:19Z</dcterms:modified>
</cp:coreProperties>
</file>