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61" r:id="rId5"/>
    <p:sldId id="290" r:id="rId6"/>
    <p:sldId id="263" r:id="rId7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8" d="100"/>
          <a:sy n="98" d="100"/>
        </p:scale>
        <p:origin x="84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39"/>
            <a:ext cx="12192000" cy="6830122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D139-D1BB-4A7D-8EB7-FB6D2211751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98F7-7F6D-4AED-A207-8A793D3C4E8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172620" y="4572000"/>
            <a:ext cx="6793897" cy="382282"/>
          </a:xfrm>
          <a:prstGeom prst="roundRect">
            <a:avLst>
              <a:gd name="adj" fmla="val 50000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32000" endPos="5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3204760" y="2943504"/>
            <a:ext cx="8729617" cy="1514327"/>
          </a:xfr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>
              <a:defRPr lang="zh-CN" altLang="en-US" sz="3600" baseline="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latin typeface="Arial Rounded MT Bold" panose="020F0704030504030204" pitchFamily="34" charset="0"/>
                <a:ea typeface="微软雅黑" panose="020B0503020204020204" pitchFamily="34" charset="-122"/>
              </a:defRPr>
            </a:lvl1pPr>
          </a:lstStyle>
          <a:p>
            <a:pPr lvl="0" algn="ctr"/>
            <a:r>
              <a:rPr lang="zh-CN" altLang="en-US" dirty="0"/>
              <a:t>单击此处</a:t>
            </a:r>
            <a:br>
              <a:rPr lang="en-US" altLang="zh-CN" dirty="0"/>
            </a:br>
            <a:r>
              <a:rPr lang="zh-CN" altLang="en-US" dirty="0"/>
              <a:t>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42011519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4967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D139-D1BB-4A7D-8EB7-FB6D2211751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98F7-7F6D-4AED-A207-8A793D3C4E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015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D139-D1BB-4A7D-8EB7-FB6D2211751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98F7-7F6D-4AED-A207-8A793D3C4E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937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57188" indent="-357188">
              <a:buClr>
                <a:schemeClr val="accent6">
                  <a:lumMod val="75000"/>
                </a:schemeClr>
              </a:buClr>
              <a:buSzPct val="12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D139-D1BB-4A7D-8EB7-FB6D2211751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98F7-7F6D-4AED-A207-8A793D3C4E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968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123355" y="2343698"/>
            <a:ext cx="7994651" cy="1235075"/>
          </a:xfrm>
        </p:spPr>
        <p:txBody>
          <a:bodyPr anchor="b">
            <a:normAutofit/>
          </a:bodyPr>
          <a:lstStyle>
            <a:lvl1pPr algn="ctr">
              <a:defRPr sz="4400"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820506" y="3739079"/>
            <a:ext cx="4600351" cy="380246"/>
          </a:xfrm>
          <a:prstGeom prst="roundRect">
            <a:avLst>
              <a:gd name="adj" fmla="val 50000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32000" endPos="5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Autofit/>
          </a:bodyPr>
          <a:lstStyle>
            <a:lvl1pPr marL="357188" indent="-357188">
              <a:buFont typeface="Arial" panose="020B0604020202020204" pitchFamily="34" charset="0"/>
              <a:buNone/>
              <a:defRPr lang="en-US" altLang="zh-CN" sz="1800" dirty="0">
                <a:solidFill>
                  <a:schemeClr val="bg1"/>
                </a:solidFill>
              </a:defRPr>
            </a:lvl1pPr>
          </a:lstStyle>
          <a:p>
            <a:pPr marL="0" lvl="0" indent="0" algn="ctr"/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D139-D1BB-4A7D-8EB7-FB6D2211751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98F7-7F6D-4AED-A207-8A793D3C4E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4140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D139-D1BB-4A7D-8EB7-FB6D2211751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98F7-7F6D-4AED-A207-8A793D3C4E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525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D139-D1BB-4A7D-8EB7-FB6D2211751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98F7-7F6D-4AED-A207-8A793D3C4E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89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D139-D1BB-4A7D-8EB7-FB6D2211751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98F7-7F6D-4AED-A207-8A793D3C4E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525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D139-D1BB-4A7D-8EB7-FB6D2211751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98F7-7F6D-4AED-A207-8A793D3C4E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514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D139-D1BB-4A7D-8EB7-FB6D2211751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98F7-7F6D-4AED-A207-8A793D3C4E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077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D139-D1BB-4A7D-8EB7-FB6D2211751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98F7-7F6D-4AED-A207-8A793D3C4E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346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6" t="9943" r="6148" b="1225"/>
          <a:stretch/>
        </p:blipFill>
        <p:spPr>
          <a:xfrm>
            <a:off x="-12070" y="0"/>
            <a:ext cx="12215683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-12069" y="0"/>
            <a:ext cx="1221568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4000"/>
                </a:schemeClr>
              </a:gs>
              <a:gs pos="5000">
                <a:schemeClr val="bg1">
                  <a:alpha val="66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50441" y="304798"/>
            <a:ext cx="10963009" cy="8098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/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650240" y="1366930"/>
            <a:ext cx="10951920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5D139-D1BB-4A7D-8EB7-FB6D22117510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998F7-7F6D-4AED-A207-8A793D3C4E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577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altLang="en-US" sz="3600" b="1" i="0" kern="1200" baseline="0" dirty="0"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reflection blurRad="6350" stA="38000" endPos="50000" dist="60007" dir="5400000" sy="-100000" algn="bl" rotWithShape="0"/>
          </a:effectLst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6">
            <a:lumMod val="75000"/>
          </a:schemeClr>
        </a:buClr>
        <a:buSzPct val="120000"/>
        <a:buFontTx/>
        <a:buBlip>
          <a:blip r:embed="rId15"/>
        </a:buBlip>
        <a:defRPr sz="2000" kern="1200" baseline="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6B6B6B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E57C77-D6FC-472A-96D1-EA8C61EC2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4760" y="2943505"/>
            <a:ext cx="8729617" cy="1358530"/>
          </a:xfrm>
        </p:spPr>
        <p:txBody>
          <a:bodyPr/>
          <a:lstStyle/>
          <a:p>
            <a:pPr algn="ctr"/>
            <a:r>
              <a:rPr lang="zh-CN" altLang="en-US" sz="5400" dirty="0"/>
              <a:t>单韵母 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r>
              <a:rPr lang="en-US" altLang="zh-CN" sz="5400" dirty="0"/>
              <a:t> </a:t>
            </a:r>
            <a:r>
              <a:rPr lang="zh-CN" altLang="en-US" sz="5400" dirty="0"/>
              <a:t>的发音</a:t>
            </a:r>
          </a:p>
        </p:txBody>
      </p:sp>
    </p:spTree>
    <p:extLst>
      <p:ext uri="{BB962C8B-B14F-4D97-AF65-F5344CB8AC3E}">
        <p14:creationId xmlns:p14="http://schemas.microsoft.com/office/powerpoint/2010/main" val="1538439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F2186D-D441-4CCA-8D84-183AE0270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2269" y="635554"/>
            <a:ext cx="4009108" cy="1175659"/>
          </a:xfrm>
        </p:spPr>
        <p:txBody>
          <a:bodyPr/>
          <a:lstStyle/>
          <a:p>
            <a:r>
              <a:rPr lang="zh-CN" altLang="en-US" sz="4400" dirty="0"/>
              <a:t>发音要领：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99DB727-399C-4B04-9686-EE86C0B452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240" y="2830559"/>
            <a:ext cx="4200434" cy="37295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      （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）唇形：</a:t>
            </a:r>
            <a:endParaRPr lang="en-US" altLang="zh-CN" sz="4000" b="1" dirty="0"/>
          </a:p>
          <a:p>
            <a:pPr marL="0" indent="0">
              <a:buNone/>
            </a:pPr>
            <a:endParaRPr lang="zh-CN" altLang="en-US" sz="4000" b="1" dirty="0"/>
          </a:p>
          <a:p>
            <a:pPr marL="0" indent="0">
              <a:buNone/>
            </a:pPr>
            <a:r>
              <a:rPr lang="zh-CN" altLang="en-US" sz="4000" b="1" dirty="0"/>
              <a:t>      （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）舌位：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300715E2-8A91-4277-97F1-37FD9A4D874C}"/>
              </a:ext>
            </a:extLst>
          </p:cNvPr>
          <p:cNvSpPr txBox="1">
            <a:spLocks/>
          </p:cNvSpPr>
          <p:nvPr/>
        </p:nvSpPr>
        <p:spPr>
          <a:xfrm>
            <a:off x="4168254" y="2899246"/>
            <a:ext cx="584505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3600" b="1" dirty="0"/>
              <a:t>嘴唇向上、下、左、右展开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6D7312D6-DE53-41BD-B6D9-05CB4B26A84C}"/>
              </a:ext>
            </a:extLst>
          </p:cNvPr>
          <p:cNvSpPr txBox="1">
            <a:spLocks/>
          </p:cNvSpPr>
          <p:nvPr/>
        </p:nvSpPr>
        <p:spPr>
          <a:xfrm>
            <a:off x="3922730" y="4695349"/>
            <a:ext cx="408462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600" b="1" dirty="0"/>
              <a:t>舌尖抵住下齿龈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59451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360" y="437538"/>
            <a:ext cx="10507072" cy="1208381"/>
          </a:xfrm>
        </p:spPr>
        <p:txBody>
          <a:bodyPr/>
          <a:lstStyle/>
          <a:p>
            <a:r>
              <a:rPr lang="zh-CN" altLang="en-US" sz="4400" dirty="0"/>
              <a:t>发音训练：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63E17FC-E7BB-4E8F-A4D2-F0764DF0D9B2}"/>
              </a:ext>
            </a:extLst>
          </p:cNvPr>
          <p:cNvSpPr txBox="1">
            <a:spLocks/>
          </p:cNvSpPr>
          <p:nvPr/>
        </p:nvSpPr>
        <p:spPr>
          <a:xfrm>
            <a:off x="9537106" y="410052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endParaRPr lang="zh-CN" altLang="en-US" sz="4000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E3734025-8E57-4262-9901-60382E2F6AC3}"/>
              </a:ext>
            </a:extLst>
          </p:cNvPr>
          <p:cNvSpPr txBox="1">
            <a:spLocks/>
          </p:cNvSpPr>
          <p:nvPr/>
        </p:nvSpPr>
        <p:spPr>
          <a:xfrm>
            <a:off x="8067495" y="4100525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洒</a:t>
            </a:r>
            <a:endParaRPr lang="zh-CN" altLang="en-US" sz="40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525D1AD-4826-4CAD-8247-9D911CB779B5}"/>
              </a:ext>
            </a:extLst>
          </p:cNvPr>
          <p:cNvSpPr txBox="1">
            <a:spLocks/>
          </p:cNvSpPr>
          <p:nvPr/>
        </p:nvSpPr>
        <p:spPr>
          <a:xfrm>
            <a:off x="6533525" y="4100526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怕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4999555" y="410052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拿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465585" y="410052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马</a:t>
            </a:r>
            <a:endParaRPr lang="zh-CN" altLang="en-US" sz="40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995974" y="410080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塔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9537372" y="2440567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辣</a:t>
            </a:r>
            <a:endParaRPr lang="zh-CN" altLang="en-US" sz="4000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8067495" y="244056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6533525" y="244056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4999555" y="244056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擦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465585" y="244056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巴</a:t>
            </a:r>
            <a:endParaRPr lang="zh-CN" altLang="en-US" sz="4000" dirty="0"/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995975" y="2440568"/>
            <a:ext cx="75176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阿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975398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9BC67-AABA-4DA7-A211-5F3818F3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69" y="437538"/>
            <a:ext cx="10772863" cy="1086461"/>
          </a:xfrm>
        </p:spPr>
        <p:txBody>
          <a:bodyPr/>
          <a:lstStyle/>
          <a:p>
            <a:r>
              <a:rPr lang="zh-CN" altLang="en-US" sz="4800" dirty="0"/>
              <a:t>常见问题：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568" y="2142309"/>
            <a:ext cx="10872832" cy="4290243"/>
          </a:xfrm>
        </p:spPr>
        <p:txBody>
          <a:bodyPr>
            <a:normAutofit/>
          </a:bodyPr>
          <a:lstStyle/>
          <a:p>
            <a:pPr marL="0" indent="0">
              <a:lnSpc>
                <a:spcPts val="6000"/>
              </a:lnSpc>
              <a:buNone/>
            </a:pPr>
            <a:r>
              <a:rPr lang="en-US" altLang="zh-CN" sz="4400" b="1" dirty="0"/>
              <a:t>      ɑ</a:t>
            </a:r>
            <a:r>
              <a:rPr lang="zh-CN" altLang="en-US" sz="4400" b="1" dirty="0"/>
              <a:t>是一个特别容易产生缺陷的声音。</a:t>
            </a:r>
            <a:endParaRPr lang="en-US" altLang="zh-CN" sz="4400" b="1" dirty="0"/>
          </a:p>
          <a:p>
            <a:pPr marL="0" indent="0">
              <a:lnSpc>
                <a:spcPts val="6000"/>
              </a:lnSpc>
              <a:buNone/>
            </a:pPr>
            <a:endParaRPr lang="en-US" altLang="zh-CN" sz="2400" b="1" dirty="0"/>
          </a:p>
          <a:p>
            <a:pPr marL="0" indent="0">
              <a:lnSpc>
                <a:spcPts val="6000"/>
              </a:lnSpc>
              <a:buNone/>
            </a:pPr>
            <a:endParaRPr lang="en-US" altLang="zh-CN" sz="2400" b="1" dirty="0"/>
          </a:p>
          <a:p>
            <a:pPr marL="0" indent="0">
              <a:lnSpc>
                <a:spcPts val="6000"/>
              </a:lnSpc>
              <a:buNone/>
            </a:pPr>
            <a:r>
              <a:rPr lang="zh-CN" altLang="en-US" sz="4400" b="1" dirty="0"/>
              <a:t>                  口腔打开度不够</a:t>
            </a:r>
          </a:p>
        </p:txBody>
      </p:sp>
      <p:sp>
        <p:nvSpPr>
          <p:cNvPr id="5" name="箭头: 下 4">
            <a:extLst>
              <a:ext uri="{FF2B5EF4-FFF2-40B4-BE49-F238E27FC236}">
                <a16:creationId xmlns:a16="http://schemas.microsoft.com/office/drawing/2014/main" id="{6BBB9E59-A3C7-4279-BEFD-1EE7E8E2ACB9}"/>
              </a:ext>
            </a:extLst>
          </p:cNvPr>
          <p:cNvSpPr/>
          <p:nvPr/>
        </p:nvSpPr>
        <p:spPr>
          <a:xfrm>
            <a:off x="5353492" y="3263538"/>
            <a:ext cx="367469" cy="16001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718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9BC67-AABA-4DA7-A211-5F3818F3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123" y="833215"/>
            <a:ext cx="4375179" cy="953112"/>
          </a:xfrm>
        </p:spPr>
        <p:txBody>
          <a:bodyPr/>
          <a:lstStyle/>
          <a:p>
            <a:r>
              <a:rPr lang="zh-CN" altLang="en-US" sz="4800" dirty="0"/>
              <a:t>解决办法：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518DD9-9428-468C-914C-23D5E338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950" y="2673531"/>
            <a:ext cx="10565450" cy="335125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4400" b="1" dirty="0"/>
              <a:t>    （</a:t>
            </a:r>
            <a:r>
              <a:rPr lang="en-US" altLang="zh-CN" sz="4400" b="1" dirty="0"/>
              <a:t>1</a:t>
            </a:r>
            <a:r>
              <a:rPr lang="zh-CN" altLang="en-US" sz="4400" b="1" dirty="0"/>
              <a:t>）缓解紧张的情绪</a:t>
            </a:r>
            <a:endParaRPr lang="en-US" altLang="zh-CN" sz="4400" b="1" dirty="0"/>
          </a:p>
          <a:p>
            <a:pPr marL="0" indent="0">
              <a:lnSpc>
                <a:spcPct val="100000"/>
              </a:lnSpc>
              <a:buNone/>
            </a:pPr>
            <a:endParaRPr lang="en-US" altLang="zh-CN" sz="3600" b="1" dirty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4400" b="1" dirty="0"/>
              <a:t>    </a:t>
            </a:r>
            <a:r>
              <a:rPr lang="zh-CN" altLang="en-US" sz="4400" b="1" dirty="0"/>
              <a:t>（</a:t>
            </a:r>
            <a:r>
              <a:rPr lang="en-US" altLang="zh-CN" sz="4400" b="1" dirty="0"/>
              <a:t>2</a:t>
            </a:r>
            <a:r>
              <a:rPr lang="zh-CN" altLang="en-US" sz="4400" b="1" dirty="0"/>
              <a:t>）做一些口腔开合运动，放松肌肉</a:t>
            </a:r>
          </a:p>
        </p:txBody>
      </p:sp>
    </p:spTree>
    <p:extLst>
      <p:ext uri="{BB962C8B-B14F-4D97-AF65-F5344CB8AC3E}">
        <p14:creationId xmlns:p14="http://schemas.microsoft.com/office/powerpoint/2010/main" val="2689692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31909-D4B5-4538-AC58-8361EB9D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857" y="732331"/>
            <a:ext cx="10646409" cy="1034210"/>
          </a:xfrm>
        </p:spPr>
        <p:txBody>
          <a:bodyPr/>
          <a:lstStyle/>
          <a:p>
            <a:r>
              <a:rPr lang="zh-CN" altLang="en-US" sz="4800" dirty="0"/>
              <a:t>发音训练：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5AE4D9D-73F4-4658-B22C-31E81FCB6E26}"/>
              </a:ext>
            </a:extLst>
          </p:cNvPr>
          <p:cNvSpPr txBox="1">
            <a:spLocks/>
          </p:cNvSpPr>
          <p:nvPr/>
        </p:nvSpPr>
        <p:spPr>
          <a:xfrm>
            <a:off x="5057683" y="4272484"/>
            <a:ext cx="1226589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砝码</a:t>
            </a:r>
            <a:endParaRPr lang="zh-CN" altLang="en-US" sz="40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F2FFCCC-4999-4556-9607-149C184AEDDB}"/>
              </a:ext>
            </a:extLst>
          </p:cNvPr>
          <p:cNvSpPr txBox="1">
            <a:spLocks/>
          </p:cNvSpPr>
          <p:nvPr/>
        </p:nvSpPr>
        <p:spPr>
          <a:xfrm>
            <a:off x="3277443" y="4272484"/>
            <a:ext cx="130323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喇叭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B351493-C114-438C-BDC3-7753B441B31A}"/>
              </a:ext>
            </a:extLst>
          </p:cNvPr>
          <p:cNvSpPr txBox="1">
            <a:spLocks/>
          </p:cNvSpPr>
          <p:nvPr/>
        </p:nvSpPr>
        <p:spPr>
          <a:xfrm>
            <a:off x="1573849" y="4272485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拉萨</a:t>
            </a:r>
            <a:endParaRPr lang="zh-CN" altLang="en-US" sz="40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58C185F7-99F2-442F-AF4B-FB5531B38E3B}"/>
              </a:ext>
            </a:extLst>
          </p:cNvPr>
          <p:cNvSpPr txBox="1">
            <a:spLocks/>
          </p:cNvSpPr>
          <p:nvPr/>
        </p:nvSpPr>
        <p:spPr>
          <a:xfrm>
            <a:off x="6880521" y="4272484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哈达</a:t>
            </a:r>
            <a:endParaRPr lang="zh-CN" altLang="en-US" sz="4000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3516C61-2FC7-455D-B42D-6F2F70F13370}"/>
              </a:ext>
            </a:extLst>
          </p:cNvPr>
          <p:cNvSpPr txBox="1">
            <a:spLocks/>
          </p:cNvSpPr>
          <p:nvPr/>
        </p:nvSpPr>
        <p:spPr>
          <a:xfrm>
            <a:off x="8703891" y="2678631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沙发</a:t>
            </a:r>
            <a:endParaRPr lang="zh-CN" altLang="en-US" sz="40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0A200DFC-D835-429F-B116-81C6193646A5}"/>
              </a:ext>
            </a:extLst>
          </p:cNvPr>
          <p:cNvSpPr txBox="1">
            <a:spLocks/>
          </p:cNvSpPr>
          <p:nvPr/>
        </p:nvSpPr>
        <p:spPr>
          <a:xfrm>
            <a:off x="6799603" y="2678631"/>
            <a:ext cx="1388690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马达</a:t>
            </a:r>
            <a:endParaRPr lang="zh-CN" altLang="en-US" sz="4000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BF5E4302-7489-444E-BAA7-E98FDF4BEE4C}"/>
              </a:ext>
            </a:extLst>
          </p:cNvPr>
          <p:cNvSpPr txBox="1">
            <a:spLocks/>
          </p:cNvSpPr>
          <p:nvPr/>
        </p:nvSpPr>
        <p:spPr>
          <a:xfrm>
            <a:off x="5057685" y="2678631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发达</a:t>
            </a:r>
            <a:endParaRPr lang="zh-CN" altLang="en-US" sz="4000" dirty="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CA67379B-8172-4105-AC57-61A459BD7BAF}"/>
              </a:ext>
            </a:extLst>
          </p:cNvPr>
          <p:cNvSpPr txBox="1">
            <a:spLocks/>
          </p:cNvSpPr>
          <p:nvPr/>
        </p:nvSpPr>
        <p:spPr>
          <a:xfrm>
            <a:off x="3315768" y="2678631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大厦</a:t>
            </a:r>
            <a:endParaRPr lang="zh-CN" altLang="en-US" sz="4000" dirty="0"/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4567E36-41E1-4AE8-9373-933B27583271}"/>
              </a:ext>
            </a:extLst>
          </p:cNvPr>
          <p:cNvSpPr txBox="1">
            <a:spLocks/>
          </p:cNvSpPr>
          <p:nvPr/>
        </p:nvSpPr>
        <p:spPr>
          <a:xfrm>
            <a:off x="1573849" y="2678632"/>
            <a:ext cx="1226587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打靶</a:t>
            </a:r>
            <a:endParaRPr lang="zh-CN" altLang="en-US" sz="4000" dirty="0"/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86BED3E4-7C40-406A-9991-82EB94029069}"/>
              </a:ext>
            </a:extLst>
          </p:cNvPr>
          <p:cNvSpPr txBox="1">
            <a:spLocks/>
          </p:cNvSpPr>
          <p:nvPr/>
        </p:nvSpPr>
        <p:spPr>
          <a:xfrm>
            <a:off x="8703623" y="4272484"/>
            <a:ext cx="1226853" cy="68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10000"/>
              <a:buFontTx/>
              <a:buBlip>
                <a:blip r:embed="rId2"/>
              </a:buBlip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大妈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278591885"/>
      </p:ext>
    </p:extLst>
  </p:cSld>
  <p:clrMapOvr>
    <a:masterClrMapping/>
  </p:clrMapOvr>
</p:sld>
</file>

<file path=ppt/theme/theme1.xml><?xml version="1.0" encoding="utf-8"?>
<a:theme xmlns:a="http://schemas.openxmlformats.org/drawingml/2006/main" name="背景模板125">
  <a:themeElements>
    <a:clrScheme name="自定义 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B1C25E"/>
      </a:accent4>
      <a:accent5>
        <a:srgbClr val="8270C2"/>
      </a:accent5>
      <a:accent6>
        <a:srgbClr val="FFC000"/>
      </a:accent6>
      <a:hlink>
        <a:srgbClr val="00B0F0"/>
      </a:hlink>
      <a:folHlink>
        <a:srgbClr val="7F7F7F"/>
      </a:folHlink>
    </a:clrScheme>
    <a:fontScheme name="自定义 19">
      <a:majorFont>
        <a:latin typeface="Arial Rounded MT Bold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A000120140627A05KPBG</Template>
  <TotalTime>37</TotalTime>
  <Words>107</Words>
  <Application>Microsoft Office PowerPoint</Application>
  <PresentationFormat>宽屏</PresentationFormat>
  <Paragraphs>40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黑体</vt:lpstr>
      <vt:lpstr>楷体</vt:lpstr>
      <vt:lpstr>微软雅黑</vt:lpstr>
      <vt:lpstr>幼圆</vt:lpstr>
      <vt:lpstr>Arial</vt:lpstr>
      <vt:lpstr>Arial Rounded MT Bold</vt:lpstr>
      <vt:lpstr>Calibri</vt:lpstr>
      <vt:lpstr>背景模板125</vt:lpstr>
      <vt:lpstr>单韵母 ɑ 的发音</vt:lpstr>
      <vt:lpstr>发音要领：</vt:lpstr>
      <vt:lpstr>发音训练：</vt:lpstr>
      <vt:lpstr>常见问题：</vt:lpstr>
      <vt:lpstr>解决办法：</vt:lpstr>
      <vt:lpstr>发音训练：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单韵母 ɑ 的发音</dc:title>
  <dc:creator>Li Jindai</dc:creator>
  <cp:lastModifiedBy>apple</cp:lastModifiedBy>
  <cp:revision>7</cp:revision>
  <dcterms:created xsi:type="dcterms:W3CDTF">2019-03-12T11:34:45Z</dcterms:created>
  <dcterms:modified xsi:type="dcterms:W3CDTF">2024-04-01T00:14:34Z</dcterms:modified>
</cp:coreProperties>
</file>