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0" r:id="rId3"/>
    <p:sldId id="311" r:id="rId4"/>
    <p:sldId id="312" r:id="rId5"/>
    <p:sldId id="313" r:id="rId6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408" b="66"/>
          <a:stretch/>
        </p:blipFill>
        <p:spPr>
          <a:xfrm>
            <a:off x="3218" y="0"/>
            <a:ext cx="12188783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488874" y="2552899"/>
            <a:ext cx="888956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88873" y="1741717"/>
            <a:ext cx="8889571" cy="783622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>
                    <a:lumMod val="75000"/>
                  </a:schemeClr>
                </a:solidFill>
                <a:effectLst/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796589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917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01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60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047237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6" y="3339462"/>
            <a:ext cx="7994651" cy="492304"/>
          </a:xfrm>
          <a:prstGeom prst="rect">
            <a:avLst/>
          </a:prstGeom>
          <a:blipFill dpi="0" rotWithShape="1">
            <a:blip r:embed="rId2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660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67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27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41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0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18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408" b="66"/>
          <a:stretch/>
        </p:blipFill>
        <p:spPr>
          <a:xfrm>
            <a:off x="3218" y="0"/>
            <a:ext cx="12188783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chemeClr val="bg1">
                  <a:alpha val="92000"/>
                </a:schemeClr>
              </a:gs>
              <a:gs pos="100000">
                <a:srgbClr val="FFFFFF">
                  <a:shade val="100000"/>
                  <a:satMod val="115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84182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F1B8B-1683-4721-81DD-EAB4B9068ABC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DB065-70B2-4A03-9DA2-DD6EFC858C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0" y="1027612"/>
            <a:ext cx="11056059" cy="5590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75926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100000"/>
        <a:buFont typeface="Wingdings 2" panose="05020102010507070707" pitchFamily="18" charset="2"/>
        <a:buChar char=""/>
        <a:defRPr sz="2000" kern="1200" baseline="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7BDF18-6C1A-44B1-B37F-931713FF4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873" y="1741717"/>
            <a:ext cx="8889571" cy="1254032"/>
          </a:xfrm>
        </p:spPr>
        <p:txBody>
          <a:bodyPr/>
          <a:lstStyle/>
          <a:p>
            <a:r>
              <a:rPr lang="zh-CN" altLang="en-US" sz="5400" dirty="0"/>
              <a:t>一般声母</a:t>
            </a:r>
            <a:r>
              <a:rPr lang="en-US" altLang="zh-CN" sz="5400" dirty="0"/>
              <a:t>m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1988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m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751" y="1470456"/>
            <a:ext cx="5386432" cy="49500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841906" y="2736085"/>
            <a:ext cx="2608155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双唇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7141029" y="4833444"/>
            <a:ext cx="365733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7141029" y="5632604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改走鼻腔</a:t>
            </a:r>
          </a:p>
        </p:txBody>
      </p:sp>
    </p:spTree>
    <p:extLst>
      <p:ext uri="{BB962C8B-B14F-4D97-AF65-F5344CB8AC3E}">
        <p14:creationId xmlns:p14="http://schemas.microsoft.com/office/powerpoint/2010/main" val="406795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m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膜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盟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0802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m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9525" y="2417275"/>
            <a:ext cx="6659951" cy="2743200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8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声母 </a:t>
            </a:r>
            <a:r>
              <a:rPr lang="en-US" altLang="zh-CN" sz="3600" b="1" dirty="0"/>
              <a:t>m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不容易</a:t>
            </a:r>
            <a:r>
              <a:rPr lang="zh-CN" altLang="en-US" sz="3600" b="1" dirty="0"/>
              <a:t>出错。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274168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m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埋没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麻木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秘密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妹妹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美妙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命名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弥漫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磨灭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眉目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迷茫</a:t>
            </a:r>
          </a:p>
        </p:txBody>
      </p:sp>
    </p:spTree>
    <p:extLst>
      <p:ext uri="{BB962C8B-B14F-4D97-AF65-F5344CB8AC3E}">
        <p14:creationId xmlns:p14="http://schemas.microsoft.com/office/powerpoint/2010/main" val="409886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9F7DCD"/>
      </a:accent1>
      <a:accent2>
        <a:srgbClr val="5079BC"/>
      </a:accent2>
      <a:accent3>
        <a:srgbClr val="7EADD8"/>
      </a:accent3>
      <a:accent4>
        <a:srgbClr val="AF8198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A000120140627A23KPBG</Template>
  <TotalTime>33</TotalTime>
  <Words>92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楷体</vt:lpstr>
      <vt:lpstr>幼圆</vt:lpstr>
      <vt:lpstr>Arial</vt:lpstr>
      <vt:lpstr>Arial Black</vt:lpstr>
      <vt:lpstr>Baskerville Old Face</vt:lpstr>
      <vt:lpstr>Wingdings 2</vt:lpstr>
      <vt:lpstr>A000120140530A99PPBG</vt:lpstr>
      <vt:lpstr>一般声母m的发音</vt:lpstr>
      <vt:lpstr>双唇声母 m</vt:lpstr>
      <vt:lpstr>双唇声母 m</vt:lpstr>
      <vt:lpstr>双唇声母 m</vt:lpstr>
      <vt:lpstr>双唇声母 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双唇声母m的发音</dc:title>
  <dc:creator>Li Jindai</dc:creator>
  <cp:lastModifiedBy>apple</cp:lastModifiedBy>
  <cp:revision>5</cp:revision>
  <dcterms:created xsi:type="dcterms:W3CDTF">2019-03-24T12:37:57Z</dcterms:created>
  <dcterms:modified xsi:type="dcterms:W3CDTF">2024-03-29T06:38:28Z</dcterms:modified>
</cp:coreProperties>
</file>