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3" r:id="rId5"/>
    <p:sldId id="262" r:id="rId6"/>
    <p:sldId id="261" r:id="rId7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2"/>
          <a:stretch/>
        </p:blipFill>
        <p:spPr>
          <a:xfrm>
            <a:off x="-554" y="0"/>
            <a:ext cx="12186807" cy="686113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523819" y="4604140"/>
            <a:ext cx="6173561" cy="4482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523819" y="2962275"/>
            <a:ext cx="6173561" cy="155167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826828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4967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74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22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8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104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81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883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0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7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21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95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10923" r="120" b="6000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5488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8B5F6-608B-4B2A-BB00-696DD5EED211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53FE8-766D-41C9-9729-9CE0D40082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99" y="92168"/>
            <a:ext cx="1077665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199" y="962025"/>
            <a:ext cx="10776659" cy="4868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227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"/>
        <a:defRPr lang="zh-CN" altLang="en-US" sz="26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89FD26-824B-440A-A841-F5F974B9F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4514" y="3023235"/>
            <a:ext cx="6681243" cy="1551671"/>
          </a:xfrm>
        </p:spPr>
        <p:txBody>
          <a:bodyPr/>
          <a:lstStyle/>
          <a:p>
            <a:r>
              <a:rPr lang="zh-CN" altLang="en-US" sz="6000" dirty="0"/>
              <a:t>单韵母的发音特点</a:t>
            </a:r>
          </a:p>
        </p:txBody>
      </p:sp>
    </p:spTree>
    <p:extLst>
      <p:ext uri="{BB962C8B-B14F-4D97-AF65-F5344CB8AC3E}">
        <p14:creationId xmlns:p14="http://schemas.microsoft.com/office/powerpoint/2010/main" val="169480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10EB64-A488-4FAA-96B9-6B16F7F5F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57943"/>
            <a:ext cx="10776659" cy="48728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/>
              <a:t>    单韵母是由 </a:t>
            </a:r>
            <a:r>
              <a:rPr lang="en-US" altLang="zh-CN" sz="4000" b="1" dirty="0"/>
              <a:t>1 </a:t>
            </a:r>
            <a:r>
              <a:rPr lang="zh-CN" altLang="en-US" sz="4000" b="1" dirty="0"/>
              <a:t>个声音构成的韵母。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2000" b="1" dirty="0"/>
          </a:p>
          <a:p>
            <a:pPr marL="0" indent="0">
              <a:buNone/>
            </a:pPr>
            <a:r>
              <a:rPr lang="en-US" altLang="zh-CN" sz="4000" b="1" dirty="0"/>
              <a:t>    </a:t>
            </a:r>
            <a:r>
              <a:rPr lang="zh-CN" altLang="en-US" sz="4000" b="1" dirty="0"/>
              <a:t>普通话中单韵母的数量是</a:t>
            </a:r>
            <a:r>
              <a:rPr lang="en-US" altLang="zh-CN" sz="4000" b="1" dirty="0"/>
              <a:t>6</a:t>
            </a:r>
            <a:r>
              <a:rPr lang="zh-CN" altLang="en-US" sz="4000" b="1" dirty="0"/>
              <a:t>个。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2000" b="1" dirty="0"/>
          </a:p>
          <a:p>
            <a:pPr marL="0" indent="0" algn="ctr">
              <a:buNone/>
            </a:pPr>
            <a:r>
              <a:rPr lang="en-US" altLang="zh-CN" sz="5400" b="1" dirty="0"/>
              <a:t>ɑ      o      e</a:t>
            </a:r>
          </a:p>
          <a:p>
            <a:pPr marL="0" indent="0" algn="ctr">
              <a:buNone/>
            </a:pPr>
            <a:endParaRPr lang="en-US" altLang="zh-CN" sz="800" b="1" dirty="0"/>
          </a:p>
          <a:p>
            <a:pPr marL="0" indent="0" algn="ctr">
              <a:buNone/>
            </a:pPr>
            <a:r>
              <a:rPr lang="en-US" altLang="zh-CN" sz="5400" b="1" dirty="0" err="1"/>
              <a:t>i</a:t>
            </a:r>
            <a:r>
              <a:rPr lang="en-US" altLang="zh-CN" sz="5400" b="1" dirty="0"/>
              <a:t>      u      ü</a:t>
            </a:r>
          </a:p>
        </p:txBody>
      </p:sp>
    </p:spTree>
    <p:extLst>
      <p:ext uri="{BB962C8B-B14F-4D97-AF65-F5344CB8AC3E}">
        <p14:creationId xmlns:p14="http://schemas.microsoft.com/office/powerpoint/2010/main" val="29403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2B01AC-2DC0-4182-86C3-8BD9F1CF6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5131"/>
            <a:ext cx="10776659" cy="1036320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发单韵母时需注意的问题：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C71E39-8440-4B9E-A710-D86984D2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9789" y="1928948"/>
            <a:ext cx="6825344" cy="381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/>
              <a:t>   1. </a:t>
            </a:r>
            <a:r>
              <a:rPr lang="zh-CN" altLang="en-US" sz="4400" b="1" dirty="0"/>
              <a:t>口型的要求非常高</a:t>
            </a:r>
            <a:endParaRPr lang="en-US" altLang="zh-CN" sz="4400" b="1" dirty="0"/>
          </a:p>
          <a:p>
            <a:pPr marL="0" indent="0">
              <a:buNone/>
            </a:pP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 （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）唇形</a:t>
            </a:r>
            <a:endParaRPr lang="en-US" altLang="zh-CN" sz="44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7AA02B-3786-4574-A02C-948956ED1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685" y="1800497"/>
            <a:ext cx="2706526" cy="325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0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FF50B9-7234-4549-87F6-6690D5026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5815" y="5548289"/>
            <a:ext cx="1086395" cy="6077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舌尖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372A787-4FEA-4697-9566-663312C77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035" y="1530213"/>
            <a:ext cx="4351076" cy="4561433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C2025720-3A97-450D-B444-723A08255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76" y="386078"/>
            <a:ext cx="3446417" cy="699594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认识舌头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14B1E0C-E9C9-4745-84BA-23C1AF37F0B6}"/>
              </a:ext>
            </a:extLst>
          </p:cNvPr>
          <p:cNvCxnSpPr/>
          <p:nvPr/>
        </p:nvCxnSpPr>
        <p:spPr>
          <a:xfrm>
            <a:off x="4658568" y="5852159"/>
            <a:ext cx="321346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FBC7EF8B-410D-4254-9151-684F93225967}"/>
              </a:ext>
            </a:extLst>
          </p:cNvPr>
          <p:cNvCxnSpPr>
            <a:cxnSpLocks/>
          </p:cNvCxnSpPr>
          <p:nvPr/>
        </p:nvCxnSpPr>
        <p:spPr>
          <a:xfrm>
            <a:off x="4581742" y="3535680"/>
            <a:ext cx="3315899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45A124D3-58A8-4151-ADDA-A7299E5FA144}"/>
              </a:ext>
            </a:extLst>
          </p:cNvPr>
          <p:cNvSpPr txBox="1">
            <a:spLocks/>
          </p:cNvSpPr>
          <p:nvPr/>
        </p:nvSpPr>
        <p:spPr>
          <a:xfrm>
            <a:off x="7985815" y="3231810"/>
            <a:ext cx="1086395" cy="60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"/>
              <a:defRPr lang="zh-CN" altLang="en-US" sz="2600" kern="1200" baseline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舌根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1011F127-D83A-4E9C-9C92-10CD6F33AB32}"/>
              </a:ext>
            </a:extLst>
          </p:cNvPr>
          <p:cNvCxnSpPr/>
          <p:nvPr/>
        </p:nvCxnSpPr>
        <p:spPr>
          <a:xfrm>
            <a:off x="4607350" y="5116286"/>
            <a:ext cx="3264681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5E97D01-FD83-4057-AFF3-A6D627880982}"/>
              </a:ext>
            </a:extLst>
          </p:cNvPr>
          <p:cNvCxnSpPr>
            <a:cxnSpLocks/>
          </p:cNvCxnSpPr>
          <p:nvPr/>
        </p:nvCxnSpPr>
        <p:spPr>
          <a:xfrm>
            <a:off x="4581742" y="4134712"/>
            <a:ext cx="331641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63AD9A5C-2794-4080-A9F9-41413B342542}"/>
              </a:ext>
            </a:extLst>
          </p:cNvPr>
          <p:cNvSpPr txBox="1">
            <a:spLocks/>
          </p:cNvSpPr>
          <p:nvPr/>
        </p:nvSpPr>
        <p:spPr>
          <a:xfrm>
            <a:off x="7974984" y="4809921"/>
            <a:ext cx="1493926" cy="60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"/>
              <a:defRPr lang="zh-CN" altLang="en-US" sz="2600" kern="1200" baseline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舌面前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A402FE3F-A0D2-4A91-A834-9AC2CF0DB154}"/>
              </a:ext>
            </a:extLst>
          </p:cNvPr>
          <p:cNvSpPr txBox="1">
            <a:spLocks/>
          </p:cNvSpPr>
          <p:nvPr/>
        </p:nvSpPr>
        <p:spPr>
          <a:xfrm>
            <a:off x="7985815" y="3839550"/>
            <a:ext cx="1472265" cy="60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"/>
              <a:defRPr lang="zh-CN" altLang="en-US" sz="2600" kern="1200" baseline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舌面后</a:t>
            </a:r>
          </a:p>
        </p:txBody>
      </p:sp>
    </p:spTree>
    <p:extLst>
      <p:ext uri="{BB962C8B-B14F-4D97-AF65-F5344CB8AC3E}">
        <p14:creationId xmlns:p14="http://schemas.microsoft.com/office/powerpoint/2010/main" val="254310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80E3C-EBE1-45E2-A59C-177657F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168"/>
            <a:ext cx="7461070" cy="1161866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发单韵母时需注意的问题：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0DAE8D-D9CF-4C9E-85CF-608550D57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931" y="2188723"/>
            <a:ext cx="5951708" cy="3642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/>
              <a:t> 1. </a:t>
            </a:r>
            <a:r>
              <a:rPr lang="zh-CN" altLang="en-US" sz="4400" b="1" dirty="0"/>
              <a:t>口型的要求非常高</a:t>
            </a:r>
            <a:endParaRPr lang="en-US" altLang="zh-CN" sz="4400" b="1" dirty="0"/>
          </a:p>
          <a:p>
            <a:pPr marL="0" indent="0">
              <a:buNone/>
            </a:pP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（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）舌位</a:t>
            </a:r>
            <a:endParaRPr lang="en-US" altLang="zh-CN" sz="4400" b="1" dirty="0"/>
          </a:p>
          <a:p>
            <a:pPr marL="0" indent="0">
              <a:buNone/>
            </a:pPr>
            <a:r>
              <a:rPr lang="en-US" altLang="zh-CN" sz="4400" b="1" dirty="0"/>
              <a:t>     ——</a:t>
            </a:r>
            <a:r>
              <a:rPr lang="zh-CN" altLang="en-US" sz="4400" b="1" dirty="0"/>
              <a:t>舌尖的位置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74903B-F10D-46BB-9A54-4F847EDD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133" y="2436454"/>
            <a:ext cx="4418108" cy="3570051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7DE01D2E-3FCA-421A-B97A-FF0DFE3CBFEA}"/>
              </a:ext>
            </a:extLst>
          </p:cNvPr>
          <p:cNvCxnSpPr>
            <a:cxnSpLocks/>
          </p:cNvCxnSpPr>
          <p:nvPr/>
        </p:nvCxnSpPr>
        <p:spPr>
          <a:xfrm flipV="1">
            <a:off x="7907382" y="2342606"/>
            <a:ext cx="1071155" cy="1285903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AC3008BD-5878-45F4-A523-D452B8F94184}"/>
              </a:ext>
            </a:extLst>
          </p:cNvPr>
          <p:cNvCxnSpPr>
            <a:cxnSpLocks/>
          </p:cNvCxnSpPr>
          <p:nvPr/>
        </p:nvCxnSpPr>
        <p:spPr>
          <a:xfrm flipV="1">
            <a:off x="9426285" y="2342606"/>
            <a:ext cx="0" cy="138605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68FA1695-3FAF-4C32-A54F-E602A5F5CFA9}"/>
              </a:ext>
            </a:extLst>
          </p:cNvPr>
          <p:cNvCxnSpPr>
            <a:cxnSpLocks/>
          </p:cNvCxnSpPr>
          <p:nvPr/>
        </p:nvCxnSpPr>
        <p:spPr>
          <a:xfrm flipH="1" flipV="1">
            <a:off x="9874034" y="2342606"/>
            <a:ext cx="1068285" cy="126918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03749EA6-534D-448E-B0E9-CCF1C5669E5D}"/>
              </a:ext>
            </a:extLst>
          </p:cNvPr>
          <p:cNvSpPr txBox="1">
            <a:spLocks/>
          </p:cNvSpPr>
          <p:nvPr/>
        </p:nvSpPr>
        <p:spPr>
          <a:xfrm>
            <a:off x="8834448" y="1633829"/>
            <a:ext cx="1183673" cy="661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"/>
              <a:defRPr lang="zh-CN" altLang="en-US" sz="2600" kern="1200" baseline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舌位</a:t>
            </a:r>
          </a:p>
        </p:txBody>
      </p:sp>
    </p:spTree>
    <p:extLst>
      <p:ext uri="{BB962C8B-B14F-4D97-AF65-F5344CB8AC3E}">
        <p14:creationId xmlns:p14="http://schemas.microsoft.com/office/powerpoint/2010/main" val="2554441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AB783-DB7C-4E06-B9A5-134BCA011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2167"/>
            <a:ext cx="10776659" cy="1144449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发单韵母时需注意的问题：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A29615-C059-4A03-81CB-C6C3C8956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751909"/>
            <a:ext cx="10776659" cy="12975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/>
              <a:t>   2.</a:t>
            </a:r>
            <a:r>
              <a:rPr lang="zh-CN" altLang="en-US" sz="4400" b="1"/>
              <a:t> 口型从</a:t>
            </a:r>
            <a:r>
              <a:rPr lang="zh-CN" altLang="en-US" sz="4400" b="1" dirty="0"/>
              <a:t>开始到结束始终保持不变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612102213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406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7">
      <a:majorFont>
        <a:latin typeface="Comic Sans MS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A000120150312A15KPBG</Template>
  <TotalTime>218</TotalTime>
  <Words>112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幼圆</vt:lpstr>
      <vt:lpstr>Arial</vt:lpstr>
      <vt:lpstr>Calibri</vt:lpstr>
      <vt:lpstr>Wingdings 2</vt:lpstr>
      <vt:lpstr>A000120140530A99PPBG</vt:lpstr>
      <vt:lpstr>单韵母的发音特点</vt:lpstr>
      <vt:lpstr>PowerPoint 演示文稿</vt:lpstr>
      <vt:lpstr>发单韵母时需注意的问题：</vt:lpstr>
      <vt:lpstr>认识舌头</vt:lpstr>
      <vt:lpstr>发单韵母时需注意的问题：</vt:lpstr>
      <vt:lpstr>发单韵母时需注意的问题：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单韵母的发音</dc:title>
  <dc:creator>Li Jindai</dc:creator>
  <cp:lastModifiedBy>apple</cp:lastModifiedBy>
  <cp:revision>12</cp:revision>
  <dcterms:created xsi:type="dcterms:W3CDTF">2019-03-12T03:48:56Z</dcterms:created>
  <dcterms:modified xsi:type="dcterms:W3CDTF">2024-04-01T00:14:15Z</dcterms:modified>
</cp:coreProperties>
</file>