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129030"/>
            <a:ext cx="6534150" cy="2886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124585"/>
            <a:ext cx="6067425" cy="2895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033780"/>
            <a:ext cx="6429375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972185"/>
            <a:ext cx="6496050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129030"/>
            <a:ext cx="6496050" cy="2886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1096010"/>
            <a:ext cx="6467475" cy="295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014730"/>
            <a:ext cx="6400800" cy="3114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0868" y="133731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第十一单元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g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060" y="1194435"/>
            <a:ext cx="6391275" cy="36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043305"/>
            <a:ext cx="6496050" cy="3057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369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234</cp:revision>
  <dcterms:created xsi:type="dcterms:W3CDTF">2017-06-23T02:08:00Z</dcterms:created>
  <dcterms:modified xsi:type="dcterms:W3CDTF">2022-09-09T07:59:28Z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9886FC2121BB45DFA225613669A2F7EE</vt:lpwstr>
  </property>
  <property fmtid="{D5CDD505-2E9C-101B-9397-08002B2CF9AE}" pid="3" name="KSOProductBuildVer">
    <vt:lpwstr>2052-11.1.0.12358</vt:lpwstr>
  </property>
</Properties>
</file>