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02" r:id="rId3"/>
    <p:sldId id="361" r:id="rId5"/>
    <p:sldId id="429" r:id="rId6"/>
    <p:sldId id="478" r:id="rId7"/>
    <p:sldId id="590" r:id="rId8"/>
    <p:sldId id="438" r:id="rId9"/>
    <p:sldId id="437" r:id="rId10"/>
    <p:sldId id="579" r:id="rId11"/>
    <p:sldId id="573" r:id="rId12"/>
    <p:sldId id="574" r:id="rId13"/>
    <p:sldId id="576" r:id="rId14"/>
    <p:sldId id="577" r:id="rId15"/>
    <p:sldId id="580" r:id="rId16"/>
    <p:sldId id="578" r:id="rId17"/>
    <p:sldId id="581" r:id="rId18"/>
    <p:sldId id="584" r:id="rId19"/>
    <p:sldId id="585" r:id="rId20"/>
    <p:sldId id="414" r:id="rId21"/>
  </p:sldIdLst>
  <p:sldSz cx="9144000" cy="5144770"/>
  <p:notesSz cx="6858000" cy="9144000"/>
  <p:custDataLst>
    <p:tags r:id="rId25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3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59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39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1" d="100"/>
        <a:sy n="41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C0F7B8-3097-4669-8E62-5BE6BCD9FB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ABC87-0CCD-465F-BF60-F0E2C7836A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ABC87-0CCD-465F-BF60-F0E2C7836A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ABC87-0CCD-465F-BF60-F0E2C7836A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ABC87-0CCD-465F-BF60-F0E2C7836A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2032"/>
            <a:ext cx="6858000" cy="179125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2363"/>
            <a:ext cx="6858000" cy="124220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sp>
        <p:nvSpPr>
          <p:cNvPr id="6" name="文本框 37"/>
          <p:cNvSpPr txBox="1"/>
          <p:nvPr userDrawn="1"/>
        </p:nvSpPr>
        <p:spPr>
          <a:xfrm>
            <a:off x="265447" y="232284"/>
            <a:ext cx="1836172" cy="315475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lvl="0" algn="dist"/>
            <a:r>
              <a:rPr lang="zh-CN" altLang="zh-CN" sz="1600" b="0" kern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成功项目展示</a:t>
            </a:r>
            <a:endParaRPr lang="zh-CN" altLang="zh-CN" sz="1600" b="0" kern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38"/>
          <p:cNvSpPr txBox="1"/>
          <p:nvPr userDrawn="1"/>
        </p:nvSpPr>
        <p:spPr>
          <a:xfrm>
            <a:off x="229411" y="556320"/>
            <a:ext cx="2039271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80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1" y="232284"/>
            <a:ext cx="173254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1" y="232284"/>
            <a:ext cx="173254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" name="文本框 37"/>
          <p:cNvSpPr txBox="1"/>
          <p:nvPr userDrawn="1"/>
        </p:nvSpPr>
        <p:spPr>
          <a:xfrm>
            <a:off x="257416" y="232284"/>
            <a:ext cx="1629136" cy="315475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/>
            <a:r>
              <a:rPr lang="zh-CN" altLang="en-US" sz="1600" b="0" kern="12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下月</a:t>
            </a:r>
            <a:r>
              <a:rPr lang="zh-CN" altLang="zh-CN" sz="1600" b="0" kern="12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</a:t>
            </a:r>
            <a:r>
              <a:rPr lang="zh-CN" altLang="zh-CN" sz="1600" b="0" kern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计划</a:t>
            </a:r>
            <a:endParaRPr lang="zh-CN" altLang="zh-CN" sz="1600" b="0" kern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38"/>
          <p:cNvSpPr txBox="1"/>
          <p:nvPr userDrawn="1"/>
        </p:nvSpPr>
        <p:spPr>
          <a:xfrm>
            <a:off x="221380" y="547760"/>
            <a:ext cx="1771049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80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7391" y="740798"/>
            <a:ext cx="4629150" cy="365634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798"/>
            <a:ext cx="4629150" cy="365634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928"/>
            <a:ext cx="1971675" cy="436022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928"/>
            <a:ext cx="5800725" cy="436022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7"/>
          <p:cNvSpPr txBox="1"/>
          <p:nvPr userDrawn="1"/>
        </p:nvSpPr>
        <p:spPr>
          <a:xfrm>
            <a:off x="4094834" y="203130"/>
            <a:ext cx="1061796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pPr algn="ctr" defTabSz="685800">
              <a:defRPr/>
            </a:pPr>
            <a:r>
              <a:rPr lang="zh-CN" altLang="en-US" sz="1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</a:t>
            </a:r>
            <a:endParaRPr lang="zh-CN" altLang="en-US" sz="1800" kern="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3" name="文本框 37"/>
          <p:cNvSpPr txBox="1"/>
          <p:nvPr userDrawn="1"/>
        </p:nvSpPr>
        <p:spPr>
          <a:xfrm>
            <a:off x="4094834" y="203130"/>
            <a:ext cx="1061795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pPr lvl="0" defTabSz="685800">
              <a:defRPr/>
            </a:pPr>
            <a:r>
              <a:rPr lang="zh-CN" altLang="en-US" sz="18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产品运行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3" name="文本框 37"/>
          <p:cNvSpPr txBox="1"/>
          <p:nvPr userDrawn="1"/>
        </p:nvSpPr>
        <p:spPr>
          <a:xfrm>
            <a:off x="4094834" y="203130"/>
            <a:ext cx="1061795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pPr lvl="0" defTabSz="685800">
              <a:defRPr/>
            </a:pPr>
            <a:r>
              <a:rPr lang="zh-CN" altLang="en-US" sz="18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市场分析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3" name="文本框 37"/>
          <p:cNvSpPr txBox="1"/>
          <p:nvPr userDrawn="1"/>
        </p:nvSpPr>
        <p:spPr>
          <a:xfrm>
            <a:off x="4094834" y="203130"/>
            <a:ext cx="1061795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pPr lvl="0" defTabSz="685800">
              <a:defRPr/>
            </a:pPr>
            <a:r>
              <a:rPr lang="zh-CN" altLang="en-US" sz="18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投资回报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88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9144000" cy="5145088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5" rIns="68568" bIns="34285" rtlCol="0" anchor="ctr"/>
          <a:lstStyle/>
          <a:p>
            <a:pPr algn="ctr"/>
            <a:endParaRPr lang="zh-CN" altLang="en-US" sz="1800"/>
          </a:p>
        </p:txBody>
      </p:sp>
      <p:sp>
        <p:nvSpPr>
          <p:cNvPr id="3" name="TextBox 1"/>
          <p:cNvSpPr txBox="1"/>
          <p:nvPr userDrawn="1"/>
        </p:nvSpPr>
        <p:spPr>
          <a:xfrm>
            <a:off x="3865664" y="368823"/>
            <a:ext cx="1292638" cy="299944"/>
          </a:xfrm>
          <a:prstGeom prst="rect">
            <a:avLst/>
          </a:prstGeom>
          <a:noFill/>
        </p:spPr>
        <p:txBody>
          <a:bodyPr wrap="none" lIns="68568" tIns="34285" rIns="68568" bIns="34285" rtlCol="0">
            <a:spAutoFit/>
          </a:bodyPr>
          <a:lstStyle/>
          <a:p>
            <a:pPr lvl="0" algn="ctr"/>
            <a:r>
              <a:rPr lang="zh-CN" altLang="en-US" sz="1500" b="1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点击添加标题</a:t>
            </a:r>
            <a:endParaRPr lang="en-US" altLang="zh-CN" sz="1500" b="1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TextBox 2"/>
          <p:cNvSpPr txBox="1"/>
          <p:nvPr userDrawn="1"/>
        </p:nvSpPr>
        <p:spPr>
          <a:xfrm>
            <a:off x="3274749" y="710767"/>
            <a:ext cx="2562232" cy="346239"/>
          </a:xfrm>
          <a:prstGeom prst="rect">
            <a:avLst/>
          </a:prstGeom>
          <a:noFill/>
        </p:spPr>
        <p:txBody>
          <a:bodyPr wrap="square" lIns="68568" tIns="34285" rIns="68568" bIns="34285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第一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8"/>
          <p:cNvSpPr>
            <a:spLocks noGrp="1"/>
          </p:cNvSpPr>
          <p:nvPr>
            <p:ph type="title"/>
          </p:nvPr>
        </p:nvSpPr>
        <p:spPr>
          <a:xfrm>
            <a:off x="273051" y="512920"/>
            <a:ext cx="6489700" cy="524037"/>
          </a:xfrm>
          <a:prstGeom prst="rect">
            <a:avLst/>
          </a:prstGeom>
        </p:spPr>
        <p:txBody>
          <a:bodyPr lIns="68580" tIns="34290" rIns="68580" bIns="34290"/>
          <a:lstStyle>
            <a:lvl1pPr algn="l"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Roboto Condensed" panose="02000000000000000000" pitchFamily="2" charset="0"/>
                <a:cs typeface="Roboto Condensed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6" name="Text Placeholder 27"/>
          <p:cNvSpPr>
            <a:spLocks noGrp="1"/>
          </p:cNvSpPr>
          <p:nvPr>
            <p:ph type="body" sz="quarter" idx="25"/>
          </p:nvPr>
        </p:nvSpPr>
        <p:spPr>
          <a:xfrm>
            <a:off x="273051" y="940385"/>
            <a:ext cx="6489700" cy="285887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 algn="l">
              <a:buNone/>
              <a:defRPr sz="900" baseline="0">
                <a:solidFill>
                  <a:schemeClr val="bg1">
                    <a:lumMod val="65000"/>
                  </a:schemeClr>
                </a:solidFill>
                <a:latin typeface="Roboto Condensed" panose="02000000000000000000" pitchFamily="2" charset="0"/>
                <a:cs typeface="Roboto Condensed" panose="020000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1" y="2702370"/>
            <a:ext cx="6858000" cy="12422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/>
            </a:lvl1pPr>
            <a:lvl2pPr marL="375285" indent="0" algn="ctr">
              <a:buNone/>
              <a:defRPr sz="1600"/>
            </a:lvl2pPr>
            <a:lvl3pPr marL="749935" indent="0" algn="ctr">
              <a:buNone/>
              <a:defRPr sz="1500"/>
            </a:lvl3pPr>
            <a:lvl4pPr marL="1125220" indent="0" algn="ctr">
              <a:buNone/>
              <a:defRPr sz="1300"/>
            </a:lvl4pPr>
            <a:lvl5pPr marL="1499870" indent="0" algn="ctr">
              <a:buNone/>
              <a:defRPr sz="1300"/>
            </a:lvl5pPr>
            <a:lvl6pPr marL="1875155" indent="0" algn="ctr">
              <a:buNone/>
              <a:defRPr sz="1300"/>
            </a:lvl6pPr>
            <a:lvl7pPr marL="2250440" indent="0" algn="ctr">
              <a:buNone/>
              <a:defRPr sz="1300"/>
            </a:lvl7pPr>
            <a:lvl8pPr marL="2625090" indent="0" algn="ctr">
              <a:buNone/>
              <a:defRPr sz="1300"/>
            </a:lvl8pPr>
            <a:lvl9pPr marL="3000375" indent="0" algn="ctr">
              <a:buNone/>
              <a:defRPr sz="13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2" y="4768756"/>
            <a:ext cx="2057400" cy="273929"/>
          </a:xfrm>
          <a:prstGeom prst="rect">
            <a:avLst/>
          </a:prstGeom>
        </p:spPr>
        <p:txBody>
          <a:bodyPr/>
          <a:lstStyle/>
          <a:p>
            <a:fld id="{EB5C08A1-7713-47CE-97B4-863D833656A0}" type="datetimeFigureOut">
              <a:rPr lang="id-ID" smtClean="0"/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4" y="4768756"/>
            <a:ext cx="3086100" cy="273929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43878" y="4768756"/>
            <a:ext cx="371476" cy="273929"/>
          </a:xfrm>
          <a:prstGeom prst="rect">
            <a:avLst/>
          </a:prstGeom>
        </p:spPr>
        <p:txBody>
          <a:bodyPr/>
          <a:lstStyle/>
          <a:p>
            <a:fld id="{BD3C9449-514E-4F2F-BDF6-E5528CC1E8B5}" type="slidenum">
              <a:rPr lang="id-ID" smtClean="0"/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6560" cy="51450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 userDrawn="1"/>
        </p:nvSpPr>
        <p:spPr>
          <a:xfrm>
            <a:off x="328167" y="271621"/>
            <a:ext cx="280838" cy="280924"/>
          </a:xfrm>
          <a:prstGeom prst="ellipse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15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</a:t>
            </a:r>
            <a:endParaRPr lang="zh-CN" altLang="en-US" sz="15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 rot="16200000">
            <a:off x="-376516" y="2453281"/>
            <a:ext cx="1690206" cy="23852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spcBef>
                <a:spcPts val="450"/>
              </a:spcBef>
            </a:pPr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Business Annual Report</a:t>
            </a:r>
            <a:endParaRPr lang="en-US" altLang="zh-CN" sz="1100" dirty="0">
              <a:solidFill>
                <a:schemeClr val="bg1">
                  <a:lumMod val="7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16743" y="4680549"/>
            <a:ext cx="903686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>
                    <a:lumMod val="75000"/>
                  </a:schemeClr>
                </a:solidFill>
              </a:rPr>
              <a:t>Page </a:t>
            </a:r>
            <a:fld id="{839E13CE-6B44-48A0-86CD-2E68D4F2DAD8}" type="slidenum">
              <a:rPr lang="zh-CN" altLang="en-US" sz="900" dirty="0" smtClean="0">
                <a:solidFill>
                  <a:schemeClr val="bg1">
                    <a:lumMod val="75000"/>
                  </a:schemeClr>
                </a:solidFill>
              </a:rPr>
            </a:fld>
            <a:endParaRPr lang="zh-CN" altLang="en-US" sz="9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4021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3443160"/>
            <a:ext cx="7886700" cy="1125488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+ SubTitle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929"/>
            <a:ext cx="7886700" cy="99447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261261"/>
            <a:ext cx="3868340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1879386"/>
            <a:ext cx="3868340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1261"/>
            <a:ext cx="3887391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0" y="1879386"/>
            <a:ext cx="3887391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" y="232284"/>
            <a:ext cx="173254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sp>
        <p:nvSpPr>
          <p:cNvPr id="6" name="文本框 37"/>
          <p:cNvSpPr txBox="1"/>
          <p:nvPr userDrawn="1"/>
        </p:nvSpPr>
        <p:spPr>
          <a:xfrm>
            <a:off x="294321" y="232284"/>
            <a:ext cx="1836172" cy="315475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lvl="0" algn="dist"/>
            <a:r>
              <a:rPr lang="zh-CN" altLang="zh-CN" sz="1600" b="0" kern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工作完成情况</a:t>
            </a:r>
            <a:endParaRPr lang="zh-CN" altLang="zh-CN" sz="1600" b="0" kern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38"/>
          <p:cNvSpPr txBox="1"/>
          <p:nvPr userDrawn="1"/>
        </p:nvSpPr>
        <p:spPr>
          <a:xfrm>
            <a:off x="258285" y="556320"/>
            <a:ext cx="2039271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80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1" y="232284"/>
            <a:ext cx="173254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2" Type="http://schemas.openxmlformats.org/officeDocument/2006/relationships/theme" Target="../theme/theme1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929"/>
            <a:ext cx="7886700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642"/>
            <a:ext cx="7886700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8735"/>
            <a:ext cx="30861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7833" r="51614" b="78329"/>
          <a:stretch>
            <a:fillRect/>
          </a:stretch>
        </p:blipFill>
        <p:spPr>
          <a:xfrm>
            <a:off x="1" y="0"/>
            <a:ext cx="9144000" cy="2571681"/>
          </a:xfrm>
          <a:prstGeom prst="rect">
            <a:avLst/>
          </a:prstGeom>
        </p:spPr>
      </p:pic>
      <p:sp>
        <p:nvSpPr>
          <p:cNvPr id="4" name="文本框 158"/>
          <p:cNvSpPr txBox="1"/>
          <p:nvPr/>
        </p:nvSpPr>
        <p:spPr>
          <a:xfrm>
            <a:off x="2722322" y="2768586"/>
            <a:ext cx="3482340" cy="741680"/>
          </a:xfrm>
          <a:prstGeom prst="rect">
            <a:avLst/>
          </a:prstGeom>
          <a:noFill/>
        </p:spPr>
        <p:txBody>
          <a:bodyPr wrap="none" lIns="65032" tIns="32516" rIns="65032" bIns="32516" rtlCol="0">
            <a:spAutoFit/>
          </a:bodyPr>
          <a:lstStyle/>
          <a:p>
            <a:pPr algn="l"/>
            <a:r>
              <a:rPr kumimoji="1" lang="zh-CN" sz="4400" dirty="0">
                <a:solidFill>
                  <a:schemeClr val="accent3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钢琴基础教程</a:t>
            </a:r>
            <a:endParaRPr kumimoji="1" lang="zh-CN" sz="4400" dirty="0">
              <a:solidFill>
                <a:schemeClr val="accent3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5" name="文本框 159"/>
          <p:cNvSpPr txBox="1"/>
          <p:nvPr/>
        </p:nvSpPr>
        <p:spPr>
          <a:xfrm>
            <a:off x="2817572" y="3448990"/>
            <a:ext cx="4293222" cy="710565"/>
          </a:xfrm>
          <a:prstGeom prst="rect">
            <a:avLst/>
          </a:prstGeom>
          <a:noFill/>
        </p:spPr>
        <p:txBody>
          <a:bodyPr wrap="square" lIns="65032" tIns="32516" rIns="65032" bIns="32516" rtlCol="0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cs typeface="Arial" panose="020B0604020202020204" pitchFamily="34" charset="0"/>
                <a:sym typeface="inpin heiti" panose="00000500000000000000" pitchFamily="2" charset="-122"/>
              </a:rPr>
              <a:t>主编：谈天佳</a:t>
            </a:r>
            <a:endParaRPr lang="zh-CN" altLang="en-US" sz="280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cs typeface="Arial" panose="020B0604020202020204" pitchFamily="34" charset="0"/>
              <a:sym typeface="inpin heiti" panose="00000500000000000000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835125" y="2679164"/>
            <a:ext cx="1540042" cy="1540042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578100" y="2731022"/>
            <a:ext cx="0" cy="1383283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二、练习曲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5095" y="1138555"/>
            <a:ext cx="6353175" cy="28670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三、乐曲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9370" y="1062355"/>
            <a:ext cx="6524625" cy="30194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四、复调曲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785" y="1235710"/>
            <a:ext cx="6781800" cy="34480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8883" r="51614" b="78328"/>
          <a:stretch>
            <a:fillRect/>
          </a:stretch>
        </p:blipFill>
        <p:spPr>
          <a:xfrm flipV="1">
            <a:off x="37818" y="2682755"/>
            <a:ext cx="9144000" cy="2462333"/>
          </a:xfrm>
          <a:prstGeom prst="rect">
            <a:avLst/>
          </a:prstGeom>
        </p:spPr>
      </p:pic>
      <p:sp>
        <p:nvSpPr>
          <p:cNvPr id="4" name="文本框 16"/>
          <p:cNvSpPr txBox="1"/>
          <p:nvPr/>
        </p:nvSpPr>
        <p:spPr>
          <a:xfrm>
            <a:off x="3787140" y="1649095"/>
            <a:ext cx="3280410" cy="499110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>
              <a:buFontTx/>
              <a:buNone/>
            </a:pP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d</a:t>
            </a:r>
            <a:r>
              <a:rPr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</a:t>
            </a:r>
            <a:r>
              <a:rPr lang="zh-CN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大</a:t>
            </a:r>
            <a:r>
              <a:rPr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调巩固</a:t>
            </a:r>
            <a:endParaRPr sz="280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382708" y="2097434"/>
            <a:ext cx="446893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0"/>
          <p:cNvSpPr>
            <a:spLocks noChangeArrowheads="1"/>
          </p:cNvSpPr>
          <p:nvPr/>
        </p:nvSpPr>
        <p:spPr bwMode="auto">
          <a:xfrm>
            <a:off x="2382708" y="1646719"/>
            <a:ext cx="1152128" cy="468052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9525" algn="ctr">
            <a:noFill/>
            <a:round/>
          </a:ln>
        </p:spPr>
        <p:txBody>
          <a:bodyPr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Part</a:t>
            </a:r>
            <a:r>
              <a:rPr lang="zh-CN" altLang="en-US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</a:t>
            </a:r>
            <a:r>
              <a:rPr lang="en-US" altLang="zh-CN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2</a:t>
            </a:r>
            <a:endParaRPr lang="en-US" altLang="zh-CN" sz="2800" dirty="0">
              <a:solidFill>
                <a:srgbClr val="FFFFFF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一、基本练习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1275" y="1109345"/>
            <a:ext cx="6534150" cy="32480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二、练习曲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9845" y="1218565"/>
            <a:ext cx="6543675" cy="3352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三、乐曲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2535" y="1207135"/>
            <a:ext cx="6781800" cy="32194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四、复调曲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1033780"/>
            <a:ext cx="6686550" cy="30765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7833" r="51614" b="78329"/>
          <a:stretch>
            <a:fillRect/>
          </a:stretch>
        </p:blipFill>
        <p:spPr>
          <a:xfrm>
            <a:off x="1" y="0"/>
            <a:ext cx="9144000" cy="2571681"/>
          </a:xfrm>
          <a:prstGeom prst="rect">
            <a:avLst/>
          </a:prstGeom>
        </p:spPr>
      </p:pic>
      <p:sp>
        <p:nvSpPr>
          <p:cNvPr id="4" name="文本框 158"/>
          <p:cNvSpPr txBox="1"/>
          <p:nvPr/>
        </p:nvSpPr>
        <p:spPr>
          <a:xfrm>
            <a:off x="2906472" y="2768586"/>
            <a:ext cx="4812103" cy="742776"/>
          </a:xfrm>
          <a:prstGeom prst="rect">
            <a:avLst/>
          </a:prstGeom>
          <a:noFill/>
        </p:spPr>
        <p:txBody>
          <a:bodyPr wrap="none" lIns="65032" tIns="32516" rIns="65032" bIns="32516" rtlCol="0">
            <a:spAutoFit/>
          </a:bodyPr>
          <a:lstStyle/>
          <a:p>
            <a:r>
              <a:rPr kumimoji="1"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演讲完毕 谢谢观看</a:t>
            </a:r>
            <a:endParaRPr kumimoji="1" lang="zh-CN" altLang="en-US" sz="4400" dirty="0">
              <a:solidFill>
                <a:schemeClr val="tx1">
                  <a:lumMod val="75000"/>
                  <a:lumOff val="2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835125" y="2679164"/>
            <a:ext cx="1540042" cy="1540042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578100" y="2731022"/>
            <a:ext cx="0" cy="1383283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40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t="91824" r="69257" b="1878"/>
          <a:stretch>
            <a:fillRect/>
          </a:stretch>
        </p:blipFill>
        <p:spPr>
          <a:xfrm flipH="1">
            <a:off x="-41752" y="1994736"/>
            <a:ext cx="3446923" cy="1420087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762342" y="2827830"/>
            <a:ext cx="8370294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814980" y="2545168"/>
            <a:ext cx="550927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532100" y="2545168"/>
            <a:ext cx="550929" cy="552620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2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5307655" y="2545168"/>
            <a:ext cx="552515" cy="552620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3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953135" y="1898650"/>
            <a:ext cx="2316480" cy="52197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入门基本练习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4407535" y="133731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a 小调音阶、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文本框 7"/>
          <p:cNvSpPr txBox="1">
            <a:spLocks noChangeArrowheads="1"/>
          </p:cNvSpPr>
          <p:nvPr/>
        </p:nvSpPr>
        <p:spPr bwMode="auto">
          <a:xfrm>
            <a:off x="0" y="52264"/>
            <a:ext cx="216024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eaLnBrk="1" hangingPunct="1"/>
            <a:r>
              <a:rPr lang="en-US" altLang="zh-CN" sz="8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</a:t>
            </a:r>
            <a:r>
              <a:rPr lang="en-US" altLang="zh-CN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ONTENTS</a:t>
            </a:r>
            <a:endParaRPr lang="zh-CN" altLang="en-US" sz="28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8" name="文本框 5"/>
          <p:cNvSpPr txBox="1">
            <a:spLocks noChangeArrowheads="1"/>
          </p:cNvSpPr>
          <p:nvPr/>
        </p:nvSpPr>
        <p:spPr bwMode="auto">
          <a:xfrm>
            <a:off x="439482" y="516250"/>
            <a:ext cx="136021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目  录</a:t>
            </a:r>
            <a:endParaRPr lang="zh-CN" altLang="en-US" sz="20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948264" y="2545168"/>
            <a:ext cx="552515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4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文本框 66"/>
          <p:cNvSpPr txBox="1">
            <a:spLocks noChangeArrowheads="1"/>
          </p:cNvSpPr>
          <p:nvPr/>
        </p:nvSpPr>
        <p:spPr bwMode="auto">
          <a:xfrm>
            <a:off x="6095365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G 大调音阶、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2675255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 大调音阶、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29" grpId="0"/>
      <p:bldP spid="28" grpId="0"/>
      <p:bldP spid="3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t="91824" r="69257" b="1878"/>
          <a:stretch>
            <a:fillRect/>
          </a:stretch>
        </p:blipFill>
        <p:spPr>
          <a:xfrm flipH="1">
            <a:off x="-41752" y="1994736"/>
            <a:ext cx="3446923" cy="1420087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762342" y="2827830"/>
            <a:ext cx="8370294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814980" y="2545168"/>
            <a:ext cx="550927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5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532100" y="2545168"/>
            <a:ext cx="550929" cy="552620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6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5307655" y="2545168"/>
            <a:ext cx="552515" cy="552620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7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953135" y="13589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e 小调音阶、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4407535" y="133731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d 小调音阶、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文本框 7"/>
          <p:cNvSpPr txBox="1">
            <a:spLocks noChangeArrowheads="1"/>
          </p:cNvSpPr>
          <p:nvPr/>
        </p:nvSpPr>
        <p:spPr bwMode="auto">
          <a:xfrm>
            <a:off x="0" y="52264"/>
            <a:ext cx="216024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eaLnBrk="1" hangingPunct="1"/>
            <a:r>
              <a:rPr lang="en-US" altLang="zh-CN" sz="8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</a:t>
            </a:r>
            <a:r>
              <a:rPr lang="en-US" altLang="zh-CN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ONTENTS</a:t>
            </a:r>
            <a:endParaRPr lang="zh-CN" altLang="en-US" sz="28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8" name="文本框 5"/>
          <p:cNvSpPr txBox="1">
            <a:spLocks noChangeArrowheads="1"/>
          </p:cNvSpPr>
          <p:nvPr/>
        </p:nvSpPr>
        <p:spPr bwMode="auto">
          <a:xfrm>
            <a:off x="439482" y="516250"/>
            <a:ext cx="136021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目  录</a:t>
            </a:r>
            <a:endParaRPr lang="zh-CN" altLang="en-US" sz="20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948264" y="2545168"/>
            <a:ext cx="552515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8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文本框 66"/>
          <p:cNvSpPr txBox="1">
            <a:spLocks noChangeArrowheads="1"/>
          </p:cNvSpPr>
          <p:nvPr/>
        </p:nvSpPr>
        <p:spPr bwMode="auto">
          <a:xfrm>
            <a:off x="6088698" y="3302000"/>
            <a:ext cx="2329815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D 大调音阶、</a:t>
            </a:r>
            <a:endParaRPr lang="zh-CN" altLang="en-US" sz="2800" b="1" dirty="0">
              <a:solidFill>
                <a:srgbClr val="FF0000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b="1" dirty="0">
              <a:solidFill>
                <a:srgbClr val="FF0000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2675256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F 大调音阶、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  <p:bldP spid="29" grpId="0"/>
      <p:bldP spid="28" grpId="0"/>
      <p:bldP spid="3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t="91824" r="69257" b="1878"/>
          <a:stretch>
            <a:fillRect/>
          </a:stretch>
        </p:blipFill>
        <p:spPr>
          <a:xfrm flipH="1">
            <a:off x="-41752" y="1994736"/>
            <a:ext cx="3446923" cy="1420087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762342" y="2827830"/>
            <a:ext cx="8370294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814980" y="2545168"/>
            <a:ext cx="550927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9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532100" y="2545168"/>
            <a:ext cx="550929" cy="552620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10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5307655" y="2545168"/>
            <a:ext cx="552515" cy="552620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11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953135" y="13589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b 小调音阶、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4407535" y="133731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g 小调音阶、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文本框 7"/>
          <p:cNvSpPr txBox="1">
            <a:spLocks noChangeArrowheads="1"/>
          </p:cNvSpPr>
          <p:nvPr/>
        </p:nvSpPr>
        <p:spPr bwMode="auto">
          <a:xfrm>
            <a:off x="0" y="52264"/>
            <a:ext cx="216024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eaLnBrk="1" hangingPunct="1"/>
            <a:r>
              <a:rPr lang="en-US" altLang="zh-CN" sz="8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</a:t>
            </a:r>
            <a:r>
              <a:rPr lang="en-US" altLang="zh-CN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ONTENTS</a:t>
            </a:r>
            <a:endParaRPr lang="zh-CN" altLang="en-US" sz="28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8" name="文本框 5"/>
          <p:cNvSpPr txBox="1">
            <a:spLocks noChangeArrowheads="1"/>
          </p:cNvSpPr>
          <p:nvPr/>
        </p:nvSpPr>
        <p:spPr bwMode="auto">
          <a:xfrm>
            <a:off x="439482" y="516250"/>
            <a:ext cx="136021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目  录</a:t>
            </a:r>
            <a:endParaRPr lang="zh-CN" altLang="en-US" sz="20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948264" y="2545168"/>
            <a:ext cx="552515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12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文本框 66"/>
          <p:cNvSpPr txBox="1">
            <a:spLocks noChangeArrowheads="1"/>
          </p:cNvSpPr>
          <p:nvPr/>
        </p:nvSpPr>
        <p:spPr bwMode="auto">
          <a:xfrm>
            <a:off x="6095365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A 大调音阶、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2408555" y="3302000"/>
            <a:ext cx="28498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降 B 大调音阶、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  <p:bldP spid="29" grpId="0"/>
      <p:bldP spid="28" grpId="0"/>
      <p:bldP spid="3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t="91824" r="69257" b="1878"/>
          <a:stretch>
            <a:fillRect/>
          </a:stretch>
        </p:blipFill>
        <p:spPr>
          <a:xfrm flipH="1">
            <a:off x="-41752" y="1994736"/>
            <a:ext cx="3446923" cy="1420087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762342" y="2827830"/>
            <a:ext cx="8370294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814980" y="2545168"/>
            <a:ext cx="550927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13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532100" y="2545168"/>
            <a:ext cx="550929" cy="552620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14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5307655" y="2545168"/>
            <a:ext cx="552515" cy="552620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15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686435" y="1358900"/>
            <a:ext cx="28498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升 f 小调音阶、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4407535" y="133731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 小调音阶、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文本框 7"/>
          <p:cNvSpPr txBox="1">
            <a:spLocks noChangeArrowheads="1"/>
          </p:cNvSpPr>
          <p:nvPr/>
        </p:nvSpPr>
        <p:spPr bwMode="auto">
          <a:xfrm>
            <a:off x="0" y="52264"/>
            <a:ext cx="216024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eaLnBrk="1" hangingPunct="1"/>
            <a:r>
              <a:rPr lang="en-US" altLang="zh-CN" sz="8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</a:t>
            </a:r>
            <a:r>
              <a:rPr lang="en-US" altLang="zh-CN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ONTENTS</a:t>
            </a:r>
            <a:endParaRPr lang="zh-CN" altLang="en-US" sz="28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8" name="文本框 5"/>
          <p:cNvSpPr txBox="1">
            <a:spLocks noChangeArrowheads="1"/>
          </p:cNvSpPr>
          <p:nvPr/>
        </p:nvSpPr>
        <p:spPr bwMode="auto">
          <a:xfrm>
            <a:off x="439482" y="516250"/>
            <a:ext cx="136021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目  录</a:t>
            </a:r>
            <a:endParaRPr lang="zh-CN" altLang="en-US" sz="20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948264" y="2545168"/>
            <a:ext cx="552515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16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文本框 66"/>
          <p:cNvSpPr txBox="1">
            <a:spLocks noChangeArrowheads="1"/>
          </p:cNvSpPr>
          <p:nvPr/>
        </p:nvSpPr>
        <p:spPr bwMode="auto">
          <a:xfrm>
            <a:off x="6806565" y="3302000"/>
            <a:ext cx="894080" cy="52197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复习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2408555" y="3302000"/>
            <a:ext cx="28498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降 E 大调音阶、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  <p:bldP spid="29" grpId="0"/>
      <p:bldP spid="28" grpId="0"/>
      <p:bldP spid="3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8883" r="51614" b="78328"/>
          <a:stretch>
            <a:fillRect/>
          </a:stretch>
        </p:blipFill>
        <p:spPr>
          <a:xfrm flipV="1">
            <a:off x="37818" y="2682755"/>
            <a:ext cx="9144000" cy="2462333"/>
          </a:xfrm>
          <a:prstGeom prst="rect">
            <a:avLst/>
          </a:prstGeom>
        </p:spPr>
      </p:pic>
      <p:sp>
        <p:nvSpPr>
          <p:cNvPr id="4" name="文本框 16"/>
          <p:cNvSpPr txBox="1"/>
          <p:nvPr/>
        </p:nvSpPr>
        <p:spPr>
          <a:xfrm>
            <a:off x="3787140" y="1649095"/>
            <a:ext cx="3280410" cy="499110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单元练习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382708" y="2097434"/>
            <a:ext cx="446893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0"/>
          <p:cNvSpPr>
            <a:spLocks noChangeArrowheads="1"/>
          </p:cNvSpPr>
          <p:nvPr/>
        </p:nvSpPr>
        <p:spPr bwMode="auto">
          <a:xfrm>
            <a:off x="2382708" y="1646719"/>
            <a:ext cx="1152128" cy="468052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9525" algn="ctr">
            <a:noFill/>
            <a:round/>
          </a:ln>
        </p:spPr>
        <p:txBody>
          <a:bodyPr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Part</a:t>
            </a:r>
            <a:r>
              <a:rPr lang="zh-CN" altLang="en-US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</a:t>
            </a:r>
            <a:r>
              <a:rPr lang="en-US" altLang="zh-CN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</a:t>
            </a:r>
            <a:endParaRPr lang="en-US" altLang="zh-CN" sz="2800" dirty="0">
              <a:solidFill>
                <a:srgbClr val="FFFFFF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3" name="文本占位符 5"/>
          <p:cNvSpPr txBox="1"/>
          <p:nvPr/>
        </p:nvSpPr>
        <p:spPr>
          <a:xfrm>
            <a:off x="205105" y="219075"/>
            <a:ext cx="6109335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第八单元</a:t>
            </a:r>
            <a:r>
              <a:rPr lang="en-US" altLang="zh-CN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</a:t>
            </a:r>
            <a:r>
              <a:rPr 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D</a:t>
            </a:r>
            <a:r>
              <a:rPr lang="zh-CN" alt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大</a:t>
            </a:r>
            <a:r>
              <a:rPr lang="zh-CN" alt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调音阶、琶音、和弦</a:t>
            </a:r>
            <a:endParaRPr lang="zh-CN" altLang="en-US" sz="28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bldLvl="0" animBg="1"/>
      <p:bldP spid="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占位符 5"/>
          <p:cNvSpPr txBox="1"/>
          <p:nvPr/>
        </p:nvSpPr>
        <p:spPr>
          <a:xfrm>
            <a:off x="250825" y="231775"/>
            <a:ext cx="248666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单元练习</a:t>
            </a:r>
            <a:endParaRPr lang="zh-CN" altLang="en-US" sz="28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0485" y="1005205"/>
            <a:ext cx="6553200" cy="37528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8883" r="51614" b="78328"/>
          <a:stretch>
            <a:fillRect/>
          </a:stretch>
        </p:blipFill>
        <p:spPr>
          <a:xfrm flipV="1">
            <a:off x="37818" y="2682755"/>
            <a:ext cx="9144000" cy="2462333"/>
          </a:xfrm>
          <a:prstGeom prst="rect">
            <a:avLst/>
          </a:prstGeom>
        </p:spPr>
      </p:pic>
      <p:sp>
        <p:nvSpPr>
          <p:cNvPr id="4" name="文本框 16"/>
          <p:cNvSpPr txBox="1"/>
          <p:nvPr/>
        </p:nvSpPr>
        <p:spPr>
          <a:xfrm>
            <a:off x="3787140" y="1649095"/>
            <a:ext cx="3280410" cy="499110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>
              <a:buFontTx/>
              <a:buNone/>
            </a:pP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D</a:t>
            </a:r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大</a:t>
            </a:r>
            <a:r>
              <a:rPr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调学习</a:t>
            </a:r>
            <a:endParaRPr sz="280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382708" y="2097434"/>
            <a:ext cx="446893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0"/>
          <p:cNvSpPr>
            <a:spLocks noChangeArrowheads="1"/>
          </p:cNvSpPr>
          <p:nvPr/>
        </p:nvSpPr>
        <p:spPr bwMode="auto">
          <a:xfrm>
            <a:off x="2382708" y="1646719"/>
            <a:ext cx="1152128" cy="468052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9525" algn="ctr">
            <a:noFill/>
            <a:round/>
          </a:ln>
        </p:spPr>
        <p:txBody>
          <a:bodyPr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Part</a:t>
            </a:r>
            <a:r>
              <a:rPr lang="zh-CN" altLang="en-US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</a:t>
            </a:r>
            <a:r>
              <a:rPr lang="en-US" altLang="zh-CN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</a:t>
            </a:r>
            <a:endParaRPr lang="en-US" altLang="zh-CN" sz="2800" dirty="0">
              <a:solidFill>
                <a:srgbClr val="FFFFFF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84150" y="210820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一、基本练习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3500" y="1010285"/>
            <a:ext cx="6477000" cy="3124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ISPRING_SCORM_RATE_SLIDES" val="0"/>
  <p:tag name="ISPRING_SCORM_RATE_QUIZZES" val="0"/>
  <p:tag name="ISPRING_SCORM_PASSING_SCORE" val="0.000000"/>
  <p:tag name="ISPRING_ULTRA_SCORM_COURSE_ID" val="EDCA2171-56D9-47C4-979A-BEC9A4C23D9C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OUTPUT_FOLDER" val="G:\第九批已完成作品\229548"/>
  <p:tag name="ISPRING_PRESENTATION_TITLE" val="5970c1efde51d"/>
  <p:tag name="ISPRING_FIRST_PUBLISH" val="1"/>
  <p:tag name="COMMONDATA" val="eyJoZGlkIjoiMWY1OGY3NGU5ZWY5YTUyNTJmNDYyOTA0MTU2OGJkZTgifQ=="/>
</p:tagLst>
</file>

<file path=ppt/theme/theme1.xml><?xml version="1.0" encoding="utf-8"?>
<a:theme xmlns:a="http://schemas.openxmlformats.org/drawingml/2006/main" name="Office 主题​​">
  <a:themeElements>
    <a:clrScheme name="自定义 104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F3F3F"/>
      </a:accent1>
      <a:accent2>
        <a:srgbClr val="E5BD66"/>
      </a:accent2>
      <a:accent3>
        <a:srgbClr val="3F3F3F"/>
      </a:accent3>
      <a:accent4>
        <a:srgbClr val="A5A5A5"/>
      </a:accent4>
      <a:accent5>
        <a:srgbClr val="E5BD66"/>
      </a:accent5>
      <a:accent6>
        <a:srgbClr val="A5A5A5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367</Words>
  <Application>WPS 演示</Application>
  <PresentationFormat>自定义</PresentationFormat>
  <Paragraphs>132</Paragraphs>
  <Slides>18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Open Sans</vt:lpstr>
      <vt:lpstr>GD-HighwayGothicJA-OTF</vt:lpstr>
      <vt:lpstr>Roboto Condensed</vt:lpstr>
      <vt:lpstr>Vrinda</vt:lpstr>
      <vt:lpstr>华文细黑</vt:lpstr>
      <vt:lpstr>Arial Unicode MS</vt:lpstr>
      <vt:lpstr>inpin heiti</vt:lpstr>
      <vt:lpstr>Simply City Light</vt:lpstr>
      <vt:lpstr>SimSun-ExtB</vt:lpstr>
      <vt:lpstr>等线 Light</vt:lpstr>
      <vt:lpstr>Calibri Light</vt:lpstr>
      <vt:lpstr>等线</vt:lpstr>
      <vt:lpstr>Calibri</vt:lpstr>
      <vt:lpstr>NumberOnly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5970c1efde51d</dc:title>
  <dc:creator>Administrator</dc:creator>
  <cp:lastModifiedBy>薛东西</cp:lastModifiedBy>
  <cp:revision>226</cp:revision>
  <dcterms:created xsi:type="dcterms:W3CDTF">2017-06-23T02:08:00Z</dcterms:created>
  <dcterms:modified xsi:type="dcterms:W3CDTF">2022-09-09T07:58:29Z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8292DFD94F1F4D86835E0471C284A4EA</vt:lpwstr>
  </property>
  <property fmtid="{D5CDD505-2E9C-101B-9397-08002B2CF9AE}" pid="3" name="KSOProductBuildVer">
    <vt:lpwstr>2052-11.1.0.12358</vt:lpwstr>
  </property>
</Properties>
</file>