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938530"/>
            <a:ext cx="6362700" cy="326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670" y="1214120"/>
            <a:ext cx="652462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881380"/>
            <a:ext cx="6572250" cy="338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900430"/>
            <a:ext cx="6581775" cy="334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1106170"/>
            <a:ext cx="6705600" cy="340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905510"/>
            <a:ext cx="6619875" cy="3333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1256665"/>
            <a:ext cx="6619875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68588" y="33020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第六单元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8465" y="1028065"/>
            <a:ext cx="6515100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953135"/>
            <a:ext cx="6543675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368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219</cp:revision>
  <dcterms:created xsi:type="dcterms:W3CDTF">2017-06-23T02:08:00Z</dcterms:created>
  <dcterms:modified xsi:type="dcterms:W3CDTF">2022-09-09T07:58:00Z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991BB1DDDC5F49048E480A914DEC3825</vt:lpwstr>
  </property>
  <property fmtid="{D5CDD505-2E9C-101B-9397-08002B2CF9AE}" pid="3" name="KSOProductBuildVer">
    <vt:lpwstr>2052-11.1.0.12358</vt:lpwstr>
  </property>
</Properties>
</file>