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2" r:id="rId3"/>
    <p:sldId id="361" r:id="rId5"/>
    <p:sldId id="429" r:id="rId6"/>
    <p:sldId id="478" r:id="rId7"/>
    <p:sldId id="590" r:id="rId8"/>
    <p:sldId id="438" r:id="rId9"/>
    <p:sldId id="437" r:id="rId10"/>
    <p:sldId id="592" r:id="rId11"/>
    <p:sldId id="593" r:id="rId12"/>
    <p:sldId id="594" r:id="rId13"/>
    <p:sldId id="595" r:id="rId14"/>
    <p:sldId id="596" r:id="rId15"/>
    <p:sldId id="597" r:id="rId16"/>
    <p:sldId id="598" r:id="rId17"/>
    <p:sldId id="579" r:id="rId18"/>
    <p:sldId id="600" r:id="rId19"/>
    <p:sldId id="601" r:id="rId20"/>
    <p:sldId id="602" r:id="rId21"/>
    <p:sldId id="603" r:id="rId22"/>
    <p:sldId id="604" r:id="rId23"/>
    <p:sldId id="605" r:id="rId24"/>
    <p:sldId id="606" r:id="rId25"/>
    <p:sldId id="607" r:id="rId26"/>
    <p:sldId id="608" r:id="rId27"/>
    <p:sldId id="609" r:id="rId28"/>
    <p:sldId id="610" r:id="rId29"/>
    <p:sldId id="611" r:id="rId30"/>
    <p:sldId id="612" r:id="rId31"/>
    <p:sldId id="414" r:id="rId32"/>
  </p:sldIdLst>
  <p:sldSz cx="9144000" cy="5144770"/>
  <p:notesSz cx="6858000" cy="9144000"/>
  <p:custDataLst>
    <p:tags r:id="rId3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0F7B8-3097-4669-8E62-5BE6BCD9F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ABC87-0CCD-465F-BF60-F0E2C7836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BE7F8-4892-4B19-BE1A-C1EE4D01A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65447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成功项目展示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9411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57416" y="232284"/>
            <a:ext cx="1629136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en-US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下月</a:t>
            </a:r>
            <a:r>
              <a:rPr lang="zh-CN" altLang="zh-CN" sz="1600" b="0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</a:t>
            </a:r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21380" y="547760"/>
            <a:ext cx="1771049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ctr" defTabSz="685800"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00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5" rIns="68568" bIns="34285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64" y="368823"/>
            <a:ext cx="1292638" cy="299944"/>
          </a:xfrm>
          <a:prstGeom prst="rect">
            <a:avLst/>
          </a:prstGeom>
          <a:noFill/>
        </p:spPr>
        <p:txBody>
          <a:bodyPr wrap="none" lIns="68568" tIns="34285" rIns="68568" bIns="3428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9" y="710767"/>
            <a:ext cx="2562232" cy="346239"/>
          </a:xfrm>
          <a:prstGeom prst="rect">
            <a:avLst/>
          </a:prstGeom>
          <a:noFill/>
        </p:spPr>
        <p:txBody>
          <a:bodyPr wrap="square" lIns="68568" tIns="34285" rIns="68568" bIns="3428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1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1" y="940385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285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5220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5155" indent="0" algn="ctr">
              <a:buNone/>
              <a:defRPr sz="1300"/>
            </a:lvl6pPr>
            <a:lvl7pPr marL="2250440" indent="0" algn="ctr">
              <a:buNone/>
              <a:defRPr sz="1300"/>
            </a:lvl7pPr>
            <a:lvl8pPr marL="2625090" indent="0" algn="ctr">
              <a:buNone/>
              <a:defRPr sz="1300"/>
            </a:lvl8pPr>
            <a:lvl9pPr marL="3000375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560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28167" y="271621"/>
            <a:ext cx="280838" cy="280924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</a:t>
            </a:r>
            <a:endParaRPr lang="zh-CN" altLang="en-US" sz="15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 rot="16200000">
            <a:off x="-376516" y="2453281"/>
            <a:ext cx="1690206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Annual Report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743" y="4680549"/>
            <a:ext cx="9036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</a:rPr>
              <a:t>Page </a:t>
            </a:r>
            <a:fld id="{839E13CE-6B44-48A0-86CD-2E68D4F2DAD8}" type="slidenum">
              <a:rPr lang="zh-CN" altLang="en-US" sz="900" dirty="0" smtClean="0">
                <a:solidFill>
                  <a:schemeClr val="bg1">
                    <a:lumMod val="75000"/>
                  </a:schemeClr>
                </a:solidFill>
              </a:rPr>
            </a:fld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" y="1977"/>
            <a:ext cx="9526329" cy="536332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294321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工作完成情况</a:t>
            </a:r>
            <a:endParaRPr lang="zh-CN" altLang="zh-CN" sz="16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58285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232284"/>
            <a:ext cx="17325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56BBA-ABFE-41B3-B648-AB586EB40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372B-0072-4BE8-B1FF-3116CE4E13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722322" y="2768586"/>
            <a:ext cx="3482340" cy="741680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algn="l"/>
            <a:r>
              <a:rPr kumimoji="1" lang="zh-CN" sz="4400" dirty="0">
                <a:solidFill>
                  <a:schemeClr val="accent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钢琴基础教程</a:t>
            </a:r>
            <a:endParaRPr kumimoji="1" lang="zh-CN" sz="4400" dirty="0">
              <a:solidFill>
                <a:schemeClr val="accent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文本框 159"/>
          <p:cNvSpPr txBox="1"/>
          <p:nvPr/>
        </p:nvSpPr>
        <p:spPr>
          <a:xfrm>
            <a:off x="2817572" y="3448990"/>
            <a:ext cx="4293222" cy="710565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cs typeface="Arial" panose="020B0604020202020204" pitchFamily="34" charset="0"/>
                <a:sym typeface="inpin heiti" panose="00000500000000000000" pitchFamily="2" charset="-122"/>
              </a:rPr>
              <a:t>主编：谈天佳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cs typeface="Arial" panose="020B0604020202020204" pitchFamily="34" charset="0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43305"/>
            <a:ext cx="6686550" cy="305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967105"/>
            <a:ext cx="6696075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976630"/>
            <a:ext cx="6581775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953135"/>
            <a:ext cx="664845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1162685"/>
            <a:ext cx="6543675" cy="281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四手联弹</a:t>
            </a:r>
            <a:endParaRPr sz="280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243330"/>
            <a:ext cx="645795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972185"/>
            <a:ext cx="6562725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9405" y="997585"/>
            <a:ext cx="5978525" cy="3776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033780"/>
            <a:ext cx="665797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898650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入门基本练习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4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 大调音阶、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9" grpId="0"/>
      <p:bldP spid="28" grpId="0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1089660"/>
            <a:ext cx="6381750" cy="335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919480"/>
            <a:ext cx="6657975" cy="3305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967105"/>
            <a:ext cx="6496050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000760"/>
            <a:ext cx="6457950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683196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附录一 大调音阶及其三个主要和弦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256030"/>
            <a:ext cx="5368290" cy="353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683196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附录二 和声小调音阶及其三个主要和弦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219835"/>
            <a:ext cx="6553200" cy="270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683196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附录三 音乐术语和表情记号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5455" y="901700"/>
            <a:ext cx="5854700" cy="3862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683196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附录三 音乐术语和表情记号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995680"/>
            <a:ext cx="6686550" cy="315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683196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附录三 音乐术语和表情记号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960" y="1083945"/>
            <a:ext cx="6467475" cy="368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7833" r="51614" b="78329"/>
          <a:stretch>
            <a:fillRect/>
          </a:stretch>
        </p:blipFill>
        <p:spPr>
          <a:xfrm>
            <a:off x="1" y="0"/>
            <a:ext cx="9144000" cy="2571681"/>
          </a:xfrm>
          <a:prstGeom prst="rect">
            <a:avLst/>
          </a:prstGeom>
        </p:spPr>
      </p:pic>
      <p:sp>
        <p:nvSpPr>
          <p:cNvPr id="4" name="文本框 158"/>
          <p:cNvSpPr txBox="1"/>
          <p:nvPr/>
        </p:nvSpPr>
        <p:spPr>
          <a:xfrm>
            <a:off x="2906472" y="2768586"/>
            <a:ext cx="4812103" cy="742776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演讲完毕 谢谢观看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5125" y="2679164"/>
            <a:ext cx="1540042" cy="154004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78100" y="2731022"/>
            <a:ext cx="0" cy="13832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7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 小调音阶、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8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D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675256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9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32100" y="254516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10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11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953135" y="13589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b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g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12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095365" y="330200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A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08555" y="3302000"/>
            <a:ext cx="28498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B 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91824" r="69257" b="1878"/>
          <a:stretch>
            <a:fillRect/>
          </a:stretch>
        </p:blipFill>
        <p:spPr>
          <a:xfrm flipH="1">
            <a:off x="-41752" y="1994736"/>
            <a:ext cx="3446923" cy="142008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762342" y="2827830"/>
            <a:ext cx="8370294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814980" y="2545168"/>
            <a:ext cx="550927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13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25750" y="2551518"/>
            <a:ext cx="550929" cy="55262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14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07655" y="2545168"/>
            <a:ext cx="552515" cy="55262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15</a:t>
            </a:r>
            <a:endParaRPr lang="zh-CN" altLang="en-US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864235" y="1358900"/>
            <a:ext cx="24942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升</a:t>
            </a:r>
            <a:r>
              <a:rPr lang="en-US" altLang="zh-CN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f</a:t>
            </a: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4407535" y="1337310"/>
            <a:ext cx="23164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en-US" altLang="zh-CN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小调音阶、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0" y="52264"/>
            <a:ext cx="216024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en-US" altLang="zh-CN" sz="8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C</a:t>
            </a:r>
            <a:r>
              <a:rPr lang="en-US" altLang="zh-CN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ONTENTS</a:t>
            </a:r>
            <a:endParaRPr lang="zh-CN" altLang="en-US" sz="28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39482" y="516250"/>
            <a:ext cx="13602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  录</a:t>
            </a:r>
            <a:endParaRPr lang="zh-CN" altLang="en-US" sz="2000" dirty="0">
              <a:solidFill>
                <a:schemeClr val="accent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948264" y="2545168"/>
            <a:ext cx="552515" cy="55262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16</a:t>
            </a:r>
            <a:endParaRPr lang="en-US" altLang="zh-CN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66"/>
          <p:cNvSpPr txBox="1">
            <a:spLocks noChangeArrowheads="1"/>
          </p:cNvSpPr>
          <p:nvPr/>
        </p:nvSpPr>
        <p:spPr bwMode="auto">
          <a:xfrm>
            <a:off x="6804661" y="3302000"/>
            <a:ext cx="89789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altLang="en-US" sz="28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497455" y="3302000"/>
            <a:ext cx="2672080" cy="95313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降 </a:t>
            </a:r>
            <a:r>
              <a:rPr lang="en-US" altLang="zh-CN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</a:t>
            </a: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大调音阶、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琶音、和弦</a:t>
            </a:r>
            <a:endParaRPr lang="zh-CN" altLang="en-US" sz="2800" dirty="0">
              <a:solidFill>
                <a:schemeClr val="tx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9" grpId="0"/>
      <p:bldP spid="28" grpId="0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8883" r="51614" b="78328"/>
          <a:stretch>
            <a:fillRect/>
          </a:stretch>
        </p:blipFill>
        <p:spPr>
          <a:xfrm flipV="1">
            <a:off x="37818" y="2682755"/>
            <a:ext cx="9144000" cy="2462333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3787140" y="1649095"/>
            <a:ext cx="3280410" cy="49911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独  奏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2708" y="2097434"/>
            <a:ext cx="44689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2382708" y="1646719"/>
            <a:ext cx="1152128" cy="4680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Part</a:t>
            </a:r>
            <a:r>
              <a:rPr lang="zh-CN" altLang="en-US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文本占位符 5"/>
          <p:cNvSpPr txBox="1"/>
          <p:nvPr/>
        </p:nvSpPr>
        <p:spPr>
          <a:xfrm>
            <a:off x="-1277620" y="226060"/>
            <a:ext cx="6528435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第十六单元</a:t>
            </a:r>
            <a:r>
              <a:rPr lang="en-US" alt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</a:t>
            </a:r>
            <a:r>
              <a:rPr lang="zh-CN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复习</a:t>
            </a:r>
            <a:endParaRPr 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948055"/>
            <a:ext cx="6115050" cy="324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196975"/>
            <a:ext cx="6305550" cy="308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5"/>
          <p:cNvSpPr txBox="1"/>
          <p:nvPr/>
        </p:nvSpPr>
        <p:spPr>
          <a:xfrm>
            <a:off x="250825" y="231775"/>
            <a:ext cx="2486660" cy="5664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单元练习</a:t>
            </a:r>
            <a:endParaRPr lang="zh-CN" altLang="en-US" sz="2800" b="0" dirty="0">
              <a:solidFill>
                <a:schemeClr val="tx1">
                  <a:lumMod val="50000"/>
                  <a:lumOff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057910"/>
            <a:ext cx="6610350" cy="302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EDCA2171-56D9-47C4-979A-BEC9A4C23D9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29548"/>
  <p:tag name="ISPRING_PRESENTATION_TITLE" val="5970c1efde51d"/>
  <p:tag name="ISPRING_FIRST_PUBLISH" val="1"/>
  <p:tag name="COMMONDATA" val="eyJoZGlkIjoiMWY1OGY3NGU5ZWY5YTUyNTJmNDYyOTA0MTU2OGJkZTgifQ=="/>
</p:tagLst>
</file>

<file path=ppt/theme/theme1.xml><?xml version="1.0" encoding="utf-8"?>
<a:theme xmlns:a="http://schemas.openxmlformats.org/drawingml/2006/main" name="Office 主题​​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E5BD66"/>
      </a:accent2>
      <a:accent3>
        <a:srgbClr val="3F3F3F"/>
      </a:accent3>
      <a:accent4>
        <a:srgbClr val="A5A5A5"/>
      </a:accent4>
      <a:accent5>
        <a:srgbClr val="E5BD66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436</Words>
  <Application>WPS 演示</Application>
  <PresentationFormat>自定义</PresentationFormat>
  <Paragraphs>152</Paragraphs>
  <Slides>29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Open Sans</vt:lpstr>
      <vt:lpstr>GD-HighwayGothicJA-OTF</vt:lpstr>
      <vt:lpstr>Roboto Condensed</vt:lpstr>
      <vt:lpstr>Vrinda</vt:lpstr>
      <vt:lpstr>华文细黑</vt:lpstr>
      <vt:lpstr>Arial Unicode MS</vt:lpstr>
      <vt:lpstr>inpin heiti</vt:lpstr>
      <vt:lpstr>Simply City Light</vt:lpstr>
      <vt:lpstr>SimSun-ExtB</vt:lpstr>
      <vt:lpstr>等线 Light</vt:lpstr>
      <vt:lpstr>Calibri Light</vt:lpstr>
      <vt:lpstr>等线</vt:lpstr>
      <vt:lpstr>Calibri</vt:lpstr>
      <vt:lpstr>NumberOnly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5970c1efde51d</dc:title>
  <dc:creator>Administrator</dc:creator>
  <cp:lastModifiedBy>薛东西</cp:lastModifiedBy>
  <cp:revision>252</cp:revision>
  <dcterms:created xsi:type="dcterms:W3CDTF">2017-06-23T02:08:00Z</dcterms:created>
  <dcterms:modified xsi:type="dcterms:W3CDTF">2022-09-09T07:54:53Z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B9374B01A5F24BEF92F1B3EB1214720B</vt:lpwstr>
  </property>
  <property fmtid="{D5CDD505-2E9C-101B-9397-08002B2CF9AE}" pid="3" name="KSOProductBuildVer">
    <vt:lpwstr>2052-11.1.0.12358</vt:lpwstr>
  </property>
</Properties>
</file>