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603" r:id="rId8"/>
    <p:sldId id="438" r:id="rId9"/>
    <p:sldId id="437" r:id="rId10"/>
    <p:sldId id="579" r:id="rId11"/>
    <p:sldId id="573" r:id="rId12"/>
    <p:sldId id="574" r:id="rId13"/>
    <p:sldId id="576" r:id="rId14"/>
    <p:sldId id="580" r:id="rId15"/>
    <p:sldId id="578" r:id="rId16"/>
    <p:sldId id="581" r:id="rId17"/>
    <p:sldId id="584" r:id="rId18"/>
    <p:sldId id="585" r:id="rId19"/>
    <p:sldId id="414" r:id="rId20"/>
  </p:sldIdLst>
  <p:sldSz cx="9144000" cy="514477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070" y="1103630"/>
            <a:ext cx="6400800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238250"/>
            <a:ext cx="6534150" cy="368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1036955"/>
            <a:ext cx="6657975" cy="393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010285"/>
            <a:ext cx="6372225" cy="312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1163955"/>
            <a:ext cx="6438900" cy="340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386205"/>
            <a:ext cx="661035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77863" y="1358900"/>
            <a:ext cx="286702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5284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第十三单元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953135"/>
            <a:ext cx="6543675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124585"/>
            <a:ext cx="6429375" cy="289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</Words>
  <Application>WPS 演示</Application>
  <PresentationFormat>自定义</PresentationFormat>
  <Paragraphs>130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240</cp:revision>
  <dcterms:created xsi:type="dcterms:W3CDTF">2017-06-23T02:08:00Z</dcterms:created>
  <dcterms:modified xsi:type="dcterms:W3CDTF">2022-09-09T08:00:24Z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FD5ED42DC46642A6A980FD4F7E85698C</vt:lpwstr>
  </property>
  <property fmtid="{D5CDD505-2E9C-101B-9397-08002B2CF9AE}" pid="3" name="KSOProductBuildVer">
    <vt:lpwstr>2052-11.1.0.12358</vt:lpwstr>
  </property>
</Properties>
</file>