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92" r:id="rId8"/>
    <p:sldId id="438" r:id="rId9"/>
    <p:sldId id="437" r:id="rId10"/>
    <p:sldId id="579" r:id="rId11"/>
    <p:sldId id="573" r:id="rId12"/>
    <p:sldId id="574" r:id="rId13"/>
    <p:sldId id="583" r:id="rId14"/>
    <p:sldId id="576" r:id="rId15"/>
    <p:sldId id="577" r:id="rId16"/>
    <p:sldId id="580" r:id="rId17"/>
    <p:sldId id="578" r:id="rId18"/>
    <p:sldId id="581" r:id="rId19"/>
    <p:sldId id="584" r:id="rId20"/>
    <p:sldId id="585" r:id="rId21"/>
    <p:sldId id="414" r:id="rId22"/>
  </p:sldIdLst>
  <p:sldSz cx="9144000" cy="514477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075" y="1139190"/>
            <a:ext cx="5349875" cy="3640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1433830"/>
            <a:ext cx="6438900" cy="2276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5435" y="986155"/>
            <a:ext cx="5974080" cy="3801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1076960"/>
            <a:ext cx="6581775" cy="2990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845" y="1014730"/>
            <a:ext cx="6543675" cy="3114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1000760"/>
            <a:ext cx="6591300" cy="3143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1019810"/>
            <a:ext cx="6619875" cy="3105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981710"/>
            <a:ext cx="6534150" cy="3181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0868" y="1337310"/>
            <a:ext cx="232981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86435" y="13589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1093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第二单元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a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2540" y="1045210"/>
            <a:ext cx="6791325" cy="3867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调学习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7795" y="1173480"/>
            <a:ext cx="6457950" cy="3648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373</Words>
  <Application>WPS 演示</Application>
  <PresentationFormat>自定义</PresentationFormat>
  <Paragraphs>134</Paragraphs>
  <Slides>19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210</cp:revision>
  <dcterms:created xsi:type="dcterms:W3CDTF">2017-06-23T02:08:00Z</dcterms:created>
  <dcterms:modified xsi:type="dcterms:W3CDTF">2022-09-09T07:57:14Z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45C8209B2A4B4BCA9855656CF4DCF22A</vt:lpwstr>
  </property>
  <property fmtid="{D5CDD505-2E9C-101B-9397-08002B2CF9AE}" pid="3" name="KSOProductBuildVer">
    <vt:lpwstr>2052-11.1.0.12358</vt:lpwstr>
  </property>
</Properties>
</file>