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77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115060"/>
            <a:ext cx="6172200" cy="291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105535"/>
            <a:ext cx="6477000" cy="2933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810" y="1098550"/>
            <a:ext cx="6543675" cy="351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1191260"/>
            <a:ext cx="6353175" cy="2762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157605"/>
            <a:ext cx="6429375" cy="2828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081405"/>
            <a:ext cx="6315075" cy="2981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1067435"/>
            <a:ext cx="6334125" cy="3009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88698" y="330200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第十二单元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120140"/>
            <a:ext cx="6457950" cy="3381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005205"/>
            <a:ext cx="6400800" cy="3133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369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236</cp:revision>
  <dcterms:created xsi:type="dcterms:W3CDTF">2017-06-23T02:08:00Z</dcterms:created>
  <dcterms:modified xsi:type="dcterms:W3CDTF">2022-09-09T07:59:35Z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64358B05F39B4153B1F1D96EBD439B36</vt:lpwstr>
  </property>
  <property fmtid="{D5CDD505-2E9C-101B-9397-08002B2CF9AE}" pid="3" name="KSOProductBuildVer">
    <vt:lpwstr>2052-11.1.0.12358</vt:lpwstr>
  </property>
</Properties>
</file>