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0" r:id="rId8"/>
    <p:sldId id="438" r:id="rId9"/>
    <p:sldId id="437" r:id="rId10"/>
    <p:sldId id="579" r:id="rId11"/>
    <p:sldId id="573" r:id="rId12"/>
    <p:sldId id="574" r:id="rId13"/>
    <p:sldId id="576" r:id="rId14"/>
    <p:sldId id="577" r:id="rId15"/>
    <p:sldId id="580" r:id="rId16"/>
    <p:sldId id="578" r:id="rId17"/>
    <p:sldId id="581" r:id="rId18"/>
    <p:sldId id="584" r:id="rId19"/>
    <p:sldId id="585" r:id="rId20"/>
    <p:sldId id="414" r:id="rId21"/>
  </p:sldIdLst>
  <p:sldSz cx="9144000" cy="514477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976630"/>
            <a:ext cx="6753225" cy="3190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955" y="1265555"/>
            <a:ext cx="6553200" cy="3476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010285"/>
            <a:ext cx="6610350" cy="312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</a:t>
            </a:r>
            <a:r>
              <a:rPr 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986155"/>
            <a:ext cx="6372225" cy="3171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228090"/>
            <a:ext cx="6619875" cy="3295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915035"/>
            <a:ext cx="6486525" cy="3314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015" y="1075690"/>
            <a:ext cx="5888355" cy="3779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46468" y="135890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第九单元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1147445"/>
            <a:ext cx="6553200" cy="3552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043305"/>
            <a:ext cx="6838950" cy="3057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366</Words>
  <Application>WPS 演示</Application>
  <PresentationFormat>自定义</PresentationFormat>
  <Paragraphs>132</Paragraphs>
  <Slides>18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228</cp:revision>
  <dcterms:created xsi:type="dcterms:W3CDTF">2017-06-23T02:08:00Z</dcterms:created>
  <dcterms:modified xsi:type="dcterms:W3CDTF">2022-09-09T07:58:26Z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6D71FB6117DF492D97A6EF1F17582313</vt:lpwstr>
  </property>
  <property fmtid="{D5CDD505-2E9C-101B-9397-08002B2CF9AE}" pid="3" name="KSOProductBuildVer">
    <vt:lpwstr>2052-11.1.0.12358</vt:lpwstr>
  </property>
</Properties>
</file>