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79" r:id="rId11"/>
    <p:sldId id="573" r:id="rId12"/>
    <p:sldId id="574" r:id="rId13"/>
    <p:sldId id="576" r:id="rId14"/>
    <p:sldId id="577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043305"/>
            <a:ext cx="6581775" cy="305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900430"/>
            <a:ext cx="6410325" cy="334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945" y="993775"/>
            <a:ext cx="5521960" cy="3739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096010"/>
            <a:ext cx="6419850" cy="295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029335"/>
            <a:ext cx="6591300" cy="308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029335"/>
            <a:ext cx="6591300" cy="308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934085"/>
            <a:ext cx="6562725" cy="327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399983" y="3302000"/>
            <a:ext cx="286702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1093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将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7620" y="1057275"/>
            <a:ext cx="6562725" cy="3752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976630"/>
            <a:ext cx="6505575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373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231</cp:revision>
  <dcterms:created xsi:type="dcterms:W3CDTF">2017-06-23T02:08:00Z</dcterms:created>
  <dcterms:modified xsi:type="dcterms:W3CDTF">2022-09-09T07:58:20Z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546B7143EC334B3AA99B6016CD41B6BA</vt:lpwstr>
  </property>
  <property fmtid="{D5CDD505-2E9C-101B-9397-08002B2CF9AE}" pid="3" name="KSOProductBuildVer">
    <vt:lpwstr>2052-11.1.0.12358</vt:lpwstr>
  </property>
</Properties>
</file>