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2" r:id="rId8"/>
    <p:sldId id="438" r:id="rId9"/>
    <p:sldId id="437" r:id="rId10"/>
    <p:sldId id="579" r:id="rId11"/>
    <p:sldId id="573" r:id="rId12"/>
    <p:sldId id="574" r:id="rId13"/>
    <p:sldId id="583" r:id="rId14"/>
    <p:sldId id="576" r:id="rId15"/>
    <p:sldId id="577" r:id="rId16"/>
    <p:sldId id="580" r:id="rId17"/>
    <p:sldId id="578" r:id="rId18"/>
    <p:sldId id="581" r:id="rId19"/>
    <p:sldId id="584" r:id="rId20"/>
    <p:sldId id="585" r:id="rId21"/>
    <p:sldId id="414" r:id="rId22"/>
  </p:sldIdLst>
  <p:sldSz cx="9144000" cy="514477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041400"/>
            <a:ext cx="6142990" cy="3964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905510"/>
            <a:ext cx="6362700" cy="3333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948055"/>
            <a:ext cx="6562725" cy="324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1460" y="1259840"/>
            <a:ext cx="6553200" cy="351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019810"/>
            <a:ext cx="6400800" cy="3105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076960"/>
            <a:ext cx="6391275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874395"/>
            <a:ext cx="5706110" cy="4258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013460"/>
            <a:ext cx="5347335" cy="3839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46468" y="13589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第五单元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1134745"/>
            <a:ext cx="631507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976630"/>
            <a:ext cx="6457950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373</Words>
  <Application>WPS 演示</Application>
  <PresentationFormat>自定义</PresentationFormat>
  <Paragraphs>134</Paragraphs>
  <Slides>19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217</cp:revision>
  <dcterms:created xsi:type="dcterms:W3CDTF">2017-06-23T02:08:00Z</dcterms:created>
  <dcterms:modified xsi:type="dcterms:W3CDTF">2022-09-09T07:57:20Z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151DCCD5EF7F41919BF0E567A7459D5C</vt:lpwstr>
  </property>
  <property fmtid="{D5CDD505-2E9C-101B-9397-08002B2CF9AE}" pid="3" name="KSOProductBuildVer">
    <vt:lpwstr>2052-11.1.0.12358</vt:lpwstr>
  </property>
</Properties>
</file>