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2" r:id="rId3"/>
    <p:sldId id="361" r:id="rId5"/>
    <p:sldId id="429" r:id="rId6"/>
    <p:sldId id="478" r:id="rId7"/>
    <p:sldId id="590" r:id="rId8"/>
    <p:sldId id="438" r:id="rId9"/>
    <p:sldId id="437" r:id="rId10"/>
    <p:sldId id="579" r:id="rId11"/>
    <p:sldId id="573" r:id="rId12"/>
    <p:sldId id="574" r:id="rId13"/>
    <p:sldId id="576" r:id="rId14"/>
    <p:sldId id="591" r:id="rId15"/>
    <p:sldId id="580" r:id="rId16"/>
    <p:sldId id="578" r:id="rId17"/>
    <p:sldId id="581" r:id="rId18"/>
    <p:sldId id="584" r:id="rId19"/>
    <p:sldId id="585" r:id="rId20"/>
    <p:sldId id="414" r:id="rId21"/>
  </p:sldIdLst>
  <p:sldSz cx="9144000" cy="514477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0F7B8-3097-4669-8E62-5BE6BCD9F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65447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成功项目展示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9411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57416" y="232284"/>
            <a:ext cx="1629136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/>
            <a:r>
              <a:rPr lang="zh-CN" altLang="en-US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下月</a:t>
            </a:r>
            <a:r>
              <a:rPr lang="zh-CN" altLang="zh-CN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</a:t>
            </a:r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1380" y="547760"/>
            <a:ext cx="1771049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6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algn="ctr" defTabSz="685800"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18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5" rIns="68568" bIns="34285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64" y="368823"/>
            <a:ext cx="1292638" cy="299944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9" y="710767"/>
            <a:ext cx="2562232" cy="346239"/>
          </a:xfrm>
          <a:prstGeom prst="rect">
            <a:avLst/>
          </a:prstGeom>
          <a:noFill/>
        </p:spPr>
        <p:txBody>
          <a:bodyPr wrap="square" lIns="68568" tIns="34285" rIns="68568" bIns="3428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273051" y="512920"/>
            <a:ext cx="6489700" cy="524037"/>
          </a:xfrm>
          <a:prstGeom prst="rect">
            <a:avLst/>
          </a:prstGeom>
        </p:spPr>
        <p:txBody>
          <a:bodyPr lIns="68580" tIns="34290" rIns="68580" bIns="34290"/>
          <a:lstStyle>
            <a:lvl1pPr algn="l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/>
          </p:nvPr>
        </p:nvSpPr>
        <p:spPr>
          <a:xfrm>
            <a:off x="273051" y="940385"/>
            <a:ext cx="6489700" cy="28588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>
              <a:buNone/>
              <a:defRPr sz="9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2370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375285" indent="0" algn="ctr">
              <a:buNone/>
              <a:defRPr sz="1600"/>
            </a:lvl2pPr>
            <a:lvl3pPr marL="749935" indent="0" algn="ctr">
              <a:buNone/>
              <a:defRPr sz="1500"/>
            </a:lvl3pPr>
            <a:lvl4pPr marL="1125220" indent="0" algn="ctr">
              <a:buNone/>
              <a:defRPr sz="1300"/>
            </a:lvl4pPr>
            <a:lvl5pPr marL="1499870" indent="0" algn="ctr">
              <a:buNone/>
              <a:defRPr sz="1300"/>
            </a:lvl5pPr>
            <a:lvl6pPr marL="1875155" indent="0" algn="ctr">
              <a:buNone/>
              <a:defRPr sz="1300"/>
            </a:lvl6pPr>
            <a:lvl7pPr marL="2250440" indent="0" algn="ctr">
              <a:buNone/>
              <a:defRPr sz="1300"/>
            </a:lvl7pPr>
            <a:lvl8pPr marL="2625090" indent="0" algn="ctr">
              <a:buNone/>
              <a:defRPr sz="1300"/>
            </a:lvl8pPr>
            <a:lvl9pPr marL="3000375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2" y="4768756"/>
            <a:ext cx="2057400" cy="273929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4" y="4768756"/>
            <a:ext cx="3086100" cy="27392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878" y="4768756"/>
            <a:ext cx="371476" cy="273929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6560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28167" y="271621"/>
            <a:ext cx="280838" cy="280924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5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</a:t>
            </a:r>
            <a:endParaRPr lang="zh-CN" altLang="en-US" sz="15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 rot="16200000">
            <a:off x="-376516" y="2453281"/>
            <a:ext cx="1690206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Annual Report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743" y="4680549"/>
            <a:ext cx="90368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</a:rPr>
              <a:t>Page </a:t>
            </a:r>
            <a:fld id="{839E13CE-6B44-48A0-86CD-2E68D4F2DAD8}" type="slidenum">
              <a:rPr lang="zh-CN" altLang="en-US" sz="900" dirty="0" smtClean="0">
                <a:solidFill>
                  <a:schemeClr val="bg1">
                    <a:lumMod val="75000"/>
                  </a:schemeClr>
                </a:solidFill>
              </a:rPr>
            </a:fld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94321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工作完成情况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58285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722322" y="2768586"/>
            <a:ext cx="3482340" cy="741680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algn="l"/>
            <a:r>
              <a:rPr kumimoji="1" lang="zh-CN" sz="4400" dirty="0">
                <a:solidFill>
                  <a:schemeClr val="accent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钢琴基础教程</a:t>
            </a:r>
            <a:endParaRPr kumimoji="1" lang="zh-CN" sz="4400" dirty="0">
              <a:solidFill>
                <a:schemeClr val="accent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" name="文本框 159"/>
          <p:cNvSpPr txBox="1"/>
          <p:nvPr/>
        </p:nvSpPr>
        <p:spPr>
          <a:xfrm>
            <a:off x="2817572" y="3448990"/>
            <a:ext cx="4293222" cy="710565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cs typeface="Arial" panose="020B0604020202020204" pitchFamily="34" charset="0"/>
                <a:sym typeface="inpin heiti" panose="00000500000000000000" pitchFamily="2" charset="-122"/>
              </a:rPr>
              <a:t>主编：谈天佳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cs typeface="Arial" panose="020B0604020202020204" pitchFamily="34" charset="0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1033780"/>
            <a:ext cx="6572250" cy="3076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995680"/>
            <a:ext cx="6419850" cy="3152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1062355"/>
            <a:ext cx="6324600" cy="3019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小调巩固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045" y="1276985"/>
            <a:ext cx="6391275" cy="2590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857885"/>
            <a:ext cx="6667500" cy="3429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000760"/>
            <a:ext cx="6743700" cy="3143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967105"/>
            <a:ext cx="6486525" cy="3209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906472" y="2768586"/>
            <a:ext cx="4812103" cy="742776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演讲完毕 谢谢观看</a:t>
            </a:r>
            <a:endParaRPr kumimoji="1"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898650"/>
            <a:ext cx="23164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入门基本练习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4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9" grpId="0"/>
      <p:bldP spid="28" grpId="0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7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8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6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9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10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12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B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25750" y="255151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14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864235" y="1358900"/>
            <a:ext cx="24942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</a:t>
            </a:r>
            <a:r>
              <a:rPr lang="en-US" altLang="zh-CN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</a:t>
            </a: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0868" y="1337310"/>
            <a:ext cx="2329815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小调音阶、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806566" y="3302000"/>
            <a:ext cx="8940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复习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97455" y="3302000"/>
            <a:ext cx="26720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</a:t>
            </a:r>
            <a:r>
              <a:rPr lang="en-US" altLang="zh-CN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</a:t>
            </a: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文本占位符 5"/>
          <p:cNvSpPr txBox="1"/>
          <p:nvPr/>
        </p:nvSpPr>
        <p:spPr>
          <a:xfrm>
            <a:off x="205105" y="219075"/>
            <a:ext cx="652843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第十五单元</a:t>
            </a:r>
            <a:r>
              <a:rPr lang="en-US" alt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小调音阶、琶音、和弦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2240" y="1207135"/>
            <a:ext cx="6486525" cy="3581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小调学习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84150" y="210820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370" y="1090930"/>
            <a:ext cx="6524625" cy="2962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EDCA2171-56D9-47C4-979A-BEC9A4C23D9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九批已完成作品\229548"/>
  <p:tag name="ISPRING_PRESENTATION_TITLE" val="5970c1efde51d"/>
  <p:tag name="ISPRING_FIRST_PUBLISH" val="1"/>
  <p:tag name="COMMONDATA" val="eyJoZGlkIjoiMWY1OGY3NGU5ZWY5YTUyNTJmNDYyOTA0MTU2OGJkZTgifQ=="/>
</p:tagLst>
</file>

<file path=ppt/theme/theme1.xml><?xml version="1.0" encoding="utf-8"?>
<a:theme xmlns:a="http://schemas.openxmlformats.org/drawingml/2006/main" name="Office 主题​​">
  <a:themeElements>
    <a:clrScheme name="自定义 10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E5BD66"/>
      </a:accent2>
      <a:accent3>
        <a:srgbClr val="3F3F3F"/>
      </a:accent3>
      <a:accent4>
        <a:srgbClr val="A5A5A5"/>
      </a:accent4>
      <a:accent5>
        <a:srgbClr val="E5BD66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366</Words>
  <Application>WPS 演示</Application>
  <PresentationFormat>自定义</PresentationFormat>
  <Paragraphs>132</Paragraphs>
  <Slides>18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Open Sans</vt:lpstr>
      <vt:lpstr>GD-HighwayGothicJA-OTF</vt:lpstr>
      <vt:lpstr>Roboto Condensed</vt:lpstr>
      <vt:lpstr>Vrinda</vt:lpstr>
      <vt:lpstr>华文细黑</vt:lpstr>
      <vt:lpstr>Arial Unicode MS</vt:lpstr>
      <vt:lpstr>inpin heiti</vt:lpstr>
      <vt:lpstr>Simply City Light</vt:lpstr>
      <vt:lpstr>SimSun-ExtB</vt:lpstr>
      <vt:lpstr>等线 Light</vt:lpstr>
      <vt:lpstr>Calibri Light</vt:lpstr>
      <vt:lpstr>等线</vt:lpstr>
      <vt:lpstr>Calibri</vt:lpstr>
      <vt:lpstr>NumberOnly</vt:lpstr>
      <vt:lpstr>Wingdings 2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5970c1efde51d</dc:title>
  <dc:creator>Administrator</dc:creator>
  <cp:lastModifiedBy>薛东西</cp:lastModifiedBy>
  <cp:revision>248</cp:revision>
  <dcterms:created xsi:type="dcterms:W3CDTF">2017-06-23T02:08:00Z</dcterms:created>
  <dcterms:modified xsi:type="dcterms:W3CDTF">2022-09-09T07:48:05Z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8A5D9B57DDE24C2984CE4103EE2030DB</vt:lpwstr>
  </property>
  <property fmtid="{D5CDD505-2E9C-101B-9397-08002B2CF9AE}" pid="3" name="KSOProductBuildVer">
    <vt:lpwstr>2052-11.1.0.12358</vt:lpwstr>
  </property>
</Properties>
</file>