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962660"/>
            <a:ext cx="6924675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1178560"/>
            <a:ext cx="6524625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953135"/>
            <a:ext cx="6429375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024255"/>
            <a:ext cx="6438900" cy="309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1076960"/>
            <a:ext cx="6543675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892810"/>
            <a:ext cx="6515100" cy="402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929005"/>
            <a:ext cx="6524625" cy="3286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0868" y="133731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第七单元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270" y="984885"/>
            <a:ext cx="6467475" cy="3895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410" y="830580"/>
            <a:ext cx="5654675" cy="4107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367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222</cp:revision>
  <dcterms:created xsi:type="dcterms:W3CDTF">2017-06-23T02:08:00Z</dcterms:created>
  <dcterms:modified xsi:type="dcterms:W3CDTF">2022-09-09T07:58:31Z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AA36678E3D6B468FAB3B98C69A8EED5F</vt:lpwstr>
  </property>
  <property fmtid="{D5CDD505-2E9C-101B-9397-08002B2CF9AE}" pid="3" name="KSOProductBuildVer">
    <vt:lpwstr>2052-11.1.0.12358</vt:lpwstr>
  </property>
</Properties>
</file>