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76" r:id="rId9"/>
    <p:sldId id="264" r:id="rId10"/>
    <p:sldId id="296" r:id="rId11"/>
    <p:sldId id="297" r:id="rId12"/>
    <p:sldId id="278" r:id="rId13"/>
    <p:sldId id="298" r:id="rId14"/>
    <p:sldId id="275" r:id="rId1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31859C"/>
    <a:srgbClr val="E46C0A"/>
    <a:srgbClr val="F2F2F2"/>
    <a:srgbClr val="7F7F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432" y="1140"/>
      </p:cViewPr>
      <p:guideLst>
        <p:guide orient="horz" pos="1575"/>
        <p:guide pos="291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DE5C2F-3901-4E1F-B5ED-EF5753AEB81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8615AE-4FEB-4056-B599-19C230510C1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8615AE-4FEB-4056-B599-19C230510C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7A2D5B-9D84-4B4B-A021-7C8C3E5BFB4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7A2D5B-9D84-4B4B-A021-7C8C3E5BFB4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8615AE-4FEB-4056-B599-19C230510C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8615AE-4FEB-4056-B599-19C230510C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8615AE-4FEB-4056-B599-19C230510C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8615AE-4FEB-4056-B599-19C230510C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8615AE-4FEB-4056-B599-19C230510C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7A2D5B-9D84-4B4B-A021-7C8C3E5BFB4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8615AE-4FEB-4056-B599-19C230510C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8615AE-4FEB-4056-B599-19C230510C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8615AE-4FEB-4056-B599-19C230510C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grpSp>
        <p:nvGrpSpPr>
          <p:cNvPr id="26" name="组合 25"/>
          <p:cNvGrpSpPr/>
          <p:nvPr userDrawn="1"/>
        </p:nvGrpSpPr>
        <p:grpSpPr>
          <a:xfrm>
            <a:off x="6741741" y="195486"/>
            <a:ext cx="288032" cy="288032"/>
            <a:chOff x="7164288" y="267494"/>
            <a:chExt cx="288032" cy="288032"/>
          </a:xfrm>
        </p:grpSpPr>
        <p:sp>
          <p:nvSpPr>
            <p:cNvPr id="27" name="椭圆 26"/>
            <p:cNvSpPr/>
            <p:nvPr/>
          </p:nvSpPr>
          <p:spPr>
            <a:xfrm>
              <a:off x="7164288" y="267494"/>
              <a:ext cx="288032" cy="288032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8" name="组合 27"/>
            <p:cNvGrpSpPr/>
            <p:nvPr/>
          </p:nvGrpSpPr>
          <p:grpSpPr>
            <a:xfrm flipH="1">
              <a:off x="7235818" y="372838"/>
              <a:ext cx="144971" cy="77344"/>
              <a:chOff x="6032720" y="491873"/>
              <a:chExt cx="268428" cy="143210"/>
            </a:xfrm>
          </p:grpSpPr>
          <p:sp>
            <p:nvSpPr>
              <p:cNvPr id="29" name="等腰三角形 28"/>
              <p:cNvSpPr/>
              <p:nvPr/>
            </p:nvSpPr>
            <p:spPr>
              <a:xfrm rot="5400000">
                <a:off x="6022843" y="501750"/>
                <a:ext cx="143209" cy="123456"/>
              </a:xfrm>
              <a:prstGeom prst="triangl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等腰三角形 29"/>
              <p:cNvSpPr/>
              <p:nvPr/>
            </p:nvSpPr>
            <p:spPr>
              <a:xfrm rot="5400000">
                <a:off x="6167815" y="501751"/>
                <a:ext cx="143209" cy="123456"/>
              </a:xfrm>
              <a:prstGeom prst="triangl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1" name="组合 30"/>
          <p:cNvGrpSpPr/>
          <p:nvPr userDrawn="1"/>
        </p:nvGrpSpPr>
        <p:grpSpPr>
          <a:xfrm>
            <a:off x="8613949" y="195486"/>
            <a:ext cx="288032" cy="288032"/>
            <a:chOff x="6732240" y="267494"/>
            <a:chExt cx="288032" cy="288032"/>
          </a:xfrm>
        </p:grpSpPr>
        <p:sp>
          <p:nvSpPr>
            <p:cNvPr id="32" name="椭圆 31"/>
            <p:cNvSpPr/>
            <p:nvPr/>
          </p:nvSpPr>
          <p:spPr>
            <a:xfrm>
              <a:off x="6732240" y="267494"/>
              <a:ext cx="288032" cy="288032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6814528" y="372838"/>
              <a:ext cx="144971" cy="77344"/>
              <a:chOff x="6032720" y="491873"/>
              <a:chExt cx="268428" cy="143210"/>
            </a:xfrm>
          </p:grpSpPr>
          <p:sp>
            <p:nvSpPr>
              <p:cNvPr id="34" name="等腰三角形 33"/>
              <p:cNvSpPr/>
              <p:nvPr/>
            </p:nvSpPr>
            <p:spPr>
              <a:xfrm rot="5400000">
                <a:off x="6022843" y="501750"/>
                <a:ext cx="143209" cy="123456"/>
              </a:xfrm>
              <a:prstGeom prst="triangl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等腰三角形 34"/>
              <p:cNvSpPr/>
              <p:nvPr/>
            </p:nvSpPr>
            <p:spPr>
              <a:xfrm rot="5400000">
                <a:off x="6167815" y="501751"/>
                <a:ext cx="143209" cy="123456"/>
              </a:xfrm>
              <a:prstGeom prst="triangl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6" name="组合 35"/>
          <p:cNvGrpSpPr/>
          <p:nvPr userDrawn="1"/>
        </p:nvGrpSpPr>
        <p:grpSpPr>
          <a:xfrm>
            <a:off x="7365810" y="195486"/>
            <a:ext cx="288032" cy="288032"/>
            <a:chOff x="6732240" y="267494"/>
            <a:chExt cx="288032" cy="288032"/>
          </a:xfrm>
        </p:grpSpPr>
        <p:sp>
          <p:nvSpPr>
            <p:cNvPr id="37" name="椭圆 36"/>
            <p:cNvSpPr/>
            <p:nvPr/>
          </p:nvSpPr>
          <p:spPr>
            <a:xfrm>
              <a:off x="6732240" y="267494"/>
              <a:ext cx="288032" cy="288032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6840252" y="364864"/>
              <a:ext cx="72008" cy="108000"/>
              <a:chOff x="6876256" y="699542"/>
              <a:chExt cx="72008" cy="108000"/>
            </a:xfrm>
          </p:grpSpPr>
          <p:cxnSp>
            <p:nvCxnSpPr>
              <p:cNvPr id="39" name="直接连接符 38"/>
              <p:cNvCxnSpPr/>
              <p:nvPr/>
            </p:nvCxnSpPr>
            <p:spPr>
              <a:xfrm>
                <a:off x="6876256" y="699542"/>
                <a:ext cx="0" cy="10800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/>
              <p:cNvCxnSpPr/>
              <p:nvPr/>
            </p:nvCxnSpPr>
            <p:spPr>
              <a:xfrm>
                <a:off x="6948264" y="699542"/>
                <a:ext cx="0" cy="10800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1" name="组合 40"/>
          <p:cNvGrpSpPr/>
          <p:nvPr userDrawn="1"/>
        </p:nvGrpSpPr>
        <p:grpSpPr>
          <a:xfrm>
            <a:off x="7989879" y="195486"/>
            <a:ext cx="288032" cy="288032"/>
            <a:chOff x="7344308" y="275469"/>
            <a:chExt cx="288032" cy="288032"/>
          </a:xfrm>
        </p:grpSpPr>
        <p:sp>
          <p:nvSpPr>
            <p:cNvPr id="42" name="椭圆 41"/>
            <p:cNvSpPr/>
            <p:nvPr/>
          </p:nvSpPr>
          <p:spPr>
            <a:xfrm>
              <a:off x="7344308" y="275469"/>
              <a:ext cx="288032" cy="288032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>
              <a:off x="7430372" y="361018"/>
              <a:ext cx="108000" cy="108000"/>
            </a:xfrm>
            <a:prstGeom prst="rect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0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627534"/>
            <a:ext cx="9144000" cy="4104456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0" y="365760"/>
            <a:ext cx="5270500" cy="52197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endParaRPr lang="zh-CN" altLang="en-US" sz="2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bldLvl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0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0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0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0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0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0">
    <p:wip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ransition spd="slow" advClick="0" advTm="0">
    <p:wip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6" name="直接连接符 35"/>
          <p:cNvCxnSpPr/>
          <p:nvPr/>
        </p:nvCxnSpPr>
        <p:spPr>
          <a:xfrm>
            <a:off x="3199255" y="2218535"/>
            <a:ext cx="424847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3349572" y="3472980"/>
            <a:ext cx="424847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3349572" y="2558976"/>
            <a:ext cx="4248472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用户界面设计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Group 60"/>
          <p:cNvGrpSpPr/>
          <p:nvPr/>
        </p:nvGrpSpPr>
        <p:grpSpPr>
          <a:xfrm>
            <a:off x="1130034" y="795041"/>
            <a:ext cx="4062836" cy="4062836"/>
            <a:chOff x="516576" y="1203931"/>
            <a:chExt cx="8915400" cy="8915400"/>
          </a:xfrm>
          <a:noFill/>
        </p:grpSpPr>
        <p:sp>
          <p:nvSpPr>
            <p:cNvPr id="9" name="Arc 10"/>
            <p:cNvSpPr>
              <a:spLocks noChangeAspect="1"/>
            </p:cNvSpPr>
            <p:nvPr/>
          </p:nvSpPr>
          <p:spPr>
            <a:xfrm flipH="1">
              <a:off x="1202376" y="1789204"/>
              <a:ext cx="7772400" cy="7772400"/>
            </a:xfrm>
            <a:prstGeom prst="arc">
              <a:avLst>
                <a:gd name="adj1" fmla="val 17991572"/>
                <a:gd name="adj2" fmla="val 2705833"/>
              </a:avLst>
            </a:prstGeom>
            <a:grpFill/>
            <a:ln w="25400" cap="rnd">
              <a:solidFill>
                <a:schemeClr val="bg1">
                  <a:alpha val="45000"/>
                </a:schemeClr>
              </a:solidFill>
              <a:round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Arc 25"/>
            <p:cNvSpPr>
              <a:spLocks noChangeAspect="1"/>
            </p:cNvSpPr>
            <p:nvPr/>
          </p:nvSpPr>
          <p:spPr>
            <a:xfrm flipH="1">
              <a:off x="973776" y="1560604"/>
              <a:ext cx="8229600" cy="8229600"/>
            </a:xfrm>
            <a:prstGeom prst="arc">
              <a:avLst>
                <a:gd name="adj1" fmla="val 16514598"/>
                <a:gd name="adj2" fmla="val 18582211"/>
              </a:avLst>
            </a:prstGeom>
            <a:grpFill/>
            <a:ln w="25400" cap="rnd">
              <a:solidFill>
                <a:schemeClr val="bg1">
                  <a:alpha val="45000"/>
                </a:schemeClr>
              </a:solidFill>
              <a:round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Arc 29"/>
            <p:cNvSpPr>
              <a:spLocks noChangeAspect="1"/>
            </p:cNvSpPr>
            <p:nvPr/>
          </p:nvSpPr>
          <p:spPr>
            <a:xfrm flipH="1">
              <a:off x="973776" y="1560604"/>
              <a:ext cx="8229600" cy="8229600"/>
            </a:xfrm>
            <a:prstGeom prst="arc">
              <a:avLst>
                <a:gd name="adj1" fmla="val 1970642"/>
                <a:gd name="adj2" fmla="val 2975155"/>
              </a:avLst>
            </a:prstGeom>
            <a:grpFill/>
            <a:ln w="25400" cap="rnd">
              <a:solidFill>
                <a:schemeClr val="bg1">
                  <a:alpha val="45000"/>
                </a:schemeClr>
              </a:solidFill>
              <a:round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Arc 33"/>
            <p:cNvSpPr>
              <a:spLocks noChangeAspect="1"/>
            </p:cNvSpPr>
            <p:nvPr/>
          </p:nvSpPr>
          <p:spPr>
            <a:xfrm flipH="1">
              <a:off x="1088076" y="1661131"/>
              <a:ext cx="8001000" cy="8001000"/>
            </a:xfrm>
            <a:prstGeom prst="arc">
              <a:avLst>
                <a:gd name="adj1" fmla="val 16915085"/>
                <a:gd name="adj2" fmla="val 2946898"/>
              </a:avLst>
            </a:prstGeom>
            <a:grpFill/>
            <a:ln w="25400" cap="rnd">
              <a:solidFill>
                <a:schemeClr val="bg1">
                  <a:alpha val="45000"/>
                </a:schemeClr>
              </a:solidFill>
              <a:round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Arc 35"/>
            <p:cNvSpPr>
              <a:spLocks noChangeAspect="1"/>
            </p:cNvSpPr>
            <p:nvPr/>
          </p:nvSpPr>
          <p:spPr>
            <a:xfrm flipH="1">
              <a:off x="745176" y="1345777"/>
              <a:ext cx="8686800" cy="8686800"/>
            </a:xfrm>
            <a:prstGeom prst="arc">
              <a:avLst>
                <a:gd name="adj1" fmla="val 16901077"/>
                <a:gd name="adj2" fmla="val 2438576"/>
              </a:avLst>
            </a:prstGeom>
            <a:grpFill/>
            <a:ln w="22225" cap="rnd">
              <a:solidFill>
                <a:schemeClr val="bg1">
                  <a:alpha val="45000"/>
                </a:schemeClr>
              </a:solidFill>
              <a:round/>
              <a:headEnd type="oval"/>
              <a:tailEnd type="oval"/>
            </a:ln>
            <a:effectLst>
              <a:softEdge rad="0"/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Arc 42"/>
            <p:cNvSpPr>
              <a:spLocks noChangeAspect="1"/>
            </p:cNvSpPr>
            <p:nvPr/>
          </p:nvSpPr>
          <p:spPr>
            <a:xfrm flipH="1">
              <a:off x="973776" y="1560604"/>
              <a:ext cx="8229600" cy="8229600"/>
            </a:xfrm>
            <a:prstGeom prst="arc">
              <a:avLst>
                <a:gd name="adj1" fmla="val 18872499"/>
                <a:gd name="adj2" fmla="val 1799207"/>
              </a:avLst>
            </a:prstGeom>
            <a:grpFill/>
            <a:ln w="25400" cap="rnd">
              <a:solidFill>
                <a:schemeClr val="bg1">
                  <a:alpha val="45000"/>
                </a:schemeClr>
              </a:solidFill>
              <a:round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Arc 43"/>
            <p:cNvSpPr>
              <a:spLocks noChangeAspect="1"/>
            </p:cNvSpPr>
            <p:nvPr/>
          </p:nvSpPr>
          <p:spPr>
            <a:xfrm flipH="1">
              <a:off x="516576" y="1203931"/>
              <a:ext cx="8915400" cy="8915400"/>
            </a:xfrm>
            <a:prstGeom prst="arc">
              <a:avLst>
                <a:gd name="adj1" fmla="val 16125273"/>
                <a:gd name="adj2" fmla="val 775760"/>
              </a:avLst>
            </a:prstGeom>
            <a:grpFill/>
            <a:ln w="22225" cap="rnd">
              <a:solidFill>
                <a:schemeClr val="bg1">
                  <a:alpha val="45000"/>
                </a:schemeClr>
              </a:solidFill>
              <a:round/>
              <a:headEnd type="oval"/>
              <a:tailEnd type="oval"/>
            </a:ln>
            <a:effectLst>
              <a:softEdge rad="0"/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Arc 4"/>
            <p:cNvSpPr>
              <a:spLocks noChangeAspect="1"/>
            </p:cNvSpPr>
            <p:nvPr/>
          </p:nvSpPr>
          <p:spPr>
            <a:xfrm flipH="1">
              <a:off x="3259776" y="3884704"/>
              <a:ext cx="3657600" cy="3657600"/>
            </a:xfrm>
            <a:prstGeom prst="arc">
              <a:avLst>
                <a:gd name="adj1" fmla="val 18862391"/>
                <a:gd name="adj2" fmla="val 2721459"/>
              </a:avLst>
            </a:prstGeom>
            <a:grpFill/>
            <a:ln w="25400" cap="rnd">
              <a:solidFill>
                <a:schemeClr val="bg1">
                  <a:alpha val="45000"/>
                </a:schemeClr>
              </a:solidFill>
              <a:round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Arc 5"/>
            <p:cNvSpPr>
              <a:spLocks noChangeAspect="1"/>
            </p:cNvSpPr>
            <p:nvPr/>
          </p:nvSpPr>
          <p:spPr>
            <a:xfrm flipH="1">
              <a:off x="3031176" y="3656104"/>
              <a:ext cx="4114800" cy="4114800"/>
            </a:xfrm>
            <a:prstGeom prst="arc">
              <a:avLst>
                <a:gd name="adj1" fmla="val 17986230"/>
                <a:gd name="adj2" fmla="val 3574230"/>
              </a:avLst>
            </a:prstGeom>
            <a:grpFill/>
            <a:ln w="25400" cap="rnd">
              <a:solidFill>
                <a:schemeClr val="bg1">
                  <a:alpha val="45000"/>
                </a:schemeClr>
              </a:solidFill>
              <a:round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0" name="Arc 6"/>
            <p:cNvSpPr>
              <a:spLocks noChangeAspect="1"/>
            </p:cNvSpPr>
            <p:nvPr/>
          </p:nvSpPr>
          <p:spPr>
            <a:xfrm flipH="1">
              <a:off x="2802576" y="3427504"/>
              <a:ext cx="4572000" cy="4572000"/>
            </a:xfrm>
            <a:prstGeom prst="arc">
              <a:avLst>
                <a:gd name="adj1" fmla="val 19867506"/>
                <a:gd name="adj2" fmla="val 3581125"/>
              </a:avLst>
            </a:prstGeom>
            <a:grpFill/>
            <a:ln w="25400" cap="rnd">
              <a:solidFill>
                <a:schemeClr val="bg1">
                  <a:alpha val="45000"/>
                </a:schemeClr>
              </a:solidFill>
              <a:round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" name="Arc 7"/>
            <p:cNvSpPr>
              <a:spLocks noChangeAspect="1"/>
            </p:cNvSpPr>
            <p:nvPr/>
          </p:nvSpPr>
          <p:spPr>
            <a:xfrm flipH="1">
              <a:off x="2345376" y="2970304"/>
              <a:ext cx="5486400" cy="5486400"/>
            </a:xfrm>
            <a:prstGeom prst="arc">
              <a:avLst>
                <a:gd name="adj1" fmla="val 18879787"/>
                <a:gd name="adj2" fmla="val 1798118"/>
              </a:avLst>
            </a:prstGeom>
            <a:grpFill/>
            <a:ln w="25400" cap="rnd">
              <a:solidFill>
                <a:schemeClr val="bg1">
                  <a:alpha val="45000"/>
                </a:schemeClr>
              </a:solidFill>
              <a:round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2" name="Arc 8"/>
            <p:cNvSpPr>
              <a:spLocks noChangeAspect="1"/>
            </p:cNvSpPr>
            <p:nvPr/>
          </p:nvSpPr>
          <p:spPr>
            <a:xfrm flipH="1">
              <a:off x="1888176" y="2513104"/>
              <a:ext cx="6400800" cy="6400800"/>
            </a:xfrm>
            <a:prstGeom prst="arc">
              <a:avLst>
                <a:gd name="adj1" fmla="val 17371208"/>
                <a:gd name="adj2" fmla="val 20444976"/>
              </a:avLst>
            </a:prstGeom>
            <a:grpFill/>
            <a:ln w="19050" cap="rnd">
              <a:solidFill>
                <a:schemeClr val="bg1">
                  <a:alpha val="45000"/>
                </a:schemeClr>
              </a:solidFill>
              <a:round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3" name="Arc 9"/>
            <p:cNvSpPr>
              <a:spLocks noChangeAspect="1"/>
            </p:cNvSpPr>
            <p:nvPr/>
          </p:nvSpPr>
          <p:spPr>
            <a:xfrm flipH="1">
              <a:off x="1659576" y="2246404"/>
              <a:ext cx="6858000" cy="6858000"/>
            </a:xfrm>
            <a:prstGeom prst="arc">
              <a:avLst>
                <a:gd name="adj1" fmla="val 17997244"/>
                <a:gd name="adj2" fmla="val 3110717"/>
              </a:avLst>
            </a:prstGeom>
            <a:grpFill/>
            <a:ln w="25400" cap="rnd">
              <a:solidFill>
                <a:schemeClr val="bg1">
                  <a:alpha val="45000"/>
                </a:schemeClr>
              </a:solidFill>
              <a:round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4" name="Arc 11"/>
            <p:cNvSpPr>
              <a:spLocks noChangeAspect="1"/>
            </p:cNvSpPr>
            <p:nvPr/>
          </p:nvSpPr>
          <p:spPr>
            <a:xfrm flipH="1">
              <a:off x="3716976" y="4341904"/>
              <a:ext cx="2743200" cy="2743200"/>
            </a:xfrm>
            <a:prstGeom prst="arc">
              <a:avLst>
                <a:gd name="adj1" fmla="val 16200000"/>
                <a:gd name="adj2" fmla="val 20103048"/>
              </a:avLst>
            </a:prstGeom>
            <a:grpFill/>
            <a:ln w="25400" cap="rnd">
              <a:solidFill>
                <a:schemeClr val="bg1">
                  <a:alpha val="45000"/>
                </a:schemeClr>
              </a:solidFill>
              <a:round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5" name="Arc 12"/>
            <p:cNvSpPr>
              <a:spLocks noChangeAspect="1"/>
            </p:cNvSpPr>
            <p:nvPr/>
          </p:nvSpPr>
          <p:spPr>
            <a:xfrm flipH="1">
              <a:off x="3716976" y="4341904"/>
              <a:ext cx="2743200" cy="2743200"/>
            </a:xfrm>
            <a:prstGeom prst="arc">
              <a:avLst>
                <a:gd name="adj1" fmla="val 1632284"/>
                <a:gd name="adj2" fmla="val 5929623"/>
              </a:avLst>
            </a:prstGeom>
            <a:grpFill/>
            <a:ln w="25400" cap="rnd">
              <a:solidFill>
                <a:schemeClr val="bg1">
                  <a:alpha val="45000"/>
                </a:schemeClr>
              </a:solidFill>
              <a:round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26" name="Straight Connector 13"/>
            <p:cNvCxnSpPr/>
            <p:nvPr/>
          </p:nvCxnSpPr>
          <p:spPr>
            <a:xfrm rot="1800000" flipH="1">
              <a:off x="3666480" y="5016275"/>
              <a:ext cx="228600" cy="0"/>
            </a:xfrm>
            <a:prstGeom prst="line">
              <a:avLst/>
            </a:prstGeom>
            <a:grpFill/>
            <a:ln w="25400" cap="rnd">
              <a:solidFill>
                <a:schemeClr val="bg1">
                  <a:alpha val="4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14"/>
            <p:cNvCxnSpPr/>
            <p:nvPr/>
          </p:nvCxnSpPr>
          <p:spPr>
            <a:xfrm rot="1800000" flipH="1">
              <a:off x="2863074" y="4551934"/>
              <a:ext cx="228600" cy="0"/>
            </a:xfrm>
            <a:prstGeom prst="line">
              <a:avLst/>
            </a:prstGeom>
            <a:grpFill/>
            <a:ln w="25400" cap="rnd">
              <a:solidFill>
                <a:schemeClr val="bg1">
                  <a:alpha val="4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15"/>
            <p:cNvCxnSpPr/>
            <p:nvPr/>
          </p:nvCxnSpPr>
          <p:spPr>
            <a:xfrm rot="2700000" flipH="1">
              <a:off x="3028864" y="4080155"/>
              <a:ext cx="914400" cy="0"/>
            </a:xfrm>
            <a:prstGeom prst="line">
              <a:avLst/>
            </a:prstGeom>
            <a:grpFill/>
            <a:ln w="25400" cap="rnd">
              <a:solidFill>
                <a:schemeClr val="bg1">
                  <a:alpha val="4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16"/>
            <p:cNvCxnSpPr/>
            <p:nvPr/>
          </p:nvCxnSpPr>
          <p:spPr>
            <a:xfrm rot="2700000" flipH="1">
              <a:off x="2132605" y="2941638"/>
              <a:ext cx="457200" cy="0"/>
            </a:xfrm>
            <a:prstGeom prst="line">
              <a:avLst/>
            </a:prstGeom>
            <a:grpFill/>
            <a:ln w="25400" cap="rnd">
              <a:solidFill>
                <a:schemeClr val="bg1">
                  <a:alpha val="4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17"/>
            <p:cNvCxnSpPr/>
            <p:nvPr/>
          </p:nvCxnSpPr>
          <p:spPr>
            <a:xfrm rot="19800000" flipH="1">
              <a:off x="2282589" y="7194643"/>
              <a:ext cx="457200" cy="0"/>
            </a:xfrm>
            <a:prstGeom prst="line">
              <a:avLst/>
            </a:prstGeom>
            <a:grpFill/>
            <a:ln w="25400" cap="rnd">
              <a:solidFill>
                <a:schemeClr val="bg1">
                  <a:alpha val="4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18"/>
            <p:cNvCxnSpPr/>
            <p:nvPr/>
          </p:nvCxnSpPr>
          <p:spPr>
            <a:xfrm rot="19800000" flipH="1">
              <a:off x="1491165" y="7656604"/>
              <a:ext cx="457200" cy="0"/>
            </a:xfrm>
            <a:prstGeom prst="line">
              <a:avLst/>
            </a:prstGeom>
            <a:grpFill/>
            <a:ln w="25400" cap="rnd">
              <a:solidFill>
                <a:schemeClr val="bg1">
                  <a:alpha val="4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19"/>
            <p:cNvCxnSpPr/>
            <p:nvPr/>
          </p:nvCxnSpPr>
          <p:spPr>
            <a:xfrm rot="18900000" flipH="1">
              <a:off x="2141612" y="7985543"/>
              <a:ext cx="1371600" cy="0"/>
            </a:xfrm>
            <a:prstGeom prst="line">
              <a:avLst/>
            </a:prstGeom>
            <a:grpFill/>
            <a:ln w="12700" cap="rnd">
              <a:solidFill>
                <a:schemeClr val="bg1">
                  <a:alpha val="4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20"/>
            <p:cNvCxnSpPr/>
            <p:nvPr/>
          </p:nvCxnSpPr>
          <p:spPr>
            <a:xfrm rot="18900000" flipH="1">
              <a:off x="3767634" y="6930347"/>
              <a:ext cx="228600" cy="0"/>
            </a:xfrm>
            <a:prstGeom prst="line">
              <a:avLst/>
            </a:prstGeom>
            <a:grpFill/>
            <a:ln w="25400" cap="rnd">
              <a:solidFill>
                <a:schemeClr val="bg1">
                  <a:alpha val="4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21"/>
            <p:cNvCxnSpPr/>
            <p:nvPr/>
          </p:nvCxnSpPr>
          <p:spPr>
            <a:xfrm rot="18000000" flipH="1">
              <a:off x="3875443" y="7189881"/>
              <a:ext cx="685800" cy="0"/>
            </a:xfrm>
            <a:prstGeom prst="line">
              <a:avLst/>
            </a:prstGeom>
            <a:grpFill/>
            <a:ln w="25400" cap="rnd">
              <a:solidFill>
                <a:schemeClr val="bg1">
                  <a:alpha val="4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22"/>
            <p:cNvCxnSpPr/>
            <p:nvPr/>
          </p:nvCxnSpPr>
          <p:spPr>
            <a:xfrm rot="18000000" flipH="1">
              <a:off x="3416626" y="7989724"/>
              <a:ext cx="685800" cy="0"/>
            </a:xfrm>
            <a:prstGeom prst="line">
              <a:avLst/>
            </a:prstGeom>
            <a:grpFill/>
            <a:ln w="25400" cap="rnd">
              <a:solidFill>
                <a:schemeClr val="bg1">
                  <a:alpha val="4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23"/>
            <p:cNvCxnSpPr/>
            <p:nvPr/>
          </p:nvCxnSpPr>
          <p:spPr>
            <a:xfrm rot="3600000" flipH="1">
              <a:off x="3384315" y="3526746"/>
              <a:ext cx="914400" cy="0"/>
            </a:xfrm>
            <a:prstGeom prst="line">
              <a:avLst/>
            </a:prstGeom>
            <a:grpFill/>
            <a:ln w="12700" cap="rnd">
              <a:solidFill>
                <a:schemeClr val="bg1">
                  <a:alpha val="4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24"/>
            <p:cNvCxnSpPr/>
            <p:nvPr/>
          </p:nvCxnSpPr>
          <p:spPr>
            <a:xfrm rot="3600000" flipH="1">
              <a:off x="3034188" y="2541064"/>
              <a:ext cx="457200" cy="0"/>
            </a:xfrm>
            <a:prstGeom prst="line">
              <a:avLst/>
            </a:prstGeom>
            <a:grpFill/>
            <a:ln w="25400" cap="rnd">
              <a:solidFill>
                <a:schemeClr val="bg1">
                  <a:alpha val="4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Arc 26"/>
            <p:cNvSpPr>
              <a:spLocks noChangeAspect="1"/>
            </p:cNvSpPr>
            <p:nvPr/>
          </p:nvSpPr>
          <p:spPr>
            <a:xfrm flipH="1">
              <a:off x="2116776" y="2739038"/>
              <a:ext cx="5943600" cy="5943600"/>
            </a:xfrm>
            <a:prstGeom prst="arc">
              <a:avLst>
                <a:gd name="adj1" fmla="val 17004000"/>
                <a:gd name="adj2" fmla="val 17672337"/>
              </a:avLst>
            </a:prstGeom>
            <a:grpFill/>
            <a:ln w="25400" cap="rnd">
              <a:solidFill>
                <a:schemeClr val="bg1">
                  <a:alpha val="45000"/>
                </a:schemeClr>
              </a:solidFill>
              <a:round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4" name="Arc 27"/>
            <p:cNvSpPr>
              <a:spLocks noChangeAspect="1"/>
            </p:cNvSpPr>
            <p:nvPr/>
          </p:nvSpPr>
          <p:spPr>
            <a:xfrm flipH="1">
              <a:off x="2573976" y="3185131"/>
              <a:ext cx="5029200" cy="5029200"/>
            </a:xfrm>
            <a:prstGeom prst="arc">
              <a:avLst>
                <a:gd name="adj1" fmla="val 15923084"/>
                <a:gd name="adj2" fmla="val 17748429"/>
              </a:avLst>
            </a:prstGeom>
            <a:grpFill/>
            <a:ln w="25400" cap="rnd">
              <a:solidFill>
                <a:schemeClr val="bg1">
                  <a:alpha val="45000"/>
                </a:schemeClr>
              </a:solidFill>
              <a:round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5" name="Arc 28"/>
            <p:cNvSpPr>
              <a:spLocks noChangeAspect="1"/>
            </p:cNvSpPr>
            <p:nvPr/>
          </p:nvSpPr>
          <p:spPr>
            <a:xfrm flipH="1">
              <a:off x="2802576" y="3441277"/>
              <a:ext cx="4572000" cy="4572000"/>
            </a:xfrm>
            <a:prstGeom prst="arc">
              <a:avLst>
                <a:gd name="adj1" fmla="val 15885943"/>
                <a:gd name="adj2" fmla="val 17663732"/>
              </a:avLst>
            </a:prstGeom>
            <a:grpFill/>
            <a:ln w="25400" cap="rnd">
              <a:solidFill>
                <a:schemeClr val="bg1">
                  <a:alpha val="45000"/>
                </a:schemeClr>
              </a:solidFill>
              <a:round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46" name="Straight Connector 30"/>
            <p:cNvCxnSpPr/>
            <p:nvPr/>
          </p:nvCxnSpPr>
          <p:spPr>
            <a:xfrm rot="1800000" flipH="1">
              <a:off x="1601361" y="4099015"/>
              <a:ext cx="914400" cy="0"/>
            </a:xfrm>
            <a:prstGeom prst="line">
              <a:avLst/>
            </a:prstGeom>
            <a:grpFill/>
            <a:ln w="25400" cap="rnd">
              <a:solidFill>
                <a:schemeClr val="bg1">
                  <a:alpha val="45000"/>
                </a:schemeClr>
              </a:solidFill>
              <a:round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Arc 31"/>
            <p:cNvSpPr>
              <a:spLocks noChangeAspect="1"/>
            </p:cNvSpPr>
            <p:nvPr/>
          </p:nvSpPr>
          <p:spPr>
            <a:xfrm flipH="1">
              <a:off x="1888176" y="2513104"/>
              <a:ext cx="6400800" cy="6400800"/>
            </a:xfrm>
            <a:prstGeom prst="arc">
              <a:avLst>
                <a:gd name="adj1" fmla="val 20920018"/>
                <a:gd name="adj2" fmla="val 2233333"/>
              </a:avLst>
            </a:prstGeom>
            <a:grpFill/>
            <a:ln w="25400" cap="rnd">
              <a:solidFill>
                <a:schemeClr val="bg1">
                  <a:alpha val="45000"/>
                </a:schemeClr>
              </a:solidFill>
              <a:round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48" name="Straight Connector 32"/>
            <p:cNvCxnSpPr/>
            <p:nvPr/>
          </p:nvCxnSpPr>
          <p:spPr>
            <a:xfrm rot="4500000" flipH="1">
              <a:off x="4002044" y="3052792"/>
              <a:ext cx="914400" cy="0"/>
            </a:xfrm>
            <a:prstGeom prst="line">
              <a:avLst/>
            </a:prstGeom>
            <a:grpFill/>
            <a:ln w="25400" cap="rnd">
              <a:solidFill>
                <a:schemeClr val="bg1">
                  <a:alpha val="45000"/>
                </a:schemeClr>
              </a:solidFill>
              <a:round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Arc 34"/>
            <p:cNvSpPr>
              <a:spLocks noChangeAspect="1"/>
            </p:cNvSpPr>
            <p:nvPr/>
          </p:nvSpPr>
          <p:spPr>
            <a:xfrm flipH="1">
              <a:off x="1773876" y="2365981"/>
              <a:ext cx="6629400" cy="6629400"/>
            </a:xfrm>
            <a:prstGeom prst="arc">
              <a:avLst>
                <a:gd name="adj1" fmla="val 16033188"/>
                <a:gd name="adj2" fmla="val 3440474"/>
              </a:avLst>
            </a:prstGeom>
            <a:grpFill/>
            <a:ln w="12700" cap="rnd">
              <a:solidFill>
                <a:schemeClr val="bg1">
                  <a:alpha val="45000"/>
                </a:schemeClr>
              </a:solidFill>
              <a:round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50" name="Arc 36"/>
            <p:cNvSpPr>
              <a:spLocks noChangeAspect="1"/>
            </p:cNvSpPr>
            <p:nvPr/>
          </p:nvSpPr>
          <p:spPr>
            <a:xfrm flipH="1">
              <a:off x="3159824" y="3770404"/>
              <a:ext cx="3886200" cy="3886200"/>
            </a:xfrm>
            <a:prstGeom prst="arc">
              <a:avLst>
                <a:gd name="adj1" fmla="val 16285893"/>
                <a:gd name="adj2" fmla="val 4355678"/>
              </a:avLst>
            </a:prstGeom>
            <a:grpFill/>
            <a:ln w="25400" cap="rnd">
              <a:solidFill>
                <a:schemeClr val="bg1">
                  <a:alpha val="45000"/>
                </a:schemeClr>
              </a:solidFill>
              <a:round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1" name="Arc 37"/>
            <p:cNvSpPr>
              <a:spLocks noChangeAspect="1"/>
            </p:cNvSpPr>
            <p:nvPr/>
          </p:nvSpPr>
          <p:spPr>
            <a:xfrm flipH="1">
              <a:off x="2459676" y="3081938"/>
              <a:ext cx="5257800" cy="5257800"/>
            </a:xfrm>
            <a:prstGeom prst="arc">
              <a:avLst>
                <a:gd name="adj1" fmla="val 16382061"/>
                <a:gd name="adj2" fmla="val 3291367"/>
              </a:avLst>
            </a:prstGeom>
            <a:grpFill/>
            <a:ln w="25400" cap="rnd">
              <a:solidFill>
                <a:schemeClr val="bg1">
                  <a:alpha val="45000"/>
                </a:schemeClr>
              </a:solidFill>
              <a:round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2" name="Arc 38"/>
            <p:cNvSpPr>
              <a:spLocks noChangeAspect="1"/>
            </p:cNvSpPr>
            <p:nvPr/>
          </p:nvSpPr>
          <p:spPr>
            <a:xfrm flipH="1">
              <a:off x="3488376" y="4113304"/>
              <a:ext cx="3200400" cy="3200400"/>
            </a:xfrm>
            <a:prstGeom prst="arc">
              <a:avLst>
                <a:gd name="adj1" fmla="val 19900007"/>
                <a:gd name="adj2" fmla="val 2698044"/>
              </a:avLst>
            </a:prstGeom>
            <a:grpFill/>
            <a:ln w="25400" cap="rnd">
              <a:solidFill>
                <a:schemeClr val="bg1">
                  <a:alpha val="45000"/>
                </a:schemeClr>
              </a:solidFill>
              <a:round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3" name="Arc 39"/>
            <p:cNvSpPr>
              <a:spLocks noChangeAspect="1"/>
            </p:cNvSpPr>
            <p:nvPr/>
          </p:nvSpPr>
          <p:spPr>
            <a:xfrm flipH="1">
              <a:off x="2573976" y="3198904"/>
              <a:ext cx="5029200" cy="5029200"/>
            </a:xfrm>
            <a:prstGeom prst="arc">
              <a:avLst>
                <a:gd name="adj1" fmla="val 19864520"/>
                <a:gd name="adj2" fmla="val 2707333"/>
              </a:avLst>
            </a:prstGeom>
            <a:grpFill/>
            <a:ln w="25400" cap="rnd">
              <a:solidFill>
                <a:schemeClr val="bg1">
                  <a:alpha val="45000"/>
                </a:schemeClr>
              </a:solidFill>
              <a:round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4" name="Arc 40"/>
            <p:cNvSpPr>
              <a:spLocks noChangeAspect="1"/>
            </p:cNvSpPr>
            <p:nvPr/>
          </p:nvSpPr>
          <p:spPr>
            <a:xfrm flipH="1">
              <a:off x="2116776" y="2741704"/>
              <a:ext cx="5943600" cy="5943600"/>
            </a:xfrm>
            <a:prstGeom prst="arc">
              <a:avLst>
                <a:gd name="adj1" fmla="val 17982739"/>
                <a:gd name="adj2" fmla="val 3585340"/>
              </a:avLst>
            </a:prstGeom>
            <a:grpFill/>
            <a:ln w="25400" cap="rnd">
              <a:solidFill>
                <a:schemeClr val="bg1">
                  <a:alpha val="45000"/>
                </a:schemeClr>
              </a:solidFill>
              <a:round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5" name="Arc 41"/>
            <p:cNvSpPr>
              <a:spLocks noChangeAspect="1"/>
            </p:cNvSpPr>
            <p:nvPr/>
          </p:nvSpPr>
          <p:spPr>
            <a:xfrm flipH="1">
              <a:off x="1430976" y="2017804"/>
              <a:ext cx="7315200" cy="7315200"/>
            </a:xfrm>
            <a:prstGeom prst="arc">
              <a:avLst>
                <a:gd name="adj1" fmla="val 18871031"/>
                <a:gd name="adj2" fmla="val 1795229"/>
              </a:avLst>
            </a:prstGeom>
            <a:grpFill/>
            <a:ln w="25400" cap="rnd">
              <a:solidFill>
                <a:schemeClr val="bg1">
                  <a:alpha val="45000"/>
                </a:schemeClr>
              </a:solidFill>
              <a:round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2" name="图片 1" descr="企业l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92095" y="2395855"/>
            <a:ext cx="976630" cy="976630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Freeform 24"/>
          <p:cNvSpPr/>
          <p:nvPr/>
        </p:nvSpPr>
        <p:spPr bwMode="auto">
          <a:xfrm rot="5400000">
            <a:off x="748204" y="1728006"/>
            <a:ext cx="1094826" cy="148521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rgbClr val="E46C0A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600" ker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Freeform 24"/>
          <p:cNvSpPr/>
          <p:nvPr/>
        </p:nvSpPr>
        <p:spPr bwMode="auto">
          <a:xfrm rot="5400000">
            <a:off x="2964601" y="1728006"/>
            <a:ext cx="1094826" cy="148521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rgbClr val="31859C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600" ker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Freeform 24"/>
          <p:cNvSpPr/>
          <p:nvPr/>
        </p:nvSpPr>
        <p:spPr bwMode="auto">
          <a:xfrm rot="5400000">
            <a:off x="4965734" y="1728006"/>
            <a:ext cx="1094826" cy="148521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rgbClr val="E46C0A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600" ker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Freeform 24"/>
          <p:cNvSpPr/>
          <p:nvPr/>
        </p:nvSpPr>
        <p:spPr bwMode="auto">
          <a:xfrm rot="5400000">
            <a:off x="7182132" y="1728006"/>
            <a:ext cx="1094826" cy="148521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rgbClr val="31859C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600" ker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60" name="Group 128"/>
          <p:cNvGrpSpPr/>
          <p:nvPr/>
        </p:nvGrpSpPr>
        <p:grpSpPr>
          <a:xfrm>
            <a:off x="856968" y="2031073"/>
            <a:ext cx="469844" cy="469844"/>
            <a:chOff x="1316879" y="4254550"/>
            <a:chExt cx="684000" cy="684000"/>
          </a:xfrm>
        </p:grpSpPr>
        <p:sp>
          <p:nvSpPr>
            <p:cNvPr id="61" name="Freeform 49"/>
            <p:cNvSpPr>
              <a:spLocks noChangeAspect="1" noEditPoints="1"/>
            </p:cNvSpPr>
            <p:nvPr/>
          </p:nvSpPr>
          <p:spPr bwMode="auto">
            <a:xfrm>
              <a:off x="1467830" y="4412272"/>
              <a:ext cx="407999" cy="347492"/>
            </a:xfrm>
            <a:custGeom>
              <a:avLst/>
              <a:gdLst>
                <a:gd name="T0" fmla="*/ 182 w 400"/>
                <a:gd name="T1" fmla="*/ 180 h 340"/>
                <a:gd name="T2" fmla="*/ 218 w 400"/>
                <a:gd name="T3" fmla="*/ 180 h 340"/>
                <a:gd name="T4" fmla="*/ 218 w 400"/>
                <a:gd name="T5" fmla="*/ 220 h 340"/>
                <a:gd name="T6" fmla="*/ 400 w 400"/>
                <a:gd name="T7" fmla="*/ 220 h 340"/>
                <a:gd name="T8" fmla="*/ 396 w 400"/>
                <a:gd name="T9" fmla="*/ 103 h 340"/>
                <a:gd name="T10" fmla="*/ 356 w 400"/>
                <a:gd name="T11" fmla="*/ 60 h 340"/>
                <a:gd name="T12" fmla="*/ 292 w 400"/>
                <a:gd name="T13" fmla="*/ 60 h 340"/>
                <a:gd name="T14" fmla="*/ 268 w 400"/>
                <a:gd name="T15" fmla="*/ 15 h 340"/>
                <a:gd name="T16" fmla="*/ 244 w 400"/>
                <a:gd name="T17" fmla="*/ 0 h 340"/>
                <a:gd name="T18" fmla="*/ 155 w 400"/>
                <a:gd name="T19" fmla="*/ 0 h 340"/>
                <a:gd name="T20" fmla="*/ 132 w 400"/>
                <a:gd name="T21" fmla="*/ 15 h 340"/>
                <a:gd name="T22" fmla="*/ 108 w 400"/>
                <a:gd name="T23" fmla="*/ 60 h 340"/>
                <a:gd name="T24" fmla="*/ 44 w 400"/>
                <a:gd name="T25" fmla="*/ 60 h 340"/>
                <a:gd name="T26" fmla="*/ 4 w 400"/>
                <a:gd name="T27" fmla="*/ 103 h 340"/>
                <a:gd name="T28" fmla="*/ 0 w 400"/>
                <a:gd name="T29" fmla="*/ 220 h 340"/>
                <a:gd name="T30" fmla="*/ 182 w 400"/>
                <a:gd name="T31" fmla="*/ 220 h 340"/>
                <a:gd name="T32" fmla="*/ 182 w 400"/>
                <a:gd name="T33" fmla="*/ 180 h 340"/>
                <a:gd name="T34" fmla="*/ 153 w 400"/>
                <a:gd name="T35" fmla="*/ 38 h 340"/>
                <a:gd name="T36" fmla="*/ 169 w 400"/>
                <a:gd name="T37" fmla="*/ 28 h 340"/>
                <a:gd name="T38" fmla="*/ 230 w 400"/>
                <a:gd name="T39" fmla="*/ 28 h 340"/>
                <a:gd name="T40" fmla="*/ 247 w 400"/>
                <a:gd name="T41" fmla="*/ 38 h 340"/>
                <a:gd name="T42" fmla="*/ 258 w 400"/>
                <a:gd name="T43" fmla="*/ 60 h 340"/>
                <a:gd name="T44" fmla="*/ 141 w 400"/>
                <a:gd name="T45" fmla="*/ 60 h 340"/>
                <a:gd name="T46" fmla="*/ 153 w 400"/>
                <a:gd name="T47" fmla="*/ 38 h 340"/>
                <a:gd name="T48" fmla="*/ 218 w 400"/>
                <a:gd name="T49" fmla="*/ 280 h 340"/>
                <a:gd name="T50" fmla="*/ 182 w 400"/>
                <a:gd name="T51" fmla="*/ 280 h 340"/>
                <a:gd name="T52" fmla="*/ 182 w 400"/>
                <a:gd name="T53" fmla="*/ 240 h 340"/>
                <a:gd name="T54" fmla="*/ 10 w 400"/>
                <a:gd name="T55" fmla="*/ 240 h 340"/>
                <a:gd name="T56" fmla="*/ 14 w 400"/>
                <a:gd name="T57" fmla="*/ 306 h 340"/>
                <a:gd name="T58" fmla="*/ 50 w 400"/>
                <a:gd name="T59" fmla="*/ 340 h 340"/>
                <a:gd name="T60" fmla="*/ 350 w 400"/>
                <a:gd name="T61" fmla="*/ 340 h 340"/>
                <a:gd name="T62" fmla="*/ 386 w 400"/>
                <a:gd name="T63" fmla="*/ 306 h 340"/>
                <a:gd name="T64" fmla="*/ 390 w 400"/>
                <a:gd name="T65" fmla="*/ 240 h 340"/>
                <a:gd name="T66" fmla="*/ 218 w 400"/>
                <a:gd name="T67" fmla="*/ 240 h 340"/>
                <a:gd name="T68" fmla="*/ 218 w 400"/>
                <a:gd name="T69" fmla="*/ 28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0" h="340">
                  <a:moveTo>
                    <a:pt x="182" y="180"/>
                  </a:moveTo>
                  <a:cubicBezTo>
                    <a:pt x="218" y="180"/>
                    <a:pt x="218" y="180"/>
                    <a:pt x="218" y="180"/>
                  </a:cubicBezTo>
                  <a:cubicBezTo>
                    <a:pt x="218" y="220"/>
                    <a:pt x="218" y="220"/>
                    <a:pt x="218" y="220"/>
                  </a:cubicBezTo>
                  <a:cubicBezTo>
                    <a:pt x="400" y="220"/>
                    <a:pt x="400" y="220"/>
                    <a:pt x="400" y="220"/>
                  </a:cubicBezTo>
                  <a:cubicBezTo>
                    <a:pt x="400" y="220"/>
                    <a:pt x="397" y="131"/>
                    <a:pt x="396" y="103"/>
                  </a:cubicBezTo>
                  <a:cubicBezTo>
                    <a:pt x="395" y="76"/>
                    <a:pt x="385" y="60"/>
                    <a:pt x="356" y="60"/>
                  </a:cubicBezTo>
                  <a:cubicBezTo>
                    <a:pt x="292" y="60"/>
                    <a:pt x="292" y="60"/>
                    <a:pt x="292" y="60"/>
                  </a:cubicBezTo>
                  <a:cubicBezTo>
                    <a:pt x="282" y="41"/>
                    <a:pt x="271" y="21"/>
                    <a:pt x="268" y="15"/>
                  </a:cubicBezTo>
                  <a:cubicBezTo>
                    <a:pt x="261" y="2"/>
                    <a:pt x="259" y="0"/>
                    <a:pt x="244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41" y="0"/>
                    <a:pt x="138" y="2"/>
                    <a:pt x="132" y="15"/>
                  </a:cubicBezTo>
                  <a:cubicBezTo>
                    <a:pt x="129" y="21"/>
                    <a:pt x="118" y="41"/>
                    <a:pt x="108" y="60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14" y="60"/>
                    <a:pt x="5" y="76"/>
                    <a:pt x="4" y="103"/>
                  </a:cubicBezTo>
                  <a:cubicBezTo>
                    <a:pt x="3" y="129"/>
                    <a:pt x="0" y="220"/>
                    <a:pt x="0" y="220"/>
                  </a:cubicBezTo>
                  <a:cubicBezTo>
                    <a:pt x="182" y="220"/>
                    <a:pt x="182" y="220"/>
                    <a:pt x="182" y="220"/>
                  </a:cubicBezTo>
                  <a:lnTo>
                    <a:pt x="182" y="180"/>
                  </a:lnTo>
                  <a:close/>
                  <a:moveTo>
                    <a:pt x="153" y="38"/>
                  </a:moveTo>
                  <a:cubicBezTo>
                    <a:pt x="157" y="30"/>
                    <a:pt x="159" y="28"/>
                    <a:pt x="169" y="28"/>
                  </a:cubicBezTo>
                  <a:cubicBezTo>
                    <a:pt x="230" y="28"/>
                    <a:pt x="230" y="28"/>
                    <a:pt x="230" y="28"/>
                  </a:cubicBezTo>
                  <a:cubicBezTo>
                    <a:pt x="241" y="28"/>
                    <a:pt x="242" y="30"/>
                    <a:pt x="247" y="38"/>
                  </a:cubicBezTo>
                  <a:cubicBezTo>
                    <a:pt x="248" y="41"/>
                    <a:pt x="253" y="50"/>
                    <a:pt x="258" y="60"/>
                  </a:cubicBezTo>
                  <a:cubicBezTo>
                    <a:pt x="141" y="60"/>
                    <a:pt x="141" y="60"/>
                    <a:pt x="141" y="60"/>
                  </a:cubicBezTo>
                  <a:cubicBezTo>
                    <a:pt x="146" y="50"/>
                    <a:pt x="151" y="41"/>
                    <a:pt x="153" y="38"/>
                  </a:cubicBezTo>
                  <a:close/>
                  <a:moveTo>
                    <a:pt x="218" y="280"/>
                  </a:moveTo>
                  <a:cubicBezTo>
                    <a:pt x="182" y="280"/>
                    <a:pt x="182" y="280"/>
                    <a:pt x="182" y="280"/>
                  </a:cubicBezTo>
                  <a:cubicBezTo>
                    <a:pt x="182" y="240"/>
                    <a:pt x="182" y="240"/>
                    <a:pt x="182" y="240"/>
                  </a:cubicBezTo>
                  <a:cubicBezTo>
                    <a:pt x="10" y="240"/>
                    <a:pt x="10" y="240"/>
                    <a:pt x="10" y="240"/>
                  </a:cubicBezTo>
                  <a:cubicBezTo>
                    <a:pt x="10" y="240"/>
                    <a:pt x="12" y="276"/>
                    <a:pt x="14" y="306"/>
                  </a:cubicBezTo>
                  <a:cubicBezTo>
                    <a:pt x="14" y="319"/>
                    <a:pt x="18" y="340"/>
                    <a:pt x="50" y="340"/>
                  </a:cubicBezTo>
                  <a:cubicBezTo>
                    <a:pt x="350" y="340"/>
                    <a:pt x="350" y="340"/>
                    <a:pt x="350" y="340"/>
                  </a:cubicBezTo>
                  <a:cubicBezTo>
                    <a:pt x="381" y="340"/>
                    <a:pt x="385" y="319"/>
                    <a:pt x="386" y="306"/>
                  </a:cubicBezTo>
                  <a:cubicBezTo>
                    <a:pt x="388" y="275"/>
                    <a:pt x="390" y="240"/>
                    <a:pt x="390" y="240"/>
                  </a:cubicBezTo>
                  <a:cubicBezTo>
                    <a:pt x="218" y="240"/>
                    <a:pt x="218" y="240"/>
                    <a:pt x="218" y="240"/>
                  </a:cubicBezTo>
                  <a:lnTo>
                    <a:pt x="218" y="280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62811" tIns="31406" rIns="62811" bIns="3140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Oval 124"/>
            <p:cNvSpPr/>
            <p:nvPr/>
          </p:nvSpPr>
          <p:spPr>
            <a:xfrm>
              <a:off x="1316879" y="4254550"/>
              <a:ext cx="684000" cy="684000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3" name="Group 129"/>
          <p:cNvGrpSpPr/>
          <p:nvPr/>
        </p:nvGrpSpPr>
        <p:grpSpPr>
          <a:xfrm>
            <a:off x="3074523" y="2031073"/>
            <a:ext cx="469844" cy="469844"/>
            <a:chOff x="3401741" y="4254550"/>
            <a:chExt cx="684000" cy="684000"/>
          </a:xfrm>
        </p:grpSpPr>
        <p:sp>
          <p:nvSpPr>
            <p:cNvPr id="64" name="Freeform 31"/>
            <p:cNvSpPr>
              <a:spLocks noChangeAspect="1" noEditPoints="1"/>
            </p:cNvSpPr>
            <p:nvPr/>
          </p:nvSpPr>
          <p:spPr bwMode="auto">
            <a:xfrm>
              <a:off x="3577110" y="4366532"/>
              <a:ext cx="333262" cy="468000"/>
            </a:xfrm>
            <a:custGeom>
              <a:avLst/>
              <a:gdLst>
                <a:gd name="T0" fmla="*/ 90 w 293"/>
                <a:gd name="T1" fmla="*/ 383 h 400"/>
                <a:gd name="T2" fmla="*/ 147 w 293"/>
                <a:gd name="T3" fmla="*/ 400 h 400"/>
                <a:gd name="T4" fmla="*/ 203 w 293"/>
                <a:gd name="T5" fmla="*/ 383 h 400"/>
                <a:gd name="T6" fmla="*/ 203 w 293"/>
                <a:gd name="T7" fmla="*/ 342 h 400"/>
                <a:gd name="T8" fmla="*/ 90 w 293"/>
                <a:gd name="T9" fmla="*/ 342 h 400"/>
                <a:gd name="T10" fmla="*/ 90 w 293"/>
                <a:gd name="T11" fmla="*/ 383 h 400"/>
                <a:gd name="T12" fmla="*/ 201 w 293"/>
                <a:gd name="T13" fmla="*/ 318 h 400"/>
                <a:gd name="T14" fmla="*/ 286 w 293"/>
                <a:gd name="T15" fmla="*/ 116 h 400"/>
                <a:gd name="T16" fmla="*/ 147 w 293"/>
                <a:gd name="T17" fmla="*/ 0 h 400"/>
                <a:gd name="T18" fmla="*/ 7 w 293"/>
                <a:gd name="T19" fmla="*/ 116 h 400"/>
                <a:gd name="T20" fmla="*/ 93 w 293"/>
                <a:gd name="T21" fmla="*/ 318 h 400"/>
                <a:gd name="T22" fmla="*/ 201 w 293"/>
                <a:gd name="T23" fmla="*/ 318 h 400"/>
                <a:gd name="T24" fmla="*/ 50 w 293"/>
                <a:gd name="T25" fmla="*/ 119 h 400"/>
                <a:gd name="T26" fmla="*/ 147 w 293"/>
                <a:gd name="T27" fmla="*/ 41 h 400"/>
                <a:gd name="T28" fmla="*/ 244 w 293"/>
                <a:gd name="T29" fmla="*/ 119 h 400"/>
                <a:gd name="T30" fmla="*/ 208 w 293"/>
                <a:gd name="T31" fmla="*/ 198 h 400"/>
                <a:gd name="T32" fmla="*/ 163 w 293"/>
                <a:gd name="T33" fmla="*/ 283 h 400"/>
                <a:gd name="T34" fmla="*/ 130 w 293"/>
                <a:gd name="T35" fmla="*/ 283 h 400"/>
                <a:gd name="T36" fmla="*/ 86 w 293"/>
                <a:gd name="T37" fmla="*/ 198 h 400"/>
                <a:gd name="T38" fmla="*/ 50 w 293"/>
                <a:gd name="T39" fmla="*/ 119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3" h="400">
                  <a:moveTo>
                    <a:pt x="90" y="383"/>
                  </a:moveTo>
                  <a:cubicBezTo>
                    <a:pt x="106" y="393"/>
                    <a:pt x="125" y="400"/>
                    <a:pt x="147" y="400"/>
                  </a:cubicBezTo>
                  <a:cubicBezTo>
                    <a:pt x="169" y="400"/>
                    <a:pt x="187" y="393"/>
                    <a:pt x="203" y="383"/>
                  </a:cubicBezTo>
                  <a:cubicBezTo>
                    <a:pt x="203" y="342"/>
                    <a:pt x="203" y="342"/>
                    <a:pt x="203" y="342"/>
                  </a:cubicBezTo>
                  <a:cubicBezTo>
                    <a:pt x="90" y="342"/>
                    <a:pt x="90" y="342"/>
                    <a:pt x="90" y="342"/>
                  </a:cubicBezTo>
                  <a:lnTo>
                    <a:pt x="90" y="383"/>
                  </a:lnTo>
                  <a:close/>
                  <a:moveTo>
                    <a:pt x="201" y="318"/>
                  </a:moveTo>
                  <a:cubicBezTo>
                    <a:pt x="201" y="231"/>
                    <a:pt x="293" y="203"/>
                    <a:pt x="286" y="116"/>
                  </a:cubicBezTo>
                  <a:cubicBezTo>
                    <a:pt x="282" y="61"/>
                    <a:pt x="245" y="0"/>
                    <a:pt x="147" y="0"/>
                  </a:cubicBezTo>
                  <a:cubicBezTo>
                    <a:pt x="49" y="0"/>
                    <a:pt x="12" y="61"/>
                    <a:pt x="7" y="116"/>
                  </a:cubicBezTo>
                  <a:cubicBezTo>
                    <a:pt x="0" y="203"/>
                    <a:pt x="93" y="231"/>
                    <a:pt x="93" y="318"/>
                  </a:cubicBezTo>
                  <a:lnTo>
                    <a:pt x="201" y="318"/>
                  </a:lnTo>
                  <a:close/>
                  <a:moveTo>
                    <a:pt x="50" y="119"/>
                  </a:moveTo>
                  <a:cubicBezTo>
                    <a:pt x="54" y="67"/>
                    <a:pt x="89" y="41"/>
                    <a:pt x="147" y="41"/>
                  </a:cubicBezTo>
                  <a:cubicBezTo>
                    <a:pt x="204" y="41"/>
                    <a:pt x="240" y="67"/>
                    <a:pt x="244" y="119"/>
                  </a:cubicBezTo>
                  <a:cubicBezTo>
                    <a:pt x="246" y="148"/>
                    <a:pt x="230" y="167"/>
                    <a:pt x="208" y="198"/>
                  </a:cubicBezTo>
                  <a:cubicBezTo>
                    <a:pt x="192" y="221"/>
                    <a:pt x="172" y="248"/>
                    <a:pt x="163" y="283"/>
                  </a:cubicBezTo>
                  <a:cubicBezTo>
                    <a:pt x="130" y="283"/>
                    <a:pt x="130" y="283"/>
                    <a:pt x="130" y="283"/>
                  </a:cubicBezTo>
                  <a:cubicBezTo>
                    <a:pt x="121" y="248"/>
                    <a:pt x="102" y="221"/>
                    <a:pt x="86" y="198"/>
                  </a:cubicBezTo>
                  <a:cubicBezTo>
                    <a:pt x="64" y="167"/>
                    <a:pt x="47" y="148"/>
                    <a:pt x="50" y="119"/>
                  </a:cubicBez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62811" tIns="31406" rIns="62811" bIns="3140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5" name="Oval 125"/>
            <p:cNvSpPr/>
            <p:nvPr/>
          </p:nvSpPr>
          <p:spPr>
            <a:xfrm>
              <a:off x="3401741" y="4254550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6" name="Group 130"/>
          <p:cNvGrpSpPr/>
          <p:nvPr/>
        </p:nvGrpSpPr>
        <p:grpSpPr>
          <a:xfrm>
            <a:off x="5076812" y="2031073"/>
            <a:ext cx="469844" cy="469844"/>
            <a:chOff x="6006611" y="4240036"/>
            <a:chExt cx="684000" cy="684000"/>
          </a:xfrm>
        </p:grpSpPr>
        <p:sp>
          <p:nvSpPr>
            <p:cNvPr id="91" name="Freeform 44"/>
            <p:cNvSpPr>
              <a:spLocks noChangeAspect="1" noEditPoints="1"/>
            </p:cNvSpPr>
            <p:nvPr/>
          </p:nvSpPr>
          <p:spPr bwMode="auto">
            <a:xfrm>
              <a:off x="6132322" y="4366036"/>
              <a:ext cx="432579" cy="432000"/>
            </a:xfrm>
            <a:custGeom>
              <a:avLst/>
              <a:gdLst>
                <a:gd name="T0" fmla="*/ 287 w 316"/>
                <a:gd name="T1" fmla="*/ 29 h 316"/>
                <a:gd name="T2" fmla="*/ 236 w 316"/>
                <a:gd name="T3" fmla="*/ 4 h 316"/>
                <a:gd name="T4" fmla="*/ 135 w 316"/>
                <a:gd name="T5" fmla="*/ 105 h 316"/>
                <a:gd name="T6" fmla="*/ 20 w 316"/>
                <a:gd name="T7" fmla="*/ 221 h 316"/>
                <a:gd name="T8" fmla="*/ 0 w 316"/>
                <a:gd name="T9" fmla="*/ 316 h 316"/>
                <a:gd name="T10" fmla="*/ 95 w 316"/>
                <a:gd name="T11" fmla="*/ 296 h 316"/>
                <a:gd name="T12" fmla="*/ 210 w 316"/>
                <a:gd name="T13" fmla="*/ 180 h 316"/>
                <a:gd name="T14" fmla="*/ 312 w 316"/>
                <a:gd name="T15" fmla="*/ 79 h 316"/>
                <a:gd name="T16" fmla="*/ 287 w 316"/>
                <a:gd name="T17" fmla="*/ 29 h 316"/>
                <a:gd name="T18" fmla="*/ 89 w 316"/>
                <a:gd name="T19" fmla="*/ 284 h 316"/>
                <a:gd name="T20" fmla="*/ 57 w 316"/>
                <a:gd name="T21" fmla="*/ 291 h 316"/>
                <a:gd name="T22" fmla="*/ 43 w 316"/>
                <a:gd name="T23" fmla="*/ 273 h 316"/>
                <a:gd name="T24" fmla="*/ 24 w 316"/>
                <a:gd name="T25" fmla="*/ 259 h 316"/>
                <a:gd name="T26" fmla="*/ 31 w 316"/>
                <a:gd name="T27" fmla="*/ 226 h 316"/>
                <a:gd name="T28" fmla="*/ 41 w 316"/>
                <a:gd name="T29" fmla="*/ 217 h 316"/>
                <a:gd name="T30" fmla="*/ 78 w 316"/>
                <a:gd name="T31" fmla="*/ 237 h 316"/>
                <a:gd name="T32" fmla="*/ 99 w 316"/>
                <a:gd name="T33" fmla="*/ 275 h 316"/>
                <a:gd name="T34" fmla="*/ 89 w 316"/>
                <a:gd name="T35" fmla="*/ 284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6" h="316">
                  <a:moveTo>
                    <a:pt x="287" y="29"/>
                  </a:moveTo>
                  <a:cubicBezTo>
                    <a:pt x="258" y="0"/>
                    <a:pt x="236" y="4"/>
                    <a:pt x="236" y="4"/>
                  </a:cubicBezTo>
                  <a:cubicBezTo>
                    <a:pt x="135" y="105"/>
                    <a:pt x="135" y="105"/>
                    <a:pt x="135" y="105"/>
                  </a:cubicBezTo>
                  <a:cubicBezTo>
                    <a:pt x="20" y="221"/>
                    <a:pt x="20" y="221"/>
                    <a:pt x="20" y="221"/>
                  </a:cubicBezTo>
                  <a:cubicBezTo>
                    <a:pt x="0" y="316"/>
                    <a:pt x="0" y="316"/>
                    <a:pt x="0" y="316"/>
                  </a:cubicBezTo>
                  <a:cubicBezTo>
                    <a:pt x="95" y="296"/>
                    <a:pt x="95" y="296"/>
                    <a:pt x="95" y="296"/>
                  </a:cubicBezTo>
                  <a:cubicBezTo>
                    <a:pt x="210" y="180"/>
                    <a:pt x="210" y="180"/>
                    <a:pt x="210" y="180"/>
                  </a:cubicBezTo>
                  <a:cubicBezTo>
                    <a:pt x="312" y="79"/>
                    <a:pt x="312" y="79"/>
                    <a:pt x="312" y="79"/>
                  </a:cubicBezTo>
                  <a:cubicBezTo>
                    <a:pt x="312" y="79"/>
                    <a:pt x="316" y="58"/>
                    <a:pt x="287" y="29"/>
                  </a:cubicBezTo>
                  <a:close/>
                  <a:moveTo>
                    <a:pt x="89" y="284"/>
                  </a:moveTo>
                  <a:cubicBezTo>
                    <a:pt x="57" y="291"/>
                    <a:pt x="57" y="291"/>
                    <a:pt x="57" y="291"/>
                  </a:cubicBezTo>
                  <a:cubicBezTo>
                    <a:pt x="54" y="285"/>
                    <a:pt x="50" y="280"/>
                    <a:pt x="43" y="273"/>
                  </a:cubicBezTo>
                  <a:cubicBezTo>
                    <a:pt x="36" y="266"/>
                    <a:pt x="30" y="262"/>
                    <a:pt x="24" y="259"/>
                  </a:cubicBezTo>
                  <a:cubicBezTo>
                    <a:pt x="31" y="226"/>
                    <a:pt x="31" y="226"/>
                    <a:pt x="31" y="226"/>
                  </a:cubicBezTo>
                  <a:cubicBezTo>
                    <a:pt x="41" y="217"/>
                    <a:pt x="41" y="217"/>
                    <a:pt x="41" y="217"/>
                  </a:cubicBezTo>
                  <a:cubicBezTo>
                    <a:pt x="41" y="217"/>
                    <a:pt x="58" y="217"/>
                    <a:pt x="78" y="237"/>
                  </a:cubicBezTo>
                  <a:cubicBezTo>
                    <a:pt x="98" y="257"/>
                    <a:pt x="99" y="275"/>
                    <a:pt x="99" y="275"/>
                  </a:cubicBezTo>
                  <a:lnTo>
                    <a:pt x="89" y="284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62811" tIns="31406" rIns="62811" bIns="3140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2" name="Oval 126"/>
            <p:cNvSpPr/>
            <p:nvPr/>
          </p:nvSpPr>
          <p:spPr>
            <a:xfrm>
              <a:off x="6006611" y="4240036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3" name="Group 131"/>
          <p:cNvGrpSpPr/>
          <p:nvPr/>
        </p:nvGrpSpPr>
        <p:grpSpPr>
          <a:xfrm>
            <a:off x="7288895" y="2031073"/>
            <a:ext cx="469844" cy="469844"/>
            <a:chOff x="8794034" y="4283578"/>
            <a:chExt cx="684000" cy="684000"/>
          </a:xfrm>
        </p:grpSpPr>
        <p:sp>
          <p:nvSpPr>
            <p:cNvPr id="94" name="Freeform 36"/>
            <p:cNvSpPr>
              <a:spLocks noChangeAspect="1" noEditPoints="1"/>
            </p:cNvSpPr>
            <p:nvPr/>
          </p:nvSpPr>
          <p:spPr bwMode="auto">
            <a:xfrm>
              <a:off x="8879066" y="4481578"/>
              <a:ext cx="513936" cy="288000"/>
            </a:xfrm>
            <a:custGeom>
              <a:avLst/>
              <a:gdLst>
                <a:gd name="T0" fmla="*/ 200 w 400"/>
                <a:gd name="T1" fmla="*/ 0 h 224"/>
                <a:gd name="T2" fmla="*/ 0 w 400"/>
                <a:gd name="T3" fmla="*/ 112 h 224"/>
                <a:gd name="T4" fmla="*/ 200 w 400"/>
                <a:gd name="T5" fmla="*/ 224 h 224"/>
                <a:gd name="T6" fmla="*/ 400 w 400"/>
                <a:gd name="T7" fmla="*/ 112 h 224"/>
                <a:gd name="T8" fmla="*/ 200 w 400"/>
                <a:gd name="T9" fmla="*/ 0 h 224"/>
                <a:gd name="T10" fmla="*/ 200 w 400"/>
                <a:gd name="T11" fmla="*/ 198 h 224"/>
                <a:gd name="T12" fmla="*/ 111 w 400"/>
                <a:gd name="T13" fmla="*/ 112 h 224"/>
                <a:gd name="T14" fmla="*/ 200 w 400"/>
                <a:gd name="T15" fmla="*/ 26 h 224"/>
                <a:gd name="T16" fmla="*/ 289 w 400"/>
                <a:gd name="T17" fmla="*/ 112 h 224"/>
                <a:gd name="T18" fmla="*/ 200 w 400"/>
                <a:gd name="T19" fmla="*/ 198 h 224"/>
                <a:gd name="T20" fmla="*/ 200 w 400"/>
                <a:gd name="T21" fmla="*/ 112 h 224"/>
                <a:gd name="T22" fmla="*/ 200 w 400"/>
                <a:gd name="T23" fmla="*/ 69 h 224"/>
                <a:gd name="T24" fmla="*/ 155 w 400"/>
                <a:gd name="T25" fmla="*/ 112 h 224"/>
                <a:gd name="T26" fmla="*/ 200 w 400"/>
                <a:gd name="T27" fmla="*/ 155 h 224"/>
                <a:gd name="T28" fmla="*/ 244 w 400"/>
                <a:gd name="T29" fmla="*/ 112 h 224"/>
                <a:gd name="T30" fmla="*/ 200 w 400"/>
                <a:gd name="T31" fmla="*/ 11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0" h="224">
                  <a:moveTo>
                    <a:pt x="200" y="0"/>
                  </a:moveTo>
                  <a:cubicBezTo>
                    <a:pt x="69" y="0"/>
                    <a:pt x="0" y="97"/>
                    <a:pt x="0" y="112"/>
                  </a:cubicBezTo>
                  <a:cubicBezTo>
                    <a:pt x="0" y="127"/>
                    <a:pt x="69" y="224"/>
                    <a:pt x="200" y="224"/>
                  </a:cubicBezTo>
                  <a:cubicBezTo>
                    <a:pt x="331" y="224"/>
                    <a:pt x="400" y="127"/>
                    <a:pt x="400" y="112"/>
                  </a:cubicBezTo>
                  <a:cubicBezTo>
                    <a:pt x="400" y="97"/>
                    <a:pt x="331" y="0"/>
                    <a:pt x="200" y="0"/>
                  </a:cubicBezTo>
                  <a:close/>
                  <a:moveTo>
                    <a:pt x="200" y="198"/>
                  </a:moveTo>
                  <a:cubicBezTo>
                    <a:pt x="151" y="198"/>
                    <a:pt x="111" y="159"/>
                    <a:pt x="111" y="112"/>
                  </a:cubicBezTo>
                  <a:cubicBezTo>
                    <a:pt x="111" y="64"/>
                    <a:pt x="151" y="26"/>
                    <a:pt x="200" y="26"/>
                  </a:cubicBezTo>
                  <a:cubicBezTo>
                    <a:pt x="249" y="26"/>
                    <a:pt x="289" y="64"/>
                    <a:pt x="289" y="112"/>
                  </a:cubicBezTo>
                  <a:cubicBezTo>
                    <a:pt x="289" y="159"/>
                    <a:pt x="249" y="198"/>
                    <a:pt x="200" y="198"/>
                  </a:cubicBezTo>
                  <a:close/>
                  <a:moveTo>
                    <a:pt x="200" y="112"/>
                  </a:moveTo>
                  <a:cubicBezTo>
                    <a:pt x="192" y="103"/>
                    <a:pt x="213" y="69"/>
                    <a:pt x="200" y="69"/>
                  </a:cubicBezTo>
                  <a:cubicBezTo>
                    <a:pt x="175" y="69"/>
                    <a:pt x="155" y="88"/>
                    <a:pt x="155" y="112"/>
                  </a:cubicBezTo>
                  <a:cubicBezTo>
                    <a:pt x="155" y="136"/>
                    <a:pt x="175" y="155"/>
                    <a:pt x="200" y="155"/>
                  </a:cubicBezTo>
                  <a:cubicBezTo>
                    <a:pt x="224" y="155"/>
                    <a:pt x="244" y="136"/>
                    <a:pt x="244" y="112"/>
                  </a:cubicBezTo>
                  <a:cubicBezTo>
                    <a:pt x="244" y="101"/>
                    <a:pt x="207" y="119"/>
                    <a:pt x="200" y="112"/>
                  </a:cubicBez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62811" tIns="31406" rIns="62811" bIns="3140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5" name="Oval 127"/>
            <p:cNvSpPr/>
            <p:nvPr/>
          </p:nvSpPr>
          <p:spPr>
            <a:xfrm>
              <a:off x="8794034" y="4283578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96" name="Content Placeholder 2"/>
          <p:cNvSpPr txBox="1"/>
          <p:nvPr/>
        </p:nvSpPr>
        <p:spPr>
          <a:xfrm>
            <a:off x="187960" y="3230880"/>
            <a:ext cx="1889760" cy="36893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649605" fontAlgn="base"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一、菲兹定律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8" name="Content Placeholder 2"/>
          <p:cNvSpPr txBox="1"/>
          <p:nvPr/>
        </p:nvSpPr>
        <p:spPr>
          <a:xfrm>
            <a:off x="2475230" y="3237230"/>
            <a:ext cx="1855470" cy="36893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649605" fontAlgn="base"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二、席克定律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Content Placeholder 2"/>
          <p:cNvSpPr txBox="1"/>
          <p:nvPr/>
        </p:nvSpPr>
        <p:spPr>
          <a:xfrm>
            <a:off x="4834890" y="3242945"/>
            <a:ext cx="2059940" cy="36893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649605" fontAlgn="base"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三、操纵定律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" name="Content Placeholder 2"/>
          <p:cNvSpPr txBox="1"/>
          <p:nvPr/>
        </p:nvSpPr>
        <p:spPr>
          <a:xfrm>
            <a:off x="6865620" y="3236595"/>
            <a:ext cx="2252980" cy="36893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649605" fontAlgn="base"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四、泰思勒定律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-33655" y="365760"/>
            <a:ext cx="564007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第三节 用户界面设计的七大定律</a:t>
            </a:r>
            <a:endParaRPr sz="2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7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7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7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90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7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0"/>
                            </p:stCondLst>
                            <p:childTnLst>
                              <p:par>
                                <p:cTn id="6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bldLvl="0" animBg="1"/>
      <p:bldP spid="57" grpId="0" bldLvl="0" animBg="1"/>
      <p:bldP spid="58" grpId="0" bldLvl="0" animBg="1"/>
      <p:bldP spid="59" grpId="0" bldLvl="0" animBg="1"/>
      <p:bldP spid="96" grpId="0"/>
      <p:bldP spid="98" grpId="0"/>
      <p:bldP spid="100" grpId="0"/>
      <p:bldP spid="102" grpId="0"/>
      <p:bldP spid="3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Freeform 24"/>
          <p:cNvSpPr/>
          <p:nvPr/>
        </p:nvSpPr>
        <p:spPr bwMode="auto">
          <a:xfrm rot="5400000">
            <a:off x="1250489" y="1728006"/>
            <a:ext cx="1094826" cy="148521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rgbClr val="E46C0A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600" ker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Freeform 24"/>
          <p:cNvSpPr/>
          <p:nvPr/>
        </p:nvSpPr>
        <p:spPr bwMode="auto">
          <a:xfrm rot="5400000">
            <a:off x="3323376" y="1728006"/>
            <a:ext cx="1094826" cy="148521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rgbClr val="31859C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600" ker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Freeform 24"/>
          <p:cNvSpPr/>
          <p:nvPr/>
        </p:nvSpPr>
        <p:spPr bwMode="auto">
          <a:xfrm rot="5400000">
            <a:off x="5539774" y="1728006"/>
            <a:ext cx="1094826" cy="148521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rgbClr val="E46C0A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600" ker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60" name="Group 128"/>
          <p:cNvGrpSpPr/>
          <p:nvPr/>
        </p:nvGrpSpPr>
        <p:grpSpPr>
          <a:xfrm>
            <a:off x="1359253" y="2031073"/>
            <a:ext cx="469844" cy="469844"/>
            <a:chOff x="1316879" y="4254550"/>
            <a:chExt cx="684000" cy="684000"/>
          </a:xfrm>
        </p:grpSpPr>
        <p:sp>
          <p:nvSpPr>
            <p:cNvPr id="61" name="Freeform 49"/>
            <p:cNvSpPr>
              <a:spLocks noChangeAspect="1" noEditPoints="1"/>
            </p:cNvSpPr>
            <p:nvPr/>
          </p:nvSpPr>
          <p:spPr bwMode="auto">
            <a:xfrm>
              <a:off x="1467830" y="4412272"/>
              <a:ext cx="407999" cy="347492"/>
            </a:xfrm>
            <a:custGeom>
              <a:avLst/>
              <a:gdLst>
                <a:gd name="T0" fmla="*/ 182 w 400"/>
                <a:gd name="T1" fmla="*/ 180 h 340"/>
                <a:gd name="T2" fmla="*/ 218 w 400"/>
                <a:gd name="T3" fmla="*/ 180 h 340"/>
                <a:gd name="T4" fmla="*/ 218 w 400"/>
                <a:gd name="T5" fmla="*/ 220 h 340"/>
                <a:gd name="T6" fmla="*/ 400 w 400"/>
                <a:gd name="T7" fmla="*/ 220 h 340"/>
                <a:gd name="T8" fmla="*/ 396 w 400"/>
                <a:gd name="T9" fmla="*/ 103 h 340"/>
                <a:gd name="T10" fmla="*/ 356 w 400"/>
                <a:gd name="T11" fmla="*/ 60 h 340"/>
                <a:gd name="T12" fmla="*/ 292 w 400"/>
                <a:gd name="T13" fmla="*/ 60 h 340"/>
                <a:gd name="T14" fmla="*/ 268 w 400"/>
                <a:gd name="T15" fmla="*/ 15 h 340"/>
                <a:gd name="T16" fmla="*/ 244 w 400"/>
                <a:gd name="T17" fmla="*/ 0 h 340"/>
                <a:gd name="T18" fmla="*/ 155 w 400"/>
                <a:gd name="T19" fmla="*/ 0 h 340"/>
                <a:gd name="T20" fmla="*/ 132 w 400"/>
                <a:gd name="T21" fmla="*/ 15 h 340"/>
                <a:gd name="T22" fmla="*/ 108 w 400"/>
                <a:gd name="T23" fmla="*/ 60 h 340"/>
                <a:gd name="T24" fmla="*/ 44 w 400"/>
                <a:gd name="T25" fmla="*/ 60 h 340"/>
                <a:gd name="T26" fmla="*/ 4 w 400"/>
                <a:gd name="T27" fmla="*/ 103 h 340"/>
                <a:gd name="T28" fmla="*/ 0 w 400"/>
                <a:gd name="T29" fmla="*/ 220 h 340"/>
                <a:gd name="T30" fmla="*/ 182 w 400"/>
                <a:gd name="T31" fmla="*/ 220 h 340"/>
                <a:gd name="T32" fmla="*/ 182 w 400"/>
                <a:gd name="T33" fmla="*/ 180 h 340"/>
                <a:gd name="T34" fmla="*/ 153 w 400"/>
                <a:gd name="T35" fmla="*/ 38 h 340"/>
                <a:gd name="T36" fmla="*/ 169 w 400"/>
                <a:gd name="T37" fmla="*/ 28 h 340"/>
                <a:gd name="T38" fmla="*/ 230 w 400"/>
                <a:gd name="T39" fmla="*/ 28 h 340"/>
                <a:gd name="T40" fmla="*/ 247 w 400"/>
                <a:gd name="T41" fmla="*/ 38 h 340"/>
                <a:gd name="T42" fmla="*/ 258 w 400"/>
                <a:gd name="T43" fmla="*/ 60 h 340"/>
                <a:gd name="T44" fmla="*/ 141 w 400"/>
                <a:gd name="T45" fmla="*/ 60 h 340"/>
                <a:gd name="T46" fmla="*/ 153 w 400"/>
                <a:gd name="T47" fmla="*/ 38 h 340"/>
                <a:gd name="T48" fmla="*/ 218 w 400"/>
                <a:gd name="T49" fmla="*/ 280 h 340"/>
                <a:gd name="T50" fmla="*/ 182 w 400"/>
                <a:gd name="T51" fmla="*/ 280 h 340"/>
                <a:gd name="T52" fmla="*/ 182 w 400"/>
                <a:gd name="T53" fmla="*/ 240 h 340"/>
                <a:gd name="T54" fmla="*/ 10 w 400"/>
                <a:gd name="T55" fmla="*/ 240 h 340"/>
                <a:gd name="T56" fmla="*/ 14 w 400"/>
                <a:gd name="T57" fmla="*/ 306 h 340"/>
                <a:gd name="T58" fmla="*/ 50 w 400"/>
                <a:gd name="T59" fmla="*/ 340 h 340"/>
                <a:gd name="T60" fmla="*/ 350 w 400"/>
                <a:gd name="T61" fmla="*/ 340 h 340"/>
                <a:gd name="T62" fmla="*/ 386 w 400"/>
                <a:gd name="T63" fmla="*/ 306 h 340"/>
                <a:gd name="T64" fmla="*/ 390 w 400"/>
                <a:gd name="T65" fmla="*/ 240 h 340"/>
                <a:gd name="T66" fmla="*/ 218 w 400"/>
                <a:gd name="T67" fmla="*/ 240 h 340"/>
                <a:gd name="T68" fmla="*/ 218 w 400"/>
                <a:gd name="T69" fmla="*/ 28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0" h="340">
                  <a:moveTo>
                    <a:pt x="182" y="180"/>
                  </a:moveTo>
                  <a:cubicBezTo>
                    <a:pt x="218" y="180"/>
                    <a:pt x="218" y="180"/>
                    <a:pt x="218" y="180"/>
                  </a:cubicBezTo>
                  <a:cubicBezTo>
                    <a:pt x="218" y="220"/>
                    <a:pt x="218" y="220"/>
                    <a:pt x="218" y="220"/>
                  </a:cubicBezTo>
                  <a:cubicBezTo>
                    <a:pt x="400" y="220"/>
                    <a:pt x="400" y="220"/>
                    <a:pt x="400" y="220"/>
                  </a:cubicBezTo>
                  <a:cubicBezTo>
                    <a:pt x="400" y="220"/>
                    <a:pt x="397" y="131"/>
                    <a:pt x="396" y="103"/>
                  </a:cubicBezTo>
                  <a:cubicBezTo>
                    <a:pt x="395" y="76"/>
                    <a:pt x="385" y="60"/>
                    <a:pt x="356" y="60"/>
                  </a:cubicBezTo>
                  <a:cubicBezTo>
                    <a:pt x="292" y="60"/>
                    <a:pt x="292" y="60"/>
                    <a:pt x="292" y="60"/>
                  </a:cubicBezTo>
                  <a:cubicBezTo>
                    <a:pt x="282" y="41"/>
                    <a:pt x="271" y="21"/>
                    <a:pt x="268" y="15"/>
                  </a:cubicBezTo>
                  <a:cubicBezTo>
                    <a:pt x="261" y="2"/>
                    <a:pt x="259" y="0"/>
                    <a:pt x="244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41" y="0"/>
                    <a:pt x="138" y="2"/>
                    <a:pt x="132" y="15"/>
                  </a:cubicBezTo>
                  <a:cubicBezTo>
                    <a:pt x="129" y="21"/>
                    <a:pt x="118" y="41"/>
                    <a:pt x="108" y="60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14" y="60"/>
                    <a:pt x="5" y="76"/>
                    <a:pt x="4" y="103"/>
                  </a:cubicBezTo>
                  <a:cubicBezTo>
                    <a:pt x="3" y="129"/>
                    <a:pt x="0" y="220"/>
                    <a:pt x="0" y="220"/>
                  </a:cubicBezTo>
                  <a:cubicBezTo>
                    <a:pt x="182" y="220"/>
                    <a:pt x="182" y="220"/>
                    <a:pt x="182" y="220"/>
                  </a:cubicBezTo>
                  <a:lnTo>
                    <a:pt x="182" y="180"/>
                  </a:lnTo>
                  <a:close/>
                  <a:moveTo>
                    <a:pt x="153" y="38"/>
                  </a:moveTo>
                  <a:cubicBezTo>
                    <a:pt x="157" y="30"/>
                    <a:pt x="159" y="28"/>
                    <a:pt x="169" y="28"/>
                  </a:cubicBezTo>
                  <a:cubicBezTo>
                    <a:pt x="230" y="28"/>
                    <a:pt x="230" y="28"/>
                    <a:pt x="230" y="28"/>
                  </a:cubicBezTo>
                  <a:cubicBezTo>
                    <a:pt x="241" y="28"/>
                    <a:pt x="242" y="30"/>
                    <a:pt x="247" y="38"/>
                  </a:cubicBezTo>
                  <a:cubicBezTo>
                    <a:pt x="248" y="41"/>
                    <a:pt x="253" y="50"/>
                    <a:pt x="258" y="60"/>
                  </a:cubicBezTo>
                  <a:cubicBezTo>
                    <a:pt x="141" y="60"/>
                    <a:pt x="141" y="60"/>
                    <a:pt x="141" y="60"/>
                  </a:cubicBezTo>
                  <a:cubicBezTo>
                    <a:pt x="146" y="50"/>
                    <a:pt x="151" y="41"/>
                    <a:pt x="153" y="38"/>
                  </a:cubicBezTo>
                  <a:close/>
                  <a:moveTo>
                    <a:pt x="218" y="280"/>
                  </a:moveTo>
                  <a:cubicBezTo>
                    <a:pt x="182" y="280"/>
                    <a:pt x="182" y="280"/>
                    <a:pt x="182" y="280"/>
                  </a:cubicBezTo>
                  <a:cubicBezTo>
                    <a:pt x="182" y="240"/>
                    <a:pt x="182" y="240"/>
                    <a:pt x="182" y="240"/>
                  </a:cubicBezTo>
                  <a:cubicBezTo>
                    <a:pt x="10" y="240"/>
                    <a:pt x="10" y="240"/>
                    <a:pt x="10" y="240"/>
                  </a:cubicBezTo>
                  <a:cubicBezTo>
                    <a:pt x="10" y="240"/>
                    <a:pt x="12" y="276"/>
                    <a:pt x="14" y="306"/>
                  </a:cubicBezTo>
                  <a:cubicBezTo>
                    <a:pt x="14" y="319"/>
                    <a:pt x="18" y="340"/>
                    <a:pt x="50" y="340"/>
                  </a:cubicBezTo>
                  <a:cubicBezTo>
                    <a:pt x="350" y="340"/>
                    <a:pt x="350" y="340"/>
                    <a:pt x="350" y="340"/>
                  </a:cubicBezTo>
                  <a:cubicBezTo>
                    <a:pt x="381" y="340"/>
                    <a:pt x="385" y="319"/>
                    <a:pt x="386" y="306"/>
                  </a:cubicBezTo>
                  <a:cubicBezTo>
                    <a:pt x="388" y="275"/>
                    <a:pt x="390" y="240"/>
                    <a:pt x="390" y="240"/>
                  </a:cubicBezTo>
                  <a:cubicBezTo>
                    <a:pt x="218" y="240"/>
                    <a:pt x="218" y="240"/>
                    <a:pt x="218" y="240"/>
                  </a:cubicBezTo>
                  <a:lnTo>
                    <a:pt x="218" y="280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62811" tIns="31406" rIns="62811" bIns="3140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Oval 124"/>
            <p:cNvSpPr/>
            <p:nvPr/>
          </p:nvSpPr>
          <p:spPr>
            <a:xfrm>
              <a:off x="1316879" y="4254550"/>
              <a:ext cx="684000" cy="684000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3" name="Group 129"/>
          <p:cNvGrpSpPr/>
          <p:nvPr/>
        </p:nvGrpSpPr>
        <p:grpSpPr>
          <a:xfrm>
            <a:off x="3433298" y="2031073"/>
            <a:ext cx="469844" cy="469844"/>
            <a:chOff x="3401741" y="4254550"/>
            <a:chExt cx="684000" cy="684000"/>
          </a:xfrm>
        </p:grpSpPr>
        <p:sp>
          <p:nvSpPr>
            <p:cNvPr id="64" name="Freeform 31"/>
            <p:cNvSpPr>
              <a:spLocks noChangeAspect="1" noEditPoints="1"/>
            </p:cNvSpPr>
            <p:nvPr/>
          </p:nvSpPr>
          <p:spPr bwMode="auto">
            <a:xfrm>
              <a:off x="3577110" y="4366532"/>
              <a:ext cx="333262" cy="468000"/>
            </a:xfrm>
            <a:custGeom>
              <a:avLst/>
              <a:gdLst>
                <a:gd name="T0" fmla="*/ 90 w 293"/>
                <a:gd name="T1" fmla="*/ 383 h 400"/>
                <a:gd name="T2" fmla="*/ 147 w 293"/>
                <a:gd name="T3" fmla="*/ 400 h 400"/>
                <a:gd name="T4" fmla="*/ 203 w 293"/>
                <a:gd name="T5" fmla="*/ 383 h 400"/>
                <a:gd name="T6" fmla="*/ 203 w 293"/>
                <a:gd name="T7" fmla="*/ 342 h 400"/>
                <a:gd name="T8" fmla="*/ 90 w 293"/>
                <a:gd name="T9" fmla="*/ 342 h 400"/>
                <a:gd name="T10" fmla="*/ 90 w 293"/>
                <a:gd name="T11" fmla="*/ 383 h 400"/>
                <a:gd name="T12" fmla="*/ 201 w 293"/>
                <a:gd name="T13" fmla="*/ 318 h 400"/>
                <a:gd name="T14" fmla="*/ 286 w 293"/>
                <a:gd name="T15" fmla="*/ 116 h 400"/>
                <a:gd name="T16" fmla="*/ 147 w 293"/>
                <a:gd name="T17" fmla="*/ 0 h 400"/>
                <a:gd name="T18" fmla="*/ 7 w 293"/>
                <a:gd name="T19" fmla="*/ 116 h 400"/>
                <a:gd name="T20" fmla="*/ 93 w 293"/>
                <a:gd name="T21" fmla="*/ 318 h 400"/>
                <a:gd name="T22" fmla="*/ 201 w 293"/>
                <a:gd name="T23" fmla="*/ 318 h 400"/>
                <a:gd name="T24" fmla="*/ 50 w 293"/>
                <a:gd name="T25" fmla="*/ 119 h 400"/>
                <a:gd name="T26" fmla="*/ 147 w 293"/>
                <a:gd name="T27" fmla="*/ 41 h 400"/>
                <a:gd name="T28" fmla="*/ 244 w 293"/>
                <a:gd name="T29" fmla="*/ 119 h 400"/>
                <a:gd name="T30" fmla="*/ 208 w 293"/>
                <a:gd name="T31" fmla="*/ 198 h 400"/>
                <a:gd name="T32" fmla="*/ 163 w 293"/>
                <a:gd name="T33" fmla="*/ 283 h 400"/>
                <a:gd name="T34" fmla="*/ 130 w 293"/>
                <a:gd name="T35" fmla="*/ 283 h 400"/>
                <a:gd name="T36" fmla="*/ 86 w 293"/>
                <a:gd name="T37" fmla="*/ 198 h 400"/>
                <a:gd name="T38" fmla="*/ 50 w 293"/>
                <a:gd name="T39" fmla="*/ 119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3" h="400">
                  <a:moveTo>
                    <a:pt x="90" y="383"/>
                  </a:moveTo>
                  <a:cubicBezTo>
                    <a:pt x="106" y="393"/>
                    <a:pt x="125" y="400"/>
                    <a:pt x="147" y="400"/>
                  </a:cubicBezTo>
                  <a:cubicBezTo>
                    <a:pt x="169" y="400"/>
                    <a:pt x="187" y="393"/>
                    <a:pt x="203" y="383"/>
                  </a:cubicBezTo>
                  <a:cubicBezTo>
                    <a:pt x="203" y="342"/>
                    <a:pt x="203" y="342"/>
                    <a:pt x="203" y="342"/>
                  </a:cubicBezTo>
                  <a:cubicBezTo>
                    <a:pt x="90" y="342"/>
                    <a:pt x="90" y="342"/>
                    <a:pt x="90" y="342"/>
                  </a:cubicBezTo>
                  <a:lnTo>
                    <a:pt x="90" y="383"/>
                  </a:lnTo>
                  <a:close/>
                  <a:moveTo>
                    <a:pt x="201" y="318"/>
                  </a:moveTo>
                  <a:cubicBezTo>
                    <a:pt x="201" y="231"/>
                    <a:pt x="293" y="203"/>
                    <a:pt x="286" y="116"/>
                  </a:cubicBezTo>
                  <a:cubicBezTo>
                    <a:pt x="282" y="61"/>
                    <a:pt x="245" y="0"/>
                    <a:pt x="147" y="0"/>
                  </a:cubicBezTo>
                  <a:cubicBezTo>
                    <a:pt x="49" y="0"/>
                    <a:pt x="12" y="61"/>
                    <a:pt x="7" y="116"/>
                  </a:cubicBezTo>
                  <a:cubicBezTo>
                    <a:pt x="0" y="203"/>
                    <a:pt x="93" y="231"/>
                    <a:pt x="93" y="318"/>
                  </a:cubicBezTo>
                  <a:lnTo>
                    <a:pt x="201" y="318"/>
                  </a:lnTo>
                  <a:close/>
                  <a:moveTo>
                    <a:pt x="50" y="119"/>
                  </a:moveTo>
                  <a:cubicBezTo>
                    <a:pt x="54" y="67"/>
                    <a:pt x="89" y="41"/>
                    <a:pt x="147" y="41"/>
                  </a:cubicBezTo>
                  <a:cubicBezTo>
                    <a:pt x="204" y="41"/>
                    <a:pt x="240" y="67"/>
                    <a:pt x="244" y="119"/>
                  </a:cubicBezTo>
                  <a:cubicBezTo>
                    <a:pt x="246" y="148"/>
                    <a:pt x="230" y="167"/>
                    <a:pt x="208" y="198"/>
                  </a:cubicBezTo>
                  <a:cubicBezTo>
                    <a:pt x="192" y="221"/>
                    <a:pt x="172" y="248"/>
                    <a:pt x="163" y="283"/>
                  </a:cubicBezTo>
                  <a:cubicBezTo>
                    <a:pt x="130" y="283"/>
                    <a:pt x="130" y="283"/>
                    <a:pt x="130" y="283"/>
                  </a:cubicBezTo>
                  <a:cubicBezTo>
                    <a:pt x="121" y="248"/>
                    <a:pt x="102" y="221"/>
                    <a:pt x="86" y="198"/>
                  </a:cubicBezTo>
                  <a:cubicBezTo>
                    <a:pt x="64" y="167"/>
                    <a:pt x="47" y="148"/>
                    <a:pt x="50" y="119"/>
                  </a:cubicBez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62811" tIns="31406" rIns="62811" bIns="3140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5" name="Oval 125"/>
            <p:cNvSpPr/>
            <p:nvPr/>
          </p:nvSpPr>
          <p:spPr>
            <a:xfrm>
              <a:off x="3401741" y="4254550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6" name="Group 130"/>
          <p:cNvGrpSpPr/>
          <p:nvPr/>
        </p:nvGrpSpPr>
        <p:grpSpPr>
          <a:xfrm>
            <a:off x="5650852" y="2031073"/>
            <a:ext cx="469844" cy="469844"/>
            <a:chOff x="6006611" y="4240036"/>
            <a:chExt cx="684000" cy="684000"/>
          </a:xfrm>
        </p:grpSpPr>
        <p:sp>
          <p:nvSpPr>
            <p:cNvPr id="91" name="Freeform 44"/>
            <p:cNvSpPr>
              <a:spLocks noChangeAspect="1" noEditPoints="1"/>
            </p:cNvSpPr>
            <p:nvPr/>
          </p:nvSpPr>
          <p:spPr bwMode="auto">
            <a:xfrm>
              <a:off x="6132322" y="4366036"/>
              <a:ext cx="432579" cy="432000"/>
            </a:xfrm>
            <a:custGeom>
              <a:avLst/>
              <a:gdLst>
                <a:gd name="T0" fmla="*/ 287 w 316"/>
                <a:gd name="T1" fmla="*/ 29 h 316"/>
                <a:gd name="T2" fmla="*/ 236 w 316"/>
                <a:gd name="T3" fmla="*/ 4 h 316"/>
                <a:gd name="T4" fmla="*/ 135 w 316"/>
                <a:gd name="T5" fmla="*/ 105 h 316"/>
                <a:gd name="T6" fmla="*/ 20 w 316"/>
                <a:gd name="T7" fmla="*/ 221 h 316"/>
                <a:gd name="T8" fmla="*/ 0 w 316"/>
                <a:gd name="T9" fmla="*/ 316 h 316"/>
                <a:gd name="T10" fmla="*/ 95 w 316"/>
                <a:gd name="T11" fmla="*/ 296 h 316"/>
                <a:gd name="T12" fmla="*/ 210 w 316"/>
                <a:gd name="T13" fmla="*/ 180 h 316"/>
                <a:gd name="T14" fmla="*/ 312 w 316"/>
                <a:gd name="T15" fmla="*/ 79 h 316"/>
                <a:gd name="T16" fmla="*/ 287 w 316"/>
                <a:gd name="T17" fmla="*/ 29 h 316"/>
                <a:gd name="T18" fmla="*/ 89 w 316"/>
                <a:gd name="T19" fmla="*/ 284 h 316"/>
                <a:gd name="T20" fmla="*/ 57 w 316"/>
                <a:gd name="T21" fmla="*/ 291 h 316"/>
                <a:gd name="T22" fmla="*/ 43 w 316"/>
                <a:gd name="T23" fmla="*/ 273 h 316"/>
                <a:gd name="T24" fmla="*/ 24 w 316"/>
                <a:gd name="T25" fmla="*/ 259 h 316"/>
                <a:gd name="T26" fmla="*/ 31 w 316"/>
                <a:gd name="T27" fmla="*/ 226 h 316"/>
                <a:gd name="T28" fmla="*/ 41 w 316"/>
                <a:gd name="T29" fmla="*/ 217 h 316"/>
                <a:gd name="T30" fmla="*/ 78 w 316"/>
                <a:gd name="T31" fmla="*/ 237 h 316"/>
                <a:gd name="T32" fmla="*/ 99 w 316"/>
                <a:gd name="T33" fmla="*/ 275 h 316"/>
                <a:gd name="T34" fmla="*/ 89 w 316"/>
                <a:gd name="T35" fmla="*/ 284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6" h="316">
                  <a:moveTo>
                    <a:pt x="287" y="29"/>
                  </a:moveTo>
                  <a:cubicBezTo>
                    <a:pt x="258" y="0"/>
                    <a:pt x="236" y="4"/>
                    <a:pt x="236" y="4"/>
                  </a:cubicBezTo>
                  <a:cubicBezTo>
                    <a:pt x="135" y="105"/>
                    <a:pt x="135" y="105"/>
                    <a:pt x="135" y="105"/>
                  </a:cubicBezTo>
                  <a:cubicBezTo>
                    <a:pt x="20" y="221"/>
                    <a:pt x="20" y="221"/>
                    <a:pt x="20" y="221"/>
                  </a:cubicBezTo>
                  <a:cubicBezTo>
                    <a:pt x="0" y="316"/>
                    <a:pt x="0" y="316"/>
                    <a:pt x="0" y="316"/>
                  </a:cubicBezTo>
                  <a:cubicBezTo>
                    <a:pt x="95" y="296"/>
                    <a:pt x="95" y="296"/>
                    <a:pt x="95" y="296"/>
                  </a:cubicBezTo>
                  <a:cubicBezTo>
                    <a:pt x="210" y="180"/>
                    <a:pt x="210" y="180"/>
                    <a:pt x="210" y="180"/>
                  </a:cubicBezTo>
                  <a:cubicBezTo>
                    <a:pt x="312" y="79"/>
                    <a:pt x="312" y="79"/>
                    <a:pt x="312" y="79"/>
                  </a:cubicBezTo>
                  <a:cubicBezTo>
                    <a:pt x="312" y="79"/>
                    <a:pt x="316" y="58"/>
                    <a:pt x="287" y="29"/>
                  </a:cubicBezTo>
                  <a:close/>
                  <a:moveTo>
                    <a:pt x="89" y="284"/>
                  </a:moveTo>
                  <a:cubicBezTo>
                    <a:pt x="57" y="291"/>
                    <a:pt x="57" y="291"/>
                    <a:pt x="57" y="291"/>
                  </a:cubicBezTo>
                  <a:cubicBezTo>
                    <a:pt x="54" y="285"/>
                    <a:pt x="50" y="280"/>
                    <a:pt x="43" y="273"/>
                  </a:cubicBezTo>
                  <a:cubicBezTo>
                    <a:pt x="36" y="266"/>
                    <a:pt x="30" y="262"/>
                    <a:pt x="24" y="259"/>
                  </a:cubicBezTo>
                  <a:cubicBezTo>
                    <a:pt x="31" y="226"/>
                    <a:pt x="31" y="226"/>
                    <a:pt x="31" y="226"/>
                  </a:cubicBezTo>
                  <a:cubicBezTo>
                    <a:pt x="41" y="217"/>
                    <a:pt x="41" y="217"/>
                    <a:pt x="41" y="217"/>
                  </a:cubicBezTo>
                  <a:cubicBezTo>
                    <a:pt x="41" y="217"/>
                    <a:pt x="58" y="217"/>
                    <a:pt x="78" y="237"/>
                  </a:cubicBezTo>
                  <a:cubicBezTo>
                    <a:pt x="98" y="257"/>
                    <a:pt x="99" y="275"/>
                    <a:pt x="99" y="275"/>
                  </a:cubicBezTo>
                  <a:lnTo>
                    <a:pt x="89" y="284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62811" tIns="31406" rIns="62811" bIns="3140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2" name="Oval 126"/>
            <p:cNvSpPr/>
            <p:nvPr/>
          </p:nvSpPr>
          <p:spPr>
            <a:xfrm>
              <a:off x="6006611" y="4240036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96" name="Content Placeholder 2"/>
          <p:cNvSpPr txBox="1"/>
          <p:nvPr/>
        </p:nvSpPr>
        <p:spPr>
          <a:xfrm>
            <a:off x="516890" y="3230880"/>
            <a:ext cx="2338070" cy="738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 defTabSz="649605" fontAlgn="base"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五、奥卡姆剃刀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 defTabSz="649605" fontAlgn="base"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原理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8" name="Content Placeholder 2"/>
          <p:cNvSpPr txBox="1"/>
          <p:nvPr/>
        </p:nvSpPr>
        <p:spPr>
          <a:xfrm>
            <a:off x="3124835" y="3262630"/>
            <a:ext cx="1977390" cy="36893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649605" fontAlgn="base"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六、7±2 法则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Content Placeholder 2"/>
          <p:cNvSpPr txBox="1"/>
          <p:nvPr/>
        </p:nvSpPr>
        <p:spPr>
          <a:xfrm>
            <a:off x="5342255" y="3262630"/>
            <a:ext cx="2098040" cy="36893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 defTabSz="649605" fontAlgn="base"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七、接近法则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-33655" y="365760"/>
            <a:ext cx="564007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第三节 用户界面设计的七大定律</a:t>
            </a:r>
            <a:endParaRPr sz="2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7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7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500"/>
                            </p:stCondLst>
                            <p:childTnLst>
                              <p:par>
                                <p:cTn id="4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bldLvl="0" animBg="1"/>
      <p:bldP spid="57" grpId="0" bldLvl="0" animBg="1"/>
      <p:bldP spid="58" grpId="0" bldLvl="0" animBg="1"/>
      <p:bldP spid="96" grpId="0"/>
      <p:bldP spid="98" grpId="0"/>
      <p:bldP spid="100" grpId="0"/>
      <p:bldP spid="3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6" name="直接连接符 35"/>
          <p:cNvCxnSpPr/>
          <p:nvPr/>
        </p:nvCxnSpPr>
        <p:spPr>
          <a:xfrm>
            <a:off x="2204506" y="2787774"/>
            <a:ext cx="424847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2204506" y="3723878"/>
            <a:ext cx="424847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2204506" y="2931790"/>
            <a:ext cx="42484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 descr="企业lg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47465" y="1275080"/>
            <a:ext cx="1129030" cy="1129030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6734"/>
            <a:ext cx="2699792" cy="5136766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401463" y="2612770"/>
            <a:ext cx="18968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accent6">
                    <a:lumMod val="75000"/>
                  </a:schemeClr>
                </a:solidFill>
              </a:rPr>
              <a:t>Contents</a:t>
            </a:r>
            <a:endParaRPr lang="zh-CN" altLang="en-US" sz="36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93306" y="1891133"/>
            <a:ext cx="1313180" cy="769441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3563620" y="1403985"/>
            <a:ext cx="515620" cy="51562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554220" y="1199515"/>
            <a:ext cx="4032250" cy="878840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accent6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第一章  用户界面概念  与设计基础</a:t>
            </a:r>
            <a:endParaRPr lang="zh-CN" altLang="en-US" sz="2800" dirty="0">
              <a:solidFill>
                <a:schemeClr val="accent6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566920" y="2360930"/>
            <a:ext cx="4032250" cy="954405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accent6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第二章  移动端 UI设计方法与训练</a:t>
            </a:r>
            <a:endParaRPr lang="zh-CN" altLang="en-US" sz="2800" dirty="0">
              <a:solidFill>
                <a:schemeClr val="accent6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578985" y="3561080"/>
            <a:ext cx="4032250" cy="706120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accent6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第三章  欣赏与表达</a:t>
            </a:r>
            <a:endParaRPr lang="zh-CN" altLang="en-US" sz="2800" dirty="0">
              <a:solidFill>
                <a:schemeClr val="accent6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3582035" y="2476500"/>
            <a:ext cx="515620" cy="51562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3575050" y="3472815"/>
            <a:ext cx="515620" cy="51562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7" grpId="0" animBg="1"/>
      <p:bldP spid="9" grpId="0" bldLvl="0" animBg="1"/>
      <p:bldP spid="10" grpId="0" bldLvl="0" animBg="1"/>
      <p:bldP spid="12" grpId="0" bldLvl="0" animBg="1"/>
      <p:bldP spid="14" grpId="0" bldLvl="0" animBg="1"/>
      <p:bldP spid="2" grpId="0" bldLvl="0" animBg="1"/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132843" y="1284496"/>
            <a:ext cx="1696683" cy="52322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2">
                    <a:lumMod val="9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One</a:t>
            </a:r>
            <a:endParaRPr lang="zh-CN" altLang="en-US" sz="2800" dirty="0">
              <a:solidFill>
                <a:schemeClr val="bg2">
                  <a:lumMod val="9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96440" y="1905179"/>
            <a:ext cx="282945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accent6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用户界面概念与设计基础</a:t>
            </a:r>
            <a:endParaRPr lang="zh-CN" altLang="en-US" sz="3200" dirty="0">
              <a:solidFill>
                <a:schemeClr val="accent6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30157" y="1310017"/>
            <a:ext cx="176202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FFFFFF"/>
                </a:solidFill>
                <a:latin typeface="Kozuka Mincho Pr6N H" pitchFamily="18" charset="-128"/>
                <a:ea typeface="Kozuka Mincho Pr6N H" pitchFamily="18" charset="-128"/>
              </a:rPr>
              <a:t>01</a:t>
            </a:r>
            <a:endParaRPr lang="zh-CN" altLang="en-US" sz="9600" b="1" dirty="0">
              <a:solidFill>
                <a:srgbClr val="FFFFFF"/>
              </a:solidFill>
              <a:latin typeface="Kozuka Mincho Pr6N H" pitchFamily="18" charset="-128"/>
              <a:ea typeface="Kozuka Mincho Pr6N H" pitchFamily="18" charset="-128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2312320" y="3167467"/>
            <a:ext cx="4248472" cy="0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2369470" y="1123086"/>
            <a:ext cx="4248472" cy="0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1215154" y="1491630"/>
            <a:ext cx="831692" cy="792088"/>
            <a:chOff x="1215154" y="1491630"/>
            <a:chExt cx="831692" cy="792088"/>
          </a:xfrm>
        </p:grpSpPr>
        <p:sp>
          <p:nvSpPr>
            <p:cNvPr id="6" name="正五边形 5"/>
            <p:cNvSpPr/>
            <p:nvPr/>
          </p:nvSpPr>
          <p:spPr>
            <a:xfrm>
              <a:off x="1215154" y="1491630"/>
              <a:ext cx="831692" cy="792088"/>
            </a:xfrm>
            <a:prstGeom prst="pentagon">
              <a:avLst/>
            </a:prstGeom>
            <a:no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Freeform 72"/>
            <p:cNvSpPr>
              <a:spLocks noEditPoints="1"/>
            </p:cNvSpPr>
            <p:nvPr/>
          </p:nvSpPr>
          <p:spPr bwMode="auto">
            <a:xfrm>
              <a:off x="1409961" y="1687714"/>
              <a:ext cx="485110" cy="485984"/>
            </a:xfrm>
            <a:custGeom>
              <a:avLst/>
              <a:gdLst>
                <a:gd name="T0" fmla="*/ 337 w 411"/>
                <a:gd name="T1" fmla="*/ 198 h 412"/>
                <a:gd name="T2" fmla="*/ 284 w 411"/>
                <a:gd name="T3" fmla="*/ 220 h 412"/>
                <a:gd name="T4" fmla="*/ 249 w 411"/>
                <a:gd name="T5" fmla="*/ 185 h 412"/>
                <a:gd name="T6" fmla="*/ 283 w 411"/>
                <a:gd name="T7" fmla="*/ 107 h 412"/>
                <a:gd name="T8" fmla="*/ 176 w 411"/>
                <a:gd name="T9" fmla="*/ 0 h 412"/>
                <a:gd name="T10" fmla="*/ 68 w 411"/>
                <a:gd name="T11" fmla="*/ 107 h 412"/>
                <a:gd name="T12" fmla="*/ 116 w 411"/>
                <a:gd name="T13" fmla="*/ 196 h 412"/>
                <a:gd name="T14" fmla="*/ 96 w 411"/>
                <a:gd name="T15" fmla="*/ 266 h 412"/>
                <a:gd name="T16" fmla="*/ 74 w 411"/>
                <a:gd name="T17" fmla="*/ 263 h 412"/>
                <a:gd name="T18" fmla="*/ 0 w 411"/>
                <a:gd name="T19" fmla="*/ 337 h 412"/>
                <a:gd name="T20" fmla="*/ 74 w 411"/>
                <a:gd name="T21" fmla="*/ 412 h 412"/>
                <a:gd name="T22" fmla="*/ 149 w 411"/>
                <a:gd name="T23" fmla="*/ 337 h 412"/>
                <a:gd name="T24" fmla="*/ 110 w 411"/>
                <a:gd name="T25" fmla="*/ 272 h 412"/>
                <a:gd name="T26" fmla="*/ 130 w 411"/>
                <a:gd name="T27" fmla="*/ 204 h 412"/>
                <a:gd name="T28" fmla="*/ 176 w 411"/>
                <a:gd name="T29" fmla="*/ 214 h 412"/>
                <a:gd name="T30" fmla="*/ 238 w 411"/>
                <a:gd name="T31" fmla="*/ 195 h 412"/>
                <a:gd name="T32" fmla="*/ 275 w 411"/>
                <a:gd name="T33" fmla="*/ 232 h 412"/>
                <a:gd name="T34" fmla="*/ 262 w 411"/>
                <a:gd name="T35" fmla="*/ 273 h 412"/>
                <a:gd name="T36" fmla="*/ 337 w 411"/>
                <a:gd name="T37" fmla="*/ 347 h 412"/>
                <a:gd name="T38" fmla="*/ 411 w 411"/>
                <a:gd name="T39" fmla="*/ 273 h 412"/>
                <a:gd name="T40" fmla="*/ 337 w 411"/>
                <a:gd name="T41" fmla="*/ 198 h 412"/>
                <a:gd name="T42" fmla="*/ 134 w 411"/>
                <a:gd name="T43" fmla="*/ 337 h 412"/>
                <a:gd name="T44" fmla="*/ 74 w 411"/>
                <a:gd name="T45" fmla="*/ 397 h 412"/>
                <a:gd name="T46" fmla="*/ 14 w 411"/>
                <a:gd name="T47" fmla="*/ 337 h 412"/>
                <a:gd name="T48" fmla="*/ 74 w 411"/>
                <a:gd name="T49" fmla="*/ 278 h 412"/>
                <a:gd name="T50" fmla="*/ 134 w 411"/>
                <a:gd name="T51" fmla="*/ 337 h 412"/>
                <a:gd name="T52" fmla="*/ 83 w 411"/>
                <a:gd name="T53" fmla="*/ 107 h 412"/>
                <a:gd name="T54" fmla="*/ 176 w 411"/>
                <a:gd name="T55" fmla="*/ 14 h 412"/>
                <a:gd name="T56" fmla="*/ 268 w 411"/>
                <a:gd name="T57" fmla="*/ 107 h 412"/>
                <a:gd name="T58" fmla="*/ 176 w 411"/>
                <a:gd name="T59" fmla="*/ 200 h 412"/>
                <a:gd name="T60" fmla="*/ 83 w 411"/>
                <a:gd name="T61" fmla="*/ 107 h 412"/>
                <a:gd name="T62" fmla="*/ 337 w 411"/>
                <a:gd name="T63" fmla="*/ 332 h 412"/>
                <a:gd name="T64" fmla="*/ 277 w 411"/>
                <a:gd name="T65" fmla="*/ 273 h 412"/>
                <a:gd name="T66" fmla="*/ 337 w 411"/>
                <a:gd name="T67" fmla="*/ 213 h 412"/>
                <a:gd name="T68" fmla="*/ 397 w 411"/>
                <a:gd name="T69" fmla="*/ 273 h 412"/>
                <a:gd name="T70" fmla="*/ 337 w 411"/>
                <a:gd name="T71" fmla="*/ 332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11" h="412">
                  <a:moveTo>
                    <a:pt x="337" y="198"/>
                  </a:moveTo>
                  <a:cubicBezTo>
                    <a:pt x="316" y="198"/>
                    <a:pt x="298" y="206"/>
                    <a:pt x="284" y="220"/>
                  </a:cubicBezTo>
                  <a:cubicBezTo>
                    <a:pt x="249" y="185"/>
                    <a:pt x="249" y="185"/>
                    <a:pt x="249" y="185"/>
                  </a:cubicBezTo>
                  <a:cubicBezTo>
                    <a:pt x="270" y="166"/>
                    <a:pt x="283" y="138"/>
                    <a:pt x="283" y="107"/>
                  </a:cubicBezTo>
                  <a:cubicBezTo>
                    <a:pt x="283" y="48"/>
                    <a:pt x="235" y="0"/>
                    <a:pt x="176" y="0"/>
                  </a:cubicBezTo>
                  <a:cubicBezTo>
                    <a:pt x="117" y="0"/>
                    <a:pt x="68" y="48"/>
                    <a:pt x="68" y="107"/>
                  </a:cubicBezTo>
                  <a:cubicBezTo>
                    <a:pt x="68" y="144"/>
                    <a:pt x="88" y="177"/>
                    <a:pt x="116" y="196"/>
                  </a:cubicBezTo>
                  <a:cubicBezTo>
                    <a:pt x="96" y="266"/>
                    <a:pt x="96" y="266"/>
                    <a:pt x="96" y="266"/>
                  </a:cubicBezTo>
                  <a:cubicBezTo>
                    <a:pt x="89" y="264"/>
                    <a:pt x="82" y="263"/>
                    <a:pt x="74" y="263"/>
                  </a:cubicBezTo>
                  <a:cubicBezTo>
                    <a:pt x="33" y="263"/>
                    <a:pt x="0" y="296"/>
                    <a:pt x="0" y="337"/>
                  </a:cubicBezTo>
                  <a:cubicBezTo>
                    <a:pt x="0" y="378"/>
                    <a:pt x="33" y="412"/>
                    <a:pt x="74" y="412"/>
                  </a:cubicBezTo>
                  <a:cubicBezTo>
                    <a:pt x="115" y="412"/>
                    <a:pt x="149" y="378"/>
                    <a:pt x="149" y="337"/>
                  </a:cubicBezTo>
                  <a:cubicBezTo>
                    <a:pt x="149" y="309"/>
                    <a:pt x="133" y="284"/>
                    <a:pt x="110" y="272"/>
                  </a:cubicBezTo>
                  <a:cubicBezTo>
                    <a:pt x="130" y="204"/>
                    <a:pt x="130" y="204"/>
                    <a:pt x="130" y="204"/>
                  </a:cubicBezTo>
                  <a:cubicBezTo>
                    <a:pt x="144" y="210"/>
                    <a:pt x="159" y="214"/>
                    <a:pt x="176" y="214"/>
                  </a:cubicBezTo>
                  <a:cubicBezTo>
                    <a:pt x="199" y="214"/>
                    <a:pt x="220" y="207"/>
                    <a:pt x="238" y="195"/>
                  </a:cubicBezTo>
                  <a:cubicBezTo>
                    <a:pt x="275" y="232"/>
                    <a:pt x="275" y="232"/>
                    <a:pt x="275" y="232"/>
                  </a:cubicBezTo>
                  <a:cubicBezTo>
                    <a:pt x="267" y="243"/>
                    <a:pt x="262" y="257"/>
                    <a:pt x="262" y="273"/>
                  </a:cubicBezTo>
                  <a:cubicBezTo>
                    <a:pt x="262" y="314"/>
                    <a:pt x="296" y="347"/>
                    <a:pt x="337" y="347"/>
                  </a:cubicBezTo>
                  <a:cubicBezTo>
                    <a:pt x="378" y="347"/>
                    <a:pt x="411" y="314"/>
                    <a:pt x="411" y="273"/>
                  </a:cubicBezTo>
                  <a:cubicBezTo>
                    <a:pt x="411" y="231"/>
                    <a:pt x="378" y="198"/>
                    <a:pt x="337" y="198"/>
                  </a:cubicBezTo>
                  <a:close/>
                  <a:moveTo>
                    <a:pt x="134" y="337"/>
                  </a:moveTo>
                  <a:cubicBezTo>
                    <a:pt x="134" y="370"/>
                    <a:pt x="107" y="397"/>
                    <a:pt x="74" y="397"/>
                  </a:cubicBezTo>
                  <a:cubicBezTo>
                    <a:pt x="41" y="397"/>
                    <a:pt x="14" y="370"/>
                    <a:pt x="14" y="337"/>
                  </a:cubicBezTo>
                  <a:cubicBezTo>
                    <a:pt x="14" y="304"/>
                    <a:pt x="41" y="278"/>
                    <a:pt x="74" y="278"/>
                  </a:cubicBezTo>
                  <a:cubicBezTo>
                    <a:pt x="107" y="278"/>
                    <a:pt x="134" y="304"/>
                    <a:pt x="134" y="337"/>
                  </a:cubicBezTo>
                  <a:close/>
                  <a:moveTo>
                    <a:pt x="83" y="107"/>
                  </a:moveTo>
                  <a:cubicBezTo>
                    <a:pt x="83" y="56"/>
                    <a:pt x="125" y="14"/>
                    <a:pt x="176" y="14"/>
                  </a:cubicBezTo>
                  <a:cubicBezTo>
                    <a:pt x="227" y="14"/>
                    <a:pt x="268" y="56"/>
                    <a:pt x="268" y="107"/>
                  </a:cubicBezTo>
                  <a:cubicBezTo>
                    <a:pt x="268" y="158"/>
                    <a:pt x="227" y="200"/>
                    <a:pt x="176" y="200"/>
                  </a:cubicBezTo>
                  <a:cubicBezTo>
                    <a:pt x="125" y="200"/>
                    <a:pt x="83" y="158"/>
                    <a:pt x="83" y="107"/>
                  </a:cubicBezTo>
                  <a:close/>
                  <a:moveTo>
                    <a:pt x="337" y="332"/>
                  </a:moveTo>
                  <a:cubicBezTo>
                    <a:pt x="304" y="332"/>
                    <a:pt x="277" y="306"/>
                    <a:pt x="277" y="273"/>
                  </a:cubicBezTo>
                  <a:cubicBezTo>
                    <a:pt x="277" y="240"/>
                    <a:pt x="304" y="213"/>
                    <a:pt x="337" y="213"/>
                  </a:cubicBezTo>
                  <a:cubicBezTo>
                    <a:pt x="370" y="213"/>
                    <a:pt x="397" y="240"/>
                    <a:pt x="397" y="273"/>
                  </a:cubicBezTo>
                  <a:cubicBezTo>
                    <a:pt x="397" y="306"/>
                    <a:pt x="370" y="332"/>
                    <a:pt x="337" y="332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658522" y="2642119"/>
            <a:ext cx="1944956" cy="1124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知识目标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6117008" y="1623562"/>
            <a:ext cx="831692" cy="792088"/>
            <a:chOff x="3923928" y="1534662"/>
            <a:chExt cx="831692" cy="792088"/>
          </a:xfrm>
        </p:grpSpPr>
        <p:sp>
          <p:nvSpPr>
            <p:cNvPr id="10" name="正五边形 9"/>
            <p:cNvSpPr/>
            <p:nvPr/>
          </p:nvSpPr>
          <p:spPr>
            <a:xfrm>
              <a:off x="3923928" y="1534662"/>
              <a:ext cx="831692" cy="792088"/>
            </a:xfrm>
            <a:prstGeom prst="pentagon">
              <a:avLst/>
            </a:prstGeom>
            <a:no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Freeform 78"/>
            <p:cNvSpPr>
              <a:spLocks noEditPoints="1"/>
            </p:cNvSpPr>
            <p:nvPr/>
          </p:nvSpPr>
          <p:spPr bwMode="auto">
            <a:xfrm>
              <a:off x="4145696" y="1785649"/>
              <a:ext cx="409671" cy="409565"/>
            </a:xfrm>
            <a:custGeom>
              <a:avLst/>
              <a:gdLst>
                <a:gd name="T0" fmla="*/ 174 w 347"/>
                <a:gd name="T1" fmla="*/ 0 h 347"/>
                <a:gd name="T2" fmla="*/ 0 w 347"/>
                <a:gd name="T3" fmla="*/ 174 h 347"/>
                <a:gd name="T4" fmla="*/ 174 w 347"/>
                <a:gd name="T5" fmla="*/ 347 h 347"/>
                <a:gd name="T6" fmla="*/ 347 w 347"/>
                <a:gd name="T7" fmla="*/ 174 h 347"/>
                <a:gd name="T8" fmla="*/ 174 w 347"/>
                <a:gd name="T9" fmla="*/ 0 h 347"/>
                <a:gd name="T10" fmla="*/ 332 w 347"/>
                <a:gd name="T11" fmla="*/ 166 h 347"/>
                <a:gd name="T12" fmla="*/ 283 w 347"/>
                <a:gd name="T13" fmla="*/ 166 h 347"/>
                <a:gd name="T14" fmla="*/ 231 w 347"/>
                <a:gd name="T15" fmla="*/ 26 h 347"/>
                <a:gd name="T16" fmla="*/ 332 w 347"/>
                <a:gd name="T17" fmla="*/ 166 h 347"/>
                <a:gd name="T18" fmla="*/ 174 w 347"/>
                <a:gd name="T19" fmla="*/ 332 h 347"/>
                <a:gd name="T20" fmla="*/ 147 w 347"/>
                <a:gd name="T21" fmla="*/ 181 h 347"/>
                <a:gd name="T22" fmla="*/ 200 w 347"/>
                <a:gd name="T23" fmla="*/ 181 h 347"/>
                <a:gd name="T24" fmla="*/ 174 w 347"/>
                <a:gd name="T25" fmla="*/ 332 h 347"/>
                <a:gd name="T26" fmla="*/ 147 w 347"/>
                <a:gd name="T27" fmla="*/ 166 h 347"/>
                <a:gd name="T28" fmla="*/ 174 w 347"/>
                <a:gd name="T29" fmla="*/ 15 h 347"/>
                <a:gd name="T30" fmla="*/ 174 w 347"/>
                <a:gd name="T31" fmla="*/ 15 h 347"/>
                <a:gd name="T32" fmla="*/ 200 w 347"/>
                <a:gd name="T33" fmla="*/ 166 h 347"/>
                <a:gd name="T34" fmla="*/ 147 w 347"/>
                <a:gd name="T35" fmla="*/ 166 h 347"/>
                <a:gd name="T36" fmla="*/ 153 w 347"/>
                <a:gd name="T37" fmla="*/ 19 h 347"/>
                <a:gd name="T38" fmla="*/ 133 w 347"/>
                <a:gd name="T39" fmla="*/ 166 h 347"/>
                <a:gd name="T40" fmla="*/ 79 w 347"/>
                <a:gd name="T41" fmla="*/ 166 h 347"/>
                <a:gd name="T42" fmla="*/ 153 w 347"/>
                <a:gd name="T43" fmla="*/ 19 h 347"/>
                <a:gd name="T44" fmla="*/ 133 w 347"/>
                <a:gd name="T45" fmla="*/ 181 h 347"/>
                <a:gd name="T46" fmla="*/ 153 w 347"/>
                <a:gd name="T47" fmla="*/ 329 h 347"/>
                <a:gd name="T48" fmla="*/ 79 w 347"/>
                <a:gd name="T49" fmla="*/ 181 h 347"/>
                <a:gd name="T50" fmla="*/ 133 w 347"/>
                <a:gd name="T51" fmla="*/ 181 h 347"/>
                <a:gd name="T52" fmla="*/ 194 w 347"/>
                <a:gd name="T53" fmla="*/ 329 h 347"/>
                <a:gd name="T54" fmla="*/ 215 w 347"/>
                <a:gd name="T55" fmla="*/ 181 h 347"/>
                <a:gd name="T56" fmla="*/ 268 w 347"/>
                <a:gd name="T57" fmla="*/ 181 h 347"/>
                <a:gd name="T58" fmla="*/ 194 w 347"/>
                <a:gd name="T59" fmla="*/ 329 h 347"/>
                <a:gd name="T60" fmla="*/ 215 w 347"/>
                <a:gd name="T61" fmla="*/ 166 h 347"/>
                <a:gd name="T62" fmla="*/ 194 w 347"/>
                <a:gd name="T63" fmla="*/ 19 h 347"/>
                <a:gd name="T64" fmla="*/ 268 w 347"/>
                <a:gd name="T65" fmla="*/ 166 h 347"/>
                <a:gd name="T66" fmla="*/ 215 w 347"/>
                <a:gd name="T67" fmla="*/ 166 h 347"/>
                <a:gd name="T68" fmla="*/ 117 w 347"/>
                <a:gd name="T69" fmla="*/ 26 h 347"/>
                <a:gd name="T70" fmla="*/ 64 w 347"/>
                <a:gd name="T71" fmla="*/ 166 h 347"/>
                <a:gd name="T72" fmla="*/ 15 w 347"/>
                <a:gd name="T73" fmla="*/ 166 h 347"/>
                <a:gd name="T74" fmla="*/ 117 w 347"/>
                <a:gd name="T75" fmla="*/ 26 h 347"/>
                <a:gd name="T76" fmla="*/ 15 w 347"/>
                <a:gd name="T77" fmla="*/ 181 h 347"/>
                <a:gd name="T78" fmla="*/ 64 w 347"/>
                <a:gd name="T79" fmla="*/ 181 h 347"/>
                <a:gd name="T80" fmla="*/ 117 w 347"/>
                <a:gd name="T81" fmla="*/ 322 h 347"/>
                <a:gd name="T82" fmla="*/ 15 w 347"/>
                <a:gd name="T83" fmla="*/ 181 h 347"/>
                <a:gd name="T84" fmla="*/ 231 w 347"/>
                <a:gd name="T85" fmla="*/ 322 h 347"/>
                <a:gd name="T86" fmla="*/ 283 w 347"/>
                <a:gd name="T87" fmla="*/ 181 h 347"/>
                <a:gd name="T88" fmla="*/ 332 w 347"/>
                <a:gd name="T89" fmla="*/ 181 h 347"/>
                <a:gd name="T90" fmla="*/ 231 w 347"/>
                <a:gd name="T91" fmla="*/ 322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47" h="347">
                  <a:moveTo>
                    <a:pt x="174" y="0"/>
                  </a:moveTo>
                  <a:cubicBezTo>
                    <a:pt x="78" y="0"/>
                    <a:pt x="0" y="78"/>
                    <a:pt x="0" y="174"/>
                  </a:cubicBezTo>
                  <a:cubicBezTo>
                    <a:pt x="0" y="269"/>
                    <a:pt x="78" y="347"/>
                    <a:pt x="174" y="347"/>
                  </a:cubicBezTo>
                  <a:cubicBezTo>
                    <a:pt x="269" y="347"/>
                    <a:pt x="347" y="269"/>
                    <a:pt x="347" y="174"/>
                  </a:cubicBezTo>
                  <a:cubicBezTo>
                    <a:pt x="347" y="78"/>
                    <a:pt x="269" y="0"/>
                    <a:pt x="174" y="0"/>
                  </a:cubicBezTo>
                  <a:close/>
                  <a:moveTo>
                    <a:pt x="332" y="166"/>
                  </a:moveTo>
                  <a:cubicBezTo>
                    <a:pt x="283" y="166"/>
                    <a:pt x="283" y="166"/>
                    <a:pt x="283" y="166"/>
                  </a:cubicBezTo>
                  <a:cubicBezTo>
                    <a:pt x="281" y="107"/>
                    <a:pt x="261" y="55"/>
                    <a:pt x="231" y="26"/>
                  </a:cubicBezTo>
                  <a:cubicBezTo>
                    <a:pt x="288" y="48"/>
                    <a:pt x="329" y="102"/>
                    <a:pt x="332" y="166"/>
                  </a:cubicBezTo>
                  <a:close/>
                  <a:moveTo>
                    <a:pt x="174" y="332"/>
                  </a:moveTo>
                  <a:cubicBezTo>
                    <a:pt x="165" y="330"/>
                    <a:pt x="148" y="277"/>
                    <a:pt x="147" y="181"/>
                  </a:cubicBezTo>
                  <a:cubicBezTo>
                    <a:pt x="200" y="181"/>
                    <a:pt x="200" y="181"/>
                    <a:pt x="200" y="181"/>
                  </a:cubicBezTo>
                  <a:cubicBezTo>
                    <a:pt x="199" y="277"/>
                    <a:pt x="183" y="330"/>
                    <a:pt x="174" y="332"/>
                  </a:cubicBezTo>
                  <a:close/>
                  <a:moveTo>
                    <a:pt x="147" y="166"/>
                  </a:moveTo>
                  <a:cubicBezTo>
                    <a:pt x="148" y="70"/>
                    <a:pt x="165" y="17"/>
                    <a:pt x="174" y="15"/>
                  </a:cubicBezTo>
                  <a:cubicBezTo>
                    <a:pt x="174" y="15"/>
                    <a:pt x="174" y="15"/>
                    <a:pt x="174" y="15"/>
                  </a:cubicBezTo>
                  <a:cubicBezTo>
                    <a:pt x="183" y="17"/>
                    <a:pt x="199" y="70"/>
                    <a:pt x="200" y="166"/>
                  </a:cubicBezTo>
                  <a:lnTo>
                    <a:pt x="147" y="166"/>
                  </a:lnTo>
                  <a:close/>
                  <a:moveTo>
                    <a:pt x="153" y="19"/>
                  </a:moveTo>
                  <a:cubicBezTo>
                    <a:pt x="138" y="51"/>
                    <a:pt x="133" y="118"/>
                    <a:pt x="133" y="166"/>
                  </a:cubicBezTo>
                  <a:cubicBezTo>
                    <a:pt x="79" y="166"/>
                    <a:pt x="79" y="166"/>
                    <a:pt x="79" y="166"/>
                  </a:cubicBezTo>
                  <a:cubicBezTo>
                    <a:pt x="81" y="94"/>
                    <a:pt x="112" y="34"/>
                    <a:pt x="153" y="19"/>
                  </a:cubicBezTo>
                  <a:close/>
                  <a:moveTo>
                    <a:pt x="133" y="181"/>
                  </a:moveTo>
                  <a:cubicBezTo>
                    <a:pt x="133" y="229"/>
                    <a:pt x="138" y="296"/>
                    <a:pt x="153" y="329"/>
                  </a:cubicBezTo>
                  <a:cubicBezTo>
                    <a:pt x="112" y="313"/>
                    <a:pt x="81" y="254"/>
                    <a:pt x="79" y="181"/>
                  </a:cubicBezTo>
                  <a:lnTo>
                    <a:pt x="133" y="181"/>
                  </a:lnTo>
                  <a:close/>
                  <a:moveTo>
                    <a:pt x="194" y="329"/>
                  </a:moveTo>
                  <a:cubicBezTo>
                    <a:pt x="209" y="296"/>
                    <a:pt x="214" y="229"/>
                    <a:pt x="215" y="181"/>
                  </a:cubicBezTo>
                  <a:cubicBezTo>
                    <a:pt x="268" y="181"/>
                    <a:pt x="268" y="181"/>
                    <a:pt x="268" y="181"/>
                  </a:cubicBezTo>
                  <a:cubicBezTo>
                    <a:pt x="266" y="254"/>
                    <a:pt x="235" y="313"/>
                    <a:pt x="194" y="329"/>
                  </a:cubicBezTo>
                  <a:close/>
                  <a:moveTo>
                    <a:pt x="215" y="166"/>
                  </a:moveTo>
                  <a:cubicBezTo>
                    <a:pt x="214" y="118"/>
                    <a:pt x="209" y="51"/>
                    <a:pt x="194" y="19"/>
                  </a:cubicBezTo>
                  <a:cubicBezTo>
                    <a:pt x="235" y="34"/>
                    <a:pt x="266" y="94"/>
                    <a:pt x="268" y="166"/>
                  </a:cubicBezTo>
                  <a:lnTo>
                    <a:pt x="215" y="166"/>
                  </a:lnTo>
                  <a:close/>
                  <a:moveTo>
                    <a:pt x="117" y="26"/>
                  </a:moveTo>
                  <a:cubicBezTo>
                    <a:pt x="87" y="55"/>
                    <a:pt x="66" y="107"/>
                    <a:pt x="64" y="166"/>
                  </a:cubicBezTo>
                  <a:cubicBezTo>
                    <a:pt x="15" y="166"/>
                    <a:pt x="15" y="166"/>
                    <a:pt x="15" y="166"/>
                  </a:cubicBezTo>
                  <a:cubicBezTo>
                    <a:pt x="18" y="102"/>
                    <a:pt x="59" y="48"/>
                    <a:pt x="117" y="26"/>
                  </a:cubicBezTo>
                  <a:close/>
                  <a:moveTo>
                    <a:pt x="15" y="181"/>
                  </a:moveTo>
                  <a:cubicBezTo>
                    <a:pt x="64" y="181"/>
                    <a:pt x="64" y="181"/>
                    <a:pt x="64" y="181"/>
                  </a:cubicBezTo>
                  <a:cubicBezTo>
                    <a:pt x="66" y="241"/>
                    <a:pt x="87" y="292"/>
                    <a:pt x="117" y="322"/>
                  </a:cubicBezTo>
                  <a:cubicBezTo>
                    <a:pt x="59" y="300"/>
                    <a:pt x="18" y="245"/>
                    <a:pt x="15" y="181"/>
                  </a:cubicBezTo>
                  <a:close/>
                  <a:moveTo>
                    <a:pt x="231" y="322"/>
                  </a:moveTo>
                  <a:cubicBezTo>
                    <a:pt x="261" y="292"/>
                    <a:pt x="281" y="241"/>
                    <a:pt x="283" y="181"/>
                  </a:cubicBezTo>
                  <a:cubicBezTo>
                    <a:pt x="332" y="181"/>
                    <a:pt x="332" y="181"/>
                    <a:pt x="332" y="181"/>
                  </a:cubicBezTo>
                  <a:cubicBezTo>
                    <a:pt x="329" y="245"/>
                    <a:pt x="288" y="300"/>
                    <a:pt x="231" y="322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928336" y="2877042"/>
            <a:ext cx="831692" cy="792088"/>
            <a:chOff x="2483768" y="2697972"/>
            <a:chExt cx="831692" cy="792088"/>
          </a:xfrm>
        </p:grpSpPr>
        <p:sp>
          <p:nvSpPr>
            <p:cNvPr id="9" name="正五边形 8"/>
            <p:cNvSpPr/>
            <p:nvPr/>
          </p:nvSpPr>
          <p:spPr>
            <a:xfrm>
              <a:off x="2483768" y="2697972"/>
              <a:ext cx="831692" cy="792088"/>
            </a:xfrm>
            <a:prstGeom prst="pentagon">
              <a:avLst/>
            </a:prstGeom>
            <a:no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Freeform 77"/>
            <p:cNvSpPr>
              <a:spLocks noEditPoints="1"/>
            </p:cNvSpPr>
            <p:nvPr/>
          </p:nvSpPr>
          <p:spPr bwMode="auto">
            <a:xfrm>
              <a:off x="2656059" y="2980732"/>
              <a:ext cx="487109" cy="334145"/>
            </a:xfrm>
            <a:custGeom>
              <a:avLst/>
              <a:gdLst>
                <a:gd name="T0" fmla="*/ 340 w 413"/>
                <a:gd name="T1" fmla="*/ 283 h 283"/>
                <a:gd name="T2" fmla="*/ 73 w 413"/>
                <a:gd name="T3" fmla="*/ 283 h 283"/>
                <a:gd name="T4" fmla="*/ 72 w 413"/>
                <a:gd name="T5" fmla="*/ 283 h 283"/>
                <a:gd name="T6" fmla="*/ 0 w 413"/>
                <a:gd name="T7" fmla="*/ 209 h 283"/>
                <a:gd name="T8" fmla="*/ 70 w 413"/>
                <a:gd name="T9" fmla="*/ 135 h 283"/>
                <a:gd name="T10" fmla="*/ 66 w 413"/>
                <a:gd name="T11" fmla="*/ 107 h 283"/>
                <a:gd name="T12" fmla="*/ 173 w 413"/>
                <a:gd name="T13" fmla="*/ 0 h 283"/>
                <a:gd name="T14" fmla="*/ 273 w 413"/>
                <a:gd name="T15" fmla="*/ 69 h 283"/>
                <a:gd name="T16" fmla="*/ 273 w 413"/>
                <a:gd name="T17" fmla="*/ 69 h 283"/>
                <a:gd name="T18" fmla="*/ 346 w 413"/>
                <a:gd name="T19" fmla="*/ 135 h 283"/>
                <a:gd name="T20" fmla="*/ 413 w 413"/>
                <a:gd name="T21" fmla="*/ 209 h 283"/>
                <a:gd name="T22" fmla="*/ 341 w 413"/>
                <a:gd name="T23" fmla="*/ 283 h 283"/>
                <a:gd name="T24" fmla="*/ 340 w 413"/>
                <a:gd name="T25" fmla="*/ 283 h 283"/>
                <a:gd name="T26" fmla="*/ 73 w 413"/>
                <a:gd name="T27" fmla="*/ 268 h 283"/>
                <a:gd name="T28" fmla="*/ 339 w 413"/>
                <a:gd name="T29" fmla="*/ 268 h 283"/>
                <a:gd name="T30" fmla="*/ 340 w 413"/>
                <a:gd name="T31" fmla="*/ 268 h 283"/>
                <a:gd name="T32" fmla="*/ 398 w 413"/>
                <a:gd name="T33" fmla="*/ 209 h 283"/>
                <a:gd name="T34" fmla="*/ 339 w 413"/>
                <a:gd name="T35" fmla="*/ 150 h 283"/>
                <a:gd name="T36" fmla="*/ 332 w 413"/>
                <a:gd name="T37" fmla="*/ 142 h 283"/>
                <a:gd name="T38" fmla="*/ 273 w 413"/>
                <a:gd name="T39" fmla="*/ 83 h 283"/>
                <a:gd name="T40" fmla="*/ 268 w 413"/>
                <a:gd name="T41" fmla="*/ 84 h 283"/>
                <a:gd name="T42" fmla="*/ 261 w 413"/>
                <a:gd name="T43" fmla="*/ 79 h 283"/>
                <a:gd name="T44" fmla="*/ 173 w 413"/>
                <a:gd name="T45" fmla="*/ 15 h 283"/>
                <a:gd name="T46" fmla="*/ 81 w 413"/>
                <a:gd name="T47" fmla="*/ 107 h 283"/>
                <a:gd name="T48" fmla="*/ 87 w 413"/>
                <a:gd name="T49" fmla="*/ 140 h 283"/>
                <a:gd name="T50" fmla="*/ 86 w 413"/>
                <a:gd name="T51" fmla="*/ 147 h 283"/>
                <a:gd name="T52" fmla="*/ 79 w 413"/>
                <a:gd name="T53" fmla="*/ 150 h 283"/>
                <a:gd name="T54" fmla="*/ 73 w 413"/>
                <a:gd name="T55" fmla="*/ 150 h 283"/>
                <a:gd name="T56" fmla="*/ 14 w 413"/>
                <a:gd name="T57" fmla="*/ 209 h 283"/>
                <a:gd name="T58" fmla="*/ 73 w 413"/>
                <a:gd name="T59" fmla="*/ 268 h 283"/>
                <a:gd name="T60" fmla="*/ 73 w 413"/>
                <a:gd name="T61" fmla="*/ 268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3" h="283">
                  <a:moveTo>
                    <a:pt x="340" y="283"/>
                  </a:moveTo>
                  <a:cubicBezTo>
                    <a:pt x="73" y="283"/>
                    <a:pt x="73" y="283"/>
                    <a:pt x="73" y="283"/>
                  </a:cubicBezTo>
                  <a:cubicBezTo>
                    <a:pt x="73" y="283"/>
                    <a:pt x="72" y="283"/>
                    <a:pt x="72" y="283"/>
                  </a:cubicBezTo>
                  <a:cubicBezTo>
                    <a:pt x="32" y="282"/>
                    <a:pt x="0" y="249"/>
                    <a:pt x="0" y="209"/>
                  </a:cubicBezTo>
                  <a:cubicBezTo>
                    <a:pt x="0" y="169"/>
                    <a:pt x="31" y="137"/>
                    <a:pt x="70" y="135"/>
                  </a:cubicBezTo>
                  <a:cubicBezTo>
                    <a:pt x="67" y="126"/>
                    <a:pt x="66" y="117"/>
                    <a:pt x="66" y="107"/>
                  </a:cubicBezTo>
                  <a:cubicBezTo>
                    <a:pt x="66" y="48"/>
                    <a:pt x="114" y="0"/>
                    <a:pt x="173" y="0"/>
                  </a:cubicBezTo>
                  <a:cubicBezTo>
                    <a:pt x="217" y="0"/>
                    <a:pt x="257" y="27"/>
                    <a:pt x="273" y="69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311" y="69"/>
                    <a:pt x="343" y="98"/>
                    <a:pt x="346" y="135"/>
                  </a:cubicBezTo>
                  <a:cubicBezTo>
                    <a:pt x="384" y="139"/>
                    <a:pt x="413" y="171"/>
                    <a:pt x="413" y="209"/>
                  </a:cubicBezTo>
                  <a:cubicBezTo>
                    <a:pt x="413" y="249"/>
                    <a:pt x="381" y="282"/>
                    <a:pt x="341" y="283"/>
                  </a:cubicBezTo>
                  <a:cubicBezTo>
                    <a:pt x="340" y="283"/>
                    <a:pt x="340" y="283"/>
                    <a:pt x="340" y="283"/>
                  </a:cubicBezTo>
                  <a:close/>
                  <a:moveTo>
                    <a:pt x="73" y="268"/>
                  </a:moveTo>
                  <a:cubicBezTo>
                    <a:pt x="339" y="268"/>
                    <a:pt x="339" y="268"/>
                    <a:pt x="339" y="268"/>
                  </a:cubicBezTo>
                  <a:cubicBezTo>
                    <a:pt x="339" y="268"/>
                    <a:pt x="340" y="268"/>
                    <a:pt x="340" y="268"/>
                  </a:cubicBezTo>
                  <a:cubicBezTo>
                    <a:pt x="372" y="268"/>
                    <a:pt x="398" y="241"/>
                    <a:pt x="398" y="209"/>
                  </a:cubicBezTo>
                  <a:cubicBezTo>
                    <a:pt x="398" y="176"/>
                    <a:pt x="372" y="150"/>
                    <a:pt x="339" y="150"/>
                  </a:cubicBezTo>
                  <a:cubicBezTo>
                    <a:pt x="335" y="150"/>
                    <a:pt x="332" y="146"/>
                    <a:pt x="332" y="142"/>
                  </a:cubicBezTo>
                  <a:cubicBezTo>
                    <a:pt x="332" y="110"/>
                    <a:pt x="305" y="83"/>
                    <a:pt x="273" y="83"/>
                  </a:cubicBezTo>
                  <a:cubicBezTo>
                    <a:pt x="271" y="83"/>
                    <a:pt x="270" y="83"/>
                    <a:pt x="268" y="84"/>
                  </a:cubicBezTo>
                  <a:cubicBezTo>
                    <a:pt x="265" y="84"/>
                    <a:pt x="262" y="82"/>
                    <a:pt x="261" y="79"/>
                  </a:cubicBezTo>
                  <a:cubicBezTo>
                    <a:pt x="248" y="40"/>
                    <a:pt x="213" y="15"/>
                    <a:pt x="173" y="15"/>
                  </a:cubicBezTo>
                  <a:cubicBezTo>
                    <a:pt x="122" y="15"/>
                    <a:pt x="81" y="56"/>
                    <a:pt x="81" y="107"/>
                  </a:cubicBezTo>
                  <a:cubicBezTo>
                    <a:pt x="81" y="118"/>
                    <a:pt x="83" y="129"/>
                    <a:pt x="87" y="140"/>
                  </a:cubicBezTo>
                  <a:cubicBezTo>
                    <a:pt x="88" y="142"/>
                    <a:pt x="87" y="145"/>
                    <a:pt x="86" y="147"/>
                  </a:cubicBezTo>
                  <a:cubicBezTo>
                    <a:pt x="84" y="149"/>
                    <a:pt x="82" y="150"/>
                    <a:pt x="79" y="150"/>
                  </a:cubicBezTo>
                  <a:cubicBezTo>
                    <a:pt x="77" y="150"/>
                    <a:pt x="75" y="150"/>
                    <a:pt x="73" y="150"/>
                  </a:cubicBezTo>
                  <a:cubicBezTo>
                    <a:pt x="41" y="150"/>
                    <a:pt x="14" y="176"/>
                    <a:pt x="14" y="209"/>
                  </a:cubicBezTo>
                  <a:cubicBezTo>
                    <a:pt x="14" y="241"/>
                    <a:pt x="41" y="268"/>
                    <a:pt x="73" y="268"/>
                  </a:cubicBezTo>
                  <a:cubicBezTo>
                    <a:pt x="73" y="268"/>
                    <a:pt x="73" y="268"/>
                    <a:pt x="73" y="268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sp>
        <p:nvSpPr>
          <p:cNvPr id="16" name="矩形 15"/>
          <p:cNvSpPr/>
          <p:nvPr/>
        </p:nvSpPr>
        <p:spPr>
          <a:xfrm>
            <a:off x="210185" y="389890"/>
            <a:ext cx="471106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用户界面概念与设计基础</a:t>
            </a:r>
            <a:endParaRPr lang="zh-CN" altLang="en-US" sz="2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0" name="直接连接符 19"/>
          <p:cNvCxnSpPr>
            <a:stCxn id="6" idx="4"/>
            <a:endCxn id="9" idx="1"/>
          </p:cNvCxnSpPr>
          <p:nvPr/>
        </p:nvCxnSpPr>
        <p:spPr>
          <a:xfrm>
            <a:off x="1888641" y="2283716"/>
            <a:ext cx="2039620" cy="895985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>
            <a:stCxn id="10" idx="2"/>
            <a:endCxn id="9" idx="5"/>
          </p:cNvCxnSpPr>
          <p:nvPr/>
        </p:nvCxnSpPr>
        <p:spPr>
          <a:xfrm flipH="1">
            <a:off x="4760103" y="2415648"/>
            <a:ext cx="1515745" cy="763905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3607306" y="1831859"/>
            <a:ext cx="1944956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能力目标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130295" y="1605086"/>
            <a:ext cx="1944956" cy="1494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用户界面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设计定律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6" grpId="0"/>
      <p:bldP spid="28" grpId="0"/>
      <p:bldP spid="3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4181981" y="2092618"/>
            <a:ext cx="1130424" cy="1060704"/>
            <a:chOff x="3635896" y="2092618"/>
            <a:chExt cx="1130424" cy="1060704"/>
          </a:xfrm>
        </p:grpSpPr>
        <p:sp>
          <p:nvSpPr>
            <p:cNvPr id="5" name="等腰三角形 4"/>
            <p:cNvSpPr/>
            <p:nvPr/>
          </p:nvSpPr>
          <p:spPr>
            <a:xfrm rot="5400000">
              <a:off x="3778768" y="2165770"/>
              <a:ext cx="1060704" cy="914400"/>
            </a:xfrm>
            <a:prstGeom prst="triangl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等腰三角形 2"/>
            <p:cNvSpPr/>
            <p:nvPr/>
          </p:nvSpPr>
          <p:spPr>
            <a:xfrm rot="5400000">
              <a:off x="3562744" y="2165770"/>
              <a:ext cx="1060704" cy="914400"/>
            </a:xfrm>
            <a:prstGeom prst="triangl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0" y="365760"/>
            <a:ext cx="569595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第一节 用户界面与用户界面设计</a:t>
            </a:r>
            <a:endParaRPr sz="2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2050" name="Picture 2" descr="C:\Users\Administrator\Desktop\第一章.jpg第一章"/>
          <p:cNvPicPr>
            <a:picLocks noChangeAspect="1" noChangeArrowheads="1"/>
          </p:cNvPicPr>
          <p:nvPr/>
        </p:nvPicPr>
        <p:blipFill rotWithShape="1">
          <a:blip r:embed="rId1"/>
          <a:srcRect/>
          <a:stretch>
            <a:fillRect/>
          </a:stretch>
        </p:blipFill>
        <p:spPr bwMode="auto">
          <a:xfrm>
            <a:off x="401562" y="1699997"/>
            <a:ext cx="3531876" cy="1845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357356" y="1343715"/>
            <a:ext cx="3456384" cy="2749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lnSpc>
                <a:spcPct val="120000"/>
              </a:lnSpc>
              <a:buClr>
                <a:schemeClr val="accent6">
                  <a:lumMod val="75000"/>
                </a:schemeClr>
              </a:buClr>
              <a:buFont typeface="Arial" panose="020B0604020202020204" pitchFamily="34" charset="0"/>
              <a:buNone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用户界面设计主要涉及以下三个方面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0">
              <a:lnSpc>
                <a:spcPct val="120000"/>
              </a:lnSpc>
              <a:buClr>
                <a:schemeClr val="accent6">
                  <a:lumMod val="75000"/>
                </a:schemeClr>
              </a:buClr>
              <a:buFont typeface="Arial" panose="020B0604020202020204" pitchFamily="34" charset="0"/>
              <a:buNone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一、界面本体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0">
              <a:lnSpc>
                <a:spcPct val="120000"/>
              </a:lnSpc>
              <a:buClr>
                <a:schemeClr val="accent6">
                  <a:lumMod val="75000"/>
                </a:schemeClr>
              </a:buClr>
              <a:buFont typeface="Arial" panose="020B0604020202020204" pitchFamily="34" charset="0"/>
              <a:buNone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二、人机交互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0">
              <a:lnSpc>
                <a:spcPct val="120000"/>
              </a:lnSpc>
              <a:buClr>
                <a:schemeClr val="accent6">
                  <a:lumMod val="75000"/>
                </a:schemeClr>
              </a:buClr>
              <a:buFont typeface="Arial" panose="020B0604020202020204" pitchFamily="34" charset="0"/>
              <a:buNone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三、用户体验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lnSpc>
                <a:spcPct val="120000"/>
              </a:lnSpc>
              <a:buClr>
                <a:schemeClr val="accent6">
                  <a:lumMod val="75000"/>
                </a:schemeClr>
              </a:buClr>
              <a:buFont typeface="Arial" panose="020B0604020202020204" pitchFamily="34" charset="0"/>
              <a:buChar char="•"/>
            </a:pP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970895" y="-5551805"/>
            <a:ext cx="3726028" cy="1947499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ound Same Side Corner Rectangle 4"/>
          <p:cNvSpPr/>
          <p:nvPr/>
        </p:nvSpPr>
        <p:spPr>
          <a:xfrm>
            <a:off x="3846128" y="1255687"/>
            <a:ext cx="348138" cy="388753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E46C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defTabSz="649605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en-GB" sz="675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8" name="Group 33"/>
          <p:cNvGrpSpPr/>
          <p:nvPr/>
        </p:nvGrpSpPr>
        <p:grpSpPr>
          <a:xfrm>
            <a:off x="3846195" y="1692275"/>
            <a:ext cx="3063240" cy="386080"/>
            <a:chOff x="5128064" y="2256183"/>
            <a:chExt cx="3273083" cy="515155"/>
          </a:xfrm>
          <a:solidFill>
            <a:srgbClr val="FFFFFF">
              <a:alpha val="10196"/>
            </a:srgbClr>
          </a:solidFill>
        </p:grpSpPr>
        <p:sp>
          <p:nvSpPr>
            <p:cNvPr id="39" name="Pentagon 3"/>
            <p:cNvSpPr/>
            <p:nvPr/>
          </p:nvSpPr>
          <p:spPr>
            <a:xfrm>
              <a:off x="5128064" y="2256183"/>
              <a:ext cx="3273083" cy="515154"/>
            </a:xfrm>
            <a:prstGeom prst="homePlate">
              <a:avLst/>
            </a:prstGeom>
            <a:solidFill>
              <a:srgbClr val="31859C">
                <a:alpha val="9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49605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一、语言命令用户界面</a:t>
              </a:r>
              <a:endParaRPr lang="zh-CN" altLang="en-US" sz="15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Rectangle 8"/>
            <p:cNvSpPr/>
            <p:nvPr/>
          </p:nvSpPr>
          <p:spPr>
            <a:xfrm>
              <a:off x="5128064" y="2256183"/>
              <a:ext cx="382674" cy="51515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49605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99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34"/>
          <p:cNvGrpSpPr/>
          <p:nvPr/>
        </p:nvGrpSpPr>
        <p:grpSpPr>
          <a:xfrm>
            <a:off x="3846195" y="2321560"/>
            <a:ext cx="3037840" cy="386080"/>
            <a:chOff x="5128064" y="3095119"/>
            <a:chExt cx="3273083" cy="515155"/>
          </a:xfrm>
          <a:solidFill>
            <a:srgbClr val="FFFFFF">
              <a:alpha val="10196"/>
            </a:srgbClr>
          </a:solidFill>
        </p:grpSpPr>
        <p:sp>
          <p:nvSpPr>
            <p:cNvPr id="42" name="Pentagon 5"/>
            <p:cNvSpPr/>
            <p:nvPr/>
          </p:nvSpPr>
          <p:spPr>
            <a:xfrm>
              <a:off x="5128064" y="3095119"/>
              <a:ext cx="3273083" cy="515154"/>
            </a:xfrm>
            <a:prstGeom prst="homePlate">
              <a:avLst/>
            </a:prstGeom>
            <a:solidFill>
              <a:srgbClr val="3185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49605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二、图形用户界面</a:t>
              </a:r>
              <a:endParaRPr lang="zh-CN" altLang="en-US" sz="15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Rectangle 9"/>
            <p:cNvSpPr/>
            <p:nvPr/>
          </p:nvSpPr>
          <p:spPr>
            <a:xfrm>
              <a:off x="5128064" y="3095119"/>
              <a:ext cx="389294" cy="51515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49605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99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4" name="Group 35"/>
          <p:cNvGrpSpPr/>
          <p:nvPr/>
        </p:nvGrpSpPr>
        <p:grpSpPr>
          <a:xfrm>
            <a:off x="3846195" y="2950210"/>
            <a:ext cx="3037840" cy="386080"/>
            <a:chOff x="5128064" y="3934054"/>
            <a:chExt cx="3273083" cy="515155"/>
          </a:xfrm>
          <a:solidFill>
            <a:srgbClr val="FFFFFF">
              <a:alpha val="10196"/>
            </a:srgbClr>
          </a:solidFill>
        </p:grpSpPr>
        <p:sp>
          <p:nvSpPr>
            <p:cNvPr id="45" name="Pentagon 6"/>
            <p:cNvSpPr/>
            <p:nvPr/>
          </p:nvSpPr>
          <p:spPr>
            <a:xfrm>
              <a:off x="5128064" y="3934054"/>
              <a:ext cx="3273083" cy="515154"/>
            </a:xfrm>
            <a:prstGeom prst="homePlate">
              <a:avLst/>
            </a:prstGeom>
            <a:solidFill>
              <a:srgbClr val="3185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49605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三、多媒体用户界面</a:t>
              </a:r>
              <a:endParaRPr lang="zh-CN" altLang="en-US" sz="15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Rectangle 10"/>
            <p:cNvSpPr/>
            <p:nvPr/>
          </p:nvSpPr>
          <p:spPr>
            <a:xfrm>
              <a:off x="5128064" y="3934054"/>
              <a:ext cx="368769" cy="51515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49605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99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7" name="Group 36"/>
          <p:cNvGrpSpPr/>
          <p:nvPr/>
        </p:nvGrpSpPr>
        <p:grpSpPr>
          <a:xfrm>
            <a:off x="3839211" y="3566795"/>
            <a:ext cx="3037839" cy="386080"/>
            <a:chOff x="5113697" y="4772988"/>
            <a:chExt cx="3273083" cy="515156"/>
          </a:xfrm>
          <a:solidFill>
            <a:srgbClr val="FFFFFF">
              <a:alpha val="10196"/>
            </a:srgbClr>
          </a:solidFill>
        </p:grpSpPr>
        <p:sp>
          <p:nvSpPr>
            <p:cNvPr id="48" name="Pentagon 7"/>
            <p:cNvSpPr/>
            <p:nvPr/>
          </p:nvSpPr>
          <p:spPr>
            <a:xfrm>
              <a:off x="5113697" y="4772990"/>
              <a:ext cx="3273083" cy="515154"/>
            </a:xfrm>
            <a:prstGeom prst="homePlate">
              <a:avLst/>
            </a:prstGeom>
            <a:solidFill>
              <a:srgbClr val="3185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49605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四、多通道用户界面</a:t>
              </a:r>
              <a:endParaRPr lang="zh-CN" altLang="en-US" sz="15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Rectangle 11"/>
            <p:cNvSpPr/>
            <p:nvPr/>
          </p:nvSpPr>
          <p:spPr>
            <a:xfrm>
              <a:off x="5128064" y="4772988"/>
              <a:ext cx="389294" cy="51515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49605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99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2" name="Group 37"/>
          <p:cNvGrpSpPr/>
          <p:nvPr/>
        </p:nvGrpSpPr>
        <p:grpSpPr>
          <a:xfrm>
            <a:off x="953882" y="1692233"/>
            <a:ext cx="2890595" cy="2273721"/>
            <a:chOff x="689317" y="2256183"/>
            <a:chExt cx="3854548" cy="3031960"/>
          </a:xfrm>
        </p:grpSpPr>
        <p:sp>
          <p:nvSpPr>
            <p:cNvPr id="63" name="Rectangle 27"/>
            <p:cNvSpPr/>
            <p:nvPr/>
          </p:nvSpPr>
          <p:spPr>
            <a:xfrm>
              <a:off x="689317" y="2256183"/>
              <a:ext cx="3854548" cy="3031960"/>
            </a:xfrm>
            <a:prstGeom prst="rect">
              <a:avLst/>
            </a:prstGeom>
            <a:solidFill>
              <a:srgbClr val="31859C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 defTabSz="649605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675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5" name="Rectangle 29"/>
            <p:cNvSpPr/>
            <p:nvPr/>
          </p:nvSpPr>
          <p:spPr>
            <a:xfrm>
              <a:off x="839194" y="2601660"/>
              <a:ext cx="3489495" cy="21888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defTabSz="649605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8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Arial" panose="020B0604020202020204" pitchFamily="34" charset="0"/>
                </a:rPr>
                <a:t>用户界面的发展大致经历了以下几个阶段</a:t>
              </a:r>
              <a:endParaRPr lang="zh-CN" altLang="en-US"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0" y="365760"/>
            <a:ext cx="5126990" cy="521970"/>
          </a:xfrm>
          <a:prstGeom prst="rect">
            <a:avLst/>
          </a:prstGeom>
        </p:spPr>
        <p:txBody>
          <a:bodyPr wrap="square">
            <a:spAutoFit/>
          </a:bodyPr>
          <a:p>
            <a:pPr lvl="0">
              <a:defRPr/>
            </a:pPr>
            <a:r>
              <a:rPr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第二节 用户界面的表现</a:t>
            </a:r>
            <a:endParaRPr sz="2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grpSp>
        <p:nvGrpSpPr>
          <p:cNvPr id="3" name="Group 36"/>
          <p:cNvGrpSpPr/>
          <p:nvPr/>
        </p:nvGrpSpPr>
        <p:grpSpPr>
          <a:xfrm>
            <a:off x="3830889" y="4154307"/>
            <a:ext cx="3037841" cy="392673"/>
            <a:chOff x="5128064" y="4772988"/>
            <a:chExt cx="4050900" cy="523622"/>
          </a:xfrm>
          <a:solidFill>
            <a:srgbClr val="FFFFFF">
              <a:alpha val="10196"/>
            </a:srgbClr>
          </a:solidFill>
        </p:grpSpPr>
        <p:sp>
          <p:nvSpPr>
            <p:cNvPr id="4" name="Pentagon 7"/>
            <p:cNvSpPr/>
            <p:nvPr/>
          </p:nvSpPr>
          <p:spPr>
            <a:xfrm>
              <a:off x="5128065" y="4772988"/>
              <a:ext cx="4050899" cy="514831"/>
            </a:xfrm>
            <a:prstGeom prst="homePlate">
              <a:avLst/>
            </a:prstGeom>
            <a:solidFill>
              <a:srgbClr val="3185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defTabSz="649605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五、虚拟现实人机界面</a:t>
              </a:r>
              <a:endParaRPr lang="zh-CN" altLang="en-US" sz="15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" name="Rectangle 11"/>
            <p:cNvSpPr/>
            <p:nvPr/>
          </p:nvSpPr>
          <p:spPr>
            <a:xfrm>
              <a:off x="5128064" y="4781455"/>
              <a:ext cx="464234" cy="51515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defTabSz="649605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99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630085" y="1203598"/>
            <a:ext cx="1440160" cy="1440160"/>
            <a:chOff x="630085" y="1203598"/>
            <a:chExt cx="1440160" cy="1440160"/>
          </a:xfrm>
        </p:grpSpPr>
        <p:sp>
          <p:nvSpPr>
            <p:cNvPr id="3" name="椭圆 2"/>
            <p:cNvSpPr/>
            <p:nvPr/>
          </p:nvSpPr>
          <p:spPr>
            <a:xfrm>
              <a:off x="630085" y="1203598"/>
              <a:ext cx="1440160" cy="1440160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Picture 3" descr="C:\Users\Jonahs\Dropbox\Projects SCOTT\MEET Windows Azure\source\Background\tile-icon-bigdata.png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1700" y="1485327"/>
              <a:ext cx="876930" cy="8767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" name="TextBox 4"/>
          <p:cNvSpPr txBox="1"/>
          <p:nvPr/>
        </p:nvSpPr>
        <p:spPr>
          <a:xfrm>
            <a:off x="2627630" y="1581785"/>
            <a:ext cx="6063615" cy="977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649605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Arial" panose="020B0604020202020204" pitchFamily="34" charset="0"/>
              </a:rPr>
              <a:t>语言命令用户界面对界面操作者需要极强的专业能力与记忆力，且使用过程中极易出错。</a:t>
            </a:r>
            <a:endParaRPr lang="zh-CN" altLang="en-US" sz="24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67744" y="1203598"/>
            <a:ext cx="375793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800" b="1" dirty="0">
                <a:solidFill>
                  <a:schemeClr val="accent6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一、语言命令用户界面</a:t>
            </a:r>
            <a:endParaRPr lang="zh-CN" altLang="en-US" sz="2800" b="1" dirty="0">
              <a:solidFill>
                <a:schemeClr val="accent6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6804248" y="3219822"/>
            <a:ext cx="1080120" cy="1080120"/>
            <a:chOff x="6804248" y="3219822"/>
            <a:chExt cx="1080120" cy="1080120"/>
          </a:xfrm>
        </p:grpSpPr>
        <p:sp>
          <p:nvSpPr>
            <p:cNvPr id="8" name="椭圆 7"/>
            <p:cNvSpPr/>
            <p:nvPr/>
          </p:nvSpPr>
          <p:spPr>
            <a:xfrm>
              <a:off x="6804248" y="3219822"/>
              <a:ext cx="1080120" cy="108012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Freeform 14"/>
            <p:cNvSpPr>
              <a:spLocks noEditPoints="1"/>
            </p:cNvSpPr>
            <p:nvPr/>
          </p:nvSpPr>
          <p:spPr bwMode="black">
            <a:xfrm>
              <a:off x="7126472" y="3566406"/>
              <a:ext cx="501595" cy="445504"/>
            </a:xfrm>
            <a:custGeom>
              <a:avLst/>
              <a:gdLst>
                <a:gd name="T0" fmla="*/ 195 w 300"/>
                <a:gd name="T1" fmla="*/ 217 h 266"/>
                <a:gd name="T2" fmla="*/ 196 w 300"/>
                <a:gd name="T3" fmla="*/ 227 h 266"/>
                <a:gd name="T4" fmla="*/ 149 w 300"/>
                <a:gd name="T5" fmla="*/ 266 h 266"/>
                <a:gd name="T6" fmla="*/ 8 w 300"/>
                <a:gd name="T7" fmla="*/ 116 h 266"/>
                <a:gd name="T8" fmla="*/ 0 w 300"/>
                <a:gd name="T9" fmla="*/ 78 h 266"/>
                <a:gd name="T10" fmla="*/ 78 w 300"/>
                <a:gd name="T11" fmla="*/ 0 h 266"/>
                <a:gd name="T12" fmla="*/ 150 w 300"/>
                <a:gd name="T13" fmla="*/ 48 h 266"/>
                <a:gd name="T14" fmla="*/ 222 w 300"/>
                <a:gd name="T15" fmla="*/ 0 h 266"/>
                <a:gd name="T16" fmla="*/ 300 w 300"/>
                <a:gd name="T17" fmla="*/ 78 h 266"/>
                <a:gd name="T18" fmla="*/ 292 w 300"/>
                <a:gd name="T19" fmla="*/ 116 h 266"/>
                <a:gd name="T20" fmla="*/ 262 w 300"/>
                <a:gd name="T21" fmla="*/ 162 h 266"/>
                <a:gd name="T22" fmla="*/ 251 w 300"/>
                <a:gd name="T23" fmla="*/ 161 h 266"/>
                <a:gd name="T24" fmla="*/ 195 w 300"/>
                <a:gd name="T25" fmla="*/ 217 h 266"/>
                <a:gd name="T26" fmla="*/ 257 w 300"/>
                <a:gd name="T27" fmla="*/ 211 h 266"/>
                <a:gd name="T28" fmla="*/ 275 w 300"/>
                <a:gd name="T29" fmla="*/ 211 h 266"/>
                <a:gd name="T30" fmla="*/ 275 w 300"/>
                <a:gd name="T31" fmla="*/ 223 h 266"/>
                <a:gd name="T32" fmla="*/ 257 w 300"/>
                <a:gd name="T33" fmla="*/ 223 h 266"/>
                <a:gd name="T34" fmla="*/ 257 w 300"/>
                <a:gd name="T35" fmla="*/ 241 h 266"/>
                <a:gd name="T36" fmla="*/ 245 w 300"/>
                <a:gd name="T37" fmla="*/ 241 h 266"/>
                <a:gd name="T38" fmla="*/ 245 w 300"/>
                <a:gd name="T39" fmla="*/ 223 h 266"/>
                <a:gd name="T40" fmla="*/ 227 w 300"/>
                <a:gd name="T41" fmla="*/ 223 h 266"/>
                <a:gd name="T42" fmla="*/ 227 w 300"/>
                <a:gd name="T43" fmla="*/ 211 h 266"/>
                <a:gd name="T44" fmla="*/ 245 w 300"/>
                <a:gd name="T45" fmla="*/ 211 h 266"/>
                <a:gd name="T46" fmla="*/ 245 w 300"/>
                <a:gd name="T47" fmla="*/ 193 h 266"/>
                <a:gd name="T48" fmla="*/ 257 w 300"/>
                <a:gd name="T49" fmla="*/ 193 h 266"/>
                <a:gd name="T50" fmla="*/ 257 w 300"/>
                <a:gd name="T51" fmla="*/ 211 h 266"/>
                <a:gd name="T52" fmla="*/ 251 w 300"/>
                <a:gd name="T53" fmla="*/ 258 h 266"/>
                <a:gd name="T54" fmla="*/ 210 w 300"/>
                <a:gd name="T55" fmla="*/ 217 h 266"/>
                <a:gd name="T56" fmla="*/ 251 w 300"/>
                <a:gd name="T57" fmla="*/ 176 h 266"/>
                <a:gd name="T58" fmla="*/ 293 w 300"/>
                <a:gd name="T59" fmla="*/ 217 h 266"/>
                <a:gd name="T60" fmla="*/ 251 w 300"/>
                <a:gd name="T61" fmla="*/ 258 h 266"/>
                <a:gd name="T62" fmla="*/ 251 w 300"/>
                <a:gd name="T63" fmla="*/ 168 h 266"/>
                <a:gd name="T64" fmla="*/ 203 w 300"/>
                <a:gd name="T65" fmla="*/ 217 h 266"/>
                <a:gd name="T66" fmla="*/ 251 w 300"/>
                <a:gd name="T67" fmla="*/ 266 h 266"/>
                <a:gd name="T68" fmla="*/ 300 w 300"/>
                <a:gd name="T69" fmla="*/ 217 h 266"/>
                <a:gd name="T70" fmla="*/ 251 w 300"/>
                <a:gd name="T71" fmla="*/ 168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00" h="266">
                  <a:moveTo>
                    <a:pt x="195" y="217"/>
                  </a:moveTo>
                  <a:cubicBezTo>
                    <a:pt x="195" y="221"/>
                    <a:pt x="195" y="224"/>
                    <a:pt x="196" y="227"/>
                  </a:cubicBezTo>
                  <a:cubicBezTo>
                    <a:pt x="170" y="250"/>
                    <a:pt x="149" y="266"/>
                    <a:pt x="149" y="266"/>
                  </a:cubicBezTo>
                  <a:cubicBezTo>
                    <a:pt x="149" y="266"/>
                    <a:pt x="32" y="176"/>
                    <a:pt x="8" y="116"/>
                  </a:cubicBezTo>
                  <a:cubicBezTo>
                    <a:pt x="4" y="106"/>
                    <a:pt x="0" y="90"/>
                    <a:pt x="0" y="78"/>
                  </a:cubicBezTo>
                  <a:cubicBezTo>
                    <a:pt x="0" y="35"/>
                    <a:pt x="35" y="0"/>
                    <a:pt x="78" y="0"/>
                  </a:cubicBezTo>
                  <a:cubicBezTo>
                    <a:pt x="110" y="0"/>
                    <a:pt x="138" y="20"/>
                    <a:pt x="150" y="48"/>
                  </a:cubicBezTo>
                  <a:cubicBezTo>
                    <a:pt x="162" y="20"/>
                    <a:pt x="190" y="0"/>
                    <a:pt x="222" y="0"/>
                  </a:cubicBezTo>
                  <a:cubicBezTo>
                    <a:pt x="265" y="0"/>
                    <a:pt x="300" y="35"/>
                    <a:pt x="300" y="78"/>
                  </a:cubicBezTo>
                  <a:cubicBezTo>
                    <a:pt x="300" y="91"/>
                    <a:pt x="296" y="106"/>
                    <a:pt x="292" y="116"/>
                  </a:cubicBezTo>
                  <a:cubicBezTo>
                    <a:pt x="287" y="130"/>
                    <a:pt x="275" y="146"/>
                    <a:pt x="262" y="162"/>
                  </a:cubicBezTo>
                  <a:cubicBezTo>
                    <a:pt x="258" y="161"/>
                    <a:pt x="255" y="161"/>
                    <a:pt x="251" y="161"/>
                  </a:cubicBezTo>
                  <a:cubicBezTo>
                    <a:pt x="220" y="161"/>
                    <a:pt x="195" y="186"/>
                    <a:pt x="195" y="217"/>
                  </a:cubicBezTo>
                  <a:close/>
                  <a:moveTo>
                    <a:pt x="257" y="211"/>
                  </a:moveTo>
                  <a:cubicBezTo>
                    <a:pt x="275" y="211"/>
                    <a:pt x="275" y="211"/>
                    <a:pt x="275" y="211"/>
                  </a:cubicBezTo>
                  <a:cubicBezTo>
                    <a:pt x="275" y="223"/>
                    <a:pt x="275" y="223"/>
                    <a:pt x="275" y="223"/>
                  </a:cubicBezTo>
                  <a:cubicBezTo>
                    <a:pt x="257" y="223"/>
                    <a:pt x="257" y="223"/>
                    <a:pt x="257" y="223"/>
                  </a:cubicBezTo>
                  <a:cubicBezTo>
                    <a:pt x="257" y="241"/>
                    <a:pt x="257" y="241"/>
                    <a:pt x="257" y="241"/>
                  </a:cubicBezTo>
                  <a:cubicBezTo>
                    <a:pt x="245" y="241"/>
                    <a:pt x="245" y="241"/>
                    <a:pt x="245" y="241"/>
                  </a:cubicBezTo>
                  <a:cubicBezTo>
                    <a:pt x="245" y="223"/>
                    <a:pt x="245" y="223"/>
                    <a:pt x="245" y="223"/>
                  </a:cubicBezTo>
                  <a:cubicBezTo>
                    <a:pt x="227" y="223"/>
                    <a:pt x="227" y="223"/>
                    <a:pt x="227" y="223"/>
                  </a:cubicBezTo>
                  <a:cubicBezTo>
                    <a:pt x="227" y="211"/>
                    <a:pt x="227" y="211"/>
                    <a:pt x="227" y="211"/>
                  </a:cubicBezTo>
                  <a:cubicBezTo>
                    <a:pt x="245" y="211"/>
                    <a:pt x="245" y="211"/>
                    <a:pt x="245" y="211"/>
                  </a:cubicBezTo>
                  <a:cubicBezTo>
                    <a:pt x="245" y="193"/>
                    <a:pt x="245" y="193"/>
                    <a:pt x="245" y="193"/>
                  </a:cubicBezTo>
                  <a:cubicBezTo>
                    <a:pt x="257" y="193"/>
                    <a:pt x="257" y="193"/>
                    <a:pt x="257" y="193"/>
                  </a:cubicBezTo>
                  <a:lnTo>
                    <a:pt x="257" y="211"/>
                  </a:lnTo>
                  <a:close/>
                  <a:moveTo>
                    <a:pt x="251" y="258"/>
                  </a:moveTo>
                  <a:cubicBezTo>
                    <a:pt x="229" y="258"/>
                    <a:pt x="210" y="240"/>
                    <a:pt x="210" y="217"/>
                  </a:cubicBezTo>
                  <a:cubicBezTo>
                    <a:pt x="210" y="194"/>
                    <a:pt x="229" y="176"/>
                    <a:pt x="251" y="176"/>
                  </a:cubicBezTo>
                  <a:cubicBezTo>
                    <a:pt x="274" y="176"/>
                    <a:pt x="293" y="194"/>
                    <a:pt x="293" y="217"/>
                  </a:cubicBezTo>
                  <a:cubicBezTo>
                    <a:pt x="293" y="240"/>
                    <a:pt x="274" y="258"/>
                    <a:pt x="251" y="258"/>
                  </a:cubicBezTo>
                  <a:close/>
                  <a:moveTo>
                    <a:pt x="251" y="168"/>
                  </a:moveTo>
                  <a:cubicBezTo>
                    <a:pt x="224" y="168"/>
                    <a:pt x="203" y="190"/>
                    <a:pt x="203" y="217"/>
                  </a:cubicBezTo>
                  <a:cubicBezTo>
                    <a:pt x="203" y="244"/>
                    <a:pt x="224" y="266"/>
                    <a:pt x="251" y="266"/>
                  </a:cubicBezTo>
                  <a:cubicBezTo>
                    <a:pt x="278" y="266"/>
                    <a:pt x="300" y="244"/>
                    <a:pt x="300" y="217"/>
                  </a:cubicBezTo>
                  <a:cubicBezTo>
                    <a:pt x="300" y="190"/>
                    <a:pt x="278" y="168"/>
                    <a:pt x="251" y="16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943" tIns="41972" rIns="83943" bIns="41972" numCol="1" anchor="t" anchorCtr="0" compatLnSpc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400">
                <a:latin typeface="Segoe UI" panose="020B0502040204020203" pitchFamily="34" charset="0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1403648" y="3329998"/>
            <a:ext cx="5256584" cy="977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649605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Arial" panose="020B0604020202020204" pitchFamily="34" charset="0"/>
              </a:rPr>
              <a:t>GUI 是建立在计算机图形学的基础上，基于事件驱动的核心技术。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43608" y="2879912"/>
            <a:ext cx="304292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31859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二、图形用户界面</a:t>
            </a:r>
            <a:endParaRPr lang="zh-CN" altLang="en-US" sz="2800" b="1" dirty="0">
              <a:solidFill>
                <a:srgbClr val="31859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365760"/>
            <a:ext cx="5126990" cy="521970"/>
          </a:xfrm>
          <a:prstGeom prst="rect">
            <a:avLst/>
          </a:prstGeom>
        </p:spPr>
        <p:txBody>
          <a:bodyPr wrap="square">
            <a:spAutoFit/>
          </a:bodyPr>
          <a:p>
            <a:pPr lvl="0">
              <a:defRPr/>
            </a:pPr>
            <a:r>
              <a:rPr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第二节 用户界面的表现</a:t>
            </a:r>
            <a:endParaRPr sz="2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0" grpId="0"/>
      <p:bldP spid="11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630085" y="1203598"/>
            <a:ext cx="1440160" cy="1440160"/>
            <a:chOff x="630085" y="1203598"/>
            <a:chExt cx="1440160" cy="1440160"/>
          </a:xfrm>
        </p:grpSpPr>
        <p:sp>
          <p:nvSpPr>
            <p:cNvPr id="3" name="椭圆 2"/>
            <p:cNvSpPr/>
            <p:nvPr/>
          </p:nvSpPr>
          <p:spPr>
            <a:xfrm>
              <a:off x="630085" y="1203598"/>
              <a:ext cx="1440160" cy="1440160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Picture 3" descr="C:\Users\Jonahs\Dropbox\Projects SCOTT\MEET Windows Azure\source\Background\tile-icon-bigdata.png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1700" y="1485327"/>
              <a:ext cx="876930" cy="8767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" name="TextBox 4"/>
          <p:cNvSpPr txBox="1"/>
          <p:nvPr/>
        </p:nvSpPr>
        <p:spPr>
          <a:xfrm>
            <a:off x="2627630" y="1581785"/>
            <a:ext cx="6063615" cy="1420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649605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Arial" panose="020B0604020202020204" pitchFamily="34" charset="0"/>
              </a:rPr>
              <a:t>多媒体用户界面虽然在信息输出方面变得更加丰富，但在信息输入方面仍使用较为常规的方式。</a:t>
            </a:r>
            <a:endParaRPr lang="zh-CN" altLang="en-US" sz="24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67744" y="1203598"/>
            <a:ext cx="340042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800" b="1" dirty="0">
                <a:solidFill>
                  <a:schemeClr val="accent6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三、多媒体用户界面</a:t>
            </a:r>
            <a:endParaRPr lang="zh-CN" altLang="en-US" sz="2800" b="1" dirty="0">
              <a:solidFill>
                <a:schemeClr val="accent6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6804248" y="3219822"/>
            <a:ext cx="1080120" cy="1080120"/>
            <a:chOff x="6804248" y="3219822"/>
            <a:chExt cx="1080120" cy="1080120"/>
          </a:xfrm>
        </p:grpSpPr>
        <p:sp>
          <p:nvSpPr>
            <p:cNvPr id="8" name="椭圆 7"/>
            <p:cNvSpPr/>
            <p:nvPr/>
          </p:nvSpPr>
          <p:spPr>
            <a:xfrm>
              <a:off x="6804248" y="3219822"/>
              <a:ext cx="1080120" cy="108012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Freeform 14"/>
            <p:cNvSpPr>
              <a:spLocks noEditPoints="1"/>
            </p:cNvSpPr>
            <p:nvPr/>
          </p:nvSpPr>
          <p:spPr bwMode="black">
            <a:xfrm>
              <a:off x="7126472" y="3566406"/>
              <a:ext cx="501595" cy="445504"/>
            </a:xfrm>
            <a:custGeom>
              <a:avLst/>
              <a:gdLst>
                <a:gd name="T0" fmla="*/ 195 w 300"/>
                <a:gd name="T1" fmla="*/ 217 h 266"/>
                <a:gd name="T2" fmla="*/ 196 w 300"/>
                <a:gd name="T3" fmla="*/ 227 h 266"/>
                <a:gd name="T4" fmla="*/ 149 w 300"/>
                <a:gd name="T5" fmla="*/ 266 h 266"/>
                <a:gd name="T6" fmla="*/ 8 w 300"/>
                <a:gd name="T7" fmla="*/ 116 h 266"/>
                <a:gd name="T8" fmla="*/ 0 w 300"/>
                <a:gd name="T9" fmla="*/ 78 h 266"/>
                <a:gd name="T10" fmla="*/ 78 w 300"/>
                <a:gd name="T11" fmla="*/ 0 h 266"/>
                <a:gd name="T12" fmla="*/ 150 w 300"/>
                <a:gd name="T13" fmla="*/ 48 h 266"/>
                <a:gd name="T14" fmla="*/ 222 w 300"/>
                <a:gd name="T15" fmla="*/ 0 h 266"/>
                <a:gd name="T16" fmla="*/ 300 w 300"/>
                <a:gd name="T17" fmla="*/ 78 h 266"/>
                <a:gd name="T18" fmla="*/ 292 w 300"/>
                <a:gd name="T19" fmla="*/ 116 h 266"/>
                <a:gd name="T20" fmla="*/ 262 w 300"/>
                <a:gd name="T21" fmla="*/ 162 h 266"/>
                <a:gd name="T22" fmla="*/ 251 w 300"/>
                <a:gd name="T23" fmla="*/ 161 h 266"/>
                <a:gd name="T24" fmla="*/ 195 w 300"/>
                <a:gd name="T25" fmla="*/ 217 h 266"/>
                <a:gd name="T26" fmla="*/ 257 w 300"/>
                <a:gd name="T27" fmla="*/ 211 h 266"/>
                <a:gd name="T28" fmla="*/ 275 w 300"/>
                <a:gd name="T29" fmla="*/ 211 h 266"/>
                <a:gd name="T30" fmla="*/ 275 w 300"/>
                <a:gd name="T31" fmla="*/ 223 h 266"/>
                <a:gd name="T32" fmla="*/ 257 w 300"/>
                <a:gd name="T33" fmla="*/ 223 h 266"/>
                <a:gd name="T34" fmla="*/ 257 w 300"/>
                <a:gd name="T35" fmla="*/ 241 h 266"/>
                <a:gd name="T36" fmla="*/ 245 w 300"/>
                <a:gd name="T37" fmla="*/ 241 h 266"/>
                <a:gd name="T38" fmla="*/ 245 w 300"/>
                <a:gd name="T39" fmla="*/ 223 h 266"/>
                <a:gd name="T40" fmla="*/ 227 w 300"/>
                <a:gd name="T41" fmla="*/ 223 h 266"/>
                <a:gd name="T42" fmla="*/ 227 w 300"/>
                <a:gd name="T43" fmla="*/ 211 h 266"/>
                <a:gd name="T44" fmla="*/ 245 w 300"/>
                <a:gd name="T45" fmla="*/ 211 h 266"/>
                <a:gd name="T46" fmla="*/ 245 w 300"/>
                <a:gd name="T47" fmla="*/ 193 h 266"/>
                <a:gd name="T48" fmla="*/ 257 w 300"/>
                <a:gd name="T49" fmla="*/ 193 h 266"/>
                <a:gd name="T50" fmla="*/ 257 w 300"/>
                <a:gd name="T51" fmla="*/ 211 h 266"/>
                <a:gd name="T52" fmla="*/ 251 w 300"/>
                <a:gd name="T53" fmla="*/ 258 h 266"/>
                <a:gd name="T54" fmla="*/ 210 w 300"/>
                <a:gd name="T55" fmla="*/ 217 h 266"/>
                <a:gd name="T56" fmla="*/ 251 w 300"/>
                <a:gd name="T57" fmla="*/ 176 h 266"/>
                <a:gd name="T58" fmla="*/ 293 w 300"/>
                <a:gd name="T59" fmla="*/ 217 h 266"/>
                <a:gd name="T60" fmla="*/ 251 w 300"/>
                <a:gd name="T61" fmla="*/ 258 h 266"/>
                <a:gd name="T62" fmla="*/ 251 w 300"/>
                <a:gd name="T63" fmla="*/ 168 h 266"/>
                <a:gd name="T64" fmla="*/ 203 w 300"/>
                <a:gd name="T65" fmla="*/ 217 h 266"/>
                <a:gd name="T66" fmla="*/ 251 w 300"/>
                <a:gd name="T67" fmla="*/ 266 h 266"/>
                <a:gd name="T68" fmla="*/ 300 w 300"/>
                <a:gd name="T69" fmla="*/ 217 h 266"/>
                <a:gd name="T70" fmla="*/ 251 w 300"/>
                <a:gd name="T71" fmla="*/ 168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00" h="266">
                  <a:moveTo>
                    <a:pt x="195" y="217"/>
                  </a:moveTo>
                  <a:cubicBezTo>
                    <a:pt x="195" y="221"/>
                    <a:pt x="195" y="224"/>
                    <a:pt x="196" y="227"/>
                  </a:cubicBezTo>
                  <a:cubicBezTo>
                    <a:pt x="170" y="250"/>
                    <a:pt x="149" y="266"/>
                    <a:pt x="149" y="266"/>
                  </a:cubicBezTo>
                  <a:cubicBezTo>
                    <a:pt x="149" y="266"/>
                    <a:pt x="32" y="176"/>
                    <a:pt x="8" y="116"/>
                  </a:cubicBezTo>
                  <a:cubicBezTo>
                    <a:pt x="4" y="106"/>
                    <a:pt x="0" y="90"/>
                    <a:pt x="0" y="78"/>
                  </a:cubicBezTo>
                  <a:cubicBezTo>
                    <a:pt x="0" y="35"/>
                    <a:pt x="35" y="0"/>
                    <a:pt x="78" y="0"/>
                  </a:cubicBezTo>
                  <a:cubicBezTo>
                    <a:pt x="110" y="0"/>
                    <a:pt x="138" y="20"/>
                    <a:pt x="150" y="48"/>
                  </a:cubicBezTo>
                  <a:cubicBezTo>
                    <a:pt x="162" y="20"/>
                    <a:pt x="190" y="0"/>
                    <a:pt x="222" y="0"/>
                  </a:cubicBezTo>
                  <a:cubicBezTo>
                    <a:pt x="265" y="0"/>
                    <a:pt x="300" y="35"/>
                    <a:pt x="300" y="78"/>
                  </a:cubicBezTo>
                  <a:cubicBezTo>
                    <a:pt x="300" y="91"/>
                    <a:pt x="296" y="106"/>
                    <a:pt x="292" y="116"/>
                  </a:cubicBezTo>
                  <a:cubicBezTo>
                    <a:pt x="287" y="130"/>
                    <a:pt x="275" y="146"/>
                    <a:pt x="262" y="162"/>
                  </a:cubicBezTo>
                  <a:cubicBezTo>
                    <a:pt x="258" y="161"/>
                    <a:pt x="255" y="161"/>
                    <a:pt x="251" y="161"/>
                  </a:cubicBezTo>
                  <a:cubicBezTo>
                    <a:pt x="220" y="161"/>
                    <a:pt x="195" y="186"/>
                    <a:pt x="195" y="217"/>
                  </a:cubicBezTo>
                  <a:close/>
                  <a:moveTo>
                    <a:pt x="257" y="211"/>
                  </a:moveTo>
                  <a:cubicBezTo>
                    <a:pt x="275" y="211"/>
                    <a:pt x="275" y="211"/>
                    <a:pt x="275" y="211"/>
                  </a:cubicBezTo>
                  <a:cubicBezTo>
                    <a:pt x="275" y="223"/>
                    <a:pt x="275" y="223"/>
                    <a:pt x="275" y="223"/>
                  </a:cubicBezTo>
                  <a:cubicBezTo>
                    <a:pt x="257" y="223"/>
                    <a:pt x="257" y="223"/>
                    <a:pt x="257" y="223"/>
                  </a:cubicBezTo>
                  <a:cubicBezTo>
                    <a:pt x="257" y="241"/>
                    <a:pt x="257" y="241"/>
                    <a:pt x="257" y="241"/>
                  </a:cubicBezTo>
                  <a:cubicBezTo>
                    <a:pt x="245" y="241"/>
                    <a:pt x="245" y="241"/>
                    <a:pt x="245" y="241"/>
                  </a:cubicBezTo>
                  <a:cubicBezTo>
                    <a:pt x="245" y="223"/>
                    <a:pt x="245" y="223"/>
                    <a:pt x="245" y="223"/>
                  </a:cubicBezTo>
                  <a:cubicBezTo>
                    <a:pt x="227" y="223"/>
                    <a:pt x="227" y="223"/>
                    <a:pt x="227" y="223"/>
                  </a:cubicBezTo>
                  <a:cubicBezTo>
                    <a:pt x="227" y="211"/>
                    <a:pt x="227" y="211"/>
                    <a:pt x="227" y="211"/>
                  </a:cubicBezTo>
                  <a:cubicBezTo>
                    <a:pt x="245" y="211"/>
                    <a:pt x="245" y="211"/>
                    <a:pt x="245" y="211"/>
                  </a:cubicBezTo>
                  <a:cubicBezTo>
                    <a:pt x="245" y="193"/>
                    <a:pt x="245" y="193"/>
                    <a:pt x="245" y="193"/>
                  </a:cubicBezTo>
                  <a:cubicBezTo>
                    <a:pt x="257" y="193"/>
                    <a:pt x="257" y="193"/>
                    <a:pt x="257" y="193"/>
                  </a:cubicBezTo>
                  <a:lnTo>
                    <a:pt x="257" y="211"/>
                  </a:lnTo>
                  <a:close/>
                  <a:moveTo>
                    <a:pt x="251" y="258"/>
                  </a:moveTo>
                  <a:cubicBezTo>
                    <a:pt x="229" y="258"/>
                    <a:pt x="210" y="240"/>
                    <a:pt x="210" y="217"/>
                  </a:cubicBezTo>
                  <a:cubicBezTo>
                    <a:pt x="210" y="194"/>
                    <a:pt x="229" y="176"/>
                    <a:pt x="251" y="176"/>
                  </a:cubicBezTo>
                  <a:cubicBezTo>
                    <a:pt x="274" y="176"/>
                    <a:pt x="293" y="194"/>
                    <a:pt x="293" y="217"/>
                  </a:cubicBezTo>
                  <a:cubicBezTo>
                    <a:pt x="293" y="240"/>
                    <a:pt x="274" y="258"/>
                    <a:pt x="251" y="258"/>
                  </a:cubicBezTo>
                  <a:close/>
                  <a:moveTo>
                    <a:pt x="251" y="168"/>
                  </a:moveTo>
                  <a:cubicBezTo>
                    <a:pt x="224" y="168"/>
                    <a:pt x="203" y="190"/>
                    <a:pt x="203" y="217"/>
                  </a:cubicBezTo>
                  <a:cubicBezTo>
                    <a:pt x="203" y="244"/>
                    <a:pt x="224" y="266"/>
                    <a:pt x="251" y="266"/>
                  </a:cubicBezTo>
                  <a:cubicBezTo>
                    <a:pt x="278" y="266"/>
                    <a:pt x="300" y="244"/>
                    <a:pt x="300" y="217"/>
                  </a:cubicBezTo>
                  <a:cubicBezTo>
                    <a:pt x="300" y="190"/>
                    <a:pt x="278" y="168"/>
                    <a:pt x="251" y="16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943" tIns="41972" rIns="83943" bIns="41972" numCol="1" anchor="t" anchorCtr="0" compatLnSpc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400">
                <a:latin typeface="Segoe UI" panose="020B0502040204020203" pitchFamily="34" charset="0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1403648" y="3329998"/>
            <a:ext cx="5256584" cy="977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649605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Arial" panose="020B0604020202020204" pitchFamily="34" charset="0"/>
              </a:rPr>
              <a:t>多通道涵盖了用户表达意图、执行动作或感知反馈信息的各种沟通方法。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43608" y="2879912"/>
            <a:ext cx="340042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31859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四、多通道用户界面</a:t>
            </a:r>
            <a:endParaRPr lang="zh-CN" altLang="en-US" sz="2800" b="1" dirty="0">
              <a:solidFill>
                <a:srgbClr val="31859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365760"/>
            <a:ext cx="5126990" cy="521970"/>
          </a:xfrm>
          <a:prstGeom prst="rect">
            <a:avLst/>
          </a:prstGeom>
        </p:spPr>
        <p:txBody>
          <a:bodyPr wrap="square">
            <a:spAutoFit/>
          </a:bodyPr>
          <a:p>
            <a:pPr lvl="0">
              <a:defRPr/>
            </a:pPr>
            <a:r>
              <a:rPr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第二节 用户界面的表现</a:t>
            </a:r>
            <a:endParaRPr sz="2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0" grpId="0"/>
      <p:bldP spid="11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630085" y="1203598"/>
            <a:ext cx="1440160" cy="1440160"/>
            <a:chOff x="630085" y="1203598"/>
            <a:chExt cx="1440160" cy="1440160"/>
          </a:xfrm>
        </p:grpSpPr>
        <p:sp>
          <p:nvSpPr>
            <p:cNvPr id="3" name="椭圆 2"/>
            <p:cNvSpPr/>
            <p:nvPr/>
          </p:nvSpPr>
          <p:spPr>
            <a:xfrm>
              <a:off x="630085" y="1203598"/>
              <a:ext cx="1440160" cy="1440160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Picture 3" descr="C:\Users\Jonahs\Dropbox\Projects SCOTT\MEET Windows Azure\source\Background\tile-icon-bigdata.png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1700" y="1485327"/>
              <a:ext cx="876930" cy="8767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" name="TextBox 4"/>
          <p:cNvSpPr txBox="1"/>
          <p:nvPr/>
        </p:nvSpPr>
        <p:spPr>
          <a:xfrm>
            <a:off x="2627630" y="1868805"/>
            <a:ext cx="6063615" cy="1420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649605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Arial" panose="020B0604020202020204" pitchFamily="34" charset="0"/>
              </a:rPr>
              <a:t>虚拟现实用户界面营造的是一种用户置身于图像世界的主观体验，是由计算机系统合成的人工世界。</a:t>
            </a:r>
            <a:endParaRPr lang="zh-CN" altLang="en-US" sz="24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67744" y="1203598"/>
            <a:ext cx="375793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800" b="1" dirty="0">
                <a:solidFill>
                  <a:schemeClr val="accent6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五、虚拟现实人机界面</a:t>
            </a:r>
            <a:endParaRPr lang="zh-CN" altLang="en-US" sz="2800" b="1" dirty="0">
              <a:solidFill>
                <a:schemeClr val="accent6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365760"/>
            <a:ext cx="5126990" cy="521970"/>
          </a:xfrm>
          <a:prstGeom prst="rect">
            <a:avLst/>
          </a:prstGeom>
        </p:spPr>
        <p:txBody>
          <a:bodyPr wrap="square">
            <a:spAutoFit/>
          </a:bodyPr>
          <a:p>
            <a:pPr lvl="0">
              <a:defRPr/>
            </a:pPr>
            <a:r>
              <a:rPr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第二节 用户界面的表现</a:t>
            </a:r>
            <a:endParaRPr sz="2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3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591</Words>
  <Application>WPS 演示</Application>
  <PresentationFormat>全屏显示(16:9)</PresentationFormat>
  <Paragraphs>98</Paragraphs>
  <Slides>12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黑体</vt:lpstr>
      <vt:lpstr>Kozuka Mincho Pr6N H</vt:lpstr>
      <vt:lpstr>方正幼线简体</vt:lpstr>
      <vt:lpstr>Arial</vt:lpstr>
      <vt:lpstr>Calibri</vt:lpstr>
      <vt:lpstr>Arial Unicode MS</vt:lpstr>
      <vt:lpstr>等线</vt:lpstr>
      <vt:lpstr>Segoe UI</vt:lpstr>
      <vt:lpstr>Broadway</vt:lpstr>
      <vt:lpstr>GD-HighwayGothicJA-OTF</vt:lpstr>
      <vt:lpstr>Wingdings 2</vt:lpstr>
      <vt:lpstr>华康新综艺体W9</vt:lpstr>
      <vt:lpstr>方正书宋繁体</vt:lpstr>
      <vt:lpstr>方正小标宋_GBK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IOS170428</dc:title>
  <dc:creator>jenny</dc:creator>
  <cp:lastModifiedBy>薛东西</cp:lastModifiedBy>
  <cp:revision>67</cp:revision>
  <dcterms:created xsi:type="dcterms:W3CDTF">2022-06-21T07:19:50Z</dcterms:created>
  <dcterms:modified xsi:type="dcterms:W3CDTF">2022-06-21T08:25:08Z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</Properties>
</file>