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notesMasterIdLst>
    <p:notesMasterId r:id="rId48"/>
  </p:notesMasterIdLst>
  <p:handoutMasterIdLst>
    <p:handoutMasterId r:id="rId49"/>
  </p:handoutMasterIdLst>
  <p:sldIdLst>
    <p:sldId id="256" r:id="rId4"/>
    <p:sldId id="11090212" r:id="rId5"/>
    <p:sldId id="11090213" r:id="rId6"/>
    <p:sldId id="259" r:id="rId7"/>
    <p:sldId id="11090228" r:id="rId8"/>
    <p:sldId id="11090231" r:id="rId9"/>
    <p:sldId id="11090232" r:id="rId10"/>
    <p:sldId id="11090233" r:id="rId11"/>
    <p:sldId id="11090600" r:id="rId12"/>
    <p:sldId id="11090636" r:id="rId13"/>
    <p:sldId id="11090637" r:id="rId14"/>
    <p:sldId id="11090638" r:id="rId15"/>
    <p:sldId id="11090639" r:id="rId16"/>
    <p:sldId id="11090640" r:id="rId17"/>
    <p:sldId id="11090641" r:id="rId18"/>
    <p:sldId id="11090642" r:id="rId19"/>
    <p:sldId id="11090644" r:id="rId20"/>
    <p:sldId id="11090645" r:id="rId21"/>
    <p:sldId id="11090646" r:id="rId22"/>
    <p:sldId id="11090647" r:id="rId23"/>
    <p:sldId id="11090648" r:id="rId24"/>
    <p:sldId id="11090649" r:id="rId25"/>
    <p:sldId id="11090650" r:id="rId26"/>
    <p:sldId id="11090651" r:id="rId27"/>
    <p:sldId id="11090652" r:id="rId28"/>
    <p:sldId id="11090653" r:id="rId29"/>
    <p:sldId id="11090654" r:id="rId30"/>
    <p:sldId id="11090655" r:id="rId31"/>
    <p:sldId id="11090656" r:id="rId32"/>
    <p:sldId id="11090657" r:id="rId33"/>
    <p:sldId id="11090658" r:id="rId34"/>
    <p:sldId id="11090659" r:id="rId35"/>
    <p:sldId id="11090660" r:id="rId36"/>
    <p:sldId id="11090661" r:id="rId37"/>
    <p:sldId id="11090662" r:id="rId38"/>
    <p:sldId id="11090663" r:id="rId39"/>
    <p:sldId id="11090664" r:id="rId40"/>
    <p:sldId id="11090665" r:id="rId41"/>
    <p:sldId id="11090666" r:id="rId42"/>
    <p:sldId id="11090667" r:id="rId43"/>
    <p:sldId id="11090668" r:id="rId44"/>
    <p:sldId id="11090669" r:id="rId45"/>
    <p:sldId id="11090670" r:id="rId46"/>
    <p:sldId id="11090214" r:id="rId47"/>
  </p:sldIdLst>
  <p:sldSz cx="12192000" cy="6858000"/>
  <p:notesSz cx="6858000" cy="9144000"/>
  <p:custDataLst>
    <p:tags r:id="rId5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16" userDrawn="1">
          <p15:clr>
            <a:srgbClr val="A4A3A4"/>
          </p15:clr>
        </p15:guide>
        <p15:guide id="2" pos="3902"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8AB9D"/>
    <a:srgbClr val="9C741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horzBarState="maximized">
    <p:restoredLeft sz="15000" autoAdjust="0"/>
    <p:restoredTop sz="94660"/>
  </p:normalViewPr>
  <p:slideViewPr>
    <p:cSldViewPr snapToGrid="0" showGuides="1">
      <p:cViewPr>
        <p:scale>
          <a:sx n="66" d="100"/>
          <a:sy n="66" d="100"/>
        </p:scale>
        <p:origin x="90" y="126"/>
      </p:cViewPr>
      <p:guideLst>
        <p:guide orient="horz" pos="2216"/>
        <p:guide pos="3902"/>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3" Type="http://schemas.openxmlformats.org/officeDocument/2006/relationships/tags" Target="tags/tag30.xml"/><Relationship Id="rId52" Type="http://schemas.openxmlformats.org/officeDocument/2006/relationships/tableStyles" Target="tableStyles.xml"/><Relationship Id="rId51" Type="http://schemas.openxmlformats.org/officeDocument/2006/relationships/viewProps" Target="viewProps.xml"/><Relationship Id="rId50" Type="http://schemas.openxmlformats.org/officeDocument/2006/relationships/presProps" Target="presProps.xml"/><Relationship Id="rId5" Type="http://schemas.openxmlformats.org/officeDocument/2006/relationships/slide" Target="slides/slide2.xml"/><Relationship Id="rId49" Type="http://schemas.openxmlformats.org/officeDocument/2006/relationships/handoutMaster" Target="handoutMasters/handoutMaster1.xml"/><Relationship Id="rId48" Type="http://schemas.openxmlformats.org/officeDocument/2006/relationships/notesMaster" Target="notesMasters/notesMaster1.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Master" Target="slideMasters/slideMaster2.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微软雅黑" panose="020B0503020204020204" pitchFamily="34" charset="-122"/>
              <a:cs typeface="微软雅黑" panose="020B0503020204020204" pitchFamily="34"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latin typeface="微软雅黑" panose="020B0503020204020204" pitchFamily="34" charset="-122"/>
                <a:cs typeface="微软雅黑" panose="020B0503020204020204" pitchFamily="34" charset="-122"/>
              </a:rPr>
            </a:fld>
            <a:endParaRPr lang="zh-CN" altLang="en-US">
              <a:latin typeface="微软雅黑" panose="020B0503020204020204" pitchFamily="34" charset="-122"/>
              <a:cs typeface="微软雅黑" panose="020B0503020204020204" pitchFamily="34"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微软雅黑" panose="020B0503020204020204" pitchFamily="34" charset="-122"/>
              <a:cs typeface="微软雅黑" panose="020B0503020204020204" pitchFamily="34"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latin typeface="微软雅黑" panose="020B0503020204020204" pitchFamily="34" charset="-122"/>
                <a:cs typeface="微软雅黑" panose="020B0503020204020204" pitchFamily="34" charset="-122"/>
              </a:rPr>
            </a:fld>
            <a:endParaRPr lang="zh-CN" altLang="en-US">
              <a:latin typeface="微软雅黑" panose="020B0503020204020204" pitchFamily="34" charset="-122"/>
              <a:cs typeface="微软雅黑" panose="020B0503020204020204" pitchFamily="34"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微软雅黑" panose="020B0503020204020204" pitchFamily="34" charset="-122"/>
                <a:ea typeface="微软雅黑" panose="020B0503020204020204" pitchFamily="34" charset="-122"/>
                <a:cs typeface="微软雅黑" panose="020B0503020204020204" pitchFamily="34"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微软雅黑" panose="020B0503020204020204" pitchFamily="34" charset="-122"/>
                <a:ea typeface="微软雅黑" panose="020B0503020204020204" pitchFamily="34" charset="-122"/>
                <a:cs typeface="微软雅黑" panose="020B0503020204020204" pitchFamily="34" charset="-122"/>
              </a:defRPr>
            </a:lvl1pPr>
          </a:lstStyle>
          <a:p>
            <a:fld id="{6C0A4F1E-DDB4-47EA-B745-CF3A6699785F}"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微软雅黑" panose="020B0503020204020204" pitchFamily="34" charset="-122"/>
                <a:ea typeface="微软雅黑" panose="020B0503020204020204" pitchFamily="34" charset="-122"/>
                <a:cs typeface="微软雅黑" panose="020B0503020204020204" pitchFamily="34"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微软雅黑" panose="020B0503020204020204" pitchFamily="34" charset="-122"/>
                <a:ea typeface="微软雅黑" panose="020B0503020204020204" pitchFamily="34" charset="-122"/>
                <a:cs typeface="微软雅黑" panose="020B0503020204020204" pitchFamily="34" charset="-122"/>
              </a:defRPr>
            </a:lvl1pPr>
          </a:lstStyle>
          <a:p>
            <a:fld id="{88820177-243F-447F-AB05-29C93956221F}"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1pPr>
    <a:lvl2pPr marL="4572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2pPr>
    <a:lvl3pPr marL="9144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3pPr>
    <a:lvl4pPr marL="13716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4pPr>
    <a:lvl5pPr marL="18288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7" Type="http://schemas.openxmlformats.org/officeDocument/2006/relationships/image" Target="../media/image6.png"/><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7" Type="http://schemas.openxmlformats.org/officeDocument/2006/relationships/image" Target="../media/image6.png"/><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5" Type="http://schemas.openxmlformats.org/officeDocument/2006/relationships/image" Target="../media/image6.png"/><Relationship Id="rId4" Type="http://schemas.openxmlformats.org/officeDocument/2006/relationships/image" Target="../media/image5.png"/><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5" Type="http://schemas.openxmlformats.org/officeDocument/2006/relationships/image" Target="../media/image6.png"/><Relationship Id="rId4" Type="http://schemas.openxmlformats.org/officeDocument/2006/relationships/image" Target="../media/image5.png"/><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5" Type="http://schemas.openxmlformats.org/officeDocument/2006/relationships/image" Target="../media/image6.png"/><Relationship Id="rId4" Type="http://schemas.openxmlformats.org/officeDocument/2006/relationships/image" Target="../media/image5.png"/><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5" Type="http://schemas.openxmlformats.org/officeDocument/2006/relationships/image" Target="../media/image6.png"/><Relationship Id="rId4" Type="http://schemas.openxmlformats.org/officeDocument/2006/relationships/image" Target="../media/image5.png"/><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8" name="图片 7"/>
          <p:cNvPicPr>
            <a:picLocks noChangeAspect="1"/>
          </p:cNvPicPr>
          <p:nvPr userDrawn="1"/>
        </p:nvPicPr>
        <p:blipFill rotWithShape="1">
          <a:blip r:embed="rId2"/>
          <a:srcRect l="7784" r="7784"/>
          <a:stretch>
            <a:fillRect/>
          </a:stretch>
        </p:blipFill>
        <p:spPr>
          <a:xfrm>
            <a:off x="0" y="-8530"/>
            <a:ext cx="12192000" cy="6875060"/>
          </a:xfrm>
          <a:prstGeom prst="rect">
            <a:avLst/>
          </a:prstGeom>
        </p:spPr>
      </p:pic>
      <p:pic>
        <p:nvPicPr>
          <p:cNvPr id="14" name="图片 13"/>
          <p:cNvPicPr>
            <a:picLocks noChangeAspect="1"/>
          </p:cNvPicPr>
          <p:nvPr userDrawn="1"/>
        </p:nvPicPr>
        <p:blipFill rotWithShape="1">
          <a:blip r:embed="rId3"/>
          <a:srcRect t="3033"/>
          <a:stretch>
            <a:fillRect/>
          </a:stretch>
        </p:blipFill>
        <p:spPr>
          <a:xfrm>
            <a:off x="777875" y="0"/>
            <a:ext cx="10636250" cy="6650038"/>
          </a:xfrm>
          <a:prstGeom prst="rect">
            <a:avLst/>
          </a:prstGeom>
        </p:spPr>
      </p:pic>
      <p:pic>
        <p:nvPicPr>
          <p:cNvPr id="10" name="图片 9"/>
          <p:cNvPicPr>
            <a:picLocks noChangeAspect="1"/>
          </p:cNvPicPr>
          <p:nvPr userDrawn="1"/>
        </p:nvPicPr>
        <p:blipFill>
          <a:blip r:embed="rId4"/>
          <a:stretch>
            <a:fillRect/>
          </a:stretch>
        </p:blipFill>
        <p:spPr>
          <a:xfrm>
            <a:off x="0" y="5008701"/>
            <a:ext cx="12192000" cy="1857829"/>
          </a:xfrm>
          <a:prstGeom prst="rect">
            <a:avLst/>
          </a:prstGeom>
        </p:spPr>
      </p:pic>
      <p:pic>
        <p:nvPicPr>
          <p:cNvPr id="25" name="图片 24"/>
          <p:cNvPicPr>
            <a:picLocks noChangeAspect="1"/>
          </p:cNvPicPr>
          <p:nvPr userDrawn="1"/>
        </p:nvPicPr>
        <p:blipFill>
          <a:blip r:embed="rId5"/>
          <a:stretch>
            <a:fillRect/>
          </a:stretch>
        </p:blipFill>
        <p:spPr>
          <a:xfrm>
            <a:off x="8791949" y="3796919"/>
            <a:ext cx="2861649" cy="2861649"/>
          </a:xfrm>
          <a:prstGeom prst="rect">
            <a:avLst/>
          </a:prstGeom>
        </p:spPr>
      </p:pic>
      <p:pic>
        <p:nvPicPr>
          <p:cNvPr id="12" name="图片 11"/>
          <p:cNvPicPr>
            <a:picLocks noChangeAspect="1"/>
          </p:cNvPicPr>
          <p:nvPr userDrawn="1"/>
        </p:nvPicPr>
        <p:blipFill>
          <a:blip r:embed="rId6"/>
          <a:stretch>
            <a:fillRect/>
          </a:stretch>
        </p:blipFill>
        <p:spPr>
          <a:xfrm>
            <a:off x="0" y="4826000"/>
            <a:ext cx="12192000" cy="2032000"/>
          </a:xfrm>
          <a:prstGeom prst="rect">
            <a:avLst/>
          </a:prstGeom>
        </p:spPr>
      </p:pic>
      <p:pic>
        <p:nvPicPr>
          <p:cNvPr id="26" name="图片 25"/>
          <p:cNvPicPr>
            <a:picLocks noChangeAspect="1"/>
          </p:cNvPicPr>
          <p:nvPr userDrawn="1"/>
        </p:nvPicPr>
        <p:blipFill rotWithShape="1">
          <a:blip r:embed="rId7"/>
          <a:srcRect l="9587" r="9587"/>
          <a:stretch>
            <a:fillRect/>
          </a:stretch>
        </p:blipFill>
        <p:spPr>
          <a:xfrm>
            <a:off x="0" y="-1"/>
            <a:ext cx="12192000" cy="6858002"/>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lvl1pPr>
              <a:defRPr>
                <a:cs typeface="微软雅黑" panose="020B0503020204020204" pitchFamily="34" charset="-122"/>
              </a:defRPr>
            </a:lvl1p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1825625"/>
            <a:ext cx="10515600" cy="4351338"/>
          </a:xfrm>
          <a:prstGeom prst="rect">
            <a:avLst/>
          </a:prstGeom>
        </p:spPr>
        <p:txBody>
          <a:bodyPr vert="eaVert"/>
          <a:lstStyle>
            <a:lvl1pPr>
              <a:defRPr>
                <a:cs typeface="微软雅黑" panose="020B0503020204020204" pitchFamily="34" charset="-122"/>
              </a:defRPr>
            </a:lvl1pPr>
            <a:lvl2pPr>
              <a:defRPr>
                <a:cs typeface="微软雅黑" panose="020B0503020204020204" pitchFamily="34" charset="-122"/>
              </a:defRPr>
            </a:lvl2pPr>
            <a:lvl3pPr>
              <a:defRPr>
                <a:cs typeface="微软雅黑" panose="020B0503020204020204" pitchFamily="34" charset="-122"/>
              </a:defRPr>
            </a:lvl3pPr>
            <a:lvl4pPr>
              <a:defRPr>
                <a:cs typeface="微软雅黑" panose="020B0503020204020204" pitchFamily="34" charset="-122"/>
              </a:defRPr>
            </a:lvl4pPr>
            <a:lvl5pPr>
              <a:defRPr>
                <a:cs typeface="微软雅黑" panose="020B0503020204020204" pitchFamily="34" charset="-122"/>
              </a:defRPr>
            </a:lvl5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lvl1pPr>
              <a:defRPr>
                <a:cs typeface="微软雅黑" panose="020B0503020204020204" pitchFamily="34" charset="-122"/>
              </a:defRPr>
            </a:lvl1pPr>
          </a:lstStyle>
          <a:p>
            <a:fld id="{878D8EEF-8624-4C10-BBB1-AED8B7C3D30D}"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lvl1pPr>
              <a:defRPr>
                <a:cs typeface="微软雅黑" panose="020B0503020204020204" pitchFamily="34" charset="-122"/>
              </a:defRPr>
            </a:lvl1p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lvl1pPr>
              <a:defRPr>
                <a:cs typeface="微软雅黑" panose="020B0503020204020204" pitchFamily="34" charset="-122"/>
              </a:defRPr>
            </a:lvl1pPr>
          </a:lstStyle>
          <a:p>
            <a:fld id="{BEA3D92B-CC40-49BC-BEF5-37E46E91575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lvl1pPr>
              <a:defRPr>
                <a:cs typeface="微软雅黑" panose="020B0503020204020204" pitchFamily="34" charset="-122"/>
              </a:defRPr>
            </a:lvl1p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a:prstGeom prst="rect">
            <a:avLst/>
          </a:prstGeom>
        </p:spPr>
        <p:txBody>
          <a:bodyPr vert="eaVert"/>
          <a:lstStyle>
            <a:lvl1pPr>
              <a:defRPr>
                <a:cs typeface="微软雅黑" panose="020B0503020204020204" pitchFamily="34" charset="-122"/>
              </a:defRPr>
            </a:lvl1pPr>
            <a:lvl2pPr>
              <a:defRPr>
                <a:cs typeface="微软雅黑" panose="020B0503020204020204" pitchFamily="34" charset="-122"/>
              </a:defRPr>
            </a:lvl2pPr>
            <a:lvl3pPr>
              <a:defRPr>
                <a:cs typeface="微软雅黑" panose="020B0503020204020204" pitchFamily="34" charset="-122"/>
              </a:defRPr>
            </a:lvl3pPr>
            <a:lvl4pPr>
              <a:defRPr>
                <a:cs typeface="微软雅黑" panose="020B0503020204020204" pitchFamily="34" charset="-122"/>
              </a:defRPr>
            </a:lvl4pPr>
            <a:lvl5pPr>
              <a:defRPr>
                <a:cs typeface="微软雅黑" panose="020B0503020204020204" pitchFamily="34" charset="-122"/>
              </a:defRPr>
            </a:lvl5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lvl1pPr>
              <a:defRPr>
                <a:cs typeface="微软雅黑" panose="020B0503020204020204" pitchFamily="34" charset="-122"/>
              </a:defRPr>
            </a:lvl1pPr>
          </a:lstStyle>
          <a:p>
            <a:fld id="{878D8EEF-8624-4C10-BBB1-AED8B7C3D30D}"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lvl1pPr>
              <a:defRPr>
                <a:cs typeface="微软雅黑" panose="020B0503020204020204" pitchFamily="34" charset="-122"/>
              </a:defRPr>
            </a:lvl1p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lvl1pPr>
              <a:defRPr>
                <a:cs typeface="微软雅黑" panose="020B0503020204020204" pitchFamily="34" charset="-122"/>
              </a:defRPr>
            </a:lvl1pPr>
          </a:lstStyle>
          <a:p>
            <a:fld id="{BEA3D92B-CC40-49BC-BEF5-37E46E91575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8" name="图片 7"/>
          <p:cNvPicPr>
            <a:picLocks noChangeAspect="1"/>
          </p:cNvPicPr>
          <p:nvPr userDrawn="1"/>
        </p:nvPicPr>
        <p:blipFill rotWithShape="1">
          <a:blip r:embed="rId2"/>
          <a:srcRect l="7784" r="7784"/>
          <a:stretch>
            <a:fillRect/>
          </a:stretch>
        </p:blipFill>
        <p:spPr>
          <a:xfrm>
            <a:off x="0" y="-8530"/>
            <a:ext cx="12192000" cy="6875060"/>
          </a:xfrm>
          <a:prstGeom prst="rect">
            <a:avLst/>
          </a:prstGeom>
        </p:spPr>
      </p:pic>
      <p:pic>
        <p:nvPicPr>
          <p:cNvPr id="14" name="图片 13"/>
          <p:cNvPicPr>
            <a:picLocks noChangeAspect="1"/>
          </p:cNvPicPr>
          <p:nvPr userDrawn="1"/>
        </p:nvPicPr>
        <p:blipFill rotWithShape="1">
          <a:blip r:embed="rId3"/>
          <a:srcRect t="3033"/>
          <a:stretch>
            <a:fillRect/>
          </a:stretch>
        </p:blipFill>
        <p:spPr>
          <a:xfrm>
            <a:off x="777875" y="0"/>
            <a:ext cx="10636250" cy="6650038"/>
          </a:xfrm>
          <a:prstGeom prst="rect">
            <a:avLst/>
          </a:prstGeom>
        </p:spPr>
      </p:pic>
      <p:pic>
        <p:nvPicPr>
          <p:cNvPr id="10" name="图片 9"/>
          <p:cNvPicPr>
            <a:picLocks noChangeAspect="1"/>
          </p:cNvPicPr>
          <p:nvPr userDrawn="1"/>
        </p:nvPicPr>
        <p:blipFill>
          <a:blip r:embed="rId4"/>
          <a:stretch>
            <a:fillRect/>
          </a:stretch>
        </p:blipFill>
        <p:spPr>
          <a:xfrm>
            <a:off x="0" y="5008701"/>
            <a:ext cx="12192000" cy="1857829"/>
          </a:xfrm>
          <a:prstGeom prst="rect">
            <a:avLst/>
          </a:prstGeom>
        </p:spPr>
      </p:pic>
      <p:pic>
        <p:nvPicPr>
          <p:cNvPr id="25" name="图片 24"/>
          <p:cNvPicPr>
            <a:picLocks noChangeAspect="1"/>
          </p:cNvPicPr>
          <p:nvPr userDrawn="1"/>
        </p:nvPicPr>
        <p:blipFill>
          <a:blip r:embed="rId5"/>
          <a:stretch>
            <a:fillRect/>
          </a:stretch>
        </p:blipFill>
        <p:spPr>
          <a:xfrm>
            <a:off x="8791949" y="3796919"/>
            <a:ext cx="2861649" cy="2861649"/>
          </a:xfrm>
          <a:prstGeom prst="rect">
            <a:avLst/>
          </a:prstGeom>
        </p:spPr>
      </p:pic>
      <p:pic>
        <p:nvPicPr>
          <p:cNvPr id="12" name="图片 11"/>
          <p:cNvPicPr>
            <a:picLocks noChangeAspect="1"/>
          </p:cNvPicPr>
          <p:nvPr userDrawn="1"/>
        </p:nvPicPr>
        <p:blipFill>
          <a:blip r:embed="rId6"/>
          <a:stretch>
            <a:fillRect/>
          </a:stretch>
        </p:blipFill>
        <p:spPr>
          <a:xfrm>
            <a:off x="0" y="4826000"/>
            <a:ext cx="12192000" cy="2032000"/>
          </a:xfrm>
          <a:prstGeom prst="rect">
            <a:avLst/>
          </a:prstGeom>
        </p:spPr>
      </p:pic>
      <p:pic>
        <p:nvPicPr>
          <p:cNvPr id="26" name="图片 25"/>
          <p:cNvPicPr>
            <a:picLocks noChangeAspect="1"/>
          </p:cNvPicPr>
          <p:nvPr userDrawn="1"/>
        </p:nvPicPr>
        <p:blipFill rotWithShape="1">
          <a:blip r:embed="rId7"/>
          <a:srcRect l="9587" r="9587"/>
          <a:stretch>
            <a:fillRect/>
          </a:stretch>
        </p:blipFill>
        <p:spPr>
          <a:xfrm>
            <a:off x="0" y="-1"/>
            <a:ext cx="12192000" cy="6858002"/>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7" name="图片 6"/>
          <p:cNvPicPr>
            <a:picLocks noChangeAspect="1"/>
          </p:cNvPicPr>
          <p:nvPr userDrawn="1"/>
        </p:nvPicPr>
        <p:blipFill rotWithShape="1">
          <a:blip r:embed="rId2"/>
          <a:srcRect l="7784" r="7784"/>
          <a:stretch>
            <a:fillRect/>
          </a:stretch>
        </p:blipFill>
        <p:spPr>
          <a:xfrm>
            <a:off x="0" y="-8530"/>
            <a:ext cx="12192000" cy="6875060"/>
          </a:xfrm>
          <a:prstGeom prst="rect">
            <a:avLst/>
          </a:prstGeom>
        </p:spPr>
      </p:pic>
      <p:pic>
        <p:nvPicPr>
          <p:cNvPr id="8" name="图片 7"/>
          <p:cNvPicPr>
            <a:picLocks noChangeAspect="1"/>
          </p:cNvPicPr>
          <p:nvPr userDrawn="1"/>
        </p:nvPicPr>
        <p:blipFill>
          <a:blip r:embed="rId3"/>
          <a:stretch>
            <a:fillRect/>
          </a:stretch>
        </p:blipFill>
        <p:spPr>
          <a:xfrm>
            <a:off x="0" y="5008701"/>
            <a:ext cx="12192000" cy="1857829"/>
          </a:xfrm>
          <a:prstGeom prst="rect">
            <a:avLst/>
          </a:prstGeom>
        </p:spPr>
      </p:pic>
      <p:pic>
        <p:nvPicPr>
          <p:cNvPr id="9" name="图片 8"/>
          <p:cNvPicPr>
            <a:picLocks noChangeAspect="1"/>
          </p:cNvPicPr>
          <p:nvPr userDrawn="1"/>
        </p:nvPicPr>
        <p:blipFill>
          <a:blip r:embed="rId4"/>
          <a:stretch>
            <a:fillRect/>
          </a:stretch>
        </p:blipFill>
        <p:spPr>
          <a:xfrm>
            <a:off x="0" y="4826000"/>
            <a:ext cx="12192000" cy="2032000"/>
          </a:xfrm>
          <a:prstGeom prst="rect">
            <a:avLst/>
          </a:prstGeom>
        </p:spPr>
      </p:pic>
      <p:pic>
        <p:nvPicPr>
          <p:cNvPr id="10" name="图片 9"/>
          <p:cNvPicPr>
            <a:picLocks noChangeAspect="1"/>
          </p:cNvPicPr>
          <p:nvPr userDrawn="1"/>
        </p:nvPicPr>
        <p:blipFill rotWithShape="1">
          <a:blip r:embed="rId5"/>
          <a:srcRect l="9587" r="9587"/>
          <a:stretch>
            <a:fillRect/>
          </a:stretch>
        </p:blipFill>
        <p:spPr>
          <a:xfrm>
            <a:off x="0" y="-1"/>
            <a:ext cx="12192000" cy="6858002"/>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pic>
        <p:nvPicPr>
          <p:cNvPr id="7" name="图片 6"/>
          <p:cNvPicPr>
            <a:picLocks noChangeAspect="1"/>
          </p:cNvPicPr>
          <p:nvPr userDrawn="1"/>
        </p:nvPicPr>
        <p:blipFill rotWithShape="1">
          <a:blip r:embed="rId2"/>
          <a:srcRect l="7784" r="7784"/>
          <a:stretch>
            <a:fillRect/>
          </a:stretch>
        </p:blipFill>
        <p:spPr>
          <a:xfrm>
            <a:off x="0" y="-8530"/>
            <a:ext cx="12192000" cy="6875060"/>
          </a:xfrm>
          <a:prstGeom prst="rect">
            <a:avLst/>
          </a:prstGeom>
        </p:spPr>
      </p:pic>
      <p:pic>
        <p:nvPicPr>
          <p:cNvPr id="9" name="图片 8"/>
          <p:cNvPicPr>
            <a:picLocks noChangeAspect="1"/>
          </p:cNvPicPr>
          <p:nvPr userDrawn="1"/>
        </p:nvPicPr>
        <p:blipFill>
          <a:blip r:embed="rId3"/>
          <a:stretch>
            <a:fillRect/>
          </a:stretch>
        </p:blipFill>
        <p:spPr>
          <a:xfrm>
            <a:off x="0" y="5008701"/>
            <a:ext cx="12192000" cy="1857829"/>
          </a:xfrm>
          <a:prstGeom prst="rect">
            <a:avLst/>
          </a:prstGeom>
        </p:spPr>
      </p:pic>
      <p:pic>
        <p:nvPicPr>
          <p:cNvPr id="11" name="图片 10"/>
          <p:cNvPicPr>
            <a:picLocks noChangeAspect="1"/>
          </p:cNvPicPr>
          <p:nvPr userDrawn="1"/>
        </p:nvPicPr>
        <p:blipFill>
          <a:blip r:embed="rId4"/>
          <a:stretch>
            <a:fillRect/>
          </a:stretch>
        </p:blipFill>
        <p:spPr>
          <a:xfrm>
            <a:off x="0" y="4826000"/>
            <a:ext cx="12192000" cy="2032000"/>
          </a:xfrm>
          <a:prstGeom prst="rect">
            <a:avLst/>
          </a:prstGeom>
        </p:spPr>
      </p:pic>
      <p:pic>
        <p:nvPicPr>
          <p:cNvPr id="13" name="图片 12"/>
          <p:cNvPicPr>
            <a:picLocks noChangeAspect="1"/>
          </p:cNvPicPr>
          <p:nvPr userDrawn="1"/>
        </p:nvPicPr>
        <p:blipFill rotWithShape="1">
          <a:blip r:embed="rId5"/>
          <a:srcRect l="9587" r="9587"/>
          <a:stretch>
            <a:fillRect/>
          </a:stretch>
        </p:blipFill>
        <p:spPr>
          <a:xfrm>
            <a:off x="0" y="-1"/>
            <a:ext cx="12192000" cy="6858002"/>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lvl1pPr>
              <a:defRPr>
                <a:cs typeface="微软雅黑" panose="020B0503020204020204" pitchFamily="34" charset="-122"/>
              </a:defRPr>
            </a:lvl1p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a:prstGeom prst="rect">
            <a:avLst/>
          </a:prstGeom>
        </p:spPr>
        <p:txBody>
          <a:bodyPr/>
          <a:lstStyle>
            <a:lvl1pPr>
              <a:defRPr>
                <a:cs typeface="微软雅黑" panose="020B0503020204020204" pitchFamily="34" charset="-122"/>
              </a:defRPr>
            </a:lvl1pPr>
            <a:lvl2pPr>
              <a:defRPr>
                <a:cs typeface="微软雅黑" panose="020B0503020204020204" pitchFamily="34" charset="-122"/>
              </a:defRPr>
            </a:lvl2pPr>
            <a:lvl3pPr>
              <a:defRPr>
                <a:cs typeface="微软雅黑" panose="020B0503020204020204" pitchFamily="34" charset="-122"/>
              </a:defRPr>
            </a:lvl3pPr>
            <a:lvl4pPr>
              <a:defRPr>
                <a:cs typeface="微软雅黑" panose="020B0503020204020204" pitchFamily="34" charset="-122"/>
              </a:defRPr>
            </a:lvl4pPr>
            <a:lvl5pPr>
              <a:defRPr>
                <a:cs typeface="微软雅黑" panose="020B0503020204020204" pitchFamily="34" charset="-122"/>
              </a:defRPr>
            </a:lvl5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a:prstGeom prst="rect">
            <a:avLst/>
          </a:prstGeom>
        </p:spPr>
        <p:txBody>
          <a:bodyPr/>
          <a:lstStyle>
            <a:lvl1pPr>
              <a:defRPr>
                <a:cs typeface="微软雅黑" panose="020B0503020204020204" pitchFamily="34" charset="-122"/>
              </a:defRPr>
            </a:lvl1pPr>
            <a:lvl2pPr>
              <a:defRPr>
                <a:cs typeface="微软雅黑" panose="020B0503020204020204" pitchFamily="34" charset="-122"/>
              </a:defRPr>
            </a:lvl2pPr>
            <a:lvl3pPr>
              <a:defRPr>
                <a:cs typeface="微软雅黑" panose="020B0503020204020204" pitchFamily="34" charset="-122"/>
              </a:defRPr>
            </a:lvl3pPr>
            <a:lvl4pPr>
              <a:defRPr>
                <a:cs typeface="微软雅黑" panose="020B0503020204020204" pitchFamily="34" charset="-122"/>
              </a:defRPr>
            </a:lvl4pPr>
            <a:lvl5pPr>
              <a:defRPr>
                <a:cs typeface="微软雅黑" panose="020B0503020204020204" pitchFamily="34" charset="-122"/>
              </a:defRPr>
            </a:lvl5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lvl1pPr>
              <a:defRPr>
                <a:cs typeface="微软雅黑" panose="020B0503020204020204" pitchFamily="34" charset="-122"/>
              </a:defRPr>
            </a:lvl1pPr>
          </a:lstStyle>
          <a:p>
            <a:fld id="{878D8EEF-8624-4C10-BBB1-AED8B7C3D30D}"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lvl1pPr>
              <a:defRPr>
                <a:cs typeface="微软雅黑" panose="020B0503020204020204" pitchFamily="34" charset="-122"/>
              </a:defRPr>
            </a:lvl1p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lvl1pPr>
              <a:defRPr>
                <a:cs typeface="微软雅黑" panose="020B0503020204020204" pitchFamily="34" charset="-122"/>
              </a:defRPr>
            </a:lvl1pPr>
          </a:lstStyle>
          <a:p>
            <a:fld id="{BEA3D92B-CC40-49BC-BEF5-37E46E91575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lvl1pPr>
              <a:defRPr>
                <a:cs typeface="微软雅黑" panose="020B0503020204020204" pitchFamily="34" charset="-122"/>
              </a:defRPr>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a:prstGeom prst="rect">
            <a:avLst/>
          </a:prstGeom>
        </p:spPr>
        <p:txBody>
          <a:bodyPr anchor="b"/>
          <a:lstStyle>
            <a:lvl1pPr marL="0" indent="0">
              <a:buNone/>
              <a:defRPr sz="2400" b="1">
                <a:cs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a:prstGeom prst="rect">
            <a:avLst/>
          </a:prstGeom>
        </p:spPr>
        <p:txBody>
          <a:bodyPr/>
          <a:lstStyle>
            <a:lvl1pPr>
              <a:defRPr>
                <a:cs typeface="微软雅黑" panose="020B0503020204020204" pitchFamily="34" charset="-122"/>
              </a:defRPr>
            </a:lvl1pPr>
            <a:lvl2pPr>
              <a:defRPr>
                <a:cs typeface="微软雅黑" panose="020B0503020204020204" pitchFamily="34" charset="-122"/>
              </a:defRPr>
            </a:lvl2pPr>
            <a:lvl3pPr>
              <a:defRPr>
                <a:cs typeface="微软雅黑" panose="020B0503020204020204" pitchFamily="34" charset="-122"/>
              </a:defRPr>
            </a:lvl3pPr>
            <a:lvl4pPr>
              <a:defRPr>
                <a:cs typeface="微软雅黑" panose="020B0503020204020204" pitchFamily="34" charset="-122"/>
              </a:defRPr>
            </a:lvl4pPr>
            <a:lvl5pPr>
              <a:defRPr>
                <a:cs typeface="微软雅黑" panose="020B0503020204020204" pitchFamily="34" charset="-122"/>
              </a:defRPr>
            </a:lvl5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a:prstGeom prst="rect">
            <a:avLst/>
          </a:prstGeom>
        </p:spPr>
        <p:txBody>
          <a:bodyPr anchor="b"/>
          <a:lstStyle>
            <a:lvl1pPr marL="0" indent="0">
              <a:buNone/>
              <a:defRPr sz="2400" b="1">
                <a:cs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a:prstGeom prst="rect">
            <a:avLst/>
          </a:prstGeom>
        </p:spPr>
        <p:txBody>
          <a:bodyPr/>
          <a:lstStyle>
            <a:lvl1pPr>
              <a:defRPr>
                <a:cs typeface="微软雅黑" panose="020B0503020204020204" pitchFamily="34" charset="-122"/>
              </a:defRPr>
            </a:lvl1pPr>
            <a:lvl2pPr>
              <a:defRPr>
                <a:cs typeface="微软雅黑" panose="020B0503020204020204" pitchFamily="34" charset="-122"/>
              </a:defRPr>
            </a:lvl2pPr>
            <a:lvl3pPr>
              <a:defRPr>
                <a:cs typeface="微软雅黑" panose="020B0503020204020204" pitchFamily="34" charset="-122"/>
              </a:defRPr>
            </a:lvl3pPr>
            <a:lvl4pPr>
              <a:defRPr>
                <a:cs typeface="微软雅黑" panose="020B0503020204020204" pitchFamily="34" charset="-122"/>
              </a:defRPr>
            </a:lvl4pPr>
            <a:lvl5pPr>
              <a:defRPr>
                <a:cs typeface="微软雅黑" panose="020B0503020204020204" pitchFamily="34" charset="-122"/>
              </a:defRPr>
            </a:lvl5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a:xfrm>
            <a:off x="838200" y="6356350"/>
            <a:ext cx="2743200" cy="365125"/>
          </a:xfrm>
          <a:prstGeom prst="rect">
            <a:avLst/>
          </a:prstGeom>
        </p:spPr>
        <p:txBody>
          <a:bodyPr/>
          <a:lstStyle>
            <a:lvl1pPr>
              <a:defRPr>
                <a:cs typeface="微软雅黑" panose="020B0503020204020204" pitchFamily="34" charset="-122"/>
              </a:defRPr>
            </a:lvl1pPr>
          </a:lstStyle>
          <a:p>
            <a:fld id="{878D8EEF-8624-4C10-BBB1-AED8B7C3D30D}" type="datetimeFigureOut">
              <a:rPr lang="zh-CN" altLang="en-US" smtClean="0"/>
            </a:fld>
            <a:endParaRPr lang="zh-CN" altLang="en-US"/>
          </a:p>
        </p:txBody>
      </p:sp>
      <p:sp>
        <p:nvSpPr>
          <p:cNvPr id="8" name="页脚占位符 7"/>
          <p:cNvSpPr>
            <a:spLocks noGrp="1"/>
          </p:cNvSpPr>
          <p:nvPr>
            <p:ph type="ftr" sz="quarter" idx="11"/>
          </p:nvPr>
        </p:nvSpPr>
        <p:spPr>
          <a:xfrm>
            <a:off x="4038600" y="6356350"/>
            <a:ext cx="4114800" cy="365125"/>
          </a:xfrm>
          <a:prstGeom prst="rect">
            <a:avLst/>
          </a:prstGeom>
        </p:spPr>
        <p:txBody>
          <a:bodyPr/>
          <a:lstStyle>
            <a:lvl1pPr>
              <a:defRPr>
                <a:cs typeface="微软雅黑" panose="020B0503020204020204" pitchFamily="34" charset="-122"/>
              </a:defRPr>
            </a:lvl1pPr>
          </a:lstStyle>
          <a:p>
            <a:endParaRPr lang="zh-CN" altLang="en-US"/>
          </a:p>
        </p:txBody>
      </p:sp>
      <p:sp>
        <p:nvSpPr>
          <p:cNvPr id="9" name="灯片编号占位符 8"/>
          <p:cNvSpPr>
            <a:spLocks noGrp="1"/>
          </p:cNvSpPr>
          <p:nvPr>
            <p:ph type="sldNum" sz="quarter" idx="12"/>
          </p:nvPr>
        </p:nvSpPr>
        <p:spPr>
          <a:xfrm>
            <a:off x="8610600" y="6356350"/>
            <a:ext cx="2743200" cy="365125"/>
          </a:xfrm>
          <a:prstGeom prst="rect">
            <a:avLst/>
          </a:prstGeom>
        </p:spPr>
        <p:txBody>
          <a:bodyPr/>
          <a:lstStyle>
            <a:lvl1pPr>
              <a:defRPr>
                <a:cs typeface="微软雅黑" panose="020B0503020204020204" pitchFamily="34" charset="-122"/>
              </a:defRPr>
            </a:lvl1pPr>
          </a:lstStyle>
          <a:p>
            <a:fld id="{BEA3D92B-CC40-49BC-BEF5-37E46E91575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lvl1pPr>
              <a:defRPr>
                <a:cs typeface="微软雅黑" panose="020B0503020204020204" pitchFamily="34" charset="-122"/>
              </a:defRPr>
            </a:lvl1pPr>
          </a:lstStyle>
          <a:p>
            <a:r>
              <a:rPr lang="zh-CN" altLang="en-US"/>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a:prstGeom prst="rect">
            <a:avLst/>
          </a:prstGeom>
        </p:spPr>
        <p:txBody>
          <a:bodyPr/>
          <a:lstStyle>
            <a:lvl1pPr>
              <a:defRPr>
                <a:cs typeface="微软雅黑" panose="020B0503020204020204" pitchFamily="34" charset="-122"/>
              </a:defRPr>
            </a:lvl1pPr>
          </a:lstStyle>
          <a:p>
            <a:fld id="{878D8EEF-8624-4C10-BBB1-AED8B7C3D30D}"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lvl1pPr>
              <a:defRPr>
                <a:cs typeface="微软雅黑" panose="020B0503020204020204" pitchFamily="34" charset="-122"/>
              </a:defRPr>
            </a:lvl1pPr>
          </a:lstStyle>
          <a:p>
            <a:endParaRPr lang="zh-CN" altLang="en-US"/>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lvl1pPr>
              <a:defRPr>
                <a:cs typeface="微软雅黑" panose="020B0503020204020204" pitchFamily="34" charset="-122"/>
              </a:defRPr>
            </a:lvl1pPr>
          </a:lstStyle>
          <a:p>
            <a:fld id="{BEA3D92B-CC40-49BC-BEF5-37E46E91575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5" name="图片 4"/>
          <p:cNvPicPr>
            <a:picLocks noChangeAspect="1"/>
          </p:cNvPicPr>
          <p:nvPr userDrawn="1"/>
        </p:nvPicPr>
        <p:blipFill rotWithShape="1">
          <a:blip r:embed="rId2"/>
          <a:srcRect l="7784" r="7784"/>
          <a:stretch>
            <a:fillRect/>
          </a:stretch>
        </p:blipFill>
        <p:spPr>
          <a:xfrm>
            <a:off x="0" y="-8530"/>
            <a:ext cx="12192000" cy="6875060"/>
          </a:xfrm>
          <a:prstGeom prst="rect">
            <a:avLst/>
          </a:prstGeom>
        </p:spPr>
      </p:pic>
      <p:pic>
        <p:nvPicPr>
          <p:cNvPr id="7" name="图片 6"/>
          <p:cNvPicPr>
            <a:picLocks noChangeAspect="1"/>
          </p:cNvPicPr>
          <p:nvPr userDrawn="1"/>
        </p:nvPicPr>
        <p:blipFill rotWithShape="1">
          <a:blip r:embed="rId3"/>
          <a:srcRect l="9587" r="9587"/>
          <a:stretch>
            <a:fillRect/>
          </a:stretch>
        </p:blipFill>
        <p:spPr>
          <a:xfrm>
            <a:off x="0" y="-1"/>
            <a:ext cx="12192000" cy="6858002"/>
          </a:xfrm>
          <a:prstGeom prst="rect">
            <a:avLst/>
          </a:prstGeom>
        </p:spPr>
      </p:pic>
      <p:sp>
        <p:nvSpPr>
          <p:cNvPr id="6" name="矩形: 圆角 5"/>
          <p:cNvSpPr/>
          <p:nvPr userDrawn="1"/>
        </p:nvSpPr>
        <p:spPr>
          <a:xfrm>
            <a:off x="537029" y="449943"/>
            <a:ext cx="11117942" cy="5958114"/>
          </a:xfrm>
          <a:prstGeom prst="roundRect">
            <a:avLst>
              <a:gd name="adj" fmla="val 6744"/>
            </a:avLst>
          </a:prstGeom>
          <a:solidFill>
            <a:schemeClr val="bg1"/>
          </a:solidFill>
          <a:ln>
            <a:solidFill>
              <a:srgbClr val="9C7411"/>
            </a:solidFill>
          </a:ln>
          <a:effectLst>
            <a:outerShdw blurRad="393700" algn="ctr" rotWithShape="0">
              <a:schemeClr val="bg2">
                <a:lumMod val="50000"/>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cs typeface="微软雅黑" panose="020B0503020204020204" pitchFamily="34" charset="-122"/>
              </a:defRPr>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a:prstGeom prst="rect">
            <a:avLst/>
          </a:prstGeom>
        </p:spPr>
        <p:txBody>
          <a:bodyPr/>
          <a:lstStyle>
            <a:lvl1pPr>
              <a:defRPr sz="3200">
                <a:cs typeface="微软雅黑" panose="020B0503020204020204" pitchFamily="34" charset="-122"/>
              </a:defRPr>
            </a:lvl1pPr>
            <a:lvl2pPr>
              <a:defRPr sz="2800">
                <a:cs typeface="微软雅黑" panose="020B0503020204020204" pitchFamily="34" charset="-122"/>
              </a:defRPr>
            </a:lvl2pPr>
            <a:lvl3pPr>
              <a:defRPr sz="2400">
                <a:cs typeface="微软雅黑" panose="020B0503020204020204" pitchFamily="34" charset="-122"/>
              </a:defRPr>
            </a:lvl3pPr>
            <a:lvl4pPr>
              <a:defRPr sz="2000">
                <a:cs typeface="微软雅黑" panose="020B0503020204020204" pitchFamily="34" charset="-122"/>
              </a:defRPr>
            </a:lvl4pPr>
            <a:lvl5pPr>
              <a:defRPr sz="2000">
                <a:cs typeface="微软雅黑" panose="020B0503020204020204" pitchFamily="34" charset="-122"/>
              </a:defRPr>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cs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lvl1pPr>
              <a:defRPr>
                <a:cs typeface="微软雅黑" panose="020B0503020204020204" pitchFamily="34" charset="-122"/>
              </a:defRPr>
            </a:lvl1pPr>
          </a:lstStyle>
          <a:p>
            <a:fld id="{878D8EEF-8624-4C10-BBB1-AED8B7C3D30D}"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lvl1pPr>
              <a:defRPr>
                <a:cs typeface="微软雅黑" panose="020B0503020204020204" pitchFamily="34" charset="-122"/>
              </a:defRPr>
            </a:lvl1p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lvl1pPr>
              <a:defRPr>
                <a:cs typeface="微软雅黑" panose="020B0503020204020204" pitchFamily="34" charset="-122"/>
              </a:defRPr>
            </a:lvl1pPr>
          </a:lstStyle>
          <a:p>
            <a:fld id="{BEA3D92B-CC40-49BC-BEF5-37E46E91575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7" name="图片 6"/>
          <p:cNvPicPr>
            <a:picLocks noChangeAspect="1"/>
          </p:cNvPicPr>
          <p:nvPr userDrawn="1"/>
        </p:nvPicPr>
        <p:blipFill rotWithShape="1">
          <a:blip r:embed="rId2"/>
          <a:srcRect l="7784" r="7784"/>
          <a:stretch>
            <a:fillRect/>
          </a:stretch>
        </p:blipFill>
        <p:spPr>
          <a:xfrm>
            <a:off x="0" y="-8530"/>
            <a:ext cx="12192000" cy="6875060"/>
          </a:xfrm>
          <a:prstGeom prst="rect">
            <a:avLst/>
          </a:prstGeom>
        </p:spPr>
      </p:pic>
      <p:pic>
        <p:nvPicPr>
          <p:cNvPr id="8" name="图片 7"/>
          <p:cNvPicPr>
            <a:picLocks noChangeAspect="1"/>
          </p:cNvPicPr>
          <p:nvPr userDrawn="1"/>
        </p:nvPicPr>
        <p:blipFill>
          <a:blip r:embed="rId3"/>
          <a:stretch>
            <a:fillRect/>
          </a:stretch>
        </p:blipFill>
        <p:spPr>
          <a:xfrm>
            <a:off x="0" y="5008701"/>
            <a:ext cx="12192000" cy="1857829"/>
          </a:xfrm>
          <a:prstGeom prst="rect">
            <a:avLst/>
          </a:prstGeom>
        </p:spPr>
      </p:pic>
      <p:pic>
        <p:nvPicPr>
          <p:cNvPr id="9" name="图片 8"/>
          <p:cNvPicPr>
            <a:picLocks noChangeAspect="1"/>
          </p:cNvPicPr>
          <p:nvPr userDrawn="1"/>
        </p:nvPicPr>
        <p:blipFill>
          <a:blip r:embed="rId4"/>
          <a:stretch>
            <a:fillRect/>
          </a:stretch>
        </p:blipFill>
        <p:spPr>
          <a:xfrm>
            <a:off x="0" y="4826000"/>
            <a:ext cx="12192000" cy="2032000"/>
          </a:xfrm>
          <a:prstGeom prst="rect">
            <a:avLst/>
          </a:prstGeom>
        </p:spPr>
      </p:pic>
      <p:pic>
        <p:nvPicPr>
          <p:cNvPr id="10" name="图片 9"/>
          <p:cNvPicPr>
            <a:picLocks noChangeAspect="1"/>
          </p:cNvPicPr>
          <p:nvPr userDrawn="1"/>
        </p:nvPicPr>
        <p:blipFill rotWithShape="1">
          <a:blip r:embed="rId5"/>
          <a:srcRect l="9587" r="9587"/>
          <a:stretch>
            <a:fillRect/>
          </a:stretch>
        </p:blipFill>
        <p:spPr>
          <a:xfrm>
            <a:off x="0" y="-1"/>
            <a:ext cx="12192000" cy="6858002"/>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cs typeface="微软雅黑" panose="020B0503020204020204" pitchFamily="34" charset="-122"/>
              </a:defRPr>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cs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lvl1pPr>
              <a:defRPr>
                <a:cs typeface="微软雅黑" panose="020B0503020204020204" pitchFamily="34" charset="-122"/>
              </a:defRPr>
            </a:lvl1pPr>
          </a:lstStyle>
          <a:p>
            <a:fld id="{878D8EEF-8624-4C10-BBB1-AED8B7C3D30D}"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lvl1pPr>
              <a:defRPr>
                <a:cs typeface="微软雅黑" panose="020B0503020204020204" pitchFamily="34" charset="-122"/>
              </a:defRPr>
            </a:lvl1p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lvl1pPr>
              <a:defRPr>
                <a:cs typeface="微软雅黑" panose="020B0503020204020204" pitchFamily="34" charset="-122"/>
              </a:defRPr>
            </a:lvl1pPr>
          </a:lstStyle>
          <a:p>
            <a:fld id="{BEA3D92B-CC40-49BC-BEF5-37E46E91575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lvl1pPr>
              <a:defRPr>
                <a:cs typeface="微软雅黑" panose="020B0503020204020204" pitchFamily="34" charset="-122"/>
              </a:defRPr>
            </a:lvl1p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1825625"/>
            <a:ext cx="10515600" cy="4351338"/>
          </a:xfrm>
          <a:prstGeom prst="rect">
            <a:avLst/>
          </a:prstGeom>
        </p:spPr>
        <p:txBody>
          <a:bodyPr vert="eaVert"/>
          <a:lstStyle>
            <a:lvl1pPr>
              <a:defRPr>
                <a:cs typeface="微软雅黑" panose="020B0503020204020204" pitchFamily="34" charset="-122"/>
              </a:defRPr>
            </a:lvl1pPr>
            <a:lvl2pPr>
              <a:defRPr>
                <a:cs typeface="微软雅黑" panose="020B0503020204020204" pitchFamily="34" charset="-122"/>
              </a:defRPr>
            </a:lvl2pPr>
            <a:lvl3pPr>
              <a:defRPr>
                <a:cs typeface="微软雅黑" panose="020B0503020204020204" pitchFamily="34" charset="-122"/>
              </a:defRPr>
            </a:lvl3pPr>
            <a:lvl4pPr>
              <a:defRPr>
                <a:cs typeface="微软雅黑" panose="020B0503020204020204" pitchFamily="34" charset="-122"/>
              </a:defRPr>
            </a:lvl4pPr>
            <a:lvl5pPr>
              <a:defRPr>
                <a:cs typeface="微软雅黑" panose="020B0503020204020204" pitchFamily="34" charset="-122"/>
              </a:defRPr>
            </a:lvl5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lvl1pPr>
              <a:defRPr>
                <a:cs typeface="微软雅黑" panose="020B0503020204020204" pitchFamily="34" charset="-122"/>
              </a:defRPr>
            </a:lvl1pPr>
          </a:lstStyle>
          <a:p>
            <a:fld id="{878D8EEF-8624-4C10-BBB1-AED8B7C3D30D}"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lvl1pPr>
              <a:defRPr>
                <a:cs typeface="微软雅黑" panose="020B0503020204020204" pitchFamily="34" charset="-122"/>
              </a:defRPr>
            </a:lvl1p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lvl1pPr>
              <a:defRPr>
                <a:cs typeface="微软雅黑" panose="020B0503020204020204" pitchFamily="34" charset="-122"/>
              </a:defRPr>
            </a:lvl1pPr>
          </a:lstStyle>
          <a:p>
            <a:fld id="{BEA3D92B-CC40-49BC-BEF5-37E46E91575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lvl1pPr>
              <a:defRPr>
                <a:cs typeface="微软雅黑" panose="020B0503020204020204" pitchFamily="34" charset="-122"/>
              </a:defRPr>
            </a:lvl1p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a:prstGeom prst="rect">
            <a:avLst/>
          </a:prstGeom>
        </p:spPr>
        <p:txBody>
          <a:bodyPr vert="eaVert"/>
          <a:lstStyle>
            <a:lvl1pPr>
              <a:defRPr>
                <a:cs typeface="微软雅黑" panose="020B0503020204020204" pitchFamily="34" charset="-122"/>
              </a:defRPr>
            </a:lvl1pPr>
            <a:lvl2pPr>
              <a:defRPr>
                <a:cs typeface="微软雅黑" panose="020B0503020204020204" pitchFamily="34" charset="-122"/>
              </a:defRPr>
            </a:lvl2pPr>
            <a:lvl3pPr>
              <a:defRPr>
                <a:cs typeface="微软雅黑" panose="020B0503020204020204" pitchFamily="34" charset="-122"/>
              </a:defRPr>
            </a:lvl3pPr>
            <a:lvl4pPr>
              <a:defRPr>
                <a:cs typeface="微软雅黑" panose="020B0503020204020204" pitchFamily="34" charset="-122"/>
              </a:defRPr>
            </a:lvl4pPr>
            <a:lvl5pPr>
              <a:defRPr>
                <a:cs typeface="微软雅黑" panose="020B0503020204020204" pitchFamily="34" charset="-122"/>
              </a:defRPr>
            </a:lvl5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lvl1pPr>
              <a:defRPr>
                <a:cs typeface="微软雅黑" panose="020B0503020204020204" pitchFamily="34" charset="-122"/>
              </a:defRPr>
            </a:lvl1pPr>
          </a:lstStyle>
          <a:p>
            <a:fld id="{878D8EEF-8624-4C10-BBB1-AED8B7C3D30D}"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lvl1pPr>
              <a:defRPr>
                <a:cs typeface="微软雅黑" panose="020B0503020204020204" pitchFamily="34" charset="-122"/>
              </a:defRPr>
            </a:lvl1p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lvl1pPr>
              <a:defRPr>
                <a:cs typeface="微软雅黑" panose="020B0503020204020204" pitchFamily="34" charset="-122"/>
              </a:defRPr>
            </a:lvl1pPr>
          </a:lstStyle>
          <a:p>
            <a:fld id="{BEA3D92B-CC40-49BC-BEF5-37E46E91575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pic>
        <p:nvPicPr>
          <p:cNvPr id="7" name="图片 6"/>
          <p:cNvPicPr>
            <a:picLocks noChangeAspect="1"/>
          </p:cNvPicPr>
          <p:nvPr userDrawn="1"/>
        </p:nvPicPr>
        <p:blipFill rotWithShape="1">
          <a:blip r:embed="rId2"/>
          <a:srcRect l="7784" r="7784"/>
          <a:stretch>
            <a:fillRect/>
          </a:stretch>
        </p:blipFill>
        <p:spPr>
          <a:xfrm>
            <a:off x="0" y="-8530"/>
            <a:ext cx="12192000" cy="6875060"/>
          </a:xfrm>
          <a:prstGeom prst="rect">
            <a:avLst/>
          </a:prstGeom>
        </p:spPr>
      </p:pic>
      <p:pic>
        <p:nvPicPr>
          <p:cNvPr id="9" name="图片 8"/>
          <p:cNvPicPr>
            <a:picLocks noChangeAspect="1"/>
          </p:cNvPicPr>
          <p:nvPr userDrawn="1"/>
        </p:nvPicPr>
        <p:blipFill>
          <a:blip r:embed="rId3"/>
          <a:stretch>
            <a:fillRect/>
          </a:stretch>
        </p:blipFill>
        <p:spPr>
          <a:xfrm>
            <a:off x="0" y="5008701"/>
            <a:ext cx="12192000" cy="1857829"/>
          </a:xfrm>
          <a:prstGeom prst="rect">
            <a:avLst/>
          </a:prstGeom>
        </p:spPr>
      </p:pic>
      <p:pic>
        <p:nvPicPr>
          <p:cNvPr id="11" name="图片 10"/>
          <p:cNvPicPr>
            <a:picLocks noChangeAspect="1"/>
          </p:cNvPicPr>
          <p:nvPr userDrawn="1"/>
        </p:nvPicPr>
        <p:blipFill>
          <a:blip r:embed="rId4"/>
          <a:stretch>
            <a:fillRect/>
          </a:stretch>
        </p:blipFill>
        <p:spPr>
          <a:xfrm>
            <a:off x="0" y="4826000"/>
            <a:ext cx="12192000" cy="2032000"/>
          </a:xfrm>
          <a:prstGeom prst="rect">
            <a:avLst/>
          </a:prstGeom>
        </p:spPr>
      </p:pic>
      <p:pic>
        <p:nvPicPr>
          <p:cNvPr id="13" name="图片 12"/>
          <p:cNvPicPr>
            <a:picLocks noChangeAspect="1"/>
          </p:cNvPicPr>
          <p:nvPr userDrawn="1"/>
        </p:nvPicPr>
        <p:blipFill rotWithShape="1">
          <a:blip r:embed="rId5"/>
          <a:srcRect l="9587" r="9587"/>
          <a:stretch>
            <a:fillRect/>
          </a:stretch>
        </p:blipFill>
        <p:spPr>
          <a:xfrm>
            <a:off x="0" y="-1"/>
            <a:ext cx="12192000" cy="6858002"/>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lvl1pPr>
              <a:defRPr>
                <a:cs typeface="微软雅黑" panose="020B0503020204020204" pitchFamily="34" charset="-122"/>
              </a:defRPr>
            </a:lvl1p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a:prstGeom prst="rect">
            <a:avLst/>
          </a:prstGeom>
        </p:spPr>
        <p:txBody>
          <a:bodyPr/>
          <a:lstStyle>
            <a:lvl1pPr>
              <a:defRPr>
                <a:cs typeface="微软雅黑" panose="020B0503020204020204" pitchFamily="34" charset="-122"/>
              </a:defRPr>
            </a:lvl1pPr>
            <a:lvl2pPr>
              <a:defRPr>
                <a:cs typeface="微软雅黑" panose="020B0503020204020204" pitchFamily="34" charset="-122"/>
              </a:defRPr>
            </a:lvl2pPr>
            <a:lvl3pPr>
              <a:defRPr>
                <a:cs typeface="微软雅黑" panose="020B0503020204020204" pitchFamily="34" charset="-122"/>
              </a:defRPr>
            </a:lvl3pPr>
            <a:lvl4pPr>
              <a:defRPr>
                <a:cs typeface="微软雅黑" panose="020B0503020204020204" pitchFamily="34" charset="-122"/>
              </a:defRPr>
            </a:lvl4pPr>
            <a:lvl5pPr>
              <a:defRPr>
                <a:cs typeface="微软雅黑" panose="020B0503020204020204" pitchFamily="34" charset="-122"/>
              </a:defRPr>
            </a:lvl5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a:prstGeom prst="rect">
            <a:avLst/>
          </a:prstGeom>
        </p:spPr>
        <p:txBody>
          <a:bodyPr/>
          <a:lstStyle>
            <a:lvl1pPr>
              <a:defRPr>
                <a:cs typeface="微软雅黑" panose="020B0503020204020204" pitchFamily="34" charset="-122"/>
              </a:defRPr>
            </a:lvl1pPr>
            <a:lvl2pPr>
              <a:defRPr>
                <a:cs typeface="微软雅黑" panose="020B0503020204020204" pitchFamily="34" charset="-122"/>
              </a:defRPr>
            </a:lvl2pPr>
            <a:lvl3pPr>
              <a:defRPr>
                <a:cs typeface="微软雅黑" panose="020B0503020204020204" pitchFamily="34" charset="-122"/>
              </a:defRPr>
            </a:lvl3pPr>
            <a:lvl4pPr>
              <a:defRPr>
                <a:cs typeface="微软雅黑" panose="020B0503020204020204" pitchFamily="34" charset="-122"/>
              </a:defRPr>
            </a:lvl4pPr>
            <a:lvl5pPr>
              <a:defRPr>
                <a:cs typeface="微软雅黑" panose="020B0503020204020204" pitchFamily="34" charset="-122"/>
              </a:defRPr>
            </a:lvl5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lvl1pPr>
              <a:defRPr>
                <a:cs typeface="微软雅黑" panose="020B0503020204020204" pitchFamily="34" charset="-122"/>
              </a:defRPr>
            </a:lvl1pPr>
          </a:lstStyle>
          <a:p>
            <a:fld id="{878D8EEF-8624-4C10-BBB1-AED8B7C3D30D}"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lvl1pPr>
              <a:defRPr>
                <a:cs typeface="微软雅黑" panose="020B0503020204020204" pitchFamily="34" charset="-122"/>
              </a:defRPr>
            </a:lvl1p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lvl1pPr>
              <a:defRPr>
                <a:cs typeface="微软雅黑" panose="020B0503020204020204" pitchFamily="34" charset="-122"/>
              </a:defRPr>
            </a:lvl1pPr>
          </a:lstStyle>
          <a:p>
            <a:fld id="{BEA3D92B-CC40-49BC-BEF5-37E46E91575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lvl1pPr>
              <a:defRPr>
                <a:cs typeface="微软雅黑" panose="020B0503020204020204" pitchFamily="34" charset="-122"/>
              </a:defRPr>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a:prstGeom prst="rect">
            <a:avLst/>
          </a:prstGeom>
        </p:spPr>
        <p:txBody>
          <a:bodyPr anchor="b"/>
          <a:lstStyle>
            <a:lvl1pPr marL="0" indent="0">
              <a:buNone/>
              <a:defRPr sz="2400" b="1">
                <a:cs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a:prstGeom prst="rect">
            <a:avLst/>
          </a:prstGeom>
        </p:spPr>
        <p:txBody>
          <a:bodyPr/>
          <a:lstStyle>
            <a:lvl1pPr>
              <a:defRPr>
                <a:cs typeface="微软雅黑" panose="020B0503020204020204" pitchFamily="34" charset="-122"/>
              </a:defRPr>
            </a:lvl1pPr>
            <a:lvl2pPr>
              <a:defRPr>
                <a:cs typeface="微软雅黑" panose="020B0503020204020204" pitchFamily="34" charset="-122"/>
              </a:defRPr>
            </a:lvl2pPr>
            <a:lvl3pPr>
              <a:defRPr>
                <a:cs typeface="微软雅黑" panose="020B0503020204020204" pitchFamily="34" charset="-122"/>
              </a:defRPr>
            </a:lvl3pPr>
            <a:lvl4pPr>
              <a:defRPr>
                <a:cs typeface="微软雅黑" panose="020B0503020204020204" pitchFamily="34" charset="-122"/>
              </a:defRPr>
            </a:lvl4pPr>
            <a:lvl5pPr>
              <a:defRPr>
                <a:cs typeface="微软雅黑" panose="020B0503020204020204" pitchFamily="34" charset="-122"/>
              </a:defRPr>
            </a:lvl5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a:prstGeom prst="rect">
            <a:avLst/>
          </a:prstGeom>
        </p:spPr>
        <p:txBody>
          <a:bodyPr anchor="b"/>
          <a:lstStyle>
            <a:lvl1pPr marL="0" indent="0">
              <a:buNone/>
              <a:defRPr sz="2400" b="1">
                <a:cs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a:prstGeom prst="rect">
            <a:avLst/>
          </a:prstGeom>
        </p:spPr>
        <p:txBody>
          <a:bodyPr/>
          <a:lstStyle>
            <a:lvl1pPr>
              <a:defRPr>
                <a:cs typeface="微软雅黑" panose="020B0503020204020204" pitchFamily="34" charset="-122"/>
              </a:defRPr>
            </a:lvl1pPr>
            <a:lvl2pPr>
              <a:defRPr>
                <a:cs typeface="微软雅黑" panose="020B0503020204020204" pitchFamily="34" charset="-122"/>
              </a:defRPr>
            </a:lvl2pPr>
            <a:lvl3pPr>
              <a:defRPr>
                <a:cs typeface="微软雅黑" panose="020B0503020204020204" pitchFamily="34" charset="-122"/>
              </a:defRPr>
            </a:lvl3pPr>
            <a:lvl4pPr>
              <a:defRPr>
                <a:cs typeface="微软雅黑" panose="020B0503020204020204" pitchFamily="34" charset="-122"/>
              </a:defRPr>
            </a:lvl4pPr>
            <a:lvl5pPr>
              <a:defRPr>
                <a:cs typeface="微软雅黑" panose="020B0503020204020204" pitchFamily="34" charset="-122"/>
              </a:defRPr>
            </a:lvl5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a:xfrm>
            <a:off x="838200" y="6356350"/>
            <a:ext cx="2743200" cy="365125"/>
          </a:xfrm>
          <a:prstGeom prst="rect">
            <a:avLst/>
          </a:prstGeom>
        </p:spPr>
        <p:txBody>
          <a:bodyPr/>
          <a:lstStyle>
            <a:lvl1pPr>
              <a:defRPr>
                <a:cs typeface="微软雅黑" panose="020B0503020204020204" pitchFamily="34" charset="-122"/>
              </a:defRPr>
            </a:lvl1pPr>
          </a:lstStyle>
          <a:p>
            <a:fld id="{878D8EEF-8624-4C10-BBB1-AED8B7C3D30D}" type="datetimeFigureOut">
              <a:rPr lang="zh-CN" altLang="en-US" smtClean="0"/>
            </a:fld>
            <a:endParaRPr lang="zh-CN" altLang="en-US"/>
          </a:p>
        </p:txBody>
      </p:sp>
      <p:sp>
        <p:nvSpPr>
          <p:cNvPr id="8" name="页脚占位符 7"/>
          <p:cNvSpPr>
            <a:spLocks noGrp="1"/>
          </p:cNvSpPr>
          <p:nvPr>
            <p:ph type="ftr" sz="quarter" idx="11"/>
          </p:nvPr>
        </p:nvSpPr>
        <p:spPr>
          <a:xfrm>
            <a:off x="4038600" y="6356350"/>
            <a:ext cx="4114800" cy="365125"/>
          </a:xfrm>
          <a:prstGeom prst="rect">
            <a:avLst/>
          </a:prstGeom>
        </p:spPr>
        <p:txBody>
          <a:bodyPr/>
          <a:lstStyle>
            <a:lvl1pPr>
              <a:defRPr>
                <a:cs typeface="微软雅黑" panose="020B0503020204020204" pitchFamily="34" charset="-122"/>
              </a:defRPr>
            </a:lvl1pPr>
          </a:lstStyle>
          <a:p>
            <a:endParaRPr lang="zh-CN" altLang="en-US"/>
          </a:p>
        </p:txBody>
      </p:sp>
      <p:sp>
        <p:nvSpPr>
          <p:cNvPr id="9" name="灯片编号占位符 8"/>
          <p:cNvSpPr>
            <a:spLocks noGrp="1"/>
          </p:cNvSpPr>
          <p:nvPr>
            <p:ph type="sldNum" sz="quarter" idx="12"/>
          </p:nvPr>
        </p:nvSpPr>
        <p:spPr>
          <a:xfrm>
            <a:off x="8610600" y="6356350"/>
            <a:ext cx="2743200" cy="365125"/>
          </a:xfrm>
          <a:prstGeom prst="rect">
            <a:avLst/>
          </a:prstGeom>
        </p:spPr>
        <p:txBody>
          <a:bodyPr/>
          <a:lstStyle>
            <a:lvl1pPr>
              <a:defRPr>
                <a:cs typeface="微软雅黑" panose="020B0503020204020204" pitchFamily="34" charset="-122"/>
              </a:defRPr>
            </a:lvl1pPr>
          </a:lstStyle>
          <a:p>
            <a:fld id="{BEA3D92B-CC40-49BC-BEF5-37E46E91575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lvl1pPr>
              <a:defRPr>
                <a:cs typeface="微软雅黑" panose="020B0503020204020204" pitchFamily="34" charset="-122"/>
              </a:defRPr>
            </a:lvl1pPr>
          </a:lstStyle>
          <a:p>
            <a:r>
              <a:rPr lang="zh-CN" altLang="en-US"/>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a:prstGeom prst="rect">
            <a:avLst/>
          </a:prstGeom>
        </p:spPr>
        <p:txBody>
          <a:bodyPr/>
          <a:lstStyle>
            <a:lvl1pPr>
              <a:defRPr>
                <a:cs typeface="微软雅黑" panose="020B0503020204020204" pitchFamily="34" charset="-122"/>
              </a:defRPr>
            </a:lvl1pPr>
          </a:lstStyle>
          <a:p>
            <a:fld id="{878D8EEF-8624-4C10-BBB1-AED8B7C3D30D}"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lvl1pPr>
              <a:defRPr>
                <a:cs typeface="微软雅黑" panose="020B0503020204020204" pitchFamily="34" charset="-122"/>
              </a:defRPr>
            </a:lvl1pPr>
          </a:lstStyle>
          <a:p>
            <a:endParaRPr lang="zh-CN" altLang="en-US"/>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lvl1pPr>
              <a:defRPr>
                <a:cs typeface="微软雅黑" panose="020B0503020204020204" pitchFamily="34" charset="-122"/>
              </a:defRPr>
            </a:lvl1pPr>
          </a:lstStyle>
          <a:p>
            <a:fld id="{BEA3D92B-CC40-49BC-BEF5-37E46E91575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5" name="图片 4"/>
          <p:cNvPicPr>
            <a:picLocks noChangeAspect="1"/>
          </p:cNvPicPr>
          <p:nvPr userDrawn="1"/>
        </p:nvPicPr>
        <p:blipFill rotWithShape="1">
          <a:blip r:embed="rId2"/>
          <a:srcRect l="7784" r="7784"/>
          <a:stretch>
            <a:fillRect/>
          </a:stretch>
        </p:blipFill>
        <p:spPr>
          <a:xfrm>
            <a:off x="0" y="-8530"/>
            <a:ext cx="12192000" cy="6875060"/>
          </a:xfrm>
          <a:prstGeom prst="rect">
            <a:avLst/>
          </a:prstGeom>
        </p:spPr>
      </p:pic>
      <p:pic>
        <p:nvPicPr>
          <p:cNvPr id="7" name="图片 6"/>
          <p:cNvPicPr>
            <a:picLocks noChangeAspect="1"/>
          </p:cNvPicPr>
          <p:nvPr userDrawn="1"/>
        </p:nvPicPr>
        <p:blipFill rotWithShape="1">
          <a:blip r:embed="rId3"/>
          <a:srcRect l="9587" r="9587"/>
          <a:stretch>
            <a:fillRect/>
          </a:stretch>
        </p:blipFill>
        <p:spPr>
          <a:xfrm>
            <a:off x="0" y="-1"/>
            <a:ext cx="12192000" cy="6858002"/>
          </a:xfrm>
          <a:prstGeom prst="rect">
            <a:avLst/>
          </a:prstGeom>
        </p:spPr>
      </p:pic>
      <p:sp>
        <p:nvSpPr>
          <p:cNvPr id="6" name="矩形: 圆角 5"/>
          <p:cNvSpPr/>
          <p:nvPr userDrawn="1"/>
        </p:nvSpPr>
        <p:spPr>
          <a:xfrm>
            <a:off x="537029" y="449943"/>
            <a:ext cx="11117942" cy="5958114"/>
          </a:xfrm>
          <a:prstGeom prst="roundRect">
            <a:avLst>
              <a:gd name="adj" fmla="val 6744"/>
            </a:avLst>
          </a:prstGeom>
          <a:solidFill>
            <a:schemeClr val="bg1"/>
          </a:solidFill>
          <a:ln>
            <a:solidFill>
              <a:srgbClr val="9C7411"/>
            </a:solidFill>
          </a:ln>
          <a:effectLst>
            <a:outerShdw blurRad="393700" algn="ctr" rotWithShape="0">
              <a:schemeClr val="bg2">
                <a:lumMod val="50000"/>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cs typeface="微软雅黑" panose="020B0503020204020204" pitchFamily="34" charset="-122"/>
              </a:defRPr>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a:prstGeom prst="rect">
            <a:avLst/>
          </a:prstGeom>
        </p:spPr>
        <p:txBody>
          <a:bodyPr/>
          <a:lstStyle>
            <a:lvl1pPr>
              <a:defRPr sz="3200">
                <a:cs typeface="微软雅黑" panose="020B0503020204020204" pitchFamily="34" charset="-122"/>
              </a:defRPr>
            </a:lvl1pPr>
            <a:lvl2pPr>
              <a:defRPr sz="2800">
                <a:cs typeface="微软雅黑" panose="020B0503020204020204" pitchFamily="34" charset="-122"/>
              </a:defRPr>
            </a:lvl2pPr>
            <a:lvl3pPr>
              <a:defRPr sz="2400">
                <a:cs typeface="微软雅黑" panose="020B0503020204020204" pitchFamily="34" charset="-122"/>
              </a:defRPr>
            </a:lvl3pPr>
            <a:lvl4pPr>
              <a:defRPr sz="2000">
                <a:cs typeface="微软雅黑" panose="020B0503020204020204" pitchFamily="34" charset="-122"/>
              </a:defRPr>
            </a:lvl4pPr>
            <a:lvl5pPr>
              <a:defRPr sz="2000">
                <a:cs typeface="微软雅黑" panose="020B0503020204020204" pitchFamily="34" charset="-122"/>
              </a:defRPr>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cs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lvl1pPr>
              <a:defRPr>
                <a:cs typeface="微软雅黑" panose="020B0503020204020204" pitchFamily="34" charset="-122"/>
              </a:defRPr>
            </a:lvl1pPr>
          </a:lstStyle>
          <a:p>
            <a:fld id="{878D8EEF-8624-4C10-BBB1-AED8B7C3D30D}"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lvl1pPr>
              <a:defRPr>
                <a:cs typeface="微软雅黑" panose="020B0503020204020204" pitchFamily="34" charset="-122"/>
              </a:defRPr>
            </a:lvl1p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lvl1pPr>
              <a:defRPr>
                <a:cs typeface="微软雅黑" panose="020B0503020204020204" pitchFamily="34" charset="-122"/>
              </a:defRPr>
            </a:lvl1pPr>
          </a:lstStyle>
          <a:p>
            <a:fld id="{BEA3D92B-CC40-49BC-BEF5-37E46E91575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cs typeface="微软雅黑" panose="020B0503020204020204" pitchFamily="34" charset="-122"/>
              </a:defRPr>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cs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lvl1pPr>
              <a:defRPr>
                <a:cs typeface="微软雅黑" panose="020B0503020204020204" pitchFamily="34" charset="-122"/>
              </a:defRPr>
            </a:lvl1pPr>
          </a:lstStyle>
          <a:p>
            <a:fld id="{878D8EEF-8624-4C10-BBB1-AED8B7C3D30D}"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lvl1pPr>
              <a:defRPr>
                <a:cs typeface="微软雅黑" panose="020B0503020204020204" pitchFamily="34" charset="-122"/>
              </a:defRPr>
            </a:lvl1p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lvl1pPr>
              <a:defRPr>
                <a:cs typeface="微软雅黑" panose="020B0503020204020204" pitchFamily="34" charset="-122"/>
              </a:defRPr>
            </a:lvl1pPr>
          </a:lstStyle>
          <a:p>
            <a:fld id="{BEA3D92B-CC40-49BC-BEF5-37E46E91575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2" Type="http://schemas.openxmlformats.org/officeDocument/2006/relationships/theme" Target="../theme/theme2.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image" Target="../media/image7.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4.jpe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21.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22.xml"/></Relationships>
</file>

<file path=ppt/slides/_rels/slide16.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ags" Target="../tags/tag25.xml"/><Relationship Id="rId2" Type="http://schemas.openxmlformats.org/officeDocument/2006/relationships/tags" Target="../tags/tag24.xml"/><Relationship Id="rId1" Type="http://schemas.openxmlformats.org/officeDocument/2006/relationships/tags" Target="../tags/tag23.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26.xml"/></Relationships>
</file>

<file path=ppt/slides/_rels/slide18.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ags" Target="../tags/tag29.xml"/><Relationship Id="rId2" Type="http://schemas.openxmlformats.org/officeDocument/2006/relationships/tags" Target="../tags/tag28.xml"/><Relationship Id="rId1" Type="http://schemas.openxmlformats.org/officeDocument/2006/relationships/tags" Target="../tags/tag27.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0.png"/></Relationships>
</file>

<file path=ppt/slides/_rels/slide2.xml.rels><?xml version="1.0" encoding="UTF-8" standalone="yes"?>
<Relationships xmlns="http://schemas.openxmlformats.org/package/2006/relationships"><Relationship Id="rId9" Type="http://schemas.openxmlformats.org/officeDocument/2006/relationships/tags" Target="../tags/tag8.xml"/><Relationship Id="rId8" Type="http://schemas.openxmlformats.org/officeDocument/2006/relationships/tags" Target="../tags/tag7.xml"/><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2" Type="http://schemas.openxmlformats.org/officeDocument/2006/relationships/slideLayout" Target="../slideLayouts/slideLayout2.xml"/><Relationship Id="rId21" Type="http://schemas.openxmlformats.org/officeDocument/2006/relationships/tags" Target="../tags/tag20.xml"/><Relationship Id="rId20" Type="http://schemas.openxmlformats.org/officeDocument/2006/relationships/tags" Target="../tags/tag19.xml"/><Relationship Id="rId2" Type="http://schemas.openxmlformats.org/officeDocument/2006/relationships/tags" Target="../tags/tag1.xml"/><Relationship Id="rId19" Type="http://schemas.openxmlformats.org/officeDocument/2006/relationships/tags" Target="../tags/tag18.xml"/><Relationship Id="rId18" Type="http://schemas.openxmlformats.org/officeDocument/2006/relationships/tags" Target="../tags/tag17.xml"/><Relationship Id="rId17" Type="http://schemas.openxmlformats.org/officeDocument/2006/relationships/tags" Target="../tags/tag16.xml"/><Relationship Id="rId16" Type="http://schemas.openxmlformats.org/officeDocument/2006/relationships/tags" Target="../tags/tag15.xml"/><Relationship Id="rId15" Type="http://schemas.openxmlformats.org/officeDocument/2006/relationships/tags" Target="../tags/tag14.xml"/><Relationship Id="rId14" Type="http://schemas.openxmlformats.org/officeDocument/2006/relationships/tags" Target="../tags/tag13.xml"/><Relationship Id="rId13" Type="http://schemas.openxmlformats.org/officeDocument/2006/relationships/tags" Target="../tags/tag12.xml"/><Relationship Id="rId12" Type="http://schemas.openxmlformats.org/officeDocument/2006/relationships/tags" Target="../tags/tag11.xml"/><Relationship Id="rId11" Type="http://schemas.openxmlformats.org/officeDocument/2006/relationships/tags" Target="../tags/tag10.xml"/><Relationship Id="rId10" Type="http://schemas.openxmlformats.org/officeDocument/2006/relationships/tags" Target="../tags/tag9.xml"/><Relationship Id="rId1" Type="http://schemas.openxmlformats.org/officeDocument/2006/relationships/image" Target="../media/image5.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0.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5.jpe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1.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12.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10.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13.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3015929" y="5143915"/>
            <a:ext cx="3648510" cy="470817"/>
            <a:chOff x="6247569" y="4990221"/>
            <a:chExt cx="3648510" cy="470817"/>
          </a:xfrm>
        </p:grpSpPr>
        <p:grpSp>
          <p:nvGrpSpPr>
            <p:cNvPr id="6" name="组合 5"/>
            <p:cNvGrpSpPr/>
            <p:nvPr/>
          </p:nvGrpSpPr>
          <p:grpSpPr>
            <a:xfrm>
              <a:off x="6247569" y="4990221"/>
              <a:ext cx="3648510" cy="470817"/>
              <a:chOff x="3955840" y="4239908"/>
              <a:chExt cx="3648510" cy="470817"/>
            </a:xfrm>
          </p:grpSpPr>
          <p:grpSp>
            <p:nvGrpSpPr>
              <p:cNvPr id="9" name="组合 8"/>
              <p:cNvGrpSpPr/>
              <p:nvPr/>
            </p:nvGrpSpPr>
            <p:grpSpPr>
              <a:xfrm>
                <a:off x="3955840" y="4239908"/>
                <a:ext cx="2003614" cy="468000"/>
                <a:chOff x="3990785" y="4239908"/>
                <a:chExt cx="2003614" cy="468000"/>
              </a:xfrm>
            </p:grpSpPr>
            <p:sp>
              <p:nvSpPr>
                <p:cNvPr id="13" name="文本框 12"/>
                <p:cNvSpPr txBox="1"/>
                <p:nvPr/>
              </p:nvSpPr>
              <p:spPr>
                <a:xfrm>
                  <a:off x="4463085" y="4318552"/>
                  <a:ext cx="1531314" cy="337185"/>
                </a:xfrm>
                <a:prstGeom prst="rect">
                  <a:avLst/>
                </a:prstGeom>
                <a:noFill/>
              </p:spPr>
              <p:txBody>
                <a:bodyPr wrap="none" rtlCol="0" anchor="t" anchorCtr="0">
                  <a:spAutoFit/>
                </a:bodyPr>
                <a:lstStyle/>
                <a:p>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主讲人：</a:t>
                  </a:r>
                  <a:endPar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4" name="椭圆 13"/>
                <p:cNvSpPr/>
                <p:nvPr/>
              </p:nvSpPr>
              <p:spPr>
                <a:xfrm>
                  <a:off x="3990785" y="4239908"/>
                  <a:ext cx="468000" cy="468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grpSp>
          <p:grpSp>
            <p:nvGrpSpPr>
              <p:cNvPr id="10" name="组合 9"/>
              <p:cNvGrpSpPr/>
              <p:nvPr/>
            </p:nvGrpSpPr>
            <p:grpSpPr>
              <a:xfrm>
                <a:off x="6339375" y="4242725"/>
                <a:ext cx="1264975" cy="468000"/>
                <a:chOff x="6455995" y="4239908"/>
                <a:chExt cx="1264975" cy="468000"/>
              </a:xfrm>
            </p:grpSpPr>
            <p:sp>
              <p:nvSpPr>
                <p:cNvPr id="11" name="文本框 10"/>
                <p:cNvSpPr txBox="1"/>
                <p:nvPr/>
              </p:nvSpPr>
              <p:spPr>
                <a:xfrm>
                  <a:off x="6928490" y="4318552"/>
                  <a:ext cx="792480" cy="337185"/>
                </a:xfrm>
                <a:prstGeom prst="rect">
                  <a:avLst/>
                </a:prstGeom>
                <a:noFill/>
              </p:spPr>
              <p:txBody>
                <a:bodyPr wrap="none" rtlCol="0">
                  <a:spAutoFit/>
                </a:bodyPr>
                <a:lstStyle/>
                <a:p>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日期：</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2" name="椭圆 11"/>
                <p:cNvSpPr/>
                <p:nvPr/>
              </p:nvSpPr>
              <p:spPr>
                <a:xfrm>
                  <a:off x="6455995" y="4239908"/>
                  <a:ext cx="468000" cy="468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grpSp>
        </p:grpSp>
        <p:pic>
          <p:nvPicPr>
            <p:cNvPr id="7" name="图片 6"/>
            <p:cNvPicPr>
              <a:picLocks noChangeAspect="1"/>
            </p:cNvPicPr>
            <p:nvPr/>
          </p:nvPicPr>
          <p:blipFill>
            <a:blip r:embed="rId1"/>
            <a:stretch>
              <a:fillRect/>
            </a:stretch>
          </p:blipFill>
          <p:spPr>
            <a:xfrm>
              <a:off x="6342209" y="5088216"/>
              <a:ext cx="266085" cy="266085"/>
            </a:xfrm>
            <a:prstGeom prst="rect">
              <a:avLst/>
            </a:prstGeom>
          </p:spPr>
        </p:pic>
        <p:pic>
          <p:nvPicPr>
            <p:cNvPr id="8" name="图片 7"/>
            <p:cNvPicPr>
              <a:picLocks noChangeAspect="1"/>
            </p:cNvPicPr>
            <p:nvPr/>
          </p:nvPicPr>
          <p:blipFill>
            <a:blip r:embed="rId2"/>
            <a:stretch>
              <a:fillRect/>
            </a:stretch>
          </p:blipFill>
          <p:spPr>
            <a:xfrm>
              <a:off x="8727430" y="5095889"/>
              <a:ext cx="266085" cy="266085"/>
            </a:xfrm>
            <a:prstGeom prst="rect">
              <a:avLst/>
            </a:prstGeom>
          </p:spPr>
        </p:pic>
      </p:grpSp>
      <p:grpSp>
        <p:nvGrpSpPr>
          <p:cNvPr id="15" name="组合 14"/>
          <p:cNvGrpSpPr/>
          <p:nvPr/>
        </p:nvGrpSpPr>
        <p:grpSpPr>
          <a:xfrm>
            <a:off x="2612510" y="2710213"/>
            <a:ext cx="6597623" cy="1445260"/>
            <a:chOff x="582880" y="2314044"/>
            <a:chExt cx="6597623" cy="1445260"/>
          </a:xfrm>
        </p:grpSpPr>
        <p:sp>
          <p:nvSpPr>
            <p:cNvPr id="16" name="Freeform 11"/>
            <p:cNvSpPr/>
            <p:nvPr/>
          </p:nvSpPr>
          <p:spPr bwMode="auto">
            <a:xfrm>
              <a:off x="6820503" y="3282743"/>
              <a:ext cx="360000" cy="360000"/>
            </a:xfrm>
            <a:prstGeom prst="ellipse">
              <a:avLst/>
            </a:prstGeom>
            <a:noFill/>
            <a:ln w="22225" cap="flat">
              <a:gradFill>
                <a:gsLst>
                  <a:gs pos="0">
                    <a:schemeClr val="accent1">
                      <a:lumMod val="5000"/>
                      <a:lumOff val="95000"/>
                    </a:schemeClr>
                  </a:gs>
                  <a:gs pos="100000">
                    <a:schemeClr val="accent1"/>
                  </a:gs>
                </a:gsLst>
                <a:lin ang="0" scaled="0"/>
              </a:gra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7" name="文本框 16"/>
            <p:cNvSpPr txBox="1"/>
            <p:nvPr/>
          </p:nvSpPr>
          <p:spPr>
            <a:xfrm>
              <a:off x="2099260" y="2314044"/>
              <a:ext cx="5077460" cy="1445260"/>
            </a:xfrm>
            <a:prstGeom prst="rect">
              <a:avLst/>
            </a:prstGeom>
            <a:noFill/>
          </p:spPr>
          <p:txBody>
            <a:bodyPr wrap="square" rtlCol="0">
              <a:spAutoFit/>
            </a:bodyPr>
            <a:lstStyle/>
            <a:p>
              <a:pPr>
                <a:lnSpc>
                  <a:spcPct val="100000"/>
                </a:lnSpc>
              </a:pPr>
              <a:r>
                <a:rPr lang="zh-CN" altLang="en-US" sz="8800" b="1">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教师口语</a:t>
              </a:r>
              <a:endParaRPr lang="zh-CN" altLang="en-US" sz="8800" b="1">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22" name="矩形: 圆角 21"/>
            <p:cNvSpPr/>
            <p:nvPr/>
          </p:nvSpPr>
          <p:spPr>
            <a:xfrm>
              <a:off x="582880" y="2612766"/>
              <a:ext cx="1344602" cy="959356"/>
            </a:xfrm>
            <a:prstGeom prst="roundRect">
              <a:avLst>
                <a:gd name="adj" fmla="val 21406"/>
              </a:avLst>
            </a:prstGeom>
            <a:solidFill>
              <a:srgbClr val="7030A0"/>
            </a:solidFill>
            <a:ln>
              <a:noFill/>
            </a:ln>
            <a:effectLst>
              <a:outerShdw blurRad="254000" dist="50800" dir="54000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幼儿</a:t>
              </a:r>
              <a:endParaRPr lang="zh-CN" altLang="en-US" sz="4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grpSp>
      <p:sp>
        <p:nvSpPr>
          <p:cNvPr id="24" name="任意多边形: 形状 23"/>
          <p:cNvSpPr/>
          <p:nvPr/>
        </p:nvSpPr>
        <p:spPr>
          <a:xfrm rot="5400000">
            <a:off x="8466349" y="5388851"/>
            <a:ext cx="355034" cy="468000"/>
          </a:xfrm>
          <a:custGeom>
            <a:avLst/>
            <a:gdLst>
              <a:gd name="connsiteX0" fmla="*/ 588577 w 616605"/>
              <a:gd name="connsiteY0" fmla="*/ 756743 h 812799"/>
              <a:gd name="connsiteX1" fmla="*/ 616605 w 616605"/>
              <a:gd name="connsiteY1" fmla="*/ 784771 h 812799"/>
              <a:gd name="connsiteX2" fmla="*/ 588577 w 616605"/>
              <a:gd name="connsiteY2" fmla="*/ 812799 h 812799"/>
              <a:gd name="connsiteX3" fmla="*/ 560549 w 616605"/>
              <a:gd name="connsiteY3" fmla="*/ 784771 h 812799"/>
              <a:gd name="connsiteX4" fmla="*/ 588577 w 616605"/>
              <a:gd name="connsiteY4" fmla="*/ 756743 h 812799"/>
              <a:gd name="connsiteX5" fmla="*/ 401727 w 616605"/>
              <a:gd name="connsiteY5" fmla="*/ 756743 h 812799"/>
              <a:gd name="connsiteX6" fmla="*/ 429755 w 616605"/>
              <a:gd name="connsiteY6" fmla="*/ 784771 h 812799"/>
              <a:gd name="connsiteX7" fmla="*/ 401727 w 616605"/>
              <a:gd name="connsiteY7" fmla="*/ 812799 h 812799"/>
              <a:gd name="connsiteX8" fmla="*/ 373699 w 616605"/>
              <a:gd name="connsiteY8" fmla="*/ 784771 h 812799"/>
              <a:gd name="connsiteX9" fmla="*/ 401727 w 616605"/>
              <a:gd name="connsiteY9" fmla="*/ 756743 h 812799"/>
              <a:gd name="connsiteX10" fmla="*/ 214878 w 616605"/>
              <a:gd name="connsiteY10" fmla="*/ 756743 h 812799"/>
              <a:gd name="connsiteX11" fmla="*/ 242906 w 616605"/>
              <a:gd name="connsiteY11" fmla="*/ 784771 h 812799"/>
              <a:gd name="connsiteX12" fmla="*/ 214878 w 616605"/>
              <a:gd name="connsiteY12" fmla="*/ 812799 h 812799"/>
              <a:gd name="connsiteX13" fmla="*/ 186850 w 616605"/>
              <a:gd name="connsiteY13" fmla="*/ 784771 h 812799"/>
              <a:gd name="connsiteX14" fmla="*/ 214878 w 616605"/>
              <a:gd name="connsiteY14" fmla="*/ 756743 h 812799"/>
              <a:gd name="connsiteX15" fmla="*/ 28028 w 616605"/>
              <a:gd name="connsiteY15" fmla="*/ 756743 h 812799"/>
              <a:gd name="connsiteX16" fmla="*/ 56056 w 616605"/>
              <a:gd name="connsiteY16" fmla="*/ 784771 h 812799"/>
              <a:gd name="connsiteX17" fmla="*/ 28028 w 616605"/>
              <a:gd name="connsiteY17" fmla="*/ 812799 h 812799"/>
              <a:gd name="connsiteX18" fmla="*/ 0 w 616605"/>
              <a:gd name="connsiteY18" fmla="*/ 784771 h 812799"/>
              <a:gd name="connsiteX19" fmla="*/ 28028 w 616605"/>
              <a:gd name="connsiteY19" fmla="*/ 756743 h 812799"/>
              <a:gd name="connsiteX20" fmla="*/ 588577 w 616605"/>
              <a:gd name="connsiteY20" fmla="*/ 567558 h 812799"/>
              <a:gd name="connsiteX21" fmla="*/ 616605 w 616605"/>
              <a:gd name="connsiteY21" fmla="*/ 595585 h 812799"/>
              <a:gd name="connsiteX22" fmla="*/ 588577 w 616605"/>
              <a:gd name="connsiteY22" fmla="*/ 623613 h 812799"/>
              <a:gd name="connsiteX23" fmla="*/ 560549 w 616605"/>
              <a:gd name="connsiteY23" fmla="*/ 595585 h 812799"/>
              <a:gd name="connsiteX24" fmla="*/ 588577 w 616605"/>
              <a:gd name="connsiteY24" fmla="*/ 567558 h 812799"/>
              <a:gd name="connsiteX25" fmla="*/ 401727 w 616605"/>
              <a:gd name="connsiteY25" fmla="*/ 567558 h 812799"/>
              <a:gd name="connsiteX26" fmla="*/ 429755 w 616605"/>
              <a:gd name="connsiteY26" fmla="*/ 595585 h 812799"/>
              <a:gd name="connsiteX27" fmla="*/ 401727 w 616605"/>
              <a:gd name="connsiteY27" fmla="*/ 623613 h 812799"/>
              <a:gd name="connsiteX28" fmla="*/ 373699 w 616605"/>
              <a:gd name="connsiteY28" fmla="*/ 595585 h 812799"/>
              <a:gd name="connsiteX29" fmla="*/ 401727 w 616605"/>
              <a:gd name="connsiteY29" fmla="*/ 567558 h 812799"/>
              <a:gd name="connsiteX30" fmla="*/ 214878 w 616605"/>
              <a:gd name="connsiteY30" fmla="*/ 567558 h 812799"/>
              <a:gd name="connsiteX31" fmla="*/ 242906 w 616605"/>
              <a:gd name="connsiteY31" fmla="*/ 595585 h 812799"/>
              <a:gd name="connsiteX32" fmla="*/ 214878 w 616605"/>
              <a:gd name="connsiteY32" fmla="*/ 623613 h 812799"/>
              <a:gd name="connsiteX33" fmla="*/ 186850 w 616605"/>
              <a:gd name="connsiteY33" fmla="*/ 595585 h 812799"/>
              <a:gd name="connsiteX34" fmla="*/ 214878 w 616605"/>
              <a:gd name="connsiteY34" fmla="*/ 567558 h 812799"/>
              <a:gd name="connsiteX35" fmla="*/ 28028 w 616605"/>
              <a:gd name="connsiteY35" fmla="*/ 567558 h 812799"/>
              <a:gd name="connsiteX36" fmla="*/ 56056 w 616605"/>
              <a:gd name="connsiteY36" fmla="*/ 595585 h 812799"/>
              <a:gd name="connsiteX37" fmla="*/ 28028 w 616605"/>
              <a:gd name="connsiteY37" fmla="*/ 623613 h 812799"/>
              <a:gd name="connsiteX38" fmla="*/ 0 w 616605"/>
              <a:gd name="connsiteY38" fmla="*/ 595585 h 812799"/>
              <a:gd name="connsiteX39" fmla="*/ 28028 w 616605"/>
              <a:gd name="connsiteY39" fmla="*/ 567558 h 812799"/>
              <a:gd name="connsiteX40" fmla="*/ 588577 w 616605"/>
              <a:gd name="connsiteY40" fmla="*/ 378372 h 812799"/>
              <a:gd name="connsiteX41" fmla="*/ 616605 w 616605"/>
              <a:gd name="connsiteY41" fmla="*/ 406400 h 812799"/>
              <a:gd name="connsiteX42" fmla="*/ 588577 w 616605"/>
              <a:gd name="connsiteY42" fmla="*/ 434427 h 812799"/>
              <a:gd name="connsiteX43" fmla="*/ 560549 w 616605"/>
              <a:gd name="connsiteY43" fmla="*/ 406400 h 812799"/>
              <a:gd name="connsiteX44" fmla="*/ 588577 w 616605"/>
              <a:gd name="connsiteY44" fmla="*/ 378372 h 812799"/>
              <a:gd name="connsiteX45" fmla="*/ 401727 w 616605"/>
              <a:gd name="connsiteY45" fmla="*/ 378372 h 812799"/>
              <a:gd name="connsiteX46" fmla="*/ 429755 w 616605"/>
              <a:gd name="connsiteY46" fmla="*/ 406400 h 812799"/>
              <a:gd name="connsiteX47" fmla="*/ 401727 w 616605"/>
              <a:gd name="connsiteY47" fmla="*/ 434427 h 812799"/>
              <a:gd name="connsiteX48" fmla="*/ 373699 w 616605"/>
              <a:gd name="connsiteY48" fmla="*/ 406400 h 812799"/>
              <a:gd name="connsiteX49" fmla="*/ 401727 w 616605"/>
              <a:gd name="connsiteY49" fmla="*/ 378372 h 812799"/>
              <a:gd name="connsiteX50" fmla="*/ 214878 w 616605"/>
              <a:gd name="connsiteY50" fmla="*/ 378372 h 812799"/>
              <a:gd name="connsiteX51" fmla="*/ 242906 w 616605"/>
              <a:gd name="connsiteY51" fmla="*/ 406400 h 812799"/>
              <a:gd name="connsiteX52" fmla="*/ 214878 w 616605"/>
              <a:gd name="connsiteY52" fmla="*/ 434427 h 812799"/>
              <a:gd name="connsiteX53" fmla="*/ 186850 w 616605"/>
              <a:gd name="connsiteY53" fmla="*/ 406400 h 812799"/>
              <a:gd name="connsiteX54" fmla="*/ 214878 w 616605"/>
              <a:gd name="connsiteY54" fmla="*/ 378372 h 812799"/>
              <a:gd name="connsiteX55" fmla="*/ 28028 w 616605"/>
              <a:gd name="connsiteY55" fmla="*/ 378372 h 812799"/>
              <a:gd name="connsiteX56" fmla="*/ 56056 w 616605"/>
              <a:gd name="connsiteY56" fmla="*/ 406400 h 812799"/>
              <a:gd name="connsiteX57" fmla="*/ 28028 w 616605"/>
              <a:gd name="connsiteY57" fmla="*/ 434427 h 812799"/>
              <a:gd name="connsiteX58" fmla="*/ 0 w 616605"/>
              <a:gd name="connsiteY58" fmla="*/ 406400 h 812799"/>
              <a:gd name="connsiteX59" fmla="*/ 28028 w 616605"/>
              <a:gd name="connsiteY59" fmla="*/ 378372 h 812799"/>
              <a:gd name="connsiteX60" fmla="*/ 588577 w 616605"/>
              <a:gd name="connsiteY60" fmla="*/ 189186 h 812799"/>
              <a:gd name="connsiteX61" fmla="*/ 616605 w 616605"/>
              <a:gd name="connsiteY61" fmla="*/ 217214 h 812799"/>
              <a:gd name="connsiteX62" fmla="*/ 588577 w 616605"/>
              <a:gd name="connsiteY62" fmla="*/ 245242 h 812799"/>
              <a:gd name="connsiteX63" fmla="*/ 560549 w 616605"/>
              <a:gd name="connsiteY63" fmla="*/ 217214 h 812799"/>
              <a:gd name="connsiteX64" fmla="*/ 588577 w 616605"/>
              <a:gd name="connsiteY64" fmla="*/ 189186 h 812799"/>
              <a:gd name="connsiteX65" fmla="*/ 401727 w 616605"/>
              <a:gd name="connsiteY65" fmla="*/ 189186 h 812799"/>
              <a:gd name="connsiteX66" fmla="*/ 429755 w 616605"/>
              <a:gd name="connsiteY66" fmla="*/ 217214 h 812799"/>
              <a:gd name="connsiteX67" fmla="*/ 401727 w 616605"/>
              <a:gd name="connsiteY67" fmla="*/ 245242 h 812799"/>
              <a:gd name="connsiteX68" fmla="*/ 373699 w 616605"/>
              <a:gd name="connsiteY68" fmla="*/ 217214 h 812799"/>
              <a:gd name="connsiteX69" fmla="*/ 401727 w 616605"/>
              <a:gd name="connsiteY69" fmla="*/ 189186 h 812799"/>
              <a:gd name="connsiteX70" fmla="*/ 214878 w 616605"/>
              <a:gd name="connsiteY70" fmla="*/ 189186 h 812799"/>
              <a:gd name="connsiteX71" fmla="*/ 242906 w 616605"/>
              <a:gd name="connsiteY71" fmla="*/ 217214 h 812799"/>
              <a:gd name="connsiteX72" fmla="*/ 214878 w 616605"/>
              <a:gd name="connsiteY72" fmla="*/ 245242 h 812799"/>
              <a:gd name="connsiteX73" fmla="*/ 186850 w 616605"/>
              <a:gd name="connsiteY73" fmla="*/ 217214 h 812799"/>
              <a:gd name="connsiteX74" fmla="*/ 214878 w 616605"/>
              <a:gd name="connsiteY74" fmla="*/ 189186 h 812799"/>
              <a:gd name="connsiteX75" fmla="*/ 28028 w 616605"/>
              <a:gd name="connsiteY75" fmla="*/ 189186 h 812799"/>
              <a:gd name="connsiteX76" fmla="*/ 56056 w 616605"/>
              <a:gd name="connsiteY76" fmla="*/ 217214 h 812799"/>
              <a:gd name="connsiteX77" fmla="*/ 28028 w 616605"/>
              <a:gd name="connsiteY77" fmla="*/ 245242 h 812799"/>
              <a:gd name="connsiteX78" fmla="*/ 0 w 616605"/>
              <a:gd name="connsiteY78" fmla="*/ 217214 h 812799"/>
              <a:gd name="connsiteX79" fmla="*/ 28028 w 616605"/>
              <a:gd name="connsiteY79" fmla="*/ 189186 h 812799"/>
              <a:gd name="connsiteX80" fmla="*/ 588577 w 616605"/>
              <a:gd name="connsiteY80" fmla="*/ 0 h 812799"/>
              <a:gd name="connsiteX81" fmla="*/ 616605 w 616605"/>
              <a:gd name="connsiteY81" fmla="*/ 28028 h 812799"/>
              <a:gd name="connsiteX82" fmla="*/ 588577 w 616605"/>
              <a:gd name="connsiteY82" fmla="*/ 56056 h 812799"/>
              <a:gd name="connsiteX83" fmla="*/ 560549 w 616605"/>
              <a:gd name="connsiteY83" fmla="*/ 28028 h 812799"/>
              <a:gd name="connsiteX84" fmla="*/ 588577 w 616605"/>
              <a:gd name="connsiteY84" fmla="*/ 0 h 812799"/>
              <a:gd name="connsiteX85" fmla="*/ 401727 w 616605"/>
              <a:gd name="connsiteY85" fmla="*/ 0 h 812799"/>
              <a:gd name="connsiteX86" fmla="*/ 429755 w 616605"/>
              <a:gd name="connsiteY86" fmla="*/ 28028 h 812799"/>
              <a:gd name="connsiteX87" fmla="*/ 401727 w 616605"/>
              <a:gd name="connsiteY87" fmla="*/ 56056 h 812799"/>
              <a:gd name="connsiteX88" fmla="*/ 373699 w 616605"/>
              <a:gd name="connsiteY88" fmla="*/ 28028 h 812799"/>
              <a:gd name="connsiteX89" fmla="*/ 401727 w 616605"/>
              <a:gd name="connsiteY89" fmla="*/ 0 h 812799"/>
              <a:gd name="connsiteX90" fmla="*/ 214878 w 616605"/>
              <a:gd name="connsiteY90" fmla="*/ 0 h 812799"/>
              <a:gd name="connsiteX91" fmla="*/ 242906 w 616605"/>
              <a:gd name="connsiteY91" fmla="*/ 28028 h 812799"/>
              <a:gd name="connsiteX92" fmla="*/ 214878 w 616605"/>
              <a:gd name="connsiteY92" fmla="*/ 56056 h 812799"/>
              <a:gd name="connsiteX93" fmla="*/ 186850 w 616605"/>
              <a:gd name="connsiteY93" fmla="*/ 28028 h 812799"/>
              <a:gd name="connsiteX94" fmla="*/ 214878 w 616605"/>
              <a:gd name="connsiteY94" fmla="*/ 0 h 812799"/>
              <a:gd name="connsiteX95" fmla="*/ 28028 w 616605"/>
              <a:gd name="connsiteY95" fmla="*/ 0 h 812799"/>
              <a:gd name="connsiteX96" fmla="*/ 56056 w 616605"/>
              <a:gd name="connsiteY96" fmla="*/ 28028 h 812799"/>
              <a:gd name="connsiteX97" fmla="*/ 28028 w 616605"/>
              <a:gd name="connsiteY97" fmla="*/ 56056 h 812799"/>
              <a:gd name="connsiteX98" fmla="*/ 0 w 616605"/>
              <a:gd name="connsiteY98" fmla="*/ 28028 h 812799"/>
              <a:gd name="connsiteX99" fmla="*/ 28028 w 616605"/>
              <a:gd name="connsiteY99" fmla="*/ 0 h 812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616605" h="812799">
                <a:moveTo>
                  <a:pt x="588577" y="756743"/>
                </a:moveTo>
                <a:cubicBezTo>
                  <a:pt x="604056" y="756743"/>
                  <a:pt x="616605" y="769292"/>
                  <a:pt x="616605" y="784771"/>
                </a:cubicBezTo>
                <a:cubicBezTo>
                  <a:pt x="616605" y="800250"/>
                  <a:pt x="604056" y="812799"/>
                  <a:pt x="588577" y="812799"/>
                </a:cubicBezTo>
                <a:cubicBezTo>
                  <a:pt x="573098" y="812799"/>
                  <a:pt x="560549" y="800250"/>
                  <a:pt x="560549" y="784771"/>
                </a:cubicBezTo>
                <a:cubicBezTo>
                  <a:pt x="560549" y="769292"/>
                  <a:pt x="573098" y="756743"/>
                  <a:pt x="588577" y="756743"/>
                </a:cubicBezTo>
                <a:close/>
                <a:moveTo>
                  <a:pt x="401727" y="756743"/>
                </a:moveTo>
                <a:cubicBezTo>
                  <a:pt x="417206" y="756743"/>
                  <a:pt x="429755" y="769292"/>
                  <a:pt x="429755" y="784771"/>
                </a:cubicBezTo>
                <a:cubicBezTo>
                  <a:pt x="429755" y="800250"/>
                  <a:pt x="417206" y="812799"/>
                  <a:pt x="401727" y="812799"/>
                </a:cubicBezTo>
                <a:cubicBezTo>
                  <a:pt x="386248" y="812799"/>
                  <a:pt x="373699" y="800250"/>
                  <a:pt x="373699" y="784771"/>
                </a:cubicBezTo>
                <a:cubicBezTo>
                  <a:pt x="373699" y="769292"/>
                  <a:pt x="386248" y="756743"/>
                  <a:pt x="401727" y="756743"/>
                </a:cubicBezTo>
                <a:close/>
                <a:moveTo>
                  <a:pt x="214878" y="756743"/>
                </a:moveTo>
                <a:cubicBezTo>
                  <a:pt x="230357" y="756743"/>
                  <a:pt x="242906" y="769292"/>
                  <a:pt x="242906" y="784771"/>
                </a:cubicBezTo>
                <a:cubicBezTo>
                  <a:pt x="242906" y="800250"/>
                  <a:pt x="230357" y="812799"/>
                  <a:pt x="214878" y="812799"/>
                </a:cubicBezTo>
                <a:cubicBezTo>
                  <a:pt x="199399" y="812799"/>
                  <a:pt x="186850" y="800250"/>
                  <a:pt x="186850" y="784771"/>
                </a:cubicBezTo>
                <a:cubicBezTo>
                  <a:pt x="186850" y="769292"/>
                  <a:pt x="199399" y="756743"/>
                  <a:pt x="214878" y="756743"/>
                </a:cubicBezTo>
                <a:close/>
                <a:moveTo>
                  <a:pt x="28028" y="756743"/>
                </a:moveTo>
                <a:cubicBezTo>
                  <a:pt x="43507" y="756743"/>
                  <a:pt x="56056" y="769292"/>
                  <a:pt x="56056" y="784771"/>
                </a:cubicBezTo>
                <a:cubicBezTo>
                  <a:pt x="56056" y="800250"/>
                  <a:pt x="43507" y="812799"/>
                  <a:pt x="28028" y="812799"/>
                </a:cubicBezTo>
                <a:cubicBezTo>
                  <a:pt x="12549" y="812799"/>
                  <a:pt x="0" y="800250"/>
                  <a:pt x="0" y="784771"/>
                </a:cubicBezTo>
                <a:cubicBezTo>
                  <a:pt x="0" y="769292"/>
                  <a:pt x="12549" y="756743"/>
                  <a:pt x="28028" y="756743"/>
                </a:cubicBezTo>
                <a:close/>
                <a:moveTo>
                  <a:pt x="588577" y="567558"/>
                </a:moveTo>
                <a:cubicBezTo>
                  <a:pt x="604056" y="567558"/>
                  <a:pt x="616605" y="580106"/>
                  <a:pt x="616605" y="595585"/>
                </a:cubicBezTo>
                <a:cubicBezTo>
                  <a:pt x="616605" y="611065"/>
                  <a:pt x="604056" y="623613"/>
                  <a:pt x="588577" y="623613"/>
                </a:cubicBezTo>
                <a:cubicBezTo>
                  <a:pt x="573098" y="623613"/>
                  <a:pt x="560549" y="611065"/>
                  <a:pt x="560549" y="595585"/>
                </a:cubicBezTo>
                <a:cubicBezTo>
                  <a:pt x="560549" y="580106"/>
                  <a:pt x="573098" y="567558"/>
                  <a:pt x="588577" y="567558"/>
                </a:cubicBezTo>
                <a:close/>
                <a:moveTo>
                  <a:pt x="401727" y="567558"/>
                </a:moveTo>
                <a:cubicBezTo>
                  <a:pt x="417206" y="567558"/>
                  <a:pt x="429755" y="580106"/>
                  <a:pt x="429755" y="595585"/>
                </a:cubicBezTo>
                <a:cubicBezTo>
                  <a:pt x="429755" y="611065"/>
                  <a:pt x="417206" y="623613"/>
                  <a:pt x="401727" y="623613"/>
                </a:cubicBezTo>
                <a:cubicBezTo>
                  <a:pt x="386248" y="623613"/>
                  <a:pt x="373699" y="611065"/>
                  <a:pt x="373699" y="595585"/>
                </a:cubicBezTo>
                <a:cubicBezTo>
                  <a:pt x="373699" y="580106"/>
                  <a:pt x="386248" y="567558"/>
                  <a:pt x="401727" y="567558"/>
                </a:cubicBezTo>
                <a:close/>
                <a:moveTo>
                  <a:pt x="214878" y="567558"/>
                </a:moveTo>
                <a:cubicBezTo>
                  <a:pt x="230357" y="567558"/>
                  <a:pt x="242906" y="580106"/>
                  <a:pt x="242906" y="595585"/>
                </a:cubicBezTo>
                <a:cubicBezTo>
                  <a:pt x="242906" y="611065"/>
                  <a:pt x="230357" y="623613"/>
                  <a:pt x="214878" y="623613"/>
                </a:cubicBezTo>
                <a:cubicBezTo>
                  <a:pt x="199399" y="623613"/>
                  <a:pt x="186850" y="611065"/>
                  <a:pt x="186850" y="595585"/>
                </a:cubicBezTo>
                <a:cubicBezTo>
                  <a:pt x="186850" y="580106"/>
                  <a:pt x="199399" y="567558"/>
                  <a:pt x="214878" y="567558"/>
                </a:cubicBezTo>
                <a:close/>
                <a:moveTo>
                  <a:pt x="28028" y="567558"/>
                </a:moveTo>
                <a:cubicBezTo>
                  <a:pt x="43507" y="567558"/>
                  <a:pt x="56056" y="580106"/>
                  <a:pt x="56056" y="595585"/>
                </a:cubicBezTo>
                <a:cubicBezTo>
                  <a:pt x="56056" y="611065"/>
                  <a:pt x="43507" y="623613"/>
                  <a:pt x="28028" y="623613"/>
                </a:cubicBezTo>
                <a:cubicBezTo>
                  <a:pt x="12549" y="623613"/>
                  <a:pt x="0" y="611065"/>
                  <a:pt x="0" y="595585"/>
                </a:cubicBezTo>
                <a:cubicBezTo>
                  <a:pt x="0" y="580106"/>
                  <a:pt x="12549" y="567558"/>
                  <a:pt x="28028" y="567558"/>
                </a:cubicBezTo>
                <a:close/>
                <a:moveTo>
                  <a:pt x="588577" y="378372"/>
                </a:moveTo>
                <a:cubicBezTo>
                  <a:pt x="604056" y="378372"/>
                  <a:pt x="616605" y="390920"/>
                  <a:pt x="616605" y="406400"/>
                </a:cubicBezTo>
                <a:cubicBezTo>
                  <a:pt x="616605" y="421879"/>
                  <a:pt x="604056" y="434427"/>
                  <a:pt x="588577" y="434427"/>
                </a:cubicBezTo>
                <a:cubicBezTo>
                  <a:pt x="573098" y="434427"/>
                  <a:pt x="560549" y="421879"/>
                  <a:pt x="560549" y="406400"/>
                </a:cubicBezTo>
                <a:cubicBezTo>
                  <a:pt x="560549" y="390920"/>
                  <a:pt x="573098" y="378372"/>
                  <a:pt x="588577" y="378372"/>
                </a:cubicBezTo>
                <a:close/>
                <a:moveTo>
                  <a:pt x="401727" y="378372"/>
                </a:moveTo>
                <a:cubicBezTo>
                  <a:pt x="417206" y="378372"/>
                  <a:pt x="429755" y="390920"/>
                  <a:pt x="429755" y="406400"/>
                </a:cubicBezTo>
                <a:cubicBezTo>
                  <a:pt x="429755" y="421879"/>
                  <a:pt x="417206" y="434427"/>
                  <a:pt x="401727" y="434427"/>
                </a:cubicBezTo>
                <a:cubicBezTo>
                  <a:pt x="386248" y="434427"/>
                  <a:pt x="373699" y="421879"/>
                  <a:pt x="373699" y="406400"/>
                </a:cubicBezTo>
                <a:cubicBezTo>
                  <a:pt x="373699" y="390920"/>
                  <a:pt x="386248" y="378372"/>
                  <a:pt x="401727" y="378372"/>
                </a:cubicBezTo>
                <a:close/>
                <a:moveTo>
                  <a:pt x="214878" y="378372"/>
                </a:moveTo>
                <a:cubicBezTo>
                  <a:pt x="230357" y="378372"/>
                  <a:pt x="242906" y="390920"/>
                  <a:pt x="242906" y="406400"/>
                </a:cubicBezTo>
                <a:cubicBezTo>
                  <a:pt x="242906" y="421879"/>
                  <a:pt x="230357" y="434427"/>
                  <a:pt x="214878" y="434427"/>
                </a:cubicBezTo>
                <a:cubicBezTo>
                  <a:pt x="199399" y="434427"/>
                  <a:pt x="186850" y="421879"/>
                  <a:pt x="186850" y="406400"/>
                </a:cubicBezTo>
                <a:cubicBezTo>
                  <a:pt x="186850" y="390920"/>
                  <a:pt x="199399" y="378372"/>
                  <a:pt x="214878" y="378372"/>
                </a:cubicBezTo>
                <a:close/>
                <a:moveTo>
                  <a:pt x="28028" y="378372"/>
                </a:moveTo>
                <a:cubicBezTo>
                  <a:pt x="43507" y="378372"/>
                  <a:pt x="56056" y="390920"/>
                  <a:pt x="56056" y="406400"/>
                </a:cubicBezTo>
                <a:cubicBezTo>
                  <a:pt x="56056" y="421879"/>
                  <a:pt x="43507" y="434427"/>
                  <a:pt x="28028" y="434427"/>
                </a:cubicBezTo>
                <a:cubicBezTo>
                  <a:pt x="12549" y="434427"/>
                  <a:pt x="0" y="421879"/>
                  <a:pt x="0" y="406400"/>
                </a:cubicBezTo>
                <a:cubicBezTo>
                  <a:pt x="0" y="390920"/>
                  <a:pt x="12549" y="378372"/>
                  <a:pt x="28028" y="378372"/>
                </a:cubicBezTo>
                <a:close/>
                <a:moveTo>
                  <a:pt x="588577" y="189186"/>
                </a:moveTo>
                <a:cubicBezTo>
                  <a:pt x="604056" y="189186"/>
                  <a:pt x="616605" y="201735"/>
                  <a:pt x="616605" y="217214"/>
                </a:cubicBezTo>
                <a:cubicBezTo>
                  <a:pt x="616605" y="232693"/>
                  <a:pt x="604056" y="245242"/>
                  <a:pt x="588577" y="245242"/>
                </a:cubicBezTo>
                <a:cubicBezTo>
                  <a:pt x="573098" y="245242"/>
                  <a:pt x="560549" y="232693"/>
                  <a:pt x="560549" y="217214"/>
                </a:cubicBezTo>
                <a:cubicBezTo>
                  <a:pt x="560549" y="201735"/>
                  <a:pt x="573098" y="189186"/>
                  <a:pt x="588577" y="189186"/>
                </a:cubicBezTo>
                <a:close/>
                <a:moveTo>
                  <a:pt x="401727" y="189186"/>
                </a:moveTo>
                <a:cubicBezTo>
                  <a:pt x="417206" y="189186"/>
                  <a:pt x="429755" y="201735"/>
                  <a:pt x="429755" y="217214"/>
                </a:cubicBezTo>
                <a:cubicBezTo>
                  <a:pt x="429755" y="232693"/>
                  <a:pt x="417206" y="245242"/>
                  <a:pt x="401727" y="245242"/>
                </a:cubicBezTo>
                <a:cubicBezTo>
                  <a:pt x="386248" y="245242"/>
                  <a:pt x="373699" y="232693"/>
                  <a:pt x="373699" y="217214"/>
                </a:cubicBezTo>
                <a:cubicBezTo>
                  <a:pt x="373699" y="201735"/>
                  <a:pt x="386248" y="189186"/>
                  <a:pt x="401727" y="189186"/>
                </a:cubicBezTo>
                <a:close/>
                <a:moveTo>
                  <a:pt x="214878" y="189186"/>
                </a:moveTo>
                <a:cubicBezTo>
                  <a:pt x="230357" y="189186"/>
                  <a:pt x="242906" y="201735"/>
                  <a:pt x="242906" y="217214"/>
                </a:cubicBezTo>
                <a:cubicBezTo>
                  <a:pt x="242906" y="232693"/>
                  <a:pt x="230357" y="245242"/>
                  <a:pt x="214878" y="245242"/>
                </a:cubicBezTo>
                <a:cubicBezTo>
                  <a:pt x="199399" y="245242"/>
                  <a:pt x="186850" y="232693"/>
                  <a:pt x="186850" y="217214"/>
                </a:cubicBezTo>
                <a:cubicBezTo>
                  <a:pt x="186850" y="201735"/>
                  <a:pt x="199399" y="189186"/>
                  <a:pt x="214878" y="189186"/>
                </a:cubicBezTo>
                <a:close/>
                <a:moveTo>
                  <a:pt x="28028" y="189186"/>
                </a:moveTo>
                <a:cubicBezTo>
                  <a:pt x="43507" y="189186"/>
                  <a:pt x="56056" y="201735"/>
                  <a:pt x="56056" y="217214"/>
                </a:cubicBezTo>
                <a:cubicBezTo>
                  <a:pt x="56056" y="232693"/>
                  <a:pt x="43507" y="245242"/>
                  <a:pt x="28028" y="245242"/>
                </a:cubicBezTo>
                <a:cubicBezTo>
                  <a:pt x="12549" y="245242"/>
                  <a:pt x="0" y="232693"/>
                  <a:pt x="0" y="217214"/>
                </a:cubicBezTo>
                <a:cubicBezTo>
                  <a:pt x="0" y="201735"/>
                  <a:pt x="12549" y="189186"/>
                  <a:pt x="28028" y="189186"/>
                </a:cubicBezTo>
                <a:close/>
                <a:moveTo>
                  <a:pt x="588577" y="0"/>
                </a:moveTo>
                <a:cubicBezTo>
                  <a:pt x="604056" y="0"/>
                  <a:pt x="616605" y="12549"/>
                  <a:pt x="616605" y="28028"/>
                </a:cubicBezTo>
                <a:cubicBezTo>
                  <a:pt x="616605" y="43507"/>
                  <a:pt x="604056" y="56056"/>
                  <a:pt x="588577" y="56056"/>
                </a:cubicBezTo>
                <a:cubicBezTo>
                  <a:pt x="573098" y="56056"/>
                  <a:pt x="560549" y="43507"/>
                  <a:pt x="560549" y="28028"/>
                </a:cubicBezTo>
                <a:cubicBezTo>
                  <a:pt x="560549" y="12549"/>
                  <a:pt x="573098" y="0"/>
                  <a:pt x="588577" y="0"/>
                </a:cubicBezTo>
                <a:close/>
                <a:moveTo>
                  <a:pt x="401727" y="0"/>
                </a:moveTo>
                <a:cubicBezTo>
                  <a:pt x="417206" y="0"/>
                  <a:pt x="429755" y="12549"/>
                  <a:pt x="429755" y="28028"/>
                </a:cubicBezTo>
                <a:cubicBezTo>
                  <a:pt x="429755" y="43507"/>
                  <a:pt x="417206" y="56056"/>
                  <a:pt x="401727" y="56056"/>
                </a:cubicBezTo>
                <a:cubicBezTo>
                  <a:pt x="386248" y="56056"/>
                  <a:pt x="373699" y="43507"/>
                  <a:pt x="373699" y="28028"/>
                </a:cubicBezTo>
                <a:cubicBezTo>
                  <a:pt x="373699" y="12549"/>
                  <a:pt x="386248" y="0"/>
                  <a:pt x="401727" y="0"/>
                </a:cubicBezTo>
                <a:close/>
                <a:moveTo>
                  <a:pt x="214878" y="0"/>
                </a:moveTo>
                <a:cubicBezTo>
                  <a:pt x="230357" y="0"/>
                  <a:pt x="242906" y="12549"/>
                  <a:pt x="242906" y="28028"/>
                </a:cubicBezTo>
                <a:cubicBezTo>
                  <a:pt x="242906" y="43507"/>
                  <a:pt x="230357" y="56056"/>
                  <a:pt x="214878" y="56056"/>
                </a:cubicBezTo>
                <a:cubicBezTo>
                  <a:pt x="199399" y="56056"/>
                  <a:pt x="186850" y="43507"/>
                  <a:pt x="186850" y="28028"/>
                </a:cubicBezTo>
                <a:cubicBezTo>
                  <a:pt x="186850" y="12549"/>
                  <a:pt x="199399" y="0"/>
                  <a:pt x="214878" y="0"/>
                </a:cubicBezTo>
                <a:close/>
                <a:moveTo>
                  <a:pt x="28028" y="0"/>
                </a:moveTo>
                <a:cubicBezTo>
                  <a:pt x="43507" y="0"/>
                  <a:pt x="56056" y="12549"/>
                  <a:pt x="56056" y="28028"/>
                </a:cubicBezTo>
                <a:cubicBezTo>
                  <a:pt x="56056" y="43507"/>
                  <a:pt x="43507" y="56056"/>
                  <a:pt x="28028" y="56056"/>
                </a:cubicBezTo>
                <a:cubicBezTo>
                  <a:pt x="12549" y="56056"/>
                  <a:pt x="0" y="43507"/>
                  <a:pt x="0" y="28028"/>
                </a:cubicBezTo>
                <a:cubicBezTo>
                  <a:pt x="0" y="12549"/>
                  <a:pt x="12549" y="0"/>
                  <a:pt x="28028" y="0"/>
                </a:cubicBezTo>
                <a:close/>
              </a:path>
            </a:pathLst>
          </a:custGeom>
          <a:gradFill>
            <a:gsLst>
              <a:gs pos="0">
                <a:schemeClr val="accent1"/>
              </a:gs>
              <a:gs pos="100000">
                <a:schemeClr val="accent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pic>
        <p:nvPicPr>
          <p:cNvPr id="2" name="图片 1"/>
          <p:cNvPicPr>
            <a:picLocks noChangeAspect="1"/>
          </p:cNvPicPr>
          <p:nvPr/>
        </p:nvPicPr>
        <p:blipFill>
          <a:blip r:embed="rId3"/>
          <a:stretch>
            <a:fillRect/>
          </a:stretch>
        </p:blipFill>
        <p:spPr>
          <a:xfrm>
            <a:off x="2462530" y="1376680"/>
            <a:ext cx="6897370" cy="113030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二、辩论的类型</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1" name="文本框 10"/>
          <p:cNvSpPr txBox="1"/>
          <p:nvPr/>
        </p:nvSpPr>
        <p:spPr>
          <a:xfrm>
            <a:off x="1118870" y="1369060"/>
            <a:ext cx="9926955" cy="891540"/>
          </a:xfrm>
          <a:prstGeom prst="rect">
            <a:avLst/>
          </a:prstGeom>
          <a:noFill/>
        </p:spPr>
        <p:txBody>
          <a:bodyPr wrap="square" rtlCol="0">
            <a:spAutoFit/>
          </a:bodyPr>
          <a:lstStyle/>
          <a:p>
            <a:pPr indent="457200" fontAlgn="auto">
              <a:lnSpc>
                <a:spcPct val="13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在争论中为使矛盾不激化、不升级，应避免直接否定他人，而是委婉地将自己的观点巧妙地摆出来，争辩的语言最好有高度的概括性，以求短平快地解决问题。</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7" name="圆角矩形 21"/>
          <p:cNvSpPr/>
          <p:nvPr/>
        </p:nvSpPr>
        <p:spPr>
          <a:xfrm>
            <a:off x="844550" y="2419350"/>
            <a:ext cx="10474960" cy="3711575"/>
          </a:xfrm>
          <a:prstGeom prst="roundRect">
            <a:avLst>
              <a:gd name="adj" fmla="val 8132"/>
            </a:avLst>
          </a:prstGeom>
          <a:solidFill>
            <a:schemeClr val="bg2"/>
          </a:solidFill>
          <a:ln>
            <a:solidFill>
              <a:schemeClr val="bg1">
                <a:lumMod val="65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2" name="文本框 1"/>
          <p:cNvSpPr txBox="1"/>
          <p:nvPr/>
        </p:nvSpPr>
        <p:spPr>
          <a:xfrm>
            <a:off x="1118870" y="2545715"/>
            <a:ext cx="9926955" cy="3476625"/>
          </a:xfrm>
          <a:prstGeom prst="rect">
            <a:avLst/>
          </a:prstGeom>
          <a:noFill/>
        </p:spPr>
        <p:txBody>
          <a:bodyPr wrap="square" rtlCol="0" anchor="t" anchorCtr="0">
            <a:spAutoFit/>
          </a:bodyPr>
          <a:p>
            <a:pPr indent="457200" fontAlgn="auto"/>
            <a:r>
              <a:rPr lang="zh-CN" altLang="en-US" sz="2000">
                <a:highlight>
                  <a:srgbClr val="FFFF00"/>
                </a:highlight>
                <a:latin typeface="楷体" panose="02010609060101010101" charset="-122"/>
                <a:ea typeface="楷体" panose="02010609060101010101" charset="-122"/>
                <a:cs typeface="楷体" panose="02010609060101010101" charset="-122"/>
              </a:rPr>
              <a:t>例：</a:t>
            </a:r>
            <a:r>
              <a:rPr lang="zh-CN" altLang="en-US" sz="2000">
                <a:latin typeface="楷体" panose="02010609060101010101" charset="-122"/>
                <a:ea typeface="楷体" panose="02010609060101010101" charset="-122"/>
                <a:cs typeface="楷体" panose="02010609060101010101" charset="-122"/>
              </a:rPr>
              <a:t>甲乙两位医生在聊天时谈到目前学生的近视眼发病率很高，下面是他们各自的看法。</a:t>
            </a:r>
            <a:endParaRPr lang="zh-CN" altLang="en-US" sz="2000">
              <a:latin typeface="楷体" panose="02010609060101010101" charset="-122"/>
              <a:ea typeface="楷体" panose="02010609060101010101" charset="-122"/>
              <a:cs typeface="楷体" panose="02010609060101010101" charset="-122"/>
            </a:endParaRPr>
          </a:p>
          <a:p>
            <a:pPr indent="457200" fontAlgn="auto"/>
            <a:r>
              <a:rPr lang="zh-CN" altLang="en-US" sz="2000">
                <a:latin typeface="楷体" panose="02010609060101010101" charset="-122"/>
                <a:ea typeface="楷体" panose="02010609060101010101" charset="-122"/>
                <a:cs typeface="楷体" panose="02010609060101010101" charset="-122"/>
              </a:rPr>
              <a:t>甲：“这是个卫生问题，是用眼不卫生引起的。”</a:t>
            </a:r>
            <a:endParaRPr lang="zh-CN" altLang="en-US" sz="2000">
              <a:latin typeface="楷体" panose="02010609060101010101" charset="-122"/>
              <a:ea typeface="楷体" panose="02010609060101010101" charset="-122"/>
              <a:cs typeface="楷体" panose="02010609060101010101" charset="-122"/>
            </a:endParaRPr>
          </a:p>
          <a:p>
            <a:pPr indent="457200" fontAlgn="auto"/>
            <a:r>
              <a:rPr lang="zh-CN" altLang="en-US" sz="2000">
                <a:latin typeface="楷体" panose="02010609060101010101" charset="-122"/>
                <a:ea typeface="楷体" panose="02010609060101010101" charset="-122"/>
                <a:cs typeface="楷体" panose="02010609060101010101" charset="-122"/>
              </a:rPr>
              <a:t>乙：“我看这主要是个教育问题。”</a:t>
            </a:r>
            <a:endParaRPr lang="zh-CN" altLang="en-US" sz="2000">
              <a:latin typeface="楷体" panose="02010609060101010101" charset="-122"/>
              <a:ea typeface="楷体" panose="02010609060101010101" charset="-122"/>
              <a:cs typeface="楷体" panose="02010609060101010101" charset="-122"/>
            </a:endParaRPr>
          </a:p>
          <a:p>
            <a:pPr indent="457200" fontAlgn="auto"/>
            <a:r>
              <a:rPr lang="zh-CN" altLang="en-US" sz="2000">
                <a:latin typeface="楷体" panose="02010609060101010101" charset="-122"/>
                <a:ea typeface="楷体" panose="02010609060101010101" charset="-122"/>
                <a:cs typeface="楷体" panose="02010609060101010101" charset="-122"/>
              </a:rPr>
              <a:t>甲：“近视眼大多是由看书时间过长，看书姿势不正确等用眼不卫生引起的，自然是个卫生问题。”</a:t>
            </a:r>
            <a:endParaRPr lang="zh-CN" altLang="en-US" sz="2000">
              <a:latin typeface="楷体" panose="02010609060101010101" charset="-122"/>
              <a:ea typeface="楷体" panose="02010609060101010101" charset="-122"/>
              <a:cs typeface="楷体" panose="02010609060101010101" charset="-122"/>
            </a:endParaRPr>
          </a:p>
          <a:p>
            <a:pPr indent="457200" fontAlgn="auto"/>
            <a:r>
              <a:rPr lang="zh-CN" altLang="en-US" sz="2000">
                <a:latin typeface="楷体" panose="02010609060101010101" charset="-122"/>
                <a:ea typeface="楷体" panose="02010609060101010101" charset="-122"/>
                <a:cs typeface="楷体" panose="02010609060101010101" charset="-122"/>
              </a:rPr>
              <a:t>乙：“你想过没有，如果学生压力不重，学生会长时间看书吗？”</a:t>
            </a:r>
            <a:endParaRPr lang="zh-CN" altLang="en-US" sz="2000">
              <a:latin typeface="楷体" panose="02010609060101010101" charset="-122"/>
              <a:ea typeface="楷体" panose="02010609060101010101" charset="-122"/>
              <a:cs typeface="楷体" panose="02010609060101010101" charset="-122"/>
            </a:endParaRPr>
          </a:p>
          <a:p>
            <a:pPr indent="457200" fontAlgn="auto"/>
            <a:r>
              <a:rPr lang="zh-CN" altLang="en-US" sz="2000">
                <a:latin typeface="楷体" panose="02010609060101010101" charset="-122"/>
                <a:ea typeface="楷体" panose="02010609060101010101" charset="-122"/>
                <a:cs typeface="楷体" panose="02010609060101010101" charset="-122"/>
              </a:rPr>
              <a:t>甲：“也会呀，他们也许会长时间看课外书。”</a:t>
            </a:r>
            <a:endParaRPr lang="zh-CN" altLang="en-US" sz="2000">
              <a:latin typeface="楷体" panose="02010609060101010101" charset="-122"/>
              <a:ea typeface="楷体" panose="02010609060101010101" charset="-122"/>
              <a:cs typeface="楷体" panose="02010609060101010101" charset="-122"/>
            </a:endParaRPr>
          </a:p>
          <a:p>
            <a:pPr indent="457200" fontAlgn="auto"/>
            <a:r>
              <a:rPr lang="zh-CN" altLang="en-US" sz="2000">
                <a:latin typeface="楷体" panose="02010609060101010101" charset="-122"/>
                <a:ea typeface="楷体" panose="02010609060101010101" charset="-122"/>
                <a:cs typeface="楷体" panose="02010609060101010101" charset="-122"/>
              </a:rPr>
              <a:t>乙：“既然这样，学校又为什么不加强用眼卫生教育呢？”</a:t>
            </a:r>
            <a:endParaRPr lang="zh-CN" altLang="en-US" sz="2000">
              <a:latin typeface="楷体" panose="02010609060101010101" charset="-122"/>
              <a:ea typeface="楷体" panose="02010609060101010101" charset="-122"/>
              <a:cs typeface="楷体" panose="02010609060101010101" charset="-122"/>
            </a:endParaRPr>
          </a:p>
          <a:p>
            <a:pPr indent="457200" fontAlgn="auto"/>
            <a:r>
              <a:rPr lang="zh-CN" altLang="en-US" sz="2000">
                <a:latin typeface="楷体" panose="02010609060101010101" charset="-122"/>
                <a:ea typeface="楷体" panose="02010609060101010101" charset="-122"/>
                <a:cs typeface="楷体" panose="02010609060101010101" charset="-122"/>
              </a:rPr>
              <a:t>甲：“可能教育了没起作用嘛。”</a:t>
            </a:r>
            <a:endParaRPr lang="zh-CN" altLang="en-US" sz="2000">
              <a:latin typeface="楷体" panose="02010609060101010101" charset="-122"/>
              <a:ea typeface="楷体" panose="02010609060101010101" charset="-122"/>
              <a:cs typeface="楷体" panose="02010609060101010101" charset="-122"/>
            </a:endParaRPr>
          </a:p>
          <a:p>
            <a:pPr indent="457200" fontAlgn="auto"/>
            <a:r>
              <a:rPr lang="zh-CN" altLang="en-US" sz="2000">
                <a:latin typeface="楷体" panose="02010609060101010101" charset="-122"/>
                <a:ea typeface="楷体" panose="02010609060101010101" charset="-122"/>
                <a:cs typeface="楷体" panose="02010609060101010101" charset="-122"/>
              </a:rPr>
              <a:t>乙：“教育居然不起作用，这难道还不是一个教育问题吗？”</a:t>
            </a:r>
            <a:endParaRPr lang="zh-CN" altLang="en-US" sz="2000">
              <a:latin typeface="楷体" panose="02010609060101010101" charset="-122"/>
              <a:ea typeface="楷体" panose="02010609060101010101" charset="-122"/>
              <a:cs typeface="楷体" panose="02010609060101010101" charset="-122"/>
            </a:endParaRPr>
          </a:p>
        </p:txBody>
      </p:sp>
      <p:sp>
        <p:nvSpPr>
          <p:cNvPr id="3" name="矩形标注 2"/>
          <p:cNvSpPr/>
          <p:nvPr/>
        </p:nvSpPr>
        <p:spPr>
          <a:xfrm>
            <a:off x="6866255" y="2969260"/>
            <a:ext cx="3997960" cy="2371090"/>
          </a:xfrm>
          <a:prstGeom prst="wedgeRectCallout">
            <a:avLst>
              <a:gd name="adj1" fmla="val 37436"/>
              <a:gd name="adj2" fmla="val 76673"/>
            </a:avLst>
          </a:prstGeom>
        </p:spPr>
        <p:style>
          <a:lnRef idx="2">
            <a:schemeClr val="accent1"/>
          </a:lnRef>
          <a:fillRef idx="2">
            <a:schemeClr val="accent1"/>
          </a:fillRef>
          <a:effectRef idx="0">
            <a:srgbClr val="FFFFFF"/>
          </a:effectRef>
          <a:fontRef idx="minor">
            <a:schemeClr val="lt1"/>
          </a:fontRef>
        </p:style>
        <p:txBody>
          <a:bodyPr rtlCol="0" anchor="ctr"/>
          <a:p>
            <a:pPr algn="l"/>
            <a:r>
              <a:rPr lang="zh-CN" altLang="en-US" sz="2000" b="1">
                <a:solidFill>
                  <a:schemeClr val="tx1"/>
                </a:solidFill>
                <a:latin typeface="微软雅黑" panose="020B0503020204020204" pitchFamily="34" charset="-122"/>
                <a:ea typeface="微软雅黑" panose="020B0503020204020204" pitchFamily="34" charset="-122"/>
              </a:rPr>
              <a:t>在这场辩论中，医生乙巧妙地把甲的观点引入自己的观点之中：即便是一个卫生问题，也首先是一个卫生教育问题，从而还是一个教育问题。</a:t>
            </a:r>
            <a:endParaRPr lang="zh-CN" altLang="en-US" sz="2000" b="1">
              <a:solidFill>
                <a:schemeClr val="tx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1" grpId="0"/>
      <p:bldP spid="3" grpId="0" bldLvl="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二、辩论的类型</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1" name="文本框 10"/>
          <p:cNvSpPr txBox="1"/>
          <p:nvPr/>
        </p:nvSpPr>
        <p:spPr>
          <a:xfrm>
            <a:off x="1118870" y="2186305"/>
            <a:ext cx="9926955" cy="3276600"/>
          </a:xfrm>
          <a:prstGeom prst="rect">
            <a:avLst/>
          </a:prstGeom>
          <a:noFill/>
        </p:spPr>
        <p:txBody>
          <a:bodyPr wrap="square" rtlCol="0">
            <a:spAutoFit/>
          </a:bodyPr>
          <a:lstStyle/>
          <a:p>
            <a:pPr indent="457200" fontAlgn="auto">
              <a:lnSpc>
                <a:spcPct val="130000"/>
              </a:lnSpc>
              <a:spcAft>
                <a:spcPts val="1000"/>
              </a:spcAft>
            </a:pPr>
            <a:r>
              <a:rPr lang="zh-CN" altLang="en-US" sz="2000" b="1"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专题辩论</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是指在专门场合下，针对某一领域或某一部门的特定议题进行的辩论。</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fontAlgn="auto">
              <a:lnSpc>
                <a:spcPct val="13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专题辩论包括</a:t>
            </a:r>
            <a:r>
              <a:rPr lang="zh-CN" altLang="en-US" sz="20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学术辩论、法庭辩论、决策辩论、外交辩论、竞选辩论、谈判辩论、毕业答辩</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等。</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fontAlgn="auto">
              <a:lnSpc>
                <a:spcPct val="13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专题辩论有固定的</a:t>
            </a:r>
            <a:r>
              <a:rPr lang="zh-CN" altLang="en-US" sz="2000" b="1"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论题</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。论辩双方发言机会均等，在一方发言时，另一方不能打断其讲话。</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fontAlgn="auto">
              <a:lnSpc>
                <a:spcPct val="13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专题辩论一般是具有公开性的。专题辩论的论点、论据都要经得起推敲，具有专业性强的特点。听众可从专题辩论中增长见识，了解未曾接触过的知识。</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0" name="矩形: 圆角 9"/>
          <p:cNvSpPr/>
          <p:nvPr/>
        </p:nvSpPr>
        <p:spPr>
          <a:xfrm>
            <a:off x="1309370" y="1421130"/>
            <a:ext cx="2235835" cy="542925"/>
          </a:xfrm>
          <a:prstGeom prst="round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p>
            <a:pPr algn="l">
              <a:lnSpc>
                <a:spcPct val="100000"/>
              </a:lnSpc>
            </a:pP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（二）专题辩论</a:t>
            </a:r>
            <a:endPar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1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二、辩论的类型</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1" name="文本框 10"/>
          <p:cNvSpPr txBox="1"/>
          <p:nvPr/>
        </p:nvSpPr>
        <p:spPr>
          <a:xfrm>
            <a:off x="1118870" y="2186305"/>
            <a:ext cx="9926955" cy="2620010"/>
          </a:xfrm>
          <a:prstGeom prst="rect">
            <a:avLst/>
          </a:prstGeom>
          <a:noFill/>
        </p:spPr>
        <p:txBody>
          <a:bodyPr wrap="square" rtlCol="0">
            <a:spAutoFit/>
          </a:bodyPr>
          <a:lstStyle/>
          <a:p>
            <a:pPr indent="457200" fontAlgn="auto">
              <a:lnSpc>
                <a:spcPct val="130000"/>
              </a:lnSpc>
              <a:spcAft>
                <a:spcPts val="1000"/>
              </a:spcAft>
            </a:pPr>
            <a:r>
              <a:rPr lang="zh-CN" altLang="en-US" sz="2000" b="1"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模拟辩论</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又称赛场辩论，是将辩论作为一种竞赛项目来进行的演讲活动，有具体的组织形式和固定规则，有很强的表演性。它是专题辩论和日常辩论的模拟演练。</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fontAlgn="auto">
              <a:lnSpc>
                <a:spcPct val="130000"/>
              </a:lnSpc>
              <a:spcAft>
                <a:spcPts val="1000"/>
              </a:spcAft>
            </a:pPr>
            <a:r>
              <a:rPr lang="zh-CN" altLang="en-US" sz="2000" dirty="0">
                <a:latin typeface="仿宋" panose="02010609060101010101" charset="-122"/>
                <a:ea typeface="仿宋" panose="02010609060101010101" charset="-122"/>
                <a:cs typeface="仿宋" panose="02010609060101010101" charset="-122"/>
                <a:sym typeface="微软雅黑" panose="020B0503020204020204" pitchFamily="34" charset="-122"/>
              </a:rPr>
              <a:t>模拟辩论源于 1922 年的“国际雄辩运动”，由英、美有识之士发起和组织，参与者多为各国大学的学生。“国际大专辩论赛”（2007 年正式更名为“国际大学群英辩论会”）是华语辩论的最高赛事之一。国际大专辩论赛从 1993 年首届起，每两年举行一届，轮流在新加坡和北京举行，2011 年落户青岛，2013 年宣布停办。</a:t>
            </a:r>
            <a:endParaRPr lang="zh-CN" altLang="en-US" sz="2000" dirty="0">
              <a:latin typeface="仿宋" panose="02010609060101010101" charset="-122"/>
              <a:ea typeface="仿宋" panose="02010609060101010101" charset="-122"/>
              <a:cs typeface="仿宋" panose="02010609060101010101" charset="-122"/>
              <a:sym typeface="微软雅黑" panose="020B0503020204020204" pitchFamily="34" charset="-122"/>
            </a:endParaRPr>
          </a:p>
        </p:txBody>
      </p:sp>
      <p:sp>
        <p:nvSpPr>
          <p:cNvPr id="10" name="矩形: 圆角 9"/>
          <p:cNvSpPr/>
          <p:nvPr/>
        </p:nvSpPr>
        <p:spPr>
          <a:xfrm>
            <a:off x="1309370" y="1421130"/>
            <a:ext cx="2235835" cy="542925"/>
          </a:xfrm>
          <a:prstGeom prst="round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p>
            <a:pPr algn="l">
              <a:lnSpc>
                <a:spcPct val="100000"/>
              </a:lnSpc>
            </a:pP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（三）模拟辩论</a:t>
            </a:r>
            <a:endPar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1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三、辩论的作用</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1" name="文本框 10"/>
          <p:cNvSpPr txBox="1"/>
          <p:nvPr/>
        </p:nvSpPr>
        <p:spPr>
          <a:xfrm>
            <a:off x="1118870" y="1833880"/>
            <a:ext cx="6903085" cy="3692525"/>
          </a:xfrm>
          <a:prstGeom prst="rect">
            <a:avLst/>
          </a:prstGeom>
          <a:noFill/>
        </p:spPr>
        <p:txBody>
          <a:bodyPr wrap="square" rtlCol="0">
            <a:spAutoFit/>
          </a:bodyPr>
          <a:lstStyle/>
          <a:p>
            <a:pPr indent="457200" algn="l" fontAlgn="auto">
              <a:lnSpc>
                <a:spcPct val="130000"/>
              </a:lnSpc>
              <a:spcAft>
                <a:spcPts val="1000"/>
              </a:spcAft>
              <a:buClrTx/>
              <a:buSzTx/>
              <a:buFontTx/>
            </a:pPr>
            <a:r>
              <a:rPr lang="zh-CN" altLang="en-US" sz="2000" dirty="0">
                <a:latin typeface="仿宋" panose="02010609060101010101" charset="-122"/>
                <a:ea typeface="仿宋" panose="02010609060101010101" charset="-122"/>
                <a:cs typeface="仿宋" panose="02010609060101010101" charset="-122"/>
                <a:sym typeface="微软雅黑" panose="020B0503020204020204" pitchFamily="34" charset="-122"/>
              </a:rPr>
              <a:t>我国古代思想家墨子曾说：“夫辩者，将以明是非之分，审治乱之纪，明同异之处，察名实之理，处利害，决嫌疑。”</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也就是说，辩论的作用就在于划清是非的界限，探察世道治乱的标准，判断区别事物同异的根据，权衡利害得失，解决存在的疑惑。青年学子通过模拟辩论，还能探求真理，明辨是非，锻炼思维，训练口才，增进了解，促进沟通。教师掌握辩论技巧，有利于在教育教学工作中，阐发原理，讲清道理，分析错误，</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批驳谬误，使所讲的道理更有逻辑性和说服力。</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pic>
        <p:nvPicPr>
          <p:cNvPr id="101" name="图片 100"/>
          <p:cNvPicPr/>
          <p:nvPr/>
        </p:nvPicPr>
        <p:blipFill>
          <a:blip r:embed="rId1"/>
          <a:stretch>
            <a:fillRect/>
          </a:stretch>
        </p:blipFill>
        <p:spPr>
          <a:xfrm>
            <a:off x="8307070" y="1500505"/>
            <a:ext cx="2738755" cy="402590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1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四、辩论的特点</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7" name="任意多边形: 形状 4511"/>
          <p:cNvSpPr/>
          <p:nvPr>
            <p:custDataLst>
              <p:tags r:id="rId1"/>
            </p:custDataLst>
          </p:nvPr>
        </p:nvSpPr>
        <p:spPr>
          <a:xfrm>
            <a:off x="1306195" y="1487805"/>
            <a:ext cx="5389245" cy="626110"/>
          </a:xfrm>
          <a:custGeom>
            <a:avLst/>
            <a:gdLst>
              <a:gd name="connsiteX0" fmla="*/ 306894 w 3478528"/>
              <a:gd name="connsiteY0" fmla="*/ 689420 h 696754"/>
              <a:gd name="connsiteX1" fmla="*/ 308989 w 3478528"/>
              <a:gd name="connsiteY1" fmla="*/ 691705 h 696754"/>
              <a:gd name="connsiteX2" fmla="*/ 306894 w 3478528"/>
              <a:gd name="connsiteY2" fmla="*/ 696754 h 696754"/>
              <a:gd name="connsiteX3" fmla="*/ 304893 w 3478528"/>
              <a:gd name="connsiteY3" fmla="*/ 694658 h 696754"/>
              <a:gd name="connsiteX4" fmla="*/ 306894 w 3478528"/>
              <a:gd name="connsiteY4" fmla="*/ 689420 h 696754"/>
              <a:gd name="connsiteX5" fmla="*/ 2826446 w 3478528"/>
              <a:gd name="connsiteY5" fmla="*/ 612267 h 696754"/>
              <a:gd name="connsiteX6" fmla="*/ 2830923 w 3478528"/>
              <a:gd name="connsiteY6" fmla="*/ 615791 h 696754"/>
              <a:gd name="connsiteX7" fmla="*/ 2824827 w 3478528"/>
              <a:gd name="connsiteY7" fmla="*/ 617982 h 696754"/>
              <a:gd name="connsiteX8" fmla="*/ 2823589 w 3478528"/>
              <a:gd name="connsiteY8" fmla="*/ 613410 h 696754"/>
              <a:gd name="connsiteX9" fmla="*/ 2826446 w 3478528"/>
              <a:gd name="connsiteY9" fmla="*/ 612267 h 696754"/>
              <a:gd name="connsiteX10" fmla="*/ 2752056 w 3478528"/>
              <a:gd name="connsiteY10" fmla="*/ 609124 h 696754"/>
              <a:gd name="connsiteX11" fmla="*/ 2755009 w 3478528"/>
              <a:gd name="connsiteY11" fmla="*/ 613981 h 696754"/>
              <a:gd name="connsiteX12" fmla="*/ 2751199 w 3478528"/>
              <a:gd name="connsiteY12" fmla="*/ 617601 h 696754"/>
              <a:gd name="connsiteX13" fmla="*/ 2746913 w 3478528"/>
              <a:gd name="connsiteY13" fmla="*/ 612267 h 696754"/>
              <a:gd name="connsiteX14" fmla="*/ 2635185 w 3478528"/>
              <a:gd name="connsiteY14" fmla="*/ 600266 h 696754"/>
              <a:gd name="connsiteX15" fmla="*/ 2644519 w 3478528"/>
              <a:gd name="connsiteY15" fmla="*/ 603123 h 696754"/>
              <a:gd name="connsiteX16" fmla="*/ 2631470 w 3478528"/>
              <a:gd name="connsiteY16" fmla="*/ 607600 h 696754"/>
              <a:gd name="connsiteX17" fmla="*/ 2635185 w 3478528"/>
              <a:gd name="connsiteY17" fmla="*/ 600266 h 696754"/>
              <a:gd name="connsiteX18" fmla="*/ 2528981 w 3478528"/>
              <a:gd name="connsiteY18" fmla="*/ 585692 h 696754"/>
              <a:gd name="connsiteX19" fmla="*/ 2526980 w 3478528"/>
              <a:gd name="connsiteY19" fmla="*/ 587502 h 696754"/>
              <a:gd name="connsiteX20" fmla="*/ 2530124 w 3478528"/>
              <a:gd name="connsiteY20" fmla="*/ 590740 h 696754"/>
              <a:gd name="connsiteX21" fmla="*/ 2534417 w 3478528"/>
              <a:gd name="connsiteY21" fmla="*/ 587754 h 696754"/>
              <a:gd name="connsiteX22" fmla="*/ 2534505 w 3478528"/>
              <a:gd name="connsiteY22" fmla="*/ 587787 h 696754"/>
              <a:gd name="connsiteX23" fmla="*/ 2534505 w 3478528"/>
              <a:gd name="connsiteY23" fmla="*/ 587692 h 696754"/>
              <a:gd name="connsiteX24" fmla="*/ 2534417 w 3478528"/>
              <a:gd name="connsiteY24" fmla="*/ 587754 h 696754"/>
              <a:gd name="connsiteX25" fmla="*/ 2281807 w 3478528"/>
              <a:gd name="connsiteY25" fmla="*/ 585406 h 696754"/>
              <a:gd name="connsiteX26" fmla="*/ 2278664 w 3478528"/>
              <a:gd name="connsiteY26" fmla="*/ 589216 h 696754"/>
              <a:gd name="connsiteX27" fmla="*/ 2284093 w 3478528"/>
              <a:gd name="connsiteY27" fmla="*/ 591216 h 696754"/>
              <a:gd name="connsiteX28" fmla="*/ 2286760 w 3478528"/>
              <a:gd name="connsiteY28" fmla="*/ 587311 h 696754"/>
              <a:gd name="connsiteX29" fmla="*/ 3064476 w 3478528"/>
              <a:gd name="connsiteY29" fmla="*/ 559880 h 696754"/>
              <a:gd name="connsiteX30" fmla="*/ 3072572 w 3478528"/>
              <a:gd name="connsiteY30" fmla="*/ 560451 h 696754"/>
              <a:gd name="connsiteX31" fmla="*/ 3072667 w 3478528"/>
              <a:gd name="connsiteY31" fmla="*/ 562451 h 696754"/>
              <a:gd name="connsiteX32" fmla="*/ 3064476 w 3478528"/>
              <a:gd name="connsiteY32" fmla="*/ 561689 h 696754"/>
              <a:gd name="connsiteX33" fmla="*/ 3064476 w 3478528"/>
              <a:gd name="connsiteY33" fmla="*/ 559880 h 696754"/>
              <a:gd name="connsiteX34" fmla="*/ 151542 w 3478528"/>
              <a:gd name="connsiteY34" fmla="*/ 558546 h 696754"/>
              <a:gd name="connsiteX35" fmla="*/ 152399 w 3478528"/>
              <a:gd name="connsiteY35" fmla="*/ 563594 h 696754"/>
              <a:gd name="connsiteX36" fmla="*/ 140493 w 3478528"/>
              <a:gd name="connsiteY36" fmla="*/ 566928 h 696754"/>
              <a:gd name="connsiteX37" fmla="*/ 139064 w 3478528"/>
              <a:gd name="connsiteY37" fmla="*/ 561308 h 696754"/>
              <a:gd name="connsiteX38" fmla="*/ 2931304 w 3478528"/>
              <a:gd name="connsiteY38" fmla="*/ 557508 h 696754"/>
              <a:gd name="connsiteX39" fmla="*/ 2946081 w 3478528"/>
              <a:gd name="connsiteY39" fmla="*/ 579120 h 696754"/>
              <a:gd name="connsiteX40" fmla="*/ 2914553 w 3478528"/>
              <a:gd name="connsiteY40" fmla="*/ 583406 h 696754"/>
              <a:gd name="connsiteX41" fmla="*/ 2911791 w 3478528"/>
              <a:gd name="connsiteY41" fmla="*/ 576453 h 696754"/>
              <a:gd name="connsiteX42" fmla="*/ 2930841 w 3478528"/>
              <a:gd name="connsiteY42" fmla="*/ 556832 h 696754"/>
              <a:gd name="connsiteX43" fmla="*/ 2930935 w 3478528"/>
              <a:gd name="connsiteY43" fmla="*/ 556926 h 696754"/>
              <a:gd name="connsiteX44" fmla="*/ 2932532 w 3478528"/>
              <a:gd name="connsiteY44" fmla="*/ 556926 h 696754"/>
              <a:gd name="connsiteX45" fmla="*/ 2931412 w 3478528"/>
              <a:gd name="connsiteY45" fmla="*/ 557593 h 696754"/>
              <a:gd name="connsiteX46" fmla="*/ 2931323 w 3478528"/>
              <a:gd name="connsiteY46" fmla="*/ 557489 h 696754"/>
              <a:gd name="connsiteX47" fmla="*/ 2931304 w 3478528"/>
              <a:gd name="connsiteY47" fmla="*/ 557508 h 696754"/>
              <a:gd name="connsiteX48" fmla="*/ 2931161 w 3478528"/>
              <a:gd name="connsiteY48" fmla="*/ 557300 h 696754"/>
              <a:gd name="connsiteX49" fmla="*/ 2930841 w 3478528"/>
              <a:gd name="connsiteY49" fmla="*/ 556926 h 696754"/>
              <a:gd name="connsiteX50" fmla="*/ 2930905 w 3478528"/>
              <a:gd name="connsiteY50" fmla="*/ 556926 h 696754"/>
              <a:gd name="connsiteX51" fmla="*/ 2939889 w 3478528"/>
              <a:gd name="connsiteY51" fmla="*/ 552545 h 696754"/>
              <a:gd name="connsiteX52" fmla="*/ 2941318 w 3478528"/>
              <a:gd name="connsiteY52" fmla="*/ 556926 h 696754"/>
              <a:gd name="connsiteX53" fmla="*/ 2932532 w 3478528"/>
              <a:gd name="connsiteY53" fmla="*/ 556926 h 696754"/>
              <a:gd name="connsiteX54" fmla="*/ 2846830 w 3478528"/>
              <a:gd name="connsiteY54" fmla="*/ 549878 h 696754"/>
              <a:gd name="connsiteX55" fmla="*/ 2801396 w 3478528"/>
              <a:gd name="connsiteY55" fmla="*/ 568928 h 696754"/>
              <a:gd name="connsiteX56" fmla="*/ 2882835 w 3478528"/>
              <a:gd name="connsiteY56" fmla="*/ 549212 h 696754"/>
              <a:gd name="connsiteX57" fmla="*/ 2887216 w 3478528"/>
              <a:gd name="connsiteY57" fmla="*/ 552450 h 696754"/>
              <a:gd name="connsiteX58" fmla="*/ 2880644 w 3478528"/>
              <a:gd name="connsiteY58" fmla="*/ 578072 h 696754"/>
              <a:gd name="connsiteX59" fmla="*/ 2859308 w 3478528"/>
              <a:gd name="connsiteY59" fmla="*/ 569690 h 696754"/>
              <a:gd name="connsiteX60" fmla="*/ 3275169 w 3478528"/>
              <a:gd name="connsiteY60" fmla="*/ 539306 h 696754"/>
              <a:gd name="connsiteX61" fmla="*/ 3286123 w 3478528"/>
              <a:gd name="connsiteY61" fmla="*/ 539306 h 696754"/>
              <a:gd name="connsiteX62" fmla="*/ 3286123 w 3478528"/>
              <a:gd name="connsiteY62" fmla="*/ 542163 h 696754"/>
              <a:gd name="connsiteX63" fmla="*/ 3275169 w 3478528"/>
              <a:gd name="connsiteY63" fmla="*/ 542163 h 696754"/>
              <a:gd name="connsiteX64" fmla="*/ 2698455 w 3478528"/>
              <a:gd name="connsiteY64" fmla="*/ 538388 h 696754"/>
              <a:gd name="connsiteX65" fmla="*/ 2679571 w 3478528"/>
              <a:gd name="connsiteY65" fmla="*/ 547877 h 696754"/>
              <a:gd name="connsiteX66" fmla="*/ 2732911 w 3478528"/>
              <a:gd name="connsiteY66" fmla="*/ 538829 h 696754"/>
              <a:gd name="connsiteX67" fmla="*/ 2698455 w 3478528"/>
              <a:gd name="connsiteY67" fmla="*/ 538388 h 696754"/>
              <a:gd name="connsiteX68" fmla="*/ 2793014 w 3478528"/>
              <a:gd name="connsiteY68" fmla="*/ 462534 h 696754"/>
              <a:gd name="connsiteX69" fmla="*/ 2771106 w 3478528"/>
              <a:gd name="connsiteY69" fmla="*/ 493394 h 696754"/>
              <a:gd name="connsiteX70" fmla="*/ 2849307 w 3478528"/>
              <a:gd name="connsiteY70" fmla="*/ 500252 h 696754"/>
              <a:gd name="connsiteX71" fmla="*/ 2881025 w 3478528"/>
              <a:gd name="connsiteY71" fmla="*/ 475773 h 696754"/>
              <a:gd name="connsiteX72" fmla="*/ 2891026 w 3478528"/>
              <a:gd name="connsiteY72" fmla="*/ 470058 h 696754"/>
              <a:gd name="connsiteX73" fmla="*/ 2891026 w 3478528"/>
              <a:gd name="connsiteY73" fmla="*/ 497204 h 696754"/>
              <a:gd name="connsiteX74" fmla="*/ 2911124 w 3478528"/>
              <a:gd name="connsiteY74" fmla="*/ 493871 h 696754"/>
              <a:gd name="connsiteX75" fmla="*/ 2905694 w 3478528"/>
              <a:gd name="connsiteY75" fmla="*/ 462534 h 696754"/>
              <a:gd name="connsiteX76" fmla="*/ 2853307 w 3478528"/>
              <a:gd name="connsiteY76" fmla="*/ 462534 h 696754"/>
              <a:gd name="connsiteX77" fmla="*/ 2853307 w 3478528"/>
              <a:gd name="connsiteY77" fmla="*/ 476345 h 696754"/>
              <a:gd name="connsiteX78" fmla="*/ 2815207 w 3478528"/>
              <a:gd name="connsiteY78" fmla="*/ 484822 h 696754"/>
              <a:gd name="connsiteX79" fmla="*/ 2807111 w 3478528"/>
              <a:gd name="connsiteY79" fmla="*/ 469582 h 696754"/>
              <a:gd name="connsiteX80" fmla="*/ 2793014 w 3478528"/>
              <a:gd name="connsiteY80" fmla="*/ 462534 h 696754"/>
              <a:gd name="connsiteX81" fmla="*/ 2833781 w 3478528"/>
              <a:gd name="connsiteY81" fmla="*/ 459867 h 696754"/>
              <a:gd name="connsiteX82" fmla="*/ 2828542 w 3478528"/>
              <a:gd name="connsiteY82" fmla="*/ 463772 h 696754"/>
              <a:gd name="connsiteX83" fmla="*/ 2829399 w 3478528"/>
              <a:gd name="connsiteY83" fmla="*/ 468058 h 696754"/>
              <a:gd name="connsiteX84" fmla="*/ 2835210 w 3478528"/>
              <a:gd name="connsiteY84" fmla="*/ 466058 h 696754"/>
              <a:gd name="connsiteX85" fmla="*/ 2759486 w 3478528"/>
              <a:gd name="connsiteY85" fmla="*/ 456723 h 696754"/>
              <a:gd name="connsiteX86" fmla="*/ 2695002 w 3478528"/>
              <a:gd name="connsiteY86" fmla="*/ 491013 h 696754"/>
              <a:gd name="connsiteX87" fmla="*/ 2694525 w 3478528"/>
              <a:gd name="connsiteY87" fmla="*/ 491109 h 696754"/>
              <a:gd name="connsiteX88" fmla="*/ 2731959 w 3478528"/>
              <a:gd name="connsiteY88" fmla="*/ 491109 h 696754"/>
              <a:gd name="connsiteX89" fmla="*/ 2725862 w 3478528"/>
              <a:gd name="connsiteY89" fmla="*/ 510635 h 696754"/>
              <a:gd name="connsiteX90" fmla="*/ 2759486 w 3478528"/>
              <a:gd name="connsiteY90" fmla="*/ 456723 h 696754"/>
              <a:gd name="connsiteX91" fmla="*/ 3407569 w 3478528"/>
              <a:gd name="connsiteY91" fmla="*/ 444741 h 696754"/>
              <a:gd name="connsiteX92" fmla="*/ 3407474 w 3478528"/>
              <a:gd name="connsiteY92" fmla="*/ 447122 h 696754"/>
              <a:gd name="connsiteX93" fmla="*/ 3404712 w 3478528"/>
              <a:gd name="connsiteY93" fmla="*/ 445884 h 696754"/>
              <a:gd name="connsiteX94" fmla="*/ 3364894 w 3478528"/>
              <a:gd name="connsiteY94" fmla="*/ 437579 h 696754"/>
              <a:gd name="connsiteX95" fmla="*/ 3367752 w 3478528"/>
              <a:gd name="connsiteY95" fmla="*/ 444627 h 696754"/>
              <a:gd name="connsiteX96" fmla="*/ 3358703 w 3478528"/>
              <a:gd name="connsiteY96" fmla="*/ 444627 h 696754"/>
              <a:gd name="connsiteX97" fmla="*/ 3356227 w 3478528"/>
              <a:gd name="connsiteY97" fmla="*/ 439293 h 696754"/>
              <a:gd name="connsiteX98" fmla="*/ 3364894 w 3478528"/>
              <a:gd name="connsiteY98" fmla="*/ 437579 h 696754"/>
              <a:gd name="connsiteX99" fmla="*/ 3340606 w 3478528"/>
              <a:gd name="connsiteY99" fmla="*/ 435578 h 696754"/>
              <a:gd name="connsiteX100" fmla="*/ 3342987 w 3478528"/>
              <a:gd name="connsiteY100" fmla="*/ 437007 h 696754"/>
              <a:gd name="connsiteX101" fmla="*/ 3341178 w 3478528"/>
              <a:gd name="connsiteY101" fmla="*/ 441959 h 696754"/>
              <a:gd name="connsiteX102" fmla="*/ 3336320 w 3478528"/>
              <a:gd name="connsiteY102" fmla="*/ 438911 h 696754"/>
              <a:gd name="connsiteX103" fmla="*/ 3340606 w 3478528"/>
              <a:gd name="connsiteY103" fmla="*/ 435578 h 696754"/>
              <a:gd name="connsiteX104" fmla="*/ 3299458 w 3478528"/>
              <a:gd name="connsiteY104" fmla="*/ 410432 h 696754"/>
              <a:gd name="connsiteX105" fmla="*/ 3269740 w 3478528"/>
              <a:gd name="connsiteY105" fmla="*/ 428339 h 696754"/>
              <a:gd name="connsiteX106" fmla="*/ 3299458 w 3478528"/>
              <a:gd name="connsiteY106" fmla="*/ 410432 h 696754"/>
              <a:gd name="connsiteX107" fmla="*/ 3281837 w 3478528"/>
              <a:gd name="connsiteY107" fmla="*/ 384143 h 696754"/>
              <a:gd name="connsiteX108" fmla="*/ 3231354 w 3478528"/>
              <a:gd name="connsiteY108" fmla="*/ 404240 h 696754"/>
              <a:gd name="connsiteX109" fmla="*/ 3244689 w 3478528"/>
              <a:gd name="connsiteY109" fmla="*/ 387286 h 696754"/>
              <a:gd name="connsiteX110" fmla="*/ 3281837 w 3478528"/>
              <a:gd name="connsiteY110" fmla="*/ 384143 h 696754"/>
              <a:gd name="connsiteX111" fmla="*/ 3434808 w 3478528"/>
              <a:gd name="connsiteY111" fmla="*/ 383191 h 696754"/>
              <a:gd name="connsiteX112" fmla="*/ 3437380 w 3478528"/>
              <a:gd name="connsiteY112" fmla="*/ 383857 h 696754"/>
              <a:gd name="connsiteX113" fmla="*/ 3437284 w 3478528"/>
              <a:gd name="connsiteY113" fmla="*/ 386239 h 696754"/>
              <a:gd name="connsiteX114" fmla="*/ 3434808 w 3478528"/>
              <a:gd name="connsiteY114" fmla="*/ 387001 h 696754"/>
              <a:gd name="connsiteX115" fmla="*/ 3367670 w 3478528"/>
              <a:gd name="connsiteY115" fmla="*/ 376618 h 696754"/>
              <a:gd name="connsiteX116" fmla="*/ 3378325 w 3478528"/>
              <a:gd name="connsiteY116" fmla="*/ 388810 h 696754"/>
              <a:gd name="connsiteX117" fmla="*/ 3331843 w 3478528"/>
              <a:gd name="connsiteY117" fmla="*/ 416528 h 696754"/>
              <a:gd name="connsiteX118" fmla="*/ 3355084 w 3478528"/>
              <a:gd name="connsiteY118" fmla="*/ 379285 h 696754"/>
              <a:gd name="connsiteX119" fmla="*/ 3367670 w 3478528"/>
              <a:gd name="connsiteY119" fmla="*/ 376618 h 696754"/>
              <a:gd name="connsiteX120" fmla="*/ 2677952 w 3478528"/>
              <a:gd name="connsiteY120" fmla="*/ 371189 h 696754"/>
              <a:gd name="connsiteX121" fmla="*/ 2677952 w 3478528"/>
              <a:gd name="connsiteY121" fmla="*/ 371379 h 696754"/>
              <a:gd name="connsiteX122" fmla="*/ 2674904 w 3478528"/>
              <a:gd name="connsiteY122" fmla="*/ 375570 h 696754"/>
              <a:gd name="connsiteX123" fmla="*/ 2676809 w 3478528"/>
              <a:gd name="connsiteY123" fmla="*/ 380619 h 696754"/>
              <a:gd name="connsiteX124" fmla="*/ 2680428 w 3478528"/>
              <a:gd name="connsiteY124" fmla="*/ 377475 h 696754"/>
              <a:gd name="connsiteX125" fmla="*/ 2677952 w 3478528"/>
              <a:gd name="connsiteY125" fmla="*/ 371189 h 696754"/>
              <a:gd name="connsiteX126" fmla="*/ 3336891 w 3478528"/>
              <a:gd name="connsiteY126" fmla="*/ 364808 h 696754"/>
              <a:gd name="connsiteX127" fmla="*/ 3341272 w 3478528"/>
              <a:gd name="connsiteY127" fmla="*/ 364808 h 696754"/>
              <a:gd name="connsiteX128" fmla="*/ 3338986 w 3478528"/>
              <a:gd name="connsiteY128" fmla="*/ 366332 h 696754"/>
              <a:gd name="connsiteX129" fmla="*/ 3214971 w 3478528"/>
              <a:gd name="connsiteY129" fmla="*/ 362617 h 696754"/>
              <a:gd name="connsiteX130" fmla="*/ 3220401 w 3478528"/>
              <a:gd name="connsiteY130" fmla="*/ 373475 h 696754"/>
              <a:gd name="connsiteX131" fmla="*/ 3216686 w 3478528"/>
              <a:gd name="connsiteY131" fmla="*/ 381476 h 696754"/>
              <a:gd name="connsiteX132" fmla="*/ 3209637 w 3478528"/>
              <a:gd name="connsiteY132" fmla="*/ 374714 h 696754"/>
              <a:gd name="connsiteX133" fmla="*/ 3214971 w 3478528"/>
              <a:gd name="connsiteY133" fmla="*/ 362617 h 696754"/>
              <a:gd name="connsiteX134" fmla="*/ 3362513 w 3478528"/>
              <a:gd name="connsiteY134" fmla="*/ 362426 h 696754"/>
              <a:gd name="connsiteX135" fmla="*/ 3364895 w 3478528"/>
              <a:gd name="connsiteY135" fmla="*/ 363759 h 696754"/>
              <a:gd name="connsiteX136" fmla="*/ 3364228 w 3478528"/>
              <a:gd name="connsiteY136" fmla="*/ 365664 h 696754"/>
              <a:gd name="connsiteX137" fmla="*/ 3360323 w 3478528"/>
              <a:gd name="connsiteY137" fmla="*/ 363759 h 696754"/>
              <a:gd name="connsiteX138" fmla="*/ 2884835 w 3478528"/>
              <a:gd name="connsiteY138" fmla="*/ 339375 h 696754"/>
              <a:gd name="connsiteX139" fmla="*/ 2932460 w 3478528"/>
              <a:gd name="connsiteY139" fmla="*/ 339375 h 696754"/>
              <a:gd name="connsiteX140" fmla="*/ 2749866 w 3478528"/>
              <a:gd name="connsiteY140" fmla="*/ 337566 h 696754"/>
              <a:gd name="connsiteX141" fmla="*/ 2733673 w 3478528"/>
              <a:gd name="connsiteY141" fmla="*/ 346519 h 696754"/>
              <a:gd name="connsiteX142" fmla="*/ 2739388 w 3478528"/>
              <a:gd name="connsiteY142" fmla="*/ 356044 h 696754"/>
              <a:gd name="connsiteX143" fmla="*/ 2753866 w 3478528"/>
              <a:gd name="connsiteY143" fmla="*/ 345662 h 696754"/>
              <a:gd name="connsiteX144" fmla="*/ 2749866 w 3478528"/>
              <a:gd name="connsiteY144" fmla="*/ 337566 h 696754"/>
              <a:gd name="connsiteX145" fmla="*/ 3365561 w 3478528"/>
              <a:gd name="connsiteY145" fmla="*/ 336232 h 696754"/>
              <a:gd name="connsiteX146" fmla="*/ 3372895 w 3478528"/>
              <a:gd name="connsiteY146" fmla="*/ 344043 h 696754"/>
              <a:gd name="connsiteX147" fmla="*/ 3360894 w 3478528"/>
              <a:gd name="connsiteY147" fmla="*/ 348329 h 696754"/>
              <a:gd name="connsiteX148" fmla="*/ 3356036 w 3478528"/>
              <a:gd name="connsiteY148" fmla="*/ 341852 h 696754"/>
              <a:gd name="connsiteX149" fmla="*/ 3365561 w 3478528"/>
              <a:gd name="connsiteY149" fmla="*/ 336232 h 696754"/>
              <a:gd name="connsiteX150" fmla="*/ 2696430 w 3478528"/>
              <a:gd name="connsiteY150" fmla="*/ 330422 h 696754"/>
              <a:gd name="connsiteX151" fmla="*/ 2688239 w 3478528"/>
              <a:gd name="connsiteY151" fmla="*/ 331565 h 696754"/>
              <a:gd name="connsiteX152" fmla="*/ 2690715 w 3478528"/>
              <a:gd name="connsiteY152" fmla="*/ 348710 h 696754"/>
              <a:gd name="connsiteX153" fmla="*/ 2699478 w 3478528"/>
              <a:gd name="connsiteY153" fmla="*/ 346710 h 696754"/>
              <a:gd name="connsiteX154" fmla="*/ 2696430 w 3478528"/>
              <a:gd name="connsiteY154" fmla="*/ 330422 h 696754"/>
              <a:gd name="connsiteX155" fmla="*/ 2865023 w 3478528"/>
              <a:gd name="connsiteY155" fmla="*/ 326517 h 696754"/>
              <a:gd name="connsiteX156" fmla="*/ 2845782 w 3478528"/>
              <a:gd name="connsiteY156" fmla="*/ 357759 h 696754"/>
              <a:gd name="connsiteX157" fmla="*/ 2815778 w 3478528"/>
              <a:gd name="connsiteY157" fmla="*/ 330517 h 696754"/>
              <a:gd name="connsiteX158" fmla="*/ 2802729 w 3478528"/>
              <a:gd name="connsiteY158" fmla="*/ 338327 h 696754"/>
              <a:gd name="connsiteX159" fmla="*/ 2813397 w 3478528"/>
              <a:gd name="connsiteY159" fmla="*/ 365378 h 696754"/>
              <a:gd name="connsiteX160" fmla="*/ 2797395 w 3478528"/>
              <a:gd name="connsiteY160" fmla="*/ 387953 h 696754"/>
              <a:gd name="connsiteX161" fmla="*/ 2884073 w 3478528"/>
              <a:gd name="connsiteY161" fmla="*/ 363093 h 696754"/>
              <a:gd name="connsiteX162" fmla="*/ 2865023 w 3478528"/>
              <a:gd name="connsiteY162" fmla="*/ 326517 h 696754"/>
              <a:gd name="connsiteX163" fmla="*/ 3149535 w 3478528"/>
              <a:gd name="connsiteY163" fmla="*/ 323945 h 696754"/>
              <a:gd name="connsiteX164" fmla="*/ 3112292 w 3478528"/>
              <a:gd name="connsiteY164" fmla="*/ 343947 h 696754"/>
              <a:gd name="connsiteX165" fmla="*/ 3127341 w 3478528"/>
              <a:gd name="connsiteY165" fmla="*/ 369474 h 696754"/>
              <a:gd name="connsiteX166" fmla="*/ 3127341 w 3478528"/>
              <a:gd name="connsiteY166" fmla="*/ 369569 h 696754"/>
              <a:gd name="connsiteX167" fmla="*/ 3001897 w 3478528"/>
              <a:gd name="connsiteY167" fmla="*/ 322504 h 696754"/>
              <a:gd name="connsiteX168" fmla="*/ 2989324 w 3478528"/>
              <a:gd name="connsiteY168" fmla="*/ 322611 h 696754"/>
              <a:gd name="connsiteX169" fmla="*/ 2952938 w 3478528"/>
              <a:gd name="connsiteY169" fmla="*/ 352615 h 696754"/>
              <a:gd name="connsiteX170" fmla="*/ 2952938 w 3478528"/>
              <a:gd name="connsiteY170" fmla="*/ 352710 h 696754"/>
              <a:gd name="connsiteX171" fmla="*/ 3004374 w 3478528"/>
              <a:gd name="connsiteY171" fmla="*/ 361283 h 696754"/>
              <a:gd name="connsiteX172" fmla="*/ 3010469 w 3478528"/>
              <a:gd name="connsiteY172" fmla="*/ 339280 h 696754"/>
              <a:gd name="connsiteX173" fmla="*/ 3010469 w 3478528"/>
              <a:gd name="connsiteY173" fmla="*/ 332612 h 696754"/>
              <a:gd name="connsiteX174" fmla="*/ 3001897 w 3478528"/>
              <a:gd name="connsiteY174" fmla="*/ 322504 h 696754"/>
              <a:gd name="connsiteX175" fmla="*/ 3393470 w 3478528"/>
              <a:gd name="connsiteY175" fmla="*/ 302895 h 696754"/>
              <a:gd name="connsiteX176" fmla="*/ 3394899 w 3478528"/>
              <a:gd name="connsiteY176" fmla="*/ 308514 h 696754"/>
              <a:gd name="connsiteX177" fmla="*/ 3374705 w 3478528"/>
              <a:gd name="connsiteY177" fmla="*/ 315182 h 696754"/>
              <a:gd name="connsiteX178" fmla="*/ 3371848 w 3478528"/>
              <a:gd name="connsiteY178" fmla="*/ 307467 h 696754"/>
              <a:gd name="connsiteX179" fmla="*/ 3265835 w 3478528"/>
              <a:gd name="connsiteY179" fmla="*/ 300228 h 696754"/>
              <a:gd name="connsiteX180" fmla="*/ 3296505 w 3478528"/>
              <a:gd name="connsiteY180" fmla="*/ 301656 h 696754"/>
              <a:gd name="connsiteX181" fmla="*/ 3296696 w 3478528"/>
              <a:gd name="connsiteY181" fmla="*/ 310610 h 696754"/>
              <a:gd name="connsiteX182" fmla="*/ 3265835 w 3478528"/>
              <a:gd name="connsiteY182" fmla="*/ 300228 h 696754"/>
              <a:gd name="connsiteX183" fmla="*/ 3460811 w 3478528"/>
              <a:gd name="connsiteY183" fmla="*/ 288036 h 696754"/>
              <a:gd name="connsiteX184" fmla="*/ 3478528 w 3478528"/>
              <a:gd name="connsiteY184" fmla="*/ 288036 h 696754"/>
              <a:gd name="connsiteX185" fmla="*/ 3478528 w 3478528"/>
              <a:gd name="connsiteY185" fmla="*/ 292322 h 696754"/>
              <a:gd name="connsiteX186" fmla="*/ 3460811 w 3478528"/>
              <a:gd name="connsiteY186" fmla="*/ 293846 h 696754"/>
              <a:gd name="connsiteX187" fmla="*/ 3460811 w 3478528"/>
              <a:gd name="connsiteY187" fmla="*/ 288036 h 696754"/>
              <a:gd name="connsiteX188" fmla="*/ 3418318 w 3478528"/>
              <a:gd name="connsiteY188" fmla="*/ 280214 h 696754"/>
              <a:gd name="connsiteX189" fmla="*/ 3435855 w 3478528"/>
              <a:gd name="connsiteY189" fmla="*/ 290322 h 696754"/>
              <a:gd name="connsiteX190" fmla="*/ 3403756 w 3478528"/>
              <a:gd name="connsiteY190" fmla="*/ 294037 h 696754"/>
              <a:gd name="connsiteX191" fmla="*/ 3402137 w 3478528"/>
              <a:gd name="connsiteY191" fmla="*/ 286322 h 696754"/>
              <a:gd name="connsiteX192" fmla="*/ 3418318 w 3478528"/>
              <a:gd name="connsiteY192" fmla="*/ 280214 h 696754"/>
              <a:gd name="connsiteX193" fmla="*/ 3346130 w 3478528"/>
              <a:gd name="connsiteY193" fmla="*/ 279368 h 696754"/>
              <a:gd name="connsiteX194" fmla="*/ 3340225 w 3478528"/>
              <a:gd name="connsiteY194" fmla="*/ 313372 h 696754"/>
              <a:gd name="connsiteX195" fmla="*/ 3315460 w 3478528"/>
              <a:gd name="connsiteY195" fmla="*/ 314705 h 696754"/>
              <a:gd name="connsiteX196" fmla="*/ 3315460 w 3478528"/>
              <a:gd name="connsiteY196" fmla="*/ 284225 h 696754"/>
              <a:gd name="connsiteX197" fmla="*/ 3254918 w 3478528"/>
              <a:gd name="connsiteY197" fmla="*/ 269017 h 696754"/>
              <a:gd name="connsiteX198" fmla="*/ 3296696 w 3478528"/>
              <a:gd name="connsiteY198" fmla="*/ 275272 h 696754"/>
              <a:gd name="connsiteX199" fmla="*/ 3269359 w 3478528"/>
              <a:gd name="connsiteY199" fmla="*/ 294322 h 696754"/>
              <a:gd name="connsiteX200" fmla="*/ 3240784 w 3478528"/>
              <a:gd name="connsiteY200" fmla="*/ 275272 h 696754"/>
              <a:gd name="connsiteX201" fmla="*/ 3254918 w 3478528"/>
              <a:gd name="connsiteY201" fmla="*/ 269017 h 696754"/>
              <a:gd name="connsiteX202" fmla="*/ 2577082 w 3478528"/>
              <a:gd name="connsiteY202" fmla="*/ 233457 h 696754"/>
              <a:gd name="connsiteX203" fmla="*/ 2574415 w 3478528"/>
              <a:gd name="connsiteY203" fmla="*/ 238220 h 696754"/>
              <a:gd name="connsiteX204" fmla="*/ 2578987 w 3478528"/>
              <a:gd name="connsiteY204" fmla="*/ 239649 h 696754"/>
              <a:gd name="connsiteX205" fmla="*/ 2582702 w 3478528"/>
              <a:gd name="connsiteY205" fmla="*/ 235362 h 696754"/>
              <a:gd name="connsiteX206" fmla="*/ 2708813 w 3478528"/>
              <a:gd name="connsiteY206" fmla="*/ 232314 h 696754"/>
              <a:gd name="connsiteX207" fmla="*/ 2708813 w 3478528"/>
              <a:gd name="connsiteY207" fmla="*/ 232505 h 696754"/>
              <a:gd name="connsiteX208" fmla="*/ 2703955 w 3478528"/>
              <a:gd name="connsiteY208" fmla="*/ 242030 h 696754"/>
              <a:gd name="connsiteX209" fmla="*/ 2712051 w 3478528"/>
              <a:gd name="connsiteY209" fmla="*/ 244030 h 696754"/>
              <a:gd name="connsiteX210" fmla="*/ 2714242 w 3478528"/>
              <a:gd name="connsiteY210" fmla="*/ 239077 h 696754"/>
              <a:gd name="connsiteX211" fmla="*/ 2708813 w 3478528"/>
              <a:gd name="connsiteY211" fmla="*/ 232314 h 696754"/>
              <a:gd name="connsiteX212" fmla="*/ 2644900 w 3478528"/>
              <a:gd name="connsiteY212" fmla="*/ 229076 h 696754"/>
              <a:gd name="connsiteX213" fmla="*/ 2640614 w 3478528"/>
              <a:gd name="connsiteY213" fmla="*/ 232695 h 696754"/>
              <a:gd name="connsiteX214" fmla="*/ 2649758 w 3478528"/>
              <a:gd name="connsiteY214" fmla="*/ 246030 h 696754"/>
              <a:gd name="connsiteX215" fmla="*/ 2655282 w 3478528"/>
              <a:gd name="connsiteY215" fmla="*/ 241363 h 696754"/>
              <a:gd name="connsiteX216" fmla="*/ 2805777 w 3478528"/>
              <a:gd name="connsiteY216" fmla="*/ 221360 h 696754"/>
              <a:gd name="connsiteX217" fmla="*/ 2805301 w 3478528"/>
              <a:gd name="connsiteY217" fmla="*/ 222694 h 696754"/>
              <a:gd name="connsiteX218" fmla="*/ 2807492 w 3478528"/>
              <a:gd name="connsiteY218" fmla="*/ 222313 h 696754"/>
              <a:gd name="connsiteX219" fmla="*/ 2512217 w 3478528"/>
              <a:gd name="connsiteY219" fmla="*/ 219741 h 696754"/>
              <a:gd name="connsiteX220" fmla="*/ 2505549 w 3478528"/>
              <a:gd name="connsiteY220" fmla="*/ 236410 h 696754"/>
              <a:gd name="connsiteX221" fmla="*/ 2510502 w 3478528"/>
              <a:gd name="connsiteY221" fmla="*/ 238791 h 696754"/>
              <a:gd name="connsiteX222" fmla="*/ 2519361 w 3478528"/>
              <a:gd name="connsiteY222" fmla="*/ 224504 h 696754"/>
              <a:gd name="connsiteX223" fmla="*/ 2762248 w 3478528"/>
              <a:gd name="connsiteY223" fmla="*/ 218693 h 696754"/>
              <a:gd name="connsiteX224" fmla="*/ 2777298 w 3478528"/>
              <a:gd name="connsiteY224" fmla="*/ 242696 h 696754"/>
              <a:gd name="connsiteX225" fmla="*/ 2786251 w 3478528"/>
              <a:gd name="connsiteY225" fmla="*/ 234981 h 696754"/>
              <a:gd name="connsiteX226" fmla="*/ 2762248 w 3478528"/>
              <a:gd name="connsiteY226" fmla="*/ 218693 h 696754"/>
              <a:gd name="connsiteX227" fmla="*/ 2692239 w 3478528"/>
              <a:gd name="connsiteY227" fmla="*/ 213264 h 696754"/>
              <a:gd name="connsiteX228" fmla="*/ 2684810 w 3478528"/>
              <a:gd name="connsiteY228" fmla="*/ 221932 h 696754"/>
              <a:gd name="connsiteX229" fmla="*/ 2691477 w 3478528"/>
              <a:gd name="connsiteY229" fmla="*/ 226980 h 696754"/>
              <a:gd name="connsiteX230" fmla="*/ 2701764 w 3478528"/>
              <a:gd name="connsiteY230" fmla="*/ 218789 h 696754"/>
              <a:gd name="connsiteX231" fmla="*/ 2701764 w 3478528"/>
              <a:gd name="connsiteY231" fmla="*/ 218598 h 696754"/>
              <a:gd name="connsiteX232" fmla="*/ 2692239 w 3478528"/>
              <a:gd name="connsiteY232" fmla="*/ 213264 h 696754"/>
              <a:gd name="connsiteX233" fmla="*/ 3217734 w 3478528"/>
              <a:gd name="connsiteY233" fmla="*/ 210312 h 696754"/>
              <a:gd name="connsiteX234" fmla="*/ 3223830 w 3478528"/>
              <a:gd name="connsiteY234" fmla="*/ 212217 h 696754"/>
              <a:gd name="connsiteX235" fmla="*/ 3217258 w 3478528"/>
              <a:gd name="connsiteY235" fmla="*/ 235934 h 696754"/>
              <a:gd name="connsiteX236" fmla="*/ 3209352 w 3478528"/>
              <a:gd name="connsiteY236" fmla="*/ 233457 h 696754"/>
              <a:gd name="connsiteX237" fmla="*/ 3005136 w 3478528"/>
              <a:gd name="connsiteY237" fmla="*/ 199073 h 696754"/>
              <a:gd name="connsiteX238" fmla="*/ 3008851 w 3478528"/>
              <a:gd name="connsiteY238" fmla="*/ 203073 h 696754"/>
              <a:gd name="connsiteX239" fmla="*/ 3001611 w 3478528"/>
              <a:gd name="connsiteY239" fmla="*/ 208121 h 696754"/>
              <a:gd name="connsiteX240" fmla="*/ 3000087 w 3478528"/>
              <a:gd name="connsiteY240" fmla="*/ 202025 h 696754"/>
              <a:gd name="connsiteX241" fmla="*/ 3005136 w 3478528"/>
              <a:gd name="connsiteY241" fmla="*/ 199073 h 696754"/>
              <a:gd name="connsiteX242" fmla="*/ 3062761 w 3478528"/>
              <a:gd name="connsiteY242" fmla="*/ 177832 h 696754"/>
              <a:gd name="connsiteX243" fmla="*/ 3073144 w 3478528"/>
              <a:gd name="connsiteY243" fmla="*/ 182118 h 696754"/>
              <a:gd name="connsiteX244" fmla="*/ 3062380 w 3478528"/>
              <a:gd name="connsiteY244" fmla="*/ 190976 h 696754"/>
              <a:gd name="connsiteX245" fmla="*/ 3055046 w 3478528"/>
              <a:gd name="connsiteY245" fmla="*/ 186118 h 696754"/>
              <a:gd name="connsiteX246" fmla="*/ 3062761 w 3478528"/>
              <a:gd name="connsiteY246" fmla="*/ 177832 h 696754"/>
              <a:gd name="connsiteX247" fmla="*/ 2827970 w 3478528"/>
              <a:gd name="connsiteY247" fmla="*/ 175070 h 696754"/>
              <a:gd name="connsiteX248" fmla="*/ 2830923 w 3478528"/>
              <a:gd name="connsiteY248" fmla="*/ 183832 h 696754"/>
              <a:gd name="connsiteX249" fmla="*/ 2829113 w 3478528"/>
              <a:gd name="connsiteY249" fmla="*/ 185356 h 696754"/>
              <a:gd name="connsiteX250" fmla="*/ 2824446 w 3478528"/>
              <a:gd name="connsiteY250" fmla="*/ 178117 h 696754"/>
              <a:gd name="connsiteX251" fmla="*/ 2827970 w 3478528"/>
              <a:gd name="connsiteY251" fmla="*/ 175070 h 696754"/>
              <a:gd name="connsiteX252" fmla="*/ 3331843 w 3478528"/>
              <a:gd name="connsiteY252" fmla="*/ 170688 h 696754"/>
              <a:gd name="connsiteX253" fmla="*/ 3334891 w 3478528"/>
              <a:gd name="connsiteY253" fmla="*/ 175831 h 696754"/>
              <a:gd name="connsiteX254" fmla="*/ 3322032 w 3478528"/>
              <a:gd name="connsiteY254" fmla="*/ 184689 h 696754"/>
              <a:gd name="connsiteX255" fmla="*/ 3318222 w 3478528"/>
              <a:gd name="connsiteY255" fmla="*/ 177355 h 696754"/>
              <a:gd name="connsiteX256" fmla="*/ 3207542 w 3478528"/>
              <a:gd name="connsiteY256" fmla="*/ 164878 h 696754"/>
              <a:gd name="connsiteX257" fmla="*/ 3209352 w 3478528"/>
              <a:gd name="connsiteY257" fmla="*/ 170307 h 696754"/>
              <a:gd name="connsiteX258" fmla="*/ 3193636 w 3478528"/>
              <a:gd name="connsiteY258" fmla="*/ 177546 h 696754"/>
              <a:gd name="connsiteX259" fmla="*/ 3190778 w 3478528"/>
              <a:gd name="connsiteY259" fmla="*/ 168878 h 696754"/>
              <a:gd name="connsiteX260" fmla="*/ 3142677 w 3478528"/>
              <a:gd name="connsiteY260" fmla="*/ 154972 h 696754"/>
              <a:gd name="connsiteX261" fmla="*/ 3147915 w 3478528"/>
              <a:gd name="connsiteY261" fmla="*/ 166782 h 696754"/>
              <a:gd name="connsiteX262" fmla="*/ 3141438 w 3478528"/>
              <a:gd name="connsiteY262" fmla="*/ 171831 h 696754"/>
              <a:gd name="connsiteX263" fmla="*/ 3136867 w 3478528"/>
              <a:gd name="connsiteY263" fmla="*/ 166021 h 696754"/>
              <a:gd name="connsiteX264" fmla="*/ 3142677 w 3478528"/>
              <a:gd name="connsiteY264" fmla="*/ 154972 h 696754"/>
              <a:gd name="connsiteX265" fmla="*/ 2644171 w 3478528"/>
              <a:gd name="connsiteY265" fmla="*/ 142758 h 696754"/>
              <a:gd name="connsiteX266" fmla="*/ 2629469 w 3478528"/>
              <a:gd name="connsiteY266" fmla="*/ 150494 h 696754"/>
              <a:gd name="connsiteX267" fmla="*/ 2677094 w 3478528"/>
              <a:gd name="connsiteY267" fmla="*/ 172307 h 696754"/>
              <a:gd name="connsiteX268" fmla="*/ 2644171 w 3478528"/>
              <a:gd name="connsiteY268" fmla="*/ 142758 h 696754"/>
              <a:gd name="connsiteX269" fmla="*/ 2305905 w 3478528"/>
              <a:gd name="connsiteY269" fmla="*/ 140493 h 696754"/>
              <a:gd name="connsiteX270" fmla="*/ 2302762 w 3478528"/>
              <a:gd name="connsiteY270" fmla="*/ 144875 h 696754"/>
              <a:gd name="connsiteX271" fmla="*/ 2305334 w 3478528"/>
              <a:gd name="connsiteY271" fmla="*/ 149447 h 696754"/>
              <a:gd name="connsiteX272" fmla="*/ 2308763 w 3478528"/>
              <a:gd name="connsiteY272" fmla="*/ 145160 h 696754"/>
              <a:gd name="connsiteX273" fmla="*/ 2604514 w 3478528"/>
              <a:gd name="connsiteY273" fmla="*/ 138969 h 696754"/>
              <a:gd name="connsiteX274" fmla="*/ 2602490 w 3478528"/>
              <a:gd name="connsiteY274" fmla="*/ 150340 h 696754"/>
              <a:gd name="connsiteX275" fmla="*/ 2600038 w 3478528"/>
              <a:gd name="connsiteY275" fmla="*/ 165064 h 696754"/>
              <a:gd name="connsiteX276" fmla="*/ 2599370 w 3478528"/>
              <a:gd name="connsiteY276" fmla="*/ 166496 h 696754"/>
              <a:gd name="connsiteX277" fmla="*/ 2599752 w 3478528"/>
              <a:gd name="connsiteY277" fmla="*/ 166782 h 696754"/>
              <a:gd name="connsiteX278" fmla="*/ 2600038 w 3478528"/>
              <a:gd name="connsiteY278" fmla="*/ 165064 h 696754"/>
              <a:gd name="connsiteX279" fmla="*/ 2611944 w 3478528"/>
              <a:gd name="connsiteY279" fmla="*/ 139541 h 696754"/>
              <a:gd name="connsiteX280" fmla="*/ 2604514 w 3478528"/>
              <a:gd name="connsiteY280" fmla="*/ 138969 h 696754"/>
              <a:gd name="connsiteX281" fmla="*/ 2695002 w 3478528"/>
              <a:gd name="connsiteY281" fmla="*/ 138684 h 696754"/>
              <a:gd name="connsiteX282" fmla="*/ 2691382 w 3478528"/>
              <a:gd name="connsiteY282" fmla="*/ 173640 h 696754"/>
              <a:gd name="connsiteX283" fmla="*/ 2724624 w 3478528"/>
              <a:gd name="connsiteY283" fmla="*/ 141541 h 696754"/>
              <a:gd name="connsiteX284" fmla="*/ 2769487 w 3478528"/>
              <a:gd name="connsiteY284" fmla="*/ 135743 h 696754"/>
              <a:gd name="connsiteX285" fmla="*/ 2744151 w 3478528"/>
              <a:gd name="connsiteY285" fmla="*/ 139255 h 696754"/>
              <a:gd name="connsiteX286" fmla="*/ 2768344 w 3478528"/>
              <a:gd name="connsiteY286" fmla="*/ 174783 h 696754"/>
              <a:gd name="connsiteX287" fmla="*/ 2787394 w 3478528"/>
              <a:gd name="connsiteY287" fmla="*/ 147446 h 696754"/>
              <a:gd name="connsiteX288" fmla="*/ 2769487 w 3478528"/>
              <a:gd name="connsiteY288" fmla="*/ 135743 h 696754"/>
              <a:gd name="connsiteX289" fmla="*/ 3358228 w 3478528"/>
              <a:gd name="connsiteY289" fmla="*/ 132398 h 696754"/>
              <a:gd name="connsiteX290" fmla="*/ 3360323 w 3478528"/>
              <a:gd name="connsiteY290" fmla="*/ 134779 h 696754"/>
              <a:gd name="connsiteX291" fmla="*/ 3354322 w 3478528"/>
              <a:gd name="connsiteY291" fmla="*/ 136970 h 696754"/>
              <a:gd name="connsiteX292" fmla="*/ 3352608 w 3478528"/>
              <a:gd name="connsiteY292" fmla="*/ 134112 h 696754"/>
              <a:gd name="connsiteX293" fmla="*/ 3358228 w 3478528"/>
              <a:gd name="connsiteY293" fmla="*/ 132398 h 696754"/>
              <a:gd name="connsiteX294" fmla="*/ 2471640 w 3478528"/>
              <a:gd name="connsiteY294" fmla="*/ 131730 h 696754"/>
              <a:gd name="connsiteX295" fmla="*/ 2436112 w 3478528"/>
              <a:gd name="connsiteY295" fmla="*/ 151447 h 696754"/>
              <a:gd name="connsiteX296" fmla="*/ 2471640 w 3478528"/>
              <a:gd name="connsiteY296" fmla="*/ 131730 h 696754"/>
              <a:gd name="connsiteX297" fmla="*/ 2499929 w 3478528"/>
              <a:gd name="connsiteY297" fmla="*/ 130968 h 696754"/>
              <a:gd name="connsiteX298" fmla="*/ 2487071 w 3478528"/>
              <a:gd name="connsiteY298" fmla="*/ 160401 h 696754"/>
              <a:gd name="connsiteX299" fmla="*/ 2487071 w 3478528"/>
              <a:gd name="connsiteY299" fmla="*/ 160115 h 696754"/>
              <a:gd name="connsiteX300" fmla="*/ 2499929 w 3478528"/>
              <a:gd name="connsiteY300" fmla="*/ 130968 h 696754"/>
              <a:gd name="connsiteX301" fmla="*/ 2546793 w 3478528"/>
              <a:gd name="connsiteY301" fmla="*/ 126110 h 696754"/>
              <a:gd name="connsiteX302" fmla="*/ 2512598 w 3478528"/>
              <a:gd name="connsiteY302" fmla="*/ 156686 h 696754"/>
              <a:gd name="connsiteX303" fmla="*/ 2546793 w 3478528"/>
              <a:gd name="connsiteY303" fmla="*/ 126110 h 696754"/>
              <a:gd name="connsiteX304" fmla="*/ 2582416 w 3478528"/>
              <a:gd name="connsiteY304" fmla="*/ 125063 h 696754"/>
              <a:gd name="connsiteX305" fmla="*/ 2572891 w 3478528"/>
              <a:gd name="connsiteY305" fmla="*/ 135826 h 696754"/>
              <a:gd name="connsiteX306" fmla="*/ 2572701 w 3478528"/>
              <a:gd name="connsiteY306" fmla="*/ 156781 h 696754"/>
              <a:gd name="connsiteX307" fmla="*/ 2577844 w 3478528"/>
              <a:gd name="connsiteY307" fmla="*/ 158972 h 696754"/>
              <a:gd name="connsiteX308" fmla="*/ 2589369 w 3478528"/>
              <a:gd name="connsiteY308" fmla="*/ 137445 h 696754"/>
              <a:gd name="connsiteX309" fmla="*/ 2582416 w 3478528"/>
              <a:gd name="connsiteY309" fmla="*/ 125063 h 696754"/>
              <a:gd name="connsiteX310" fmla="*/ 3229925 w 3478528"/>
              <a:gd name="connsiteY310" fmla="*/ 124968 h 696754"/>
              <a:gd name="connsiteX311" fmla="*/ 3238688 w 3478528"/>
              <a:gd name="connsiteY311" fmla="*/ 138017 h 696754"/>
              <a:gd name="connsiteX312" fmla="*/ 3231449 w 3478528"/>
              <a:gd name="connsiteY312" fmla="*/ 143446 h 696754"/>
              <a:gd name="connsiteX313" fmla="*/ 3224782 w 3478528"/>
              <a:gd name="connsiteY313" fmla="*/ 127920 h 696754"/>
              <a:gd name="connsiteX314" fmla="*/ 2358674 w 3478528"/>
              <a:gd name="connsiteY314" fmla="*/ 118681 h 696754"/>
              <a:gd name="connsiteX315" fmla="*/ 2343243 w 3478528"/>
              <a:gd name="connsiteY315" fmla="*/ 133730 h 696754"/>
              <a:gd name="connsiteX316" fmla="*/ 2352768 w 3478528"/>
              <a:gd name="connsiteY316" fmla="*/ 138493 h 696754"/>
              <a:gd name="connsiteX317" fmla="*/ 2358674 w 3478528"/>
              <a:gd name="connsiteY317" fmla="*/ 118681 h 696754"/>
              <a:gd name="connsiteX318" fmla="*/ 2429635 w 3478528"/>
              <a:gd name="connsiteY318" fmla="*/ 115728 h 696754"/>
              <a:gd name="connsiteX319" fmla="*/ 2413252 w 3478528"/>
              <a:gd name="connsiteY319" fmla="*/ 125634 h 696754"/>
              <a:gd name="connsiteX320" fmla="*/ 2416681 w 3478528"/>
              <a:gd name="connsiteY320" fmla="*/ 130016 h 696754"/>
              <a:gd name="connsiteX321" fmla="*/ 2425158 w 3478528"/>
              <a:gd name="connsiteY321" fmla="*/ 128396 h 696754"/>
              <a:gd name="connsiteX322" fmla="*/ 2429635 w 3478528"/>
              <a:gd name="connsiteY322" fmla="*/ 115728 h 696754"/>
              <a:gd name="connsiteX323" fmla="*/ 2842758 w 3478528"/>
              <a:gd name="connsiteY323" fmla="*/ 105227 h 696754"/>
              <a:gd name="connsiteX324" fmla="*/ 2815017 w 3478528"/>
              <a:gd name="connsiteY324" fmla="*/ 148018 h 696754"/>
              <a:gd name="connsiteX325" fmla="*/ 2841877 w 3478528"/>
              <a:gd name="connsiteY325" fmla="*/ 123729 h 696754"/>
              <a:gd name="connsiteX326" fmla="*/ 2829018 w 3478528"/>
              <a:gd name="connsiteY326" fmla="*/ 156305 h 696754"/>
              <a:gd name="connsiteX327" fmla="*/ 2809968 w 3478528"/>
              <a:gd name="connsiteY327" fmla="*/ 160496 h 696754"/>
              <a:gd name="connsiteX328" fmla="*/ 2793395 w 3478528"/>
              <a:gd name="connsiteY328" fmla="*/ 178784 h 696754"/>
              <a:gd name="connsiteX329" fmla="*/ 2808825 w 3478528"/>
              <a:gd name="connsiteY329" fmla="*/ 197834 h 696754"/>
              <a:gd name="connsiteX330" fmla="*/ 2829209 w 3478528"/>
              <a:gd name="connsiteY330" fmla="*/ 185927 h 696754"/>
              <a:gd name="connsiteX331" fmla="*/ 2830923 w 3478528"/>
              <a:gd name="connsiteY331" fmla="*/ 184118 h 696754"/>
              <a:gd name="connsiteX332" fmla="*/ 2874643 w 3478528"/>
              <a:gd name="connsiteY332" fmla="*/ 155543 h 696754"/>
              <a:gd name="connsiteX333" fmla="*/ 2874643 w 3478528"/>
              <a:gd name="connsiteY333" fmla="*/ 120015 h 696754"/>
              <a:gd name="connsiteX334" fmla="*/ 2842758 w 3478528"/>
              <a:gd name="connsiteY334" fmla="*/ 105227 h 696754"/>
              <a:gd name="connsiteX335" fmla="*/ 3131342 w 3478528"/>
              <a:gd name="connsiteY335" fmla="*/ 104775 h 696754"/>
              <a:gd name="connsiteX336" fmla="*/ 3144201 w 3478528"/>
              <a:gd name="connsiteY336" fmla="*/ 113157 h 696754"/>
              <a:gd name="connsiteX337" fmla="*/ 3130866 w 3478528"/>
              <a:gd name="connsiteY337" fmla="*/ 126206 h 696754"/>
              <a:gd name="connsiteX338" fmla="*/ 3123627 w 3478528"/>
              <a:gd name="connsiteY338" fmla="*/ 120110 h 696754"/>
              <a:gd name="connsiteX339" fmla="*/ 3071334 w 3478528"/>
              <a:gd name="connsiteY339" fmla="*/ 104775 h 696754"/>
              <a:gd name="connsiteX340" fmla="*/ 3079240 w 3478528"/>
              <a:gd name="connsiteY340" fmla="*/ 107251 h 696754"/>
              <a:gd name="connsiteX341" fmla="*/ 3045807 w 3478528"/>
              <a:gd name="connsiteY341" fmla="*/ 145351 h 696754"/>
              <a:gd name="connsiteX342" fmla="*/ 3048474 w 3478528"/>
              <a:gd name="connsiteY342" fmla="*/ 108394 h 696754"/>
              <a:gd name="connsiteX343" fmla="*/ 3071334 w 3478528"/>
              <a:gd name="connsiteY343" fmla="*/ 104775 h 696754"/>
              <a:gd name="connsiteX344" fmla="*/ 2754723 w 3478528"/>
              <a:gd name="connsiteY344" fmla="*/ 100202 h 696754"/>
              <a:gd name="connsiteX345" fmla="*/ 2745198 w 3478528"/>
              <a:gd name="connsiteY345" fmla="*/ 134016 h 696754"/>
              <a:gd name="connsiteX346" fmla="*/ 2754723 w 3478528"/>
              <a:gd name="connsiteY346" fmla="*/ 100202 h 696754"/>
              <a:gd name="connsiteX347" fmla="*/ 2614896 w 3478528"/>
              <a:gd name="connsiteY347" fmla="*/ 93154 h 696754"/>
              <a:gd name="connsiteX348" fmla="*/ 2597751 w 3478528"/>
              <a:gd name="connsiteY348" fmla="*/ 104298 h 696754"/>
              <a:gd name="connsiteX349" fmla="*/ 2601371 w 3478528"/>
              <a:gd name="connsiteY349" fmla="*/ 110585 h 696754"/>
              <a:gd name="connsiteX350" fmla="*/ 2619754 w 3478528"/>
              <a:gd name="connsiteY350" fmla="*/ 101822 h 696754"/>
              <a:gd name="connsiteX351" fmla="*/ 3175061 w 3478528"/>
              <a:gd name="connsiteY351" fmla="*/ 89916 h 696754"/>
              <a:gd name="connsiteX352" fmla="*/ 3162869 w 3478528"/>
              <a:gd name="connsiteY352" fmla="*/ 119824 h 696754"/>
              <a:gd name="connsiteX353" fmla="*/ 3175061 w 3478528"/>
              <a:gd name="connsiteY353" fmla="*/ 89916 h 696754"/>
              <a:gd name="connsiteX354" fmla="*/ 2419443 w 3478528"/>
              <a:gd name="connsiteY354" fmla="*/ 87344 h 696754"/>
              <a:gd name="connsiteX355" fmla="*/ 2410109 w 3478528"/>
              <a:gd name="connsiteY355" fmla="*/ 99631 h 696754"/>
              <a:gd name="connsiteX356" fmla="*/ 2416205 w 3478528"/>
              <a:gd name="connsiteY356" fmla="*/ 104393 h 696754"/>
              <a:gd name="connsiteX357" fmla="*/ 2423729 w 3478528"/>
              <a:gd name="connsiteY357" fmla="*/ 90106 h 696754"/>
              <a:gd name="connsiteX358" fmla="*/ 3112387 w 3478528"/>
              <a:gd name="connsiteY358" fmla="*/ 85440 h 696754"/>
              <a:gd name="connsiteX359" fmla="*/ 3114292 w 3478528"/>
              <a:gd name="connsiteY359" fmla="*/ 88583 h 696754"/>
              <a:gd name="connsiteX360" fmla="*/ 3111339 w 3478528"/>
              <a:gd name="connsiteY360" fmla="*/ 87725 h 696754"/>
              <a:gd name="connsiteX361" fmla="*/ 2362865 w 3478528"/>
              <a:gd name="connsiteY361" fmla="*/ 83153 h 696754"/>
              <a:gd name="connsiteX362" fmla="*/ 2354292 w 3478528"/>
              <a:gd name="connsiteY362" fmla="*/ 101822 h 696754"/>
              <a:gd name="connsiteX363" fmla="*/ 2360102 w 3478528"/>
              <a:gd name="connsiteY363" fmla="*/ 106203 h 696754"/>
              <a:gd name="connsiteX364" fmla="*/ 2367532 w 3478528"/>
              <a:gd name="connsiteY364" fmla="*/ 96678 h 696754"/>
              <a:gd name="connsiteX365" fmla="*/ 2367532 w 3478528"/>
              <a:gd name="connsiteY365" fmla="*/ 84010 h 696754"/>
              <a:gd name="connsiteX366" fmla="*/ 2564985 w 3478528"/>
              <a:gd name="connsiteY366" fmla="*/ 75628 h 696754"/>
              <a:gd name="connsiteX367" fmla="*/ 2539553 w 3478528"/>
              <a:gd name="connsiteY367" fmla="*/ 101060 h 696754"/>
              <a:gd name="connsiteX368" fmla="*/ 2569367 w 3478528"/>
              <a:gd name="connsiteY368" fmla="*/ 84105 h 696754"/>
              <a:gd name="connsiteX369" fmla="*/ 3155917 w 3478528"/>
              <a:gd name="connsiteY369" fmla="*/ 65055 h 696754"/>
              <a:gd name="connsiteX370" fmla="*/ 3161917 w 3478528"/>
              <a:gd name="connsiteY370" fmla="*/ 69722 h 696754"/>
              <a:gd name="connsiteX371" fmla="*/ 3155155 w 3478528"/>
              <a:gd name="connsiteY371" fmla="*/ 75533 h 696754"/>
              <a:gd name="connsiteX372" fmla="*/ 3147249 w 3478528"/>
              <a:gd name="connsiteY372" fmla="*/ 71056 h 696754"/>
              <a:gd name="connsiteX373" fmla="*/ 3155917 w 3478528"/>
              <a:gd name="connsiteY373" fmla="*/ 65055 h 696754"/>
              <a:gd name="connsiteX374" fmla="*/ 3000088 w 3478528"/>
              <a:gd name="connsiteY374" fmla="*/ 58007 h 696754"/>
              <a:gd name="connsiteX375" fmla="*/ 3002945 w 3478528"/>
              <a:gd name="connsiteY375" fmla="*/ 62293 h 696754"/>
              <a:gd name="connsiteX376" fmla="*/ 2998373 w 3478528"/>
              <a:gd name="connsiteY376" fmla="*/ 65437 h 696754"/>
              <a:gd name="connsiteX377" fmla="*/ 2994468 w 3478528"/>
              <a:gd name="connsiteY377" fmla="*/ 59150 h 696754"/>
              <a:gd name="connsiteX378" fmla="*/ 3000088 w 3478528"/>
              <a:gd name="connsiteY378" fmla="*/ 58007 h 696754"/>
              <a:gd name="connsiteX379" fmla="*/ 2981990 w 3478528"/>
              <a:gd name="connsiteY379" fmla="*/ 37528 h 696754"/>
              <a:gd name="connsiteX380" fmla="*/ 2985609 w 3478528"/>
              <a:gd name="connsiteY380" fmla="*/ 42481 h 696754"/>
              <a:gd name="connsiteX381" fmla="*/ 2977513 w 3478528"/>
              <a:gd name="connsiteY381" fmla="*/ 45815 h 696754"/>
              <a:gd name="connsiteX382" fmla="*/ 2976465 w 3478528"/>
              <a:gd name="connsiteY382" fmla="*/ 40195 h 696754"/>
              <a:gd name="connsiteX383" fmla="*/ 2981990 w 3478528"/>
              <a:gd name="connsiteY383" fmla="*/ 37528 h 696754"/>
              <a:gd name="connsiteX384" fmla="*/ 2864356 w 3478528"/>
              <a:gd name="connsiteY384" fmla="*/ 29051 h 696754"/>
              <a:gd name="connsiteX385" fmla="*/ 2886835 w 3478528"/>
              <a:gd name="connsiteY385" fmla="*/ 30956 h 696754"/>
              <a:gd name="connsiteX386" fmla="*/ 2886835 w 3478528"/>
              <a:gd name="connsiteY386" fmla="*/ 34099 h 696754"/>
              <a:gd name="connsiteX387" fmla="*/ 2864356 w 3478528"/>
              <a:gd name="connsiteY387" fmla="*/ 34099 h 696754"/>
              <a:gd name="connsiteX388" fmla="*/ 2940270 w 3478528"/>
              <a:gd name="connsiteY388" fmla="*/ 25337 h 696754"/>
              <a:gd name="connsiteX389" fmla="*/ 2951509 w 3478528"/>
              <a:gd name="connsiteY389" fmla="*/ 39434 h 696754"/>
              <a:gd name="connsiteX390" fmla="*/ 2941984 w 3478528"/>
              <a:gd name="connsiteY390" fmla="*/ 51150 h 696754"/>
              <a:gd name="connsiteX391" fmla="*/ 2915505 w 3478528"/>
              <a:gd name="connsiteY391" fmla="*/ 58198 h 696754"/>
              <a:gd name="connsiteX392" fmla="*/ 2922077 w 3478528"/>
              <a:gd name="connsiteY392" fmla="*/ 28480 h 696754"/>
              <a:gd name="connsiteX393" fmla="*/ 2940270 w 3478528"/>
              <a:gd name="connsiteY393" fmla="*/ 25337 h 696754"/>
              <a:gd name="connsiteX394" fmla="*/ 2676809 w 3478528"/>
              <a:gd name="connsiteY394" fmla="*/ 16955 h 696754"/>
              <a:gd name="connsiteX395" fmla="*/ 2679571 w 3478528"/>
              <a:gd name="connsiteY395" fmla="*/ 20574 h 696754"/>
              <a:gd name="connsiteX396" fmla="*/ 2674523 w 3478528"/>
              <a:gd name="connsiteY396" fmla="*/ 22098 h 696754"/>
              <a:gd name="connsiteX397" fmla="*/ 2671570 w 3478528"/>
              <a:gd name="connsiteY397" fmla="*/ 18669 h 696754"/>
              <a:gd name="connsiteX398" fmla="*/ 2676809 w 3478528"/>
              <a:gd name="connsiteY398" fmla="*/ 16955 h 696754"/>
              <a:gd name="connsiteX399" fmla="*/ 2711479 w 3478528"/>
              <a:gd name="connsiteY399" fmla="*/ 10192 h 696754"/>
              <a:gd name="connsiteX400" fmla="*/ 2709288 w 3478528"/>
              <a:gd name="connsiteY400" fmla="*/ 34957 h 696754"/>
              <a:gd name="connsiteX401" fmla="*/ 2734720 w 3478528"/>
              <a:gd name="connsiteY401" fmla="*/ 39814 h 696754"/>
              <a:gd name="connsiteX402" fmla="*/ 2729291 w 3478528"/>
              <a:gd name="connsiteY402" fmla="*/ 47339 h 696754"/>
              <a:gd name="connsiteX403" fmla="*/ 2719766 w 3478528"/>
              <a:gd name="connsiteY403" fmla="*/ 50578 h 696754"/>
              <a:gd name="connsiteX404" fmla="*/ 2699192 w 3478528"/>
              <a:gd name="connsiteY404" fmla="*/ 44482 h 696754"/>
              <a:gd name="connsiteX405" fmla="*/ 2674046 w 3478528"/>
              <a:gd name="connsiteY405" fmla="*/ 44482 h 696754"/>
              <a:gd name="connsiteX406" fmla="*/ 1722404 w 3478528"/>
              <a:gd name="connsiteY406" fmla="*/ 0 h 696754"/>
              <a:gd name="connsiteX407" fmla="*/ 1722404 w 3478528"/>
              <a:gd name="connsiteY407" fmla="*/ 17144 h 696754"/>
              <a:gd name="connsiteX408" fmla="*/ 1871756 w 3478528"/>
              <a:gd name="connsiteY408" fmla="*/ 25908 h 696754"/>
              <a:gd name="connsiteX409" fmla="*/ 1921381 w 3478528"/>
              <a:gd name="connsiteY409" fmla="*/ 14382 h 696754"/>
              <a:gd name="connsiteX410" fmla="*/ 1984055 w 3478528"/>
              <a:gd name="connsiteY410" fmla="*/ 2381 h 696754"/>
              <a:gd name="connsiteX411" fmla="*/ 1989009 w 3478528"/>
              <a:gd name="connsiteY411" fmla="*/ 2381 h 696754"/>
              <a:gd name="connsiteX412" fmla="*/ 2039205 w 3478528"/>
              <a:gd name="connsiteY412" fmla="*/ 14096 h 696754"/>
              <a:gd name="connsiteX413" fmla="*/ 2077972 w 3478528"/>
              <a:gd name="connsiteY413" fmla="*/ 45243 h 696754"/>
              <a:gd name="connsiteX414" fmla="*/ 2137218 w 3478528"/>
              <a:gd name="connsiteY414" fmla="*/ 13525 h 696754"/>
              <a:gd name="connsiteX415" fmla="*/ 2202750 w 3478528"/>
              <a:gd name="connsiteY415" fmla="*/ 13525 h 696754"/>
              <a:gd name="connsiteX416" fmla="*/ 2268567 w 3478528"/>
              <a:gd name="connsiteY416" fmla="*/ 14287 h 696754"/>
              <a:gd name="connsiteX417" fmla="*/ 2263805 w 3478528"/>
              <a:gd name="connsiteY417" fmla="*/ 33337 h 696754"/>
              <a:gd name="connsiteX418" fmla="*/ 2319907 w 3478528"/>
              <a:gd name="connsiteY418" fmla="*/ 16192 h 696754"/>
              <a:gd name="connsiteX419" fmla="*/ 2352387 w 3478528"/>
              <a:gd name="connsiteY419" fmla="*/ 20859 h 696754"/>
              <a:gd name="connsiteX420" fmla="*/ 2349911 w 3478528"/>
              <a:gd name="connsiteY420" fmla="*/ 38290 h 696754"/>
              <a:gd name="connsiteX421" fmla="*/ 2399345 w 3478528"/>
              <a:gd name="connsiteY421" fmla="*/ 20002 h 696754"/>
              <a:gd name="connsiteX422" fmla="*/ 2438684 w 3478528"/>
              <a:gd name="connsiteY422" fmla="*/ 36004 h 696754"/>
              <a:gd name="connsiteX423" fmla="*/ 2438684 w 3478528"/>
              <a:gd name="connsiteY423" fmla="*/ 57721 h 696754"/>
              <a:gd name="connsiteX424" fmla="*/ 2462306 w 3478528"/>
              <a:gd name="connsiteY424" fmla="*/ 56102 h 696754"/>
              <a:gd name="connsiteX425" fmla="*/ 2456972 w 3478528"/>
              <a:gd name="connsiteY425" fmla="*/ 82010 h 696754"/>
              <a:gd name="connsiteX426" fmla="*/ 2468211 w 3478528"/>
              <a:gd name="connsiteY426" fmla="*/ 78485 h 696754"/>
              <a:gd name="connsiteX427" fmla="*/ 2500692 w 3478528"/>
              <a:gd name="connsiteY427" fmla="*/ 44767 h 696754"/>
              <a:gd name="connsiteX428" fmla="*/ 2525552 w 3478528"/>
              <a:gd name="connsiteY428" fmla="*/ 46482 h 696754"/>
              <a:gd name="connsiteX429" fmla="*/ 2511360 w 3478528"/>
              <a:gd name="connsiteY429" fmla="*/ 63531 h 696754"/>
              <a:gd name="connsiteX430" fmla="*/ 2533172 w 3478528"/>
              <a:gd name="connsiteY430" fmla="*/ 116681 h 696754"/>
              <a:gd name="connsiteX431" fmla="*/ 2522218 w 3478528"/>
              <a:gd name="connsiteY431" fmla="*/ 84201 h 696754"/>
              <a:gd name="connsiteX432" fmla="*/ 2554698 w 3478528"/>
              <a:gd name="connsiteY432" fmla="*/ 32575 h 696754"/>
              <a:gd name="connsiteX433" fmla="*/ 2578606 w 3478528"/>
              <a:gd name="connsiteY433" fmla="*/ 36290 h 696754"/>
              <a:gd name="connsiteX434" fmla="*/ 2609562 w 3478528"/>
              <a:gd name="connsiteY434" fmla="*/ 66960 h 696754"/>
              <a:gd name="connsiteX435" fmla="*/ 2639566 w 3478528"/>
              <a:gd name="connsiteY435" fmla="*/ 23241 h 696754"/>
              <a:gd name="connsiteX436" fmla="*/ 2644614 w 3478528"/>
              <a:gd name="connsiteY436" fmla="*/ 89916 h 696754"/>
              <a:gd name="connsiteX437" fmla="*/ 2668427 w 3478528"/>
              <a:gd name="connsiteY437" fmla="*/ 75533 h 696754"/>
              <a:gd name="connsiteX438" fmla="*/ 2693192 w 3478528"/>
              <a:gd name="connsiteY438" fmla="*/ 104108 h 696754"/>
              <a:gd name="connsiteX439" fmla="*/ 2705384 w 3478528"/>
              <a:gd name="connsiteY439" fmla="*/ 86677 h 696754"/>
              <a:gd name="connsiteX440" fmla="*/ 2728720 w 3478528"/>
              <a:gd name="connsiteY440" fmla="*/ 64579 h 696754"/>
              <a:gd name="connsiteX441" fmla="*/ 2757867 w 3478528"/>
              <a:gd name="connsiteY441" fmla="*/ 83629 h 696754"/>
              <a:gd name="connsiteX442" fmla="*/ 2775393 w 3478528"/>
              <a:gd name="connsiteY442" fmla="*/ 104679 h 696754"/>
              <a:gd name="connsiteX443" fmla="*/ 2793776 w 3478528"/>
              <a:gd name="connsiteY443" fmla="*/ 55244 h 696754"/>
              <a:gd name="connsiteX444" fmla="*/ 2825018 w 3478528"/>
              <a:gd name="connsiteY444" fmla="*/ 60102 h 696754"/>
              <a:gd name="connsiteX445" fmla="*/ 2811873 w 3478528"/>
              <a:gd name="connsiteY445" fmla="*/ 91820 h 696754"/>
              <a:gd name="connsiteX446" fmla="*/ 2851593 w 3478528"/>
              <a:gd name="connsiteY446" fmla="*/ 96583 h 696754"/>
              <a:gd name="connsiteX447" fmla="*/ 2851593 w 3478528"/>
              <a:gd name="connsiteY447" fmla="*/ 71627 h 696754"/>
              <a:gd name="connsiteX448" fmla="*/ 2881787 w 3478528"/>
              <a:gd name="connsiteY448" fmla="*/ 87534 h 696754"/>
              <a:gd name="connsiteX449" fmla="*/ 2907885 w 3478528"/>
              <a:gd name="connsiteY449" fmla="*/ 110490 h 696754"/>
              <a:gd name="connsiteX450" fmla="*/ 2928840 w 3478528"/>
              <a:gd name="connsiteY450" fmla="*/ 90582 h 696754"/>
              <a:gd name="connsiteX451" fmla="*/ 2963607 w 3478528"/>
              <a:gd name="connsiteY451" fmla="*/ 102774 h 696754"/>
              <a:gd name="connsiteX452" fmla="*/ 2988467 w 3478528"/>
              <a:gd name="connsiteY452" fmla="*/ 74199 h 696754"/>
              <a:gd name="connsiteX453" fmla="*/ 3012660 w 3478528"/>
              <a:gd name="connsiteY453" fmla="*/ 105346 h 696754"/>
              <a:gd name="connsiteX454" fmla="*/ 2989705 w 3478528"/>
              <a:gd name="connsiteY454" fmla="*/ 144018 h 696754"/>
              <a:gd name="connsiteX455" fmla="*/ 2971988 w 3478528"/>
              <a:gd name="connsiteY455" fmla="*/ 116681 h 696754"/>
              <a:gd name="connsiteX456" fmla="*/ 2902932 w 3478528"/>
              <a:gd name="connsiteY456" fmla="*/ 191071 h 696754"/>
              <a:gd name="connsiteX457" fmla="*/ 2925221 w 3478528"/>
              <a:gd name="connsiteY457" fmla="*/ 147637 h 696754"/>
              <a:gd name="connsiteX458" fmla="*/ 2892836 w 3478528"/>
              <a:gd name="connsiteY458" fmla="*/ 137255 h 696754"/>
              <a:gd name="connsiteX459" fmla="*/ 2873786 w 3478528"/>
              <a:gd name="connsiteY459" fmla="*/ 185642 h 696754"/>
              <a:gd name="connsiteX460" fmla="*/ 2898932 w 3478528"/>
              <a:gd name="connsiteY460" fmla="*/ 204692 h 696754"/>
              <a:gd name="connsiteX461" fmla="*/ 2888454 w 3478528"/>
              <a:gd name="connsiteY461" fmla="*/ 213455 h 696754"/>
              <a:gd name="connsiteX462" fmla="*/ 2825589 w 3478528"/>
              <a:gd name="connsiteY462" fmla="*/ 225170 h 696754"/>
              <a:gd name="connsiteX463" fmla="*/ 2822827 w 3478528"/>
              <a:gd name="connsiteY463" fmla="*/ 241553 h 696754"/>
              <a:gd name="connsiteX464" fmla="*/ 2857498 w 3478528"/>
              <a:gd name="connsiteY464" fmla="*/ 255841 h 696754"/>
              <a:gd name="connsiteX465" fmla="*/ 2873024 w 3478528"/>
              <a:gd name="connsiteY465" fmla="*/ 223456 h 696754"/>
              <a:gd name="connsiteX466" fmla="*/ 2901599 w 3478528"/>
              <a:gd name="connsiteY466" fmla="*/ 247840 h 696754"/>
              <a:gd name="connsiteX467" fmla="*/ 2914458 w 3478528"/>
              <a:gd name="connsiteY467" fmla="*/ 213836 h 696754"/>
              <a:gd name="connsiteX468" fmla="*/ 2938175 w 3478528"/>
              <a:gd name="connsiteY468" fmla="*/ 240601 h 696754"/>
              <a:gd name="connsiteX469" fmla="*/ 2968750 w 3478528"/>
              <a:gd name="connsiteY469" fmla="*/ 250126 h 696754"/>
              <a:gd name="connsiteX470" fmla="*/ 3010088 w 3478528"/>
              <a:gd name="connsiteY470" fmla="*/ 248411 h 696754"/>
              <a:gd name="connsiteX471" fmla="*/ 3041330 w 3478528"/>
              <a:gd name="connsiteY471" fmla="*/ 249174 h 696754"/>
              <a:gd name="connsiteX472" fmla="*/ 3077049 w 3478528"/>
              <a:gd name="connsiteY472" fmla="*/ 233457 h 696754"/>
              <a:gd name="connsiteX473" fmla="*/ 3091718 w 3478528"/>
              <a:gd name="connsiteY473" fmla="*/ 187833 h 696754"/>
              <a:gd name="connsiteX474" fmla="*/ 3100386 w 3478528"/>
              <a:gd name="connsiteY474" fmla="*/ 190023 h 696754"/>
              <a:gd name="connsiteX475" fmla="*/ 3091718 w 3478528"/>
              <a:gd name="connsiteY475" fmla="*/ 237648 h 696754"/>
              <a:gd name="connsiteX476" fmla="*/ 3124674 w 3478528"/>
              <a:gd name="connsiteY476" fmla="*/ 242601 h 696754"/>
              <a:gd name="connsiteX477" fmla="*/ 3112101 w 3478528"/>
              <a:gd name="connsiteY477" fmla="*/ 264318 h 696754"/>
              <a:gd name="connsiteX478" fmla="*/ 3125436 w 3478528"/>
              <a:gd name="connsiteY478" fmla="*/ 273843 h 696754"/>
              <a:gd name="connsiteX479" fmla="*/ 3157345 w 3478528"/>
              <a:gd name="connsiteY479" fmla="*/ 228504 h 696754"/>
              <a:gd name="connsiteX480" fmla="*/ 3168394 w 3478528"/>
              <a:gd name="connsiteY480" fmla="*/ 279463 h 696754"/>
              <a:gd name="connsiteX481" fmla="*/ 3186587 w 3478528"/>
              <a:gd name="connsiteY481" fmla="*/ 252031 h 696754"/>
              <a:gd name="connsiteX482" fmla="*/ 3202779 w 3478528"/>
              <a:gd name="connsiteY482" fmla="*/ 266890 h 696754"/>
              <a:gd name="connsiteX483" fmla="*/ 3223734 w 3478528"/>
              <a:gd name="connsiteY483" fmla="*/ 270319 h 696754"/>
              <a:gd name="connsiteX484" fmla="*/ 3209447 w 3478528"/>
              <a:gd name="connsiteY484" fmla="*/ 291560 h 696754"/>
              <a:gd name="connsiteX485" fmla="*/ 3246880 w 3478528"/>
              <a:gd name="connsiteY485" fmla="*/ 301085 h 696754"/>
              <a:gd name="connsiteX486" fmla="*/ 3192302 w 3478528"/>
              <a:gd name="connsiteY486" fmla="*/ 315944 h 696754"/>
              <a:gd name="connsiteX487" fmla="*/ 3177443 w 3478528"/>
              <a:gd name="connsiteY487" fmla="*/ 329850 h 696754"/>
              <a:gd name="connsiteX488" fmla="*/ 3170490 w 3478528"/>
              <a:gd name="connsiteY488" fmla="*/ 337661 h 696754"/>
              <a:gd name="connsiteX489" fmla="*/ 3152106 w 3478528"/>
              <a:gd name="connsiteY489" fmla="*/ 371094 h 696754"/>
              <a:gd name="connsiteX490" fmla="*/ 3149249 w 3478528"/>
              <a:gd name="connsiteY490" fmla="*/ 377190 h 696754"/>
              <a:gd name="connsiteX491" fmla="*/ 3094004 w 3478528"/>
              <a:gd name="connsiteY491" fmla="*/ 381666 h 696754"/>
              <a:gd name="connsiteX492" fmla="*/ 3079335 w 3478528"/>
              <a:gd name="connsiteY492" fmla="*/ 329850 h 696754"/>
              <a:gd name="connsiteX493" fmla="*/ 3064095 w 3478528"/>
              <a:gd name="connsiteY493" fmla="*/ 306895 h 696754"/>
              <a:gd name="connsiteX494" fmla="*/ 3043140 w 3478528"/>
              <a:gd name="connsiteY494" fmla="*/ 317658 h 696754"/>
              <a:gd name="connsiteX495" fmla="*/ 3021709 w 3478528"/>
              <a:gd name="connsiteY495" fmla="*/ 352996 h 696754"/>
              <a:gd name="connsiteX496" fmla="*/ 3007136 w 3478528"/>
              <a:gd name="connsiteY496" fmla="*/ 386905 h 696754"/>
              <a:gd name="connsiteX497" fmla="*/ 3026186 w 3478528"/>
              <a:gd name="connsiteY497" fmla="*/ 395001 h 696754"/>
              <a:gd name="connsiteX498" fmla="*/ 3034853 w 3478528"/>
              <a:gd name="connsiteY498" fmla="*/ 379666 h 696754"/>
              <a:gd name="connsiteX499" fmla="*/ 3042474 w 3478528"/>
              <a:gd name="connsiteY499" fmla="*/ 355949 h 696754"/>
              <a:gd name="connsiteX500" fmla="*/ 3056475 w 3478528"/>
              <a:gd name="connsiteY500" fmla="*/ 384524 h 696754"/>
              <a:gd name="connsiteX501" fmla="*/ 3041045 w 3478528"/>
              <a:gd name="connsiteY501" fmla="*/ 403574 h 696754"/>
              <a:gd name="connsiteX502" fmla="*/ 3078478 w 3478528"/>
              <a:gd name="connsiteY502" fmla="*/ 389858 h 696754"/>
              <a:gd name="connsiteX503" fmla="*/ 3113435 w 3478528"/>
              <a:gd name="connsiteY503" fmla="*/ 405098 h 696754"/>
              <a:gd name="connsiteX504" fmla="*/ 3132485 w 3478528"/>
              <a:gd name="connsiteY504" fmla="*/ 396906 h 696754"/>
              <a:gd name="connsiteX505" fmla="*/ 3182586 w 3478528"/>
              <a:gd name="connsiteY505" fmla="*/ 364331 h 696754"/>
              <a:gd name="connsiteX506" fmla="*/ 3190778 w 3478528"/>
              <a:gd name="connsiteY506" fmla="*/ 408908 h 696754"/>
              <a:gd name="connsiteX507" fmla="*/ 3269454 w 3478528"/>
              <a:gd name="connsiteY507" fmla="*/ 438054 h 696754"/>
              <a:gd name="connsiteX508" fmla="*/ 3251547 w 3478528"/>
              <a:gd name="connsiteY508" fmla="*/ 447579 h 696754"/>
              <a:gd name="connsiteX509" fmla="*/ 3189254 w 3478528"/>
              <a:gd name="connsiteY509" fmla="*/ 444341 h 696754"/>
              <a:gd name="connsiteX510" fmla="*/ 3154202 w 3478528"/>
              <a:gd name="connsiteY510" fmla="*/ 448818 h 696754"/>
              <a:gd name="connsiteX511" fmla="*/ 3083717 w 3478528"/>
              <a:gd name="connsiteY511" fmla="*/ 448055 h 696754"/>
              <a:gd name="connsiteX512" fmla="*/ 3020471 w 3478528"/>
              <a:gd name="connsiteY512" fmla="*/ 461867 h 696754"/>
              <a:gd name="connsiteX513" fmla="*/ 2991896 w 3478528"/>
              <a:gd name="connsiteY513" fmla="*/ 459581 h 696754"/>
              <a:gd name="connsiteX514" fmla="*/ 2935984 w 3478528"/>
              <a:gd name="connsiteY514" fmla="*/ 477107 h 696754"/>
              <a:gd name="connsiteX515" fmla="*/ 2916934 w 3478528"/>
              <a:gd name="connsiteY515" fmla="*/ 494442 h 696754"/>
              <a:gd name="connsiteX516" fmla="*/ 2941890 w 3478528"/>
              <a:gd name="connsiteY516" fmla="*/ 502919 h 696754"/>
              <a:gd name="connsiteX517" fmla="*/ 2994182 w 3478528"/>
              <a:gd name="connsiteY517" fmla="*/ 515397 h 696754"/>
              <a:gd name="connsiteX518" fmla="*/ 3080669 w 3478528"/>
              <a:gd name="connsiteY518" fmla="*/ 507777 h 696754"/>
              <a:gd name="connsiteX519" fmla="*/ 3099719 w 3478528"/>
              <a:gd name="connsiteY519" fmla="*/ 506634 h 696754"/>
              <a:gd name="connsiteX520" fmla="*/ 3131723 w 3478528"/>
              <a:gd name="connsiteY520" fmla="*/ 516159 h 696754"/>
              <a:gd name="connsiteX521" fmla="*/ 3211447 w 3478528"/>
              <a:gd name="connsiteY521" fmla="*/ 513016 h 696754"/>
              <a:gd name="connsiteX522" fmla="*/ 3253548 w 3478528"/>
              <a:gd name="connsiteY522" fmla="*/ 530447 h 696754"/>
              <a:gd name="connsiteX523" fmla="*/ 3236688 w 3478528"/>
              <a:gd name="connsiteY523" fmla="*/ 538543 h 696754"/>
              <a:gd name="connsiteX524" fmla="*/ 3106101 w 3478528"/>
              <a:gd name="connsiteY524" fmla="*/ 538543 h 696754"/>
              <a:gd name="connsiteX525" fmla="*/ 2871309 w 3478528"/>
              <a:gd name="connsiteY525" fmla="*/ 537305 h 696754"/>
              <a:gd name="connsiteX526" fmla="*/ 2764153 w 3478528"/>
              <a:gd name="connsiteY526" fmla="*/ 535590 h 696754"/>
              <a:gd name="connsiteX527" fmla="*/ 2752913 w 3478528"/>
              <a:gd name="connsiteY527" fmla="*/ 544353 h 696754"/>
              <a:gd name="connsiteX528" fmla="*/ 2808825 w 3478528"/>
              <a:gd name="connsiteY528" fmla="*/ 544353 h 696754"/>
              <a:gd name="connsiteX529" fmla="*/ 2718052 w 3478528"/>
              <a:gd name="connsiteY529" fmla="*/ 582453 h 696754"/>
              <a:gd name="connsiteX530" fmla="*/ 2646043 w 3478528"/>
              <a:gd name="connsiteY530" fmla="*/ 578643 h 696754"/>
              <a:gd name="connsiteX531" fmla="*/ 2542030 w 3478528"/>
              <a:gd name="connsiteY531" fmla="*/ 590835 h 696754"/>
              <a:gd name="connsiteX532" fmla="*/ 2563842 w 3478528"/>
              <a:gd name="connsiteY532" fmla="*/ 605980 h 696754"/>
              <a:gd name="connsiteX533" fmla="*/ 2510693 w 3478528"/>
              <a:gd name="connsiteY533" fmla="*/ 619315 h 696754"/>
              <a:gd name="connsiteX534" fmla="*/ 2488119 w 3478528"/>
              <a:gd name="connsiteY534" fmla="*/ 584358 h 696754"/>
              <a:gd name="connsiteX535" fmla="*/ 2435541 w 3478528"/>
              <a:gd name="connsiteY535" fmla="*/ 618553 h 696754"/>
              <a:gd name="connsiteX536" fmla="*/ 2409728 w 3478528"/>
              <a:gd name="connsiteY536" fmla="*/ 607980 h 696754"/>
              <a:gd name="connsiteX537" fmla="*/ 2371628 w 3478528"/>
              <a:gd name="connsiteY537" fmla="*/ 615124 h 696754"/>
              <a:gd name="connsiteX538" fmla="*/ 2362103 w 3478528"/>
              <a:gd name="connsiteY538" fmla="*/ 618172 h 696754"/>
              <a:gd name="connsiteX539" fmla="*/ 2286665 w 3478528"/>
              <a:gd name="connsiteY539" fmla="*/ 610743 h 696754"/>
              <a:gd name="connsiteX540" fmla="*/ 2206845 w 3478528"/>
              <a:gd name="connsiteY540" fmla="*/ 611981 h 696754"/>
              <a:gd name="connsiteX541" fmla="*/ 2039586 w 3478528"/>
              <a:gd name="connsiteY541" fmla="*/ 619410 h 696754"/>
              <a:gd name="connsiteX542" fmla="*/ 1837561 w 3478528"/>
              <a:gd name="connsiteY542" fmla="*/ 620839 h 696754"/>
              <a:gd name="connsiteX543" fmla="*/ 1534572 w 3478528"/>
              <a:gd name="connsiteY543" fmla="*/ 630840 h 696754"/>
              <a:gd name="connsiteX544" fmla="*/ 1225485 w 3478528"/>
              <a:gd name="connsiteY544" fmla="*/ 643413 h 696754"/>
              <a:gd name="connsiteX545" fmla="*/ 942499 w 3478528"/>
              <a:gd name="connsiteY545" fmla="*/ 647414 h 696754"/>
              <a:gd name="connsiteX546" fmla="*/ 841534 w 3478528"/>
              <a:gd name="connsiteY546" fmla="*/ 653415 h 696754"/>
              <a:gd name="connsiteX547" fmla="*/ 592551 w 3478528"/>
              <a:gd name="connsiteY547" fmla="*/ 659892 h 696754"/>
              <a:gd name="connsiteX548" fmla="*/ 397098 w 3478528"/>
              <a:gd name="connsiteY548" fmla="*/ 657034 h 696754"/>
              <a:gd name="connsiteX549" fmla="*/ 347663 w 3478528"/>
              <a:gd name="connsiteY549" fmla="*/ 647033 h 696754"/>
              <a:gd name="connsiteX550" fmla="*/ 278893 w 3478528"/>
              <a:gd name="connsiteY550" fmla="*/ 645033 h 696754"/>
              <a:gd name="connsiteX551" fmla="*/ 256604 w 3478528"/>
              <a:gd name="connsiteY551" fmla="*/ 646461 h 696754"/>
              <a:gd name="connsiteX552" fmla="*/ 269654 w 3478528"/>
              <a:gd name="connsiteY552" fmla="*/ 628554 h 696754"/>
              <a:gd name="connsiteX553" fmla="*/ 237078 w 3478528"/>
              <a:gd name="connsiteY553" fmla="*/ 620744 h 696754"/>
              <a:gd name="connsiteX554" fmla="*/ 225172 w 3478528"/>
              <a:gd name="connsiteY554" fmla="*/ 617982 h 696754"/>
              <a:gd name="connsiteX555" fmla="*/ 190787 w 3478528"/>
              <a:gd name="connsiteY555" fmla="*/ 607123 h 696754"/>
              <a:gd name="connsiteX556" fmla="*/ 136017 w 3478528"/>
              <a:gd name="connsiteY556" fmla="*/ 597598 h 696754"/>
              <a:gd name="connsiteX557" fmla="*/ 178690 w 3478528"/>
              <a:gd name="connsiteY557" fmla="*/ 575595 h 696754"/>
              <a:gd name="connsiteX558" fmla="*/ 191453 w 3478528"/>
              <a:gd name="connsiteY558" fmla="*/ 577691 h 696754"/>
              <a:gd name="connsiteX559" fmla="*/ 207836 w 3478528"/>
              <a:gd name="connsiteY559" fmla="*/ 563594 h 696754"/>
              <a:gd name="connsiteX560" fmla="*/ 196883 w 3478528"/>
              <a:gd name="connsiteY560" fmla="*/ 546068 h 696754"/>
              <a:gd name="connsiteX561" fmla="*/ 166498 w 3478528"/>
              <a:gd name="connsiteY561" fmla="*/ 520922 h 696754"/>
              <a:gd name="connsiteX562" fmla="*/ 153829 w 3478528"/>
              <a:gd name="connsiteY562" fmla="*/ 499014 h 696754"/>
              <a:gd name="connsiteX563" fmla="*/ 125254 w 3478528"/>
              <a:gd name="connsiteY563" fmla="*/ 451961 h 696754"/>
              <a:gd name="connsiteX564" fmla="*/ 112490 w 3478528"/>
              <a:gd name="connsiteY564" fmla="*/ 443102 h 696754"/>
              <a:gd name="connsiteX565" fmla="*/ 52768 w 3478528"/>
              <a:gd name="connsiteY565" fmla="*/ 376427 h 696754"/>
              <a:gd name="connsiteX566" fmla="*/ 76390 w 3478528"/>
              <a:gd name="connsiteY566" fmla="*/ 326231 h 696754"/>
              <a:gd name="connsiteX567" fmla="*/ 32099 w 3478528"/>
              <a:gd name="connsiteY567" fmla="*/ 250983 h 696754"/>
              <a:gd name="connsiteX568" fmla="*/ 0 w 3478528"/>
              <a:gd name="connsiteY568" fmla="*/ 223266 h 696754"/>
              <a:gd name="connsiteX569" fmla="*/ 52006 w 3478528"/>
              <a:gd name="connsiteY569" fmla="*/ 194691 h 696754"/>
              <a:gd name="connsiteX570" fmla="*/ 140208 w 3478528"/>
              <a:gd name="connsiteY570" fmla="*/ 184118 h 696754"/>
              <a:gd name="connsiteX571" fmla="*/ 153162 w 3478528"/>
              <a:gd name="connsiteY571" fmla="*/ 166211 h 696754"/>
              <a:gd name="connsiteX572" fmla="*/ 182880 w 3478528"/>
              <a:gd name="connsiteY572" fmla="*/ 144208 h 696754"/>
              <a:gd name="connsiteX573" fmla="*/ 233744 w 3478528"/>
              <a:gd name="connsiteY573" fmla="*/ 134683 h 696754"/>
              <a:gd name="connsiteX574" fmla="*/ 232982 w 3478528"/>
              <a:gd name="connsiteY574" fmla="*/ 127920 h 696754"/>
              <a:gd name="connsiteX575" fmla="*/ 198026 w 3478528"/>
              <a:gd name="connsiteY575" fmla="*/ 123348 h 696754"/>
              <a:gd name="connsiteX576" fmla="*/ 197168 w 3478528"/>
              <a:gd name="connsiteY576" fmla="*/ 116014 h 696754"/>
              <a:gd name="connsiteX577" fmla="*/ 301943 w 3478528"/>
              <a:gd name="connsiteY577" fmla="*/ 88582 h 696754"/>
              <a:gd name="connsiteX578" fmla="*/ 320992 w 3478528"/>
              <a:gd name="connsiteY578" fmla="*/ 93154 h 696754"/>
              <a:gd name="connsiteX579" fmla="*/ 363665 w 3478528"/>
              <a:gd name="connsiteY579" fmla="*/ 97821 h 696754"/>
              <a:gd name="connsiteX580" fmla="*/ 526638 w 3478528"/>
              <a:gd name="connsiteY580" fmla="*/ 76961 h 696754"/>
              <a:gd name="connsiteX581" fmla="*/ 660941 w 3478528"/>
              <a:gd name="connsiteY581" fmla="*/ 64960 h 696754"/>
              <a:gd name="connsiteX582" fmla="*/ 677609 w 3478528"/>
              <a:gd name="connsiteY582" fmla="*/ 63531 h 696754"/>
              <a:gd name="connsiteX583" fmla="*/ 790670 w 3478528"/>
              <a:gd name="connsiteY583" fmla="*/ 49720 h 696754"/>
              <a:gd name="connsiteX584" fmla="*/ 910115 w 3478528"/>
              <a:gd name="connsiteY584" fmla="*/ 39433 h 696754"/>
              <a:gd name="connsiteX585" fmla="*/ 1044988 w 3478528"/>
              <a:gd name="connsiteY585" fmla="*/ 37337 h 696754"/>
              <a:gd name="connsiteX586" fmla="*/ 1115854 w 3478528"/>
              <a:gd name="connsiteY586" fmla="*/ 36766 h 696754"/>
              <a:gd name="connsiteX587" fmla="*/ 1125379 w 3478528"/>
              <a:gd name="connsiteY587" fmla="*/ 36290 h 696754"/>
              <a:gd name="connsiteX588" fmla="*/ 1195197 w 3478528"/>
              <a:gd name="connsiteY588" fmla="*/ 33813 h 696754"/>
              <a:gd name="connsiteX589" fmla="*/ 1292160 w 3478528"/>
              <a:gd name="connsiteY589" fmla="*/ 10668 h 696754"/>
              <a:gd name="connsiteX590" fmla="*/ 1336072 w 3478528"/>
              <a:gd name="connsiteY590" fmla="*/ 13811 h 696754"/>
              <a:gd name="connsiteX591" fmla="*/ 1381791 w 3478528"/>
              <a:gd name="connsiteY591" fmla="*/ 15430 h 696754"/>
              <a:gd name="connsiteX592" fmla="*/ 1412272 w 3478528"/>
              <a:gd name="connsiteY592" fmla="*/ 21050 h 696754"/>
              <a:gd name="connsiteX593" fmla="*/ 1482279 w 3478528"/>
              <a:gd name="connsiteY593" fmla="*/ 5619 h 696754"/>
              <a:gd name="connsiteX594" fmla="*/ 1503711 w 3478528"/>
              <a:gd name="connsiteY594" fmla="*/ 2285 h 696754"/>
              <a:gd name="connsiteX595" fmla="*/ 1555811 w 3478528"/>
              <a:gd name="connsiteY595" fmla="*/ 19907 h 696754"/>
              <a:gd name="connsiteX596" fmla="*/ 1602104 w 3478528"/>
              <a:gd name="connsiteY596" fmla="*/ 20574 h 696754"/>
              <a:gd name="connsiteX597" fmla="*/ 1631918 w 3478528"/>
              <a:gd name="connsiteY597" fmla="*/ 20002 h 696754"/>
              <a:gd name="connsiteX598" fmla="*/ 1686687 w 3478528"/>
              <a:gd name="connsiteY598" fmla="*/ 11620 h 696754"/>
              <a:gd name="connsiteX599" fmla="*/ 1722404 w 3478528"/>
              <a:gd name="connsiteY599" fmla="*/ 0 h 696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Lst>
            <a:rect l="l" t="t" r="r" b="b"/>
            <a:pathLst>
              <a:path w="3478528" h="696754">
                <a:moveTo>
                  <a:pt x="306894" y="689420"/>
                </a:moveTo>
                <a:cubicBezTo>
                  <a:pt x="307637" y="690134"/>
                  <a:pt x="308341" y="690896"/>
                  <a:pt x="308989" y="691705"/>
                </a:cubicBezTo>
                <a:cubicBezTo>
                  <a:pt x="308418" y="693230"/>
                  <a:pt x="307656" y="695039"/>
                  <a:pt x="306894" y="696754"/>
                </a:cubicBezTo>
                <a:cubicBezTo>
                  <a:pt x="306227" y="696087"/>
                  <a:pt x="304798" y="695230"/>
                  <a:pt x="304893" y="694658"/>
                </a:cubicBezTo>
                <a:cubicBezTo>
                  <a:pt x="305417" y="692858"/>
                  <a:pt x="306084" y="691105"/>
                  <a:pt x="306894" y="689420"/>
                </a:cubicBezTo>
                <a:close/>
                <a:moveTo>
                  <a:pt x="2826446" y="612267"/>
                </a:moveTo>
                <a:cubicBezTo>
                  <a:pt x="2828046" y="613295"/>
                  <a:pt x="2829542" y="614476"/>
                  <a:pt x="2830923" y="615791"/>
                </a:cubicBezTo>
                <a:lnTo>
                  <a:pt x="2824827" y="617982"/>
                </a:lnTo>
                <a:cubicBezTo>
                  <a:pt x="2824237" y="616515"/>
                  <a:pt x="2823827" y="614981"/>
                  <a:pt x="2823589" y="613410"/>
                </a:cubicBezTo>
                <a:cubicBezTo>
                  <a:pt x="2824360" y="612676"/>
                  <a:pt x="2825379" y="612267"/>
                  <a:pt x="2826446" y="612267"/>
                </a:cubicBezTo>
                <a:close/>
                <a:moveTo>
                  <a:pt x="2752056" y="609124"/>
                </a:moveTo>
                <a:lnTo>
                  <a:pt x="2755009" y="613981"/>
                </a:lnTo>
                <a:lnTo>
                  <a:pt x="2751199" y="617601"/>
                </a:lnTo>
                <a:lnTo>
                  <a:pt x="2746913" y="612267"/>
                </a:lnTo>
                <a:close/>
                <a:moveTo>
                  <a:pt x="2635185" y="600266"/>
                </a:moveTo>
                <a:cubicBezTo>
                  <a:pt x="2635661" y="599599"/>
                  <a:pt x="2638804" y="601314"/>
                  <a:pt x="2644519" y="603123"/>
                </a:cubicBezTo>
                <a:lnTo>
                  <a:pt x="2631470" y="607600"/>
                </a:lnTo>
                <a:cubicBezTo>
                  <a:pt x="2632318" y="604980"/>
                  <a:pt x="2633575" y="602504"/>
                  <a:pt x="2635185" y="600266"/>
                </a:cubicBezTo>
                <a:close/>
                <a:moveTo>
                  <a:pt x="2528981" y="585692"/>
                </a:moveTo>
                <a:cubicBezTo>
                  <a:pt x="2528409" y="585692"/>
                  <a:pt x="2526885" y="587406"/>
                  <a:pt x="2526980" y="587502"/>
                </a:cubicBezTo>
                <a:cubicBezTo>
                  <a:pt x="2527076" y="587597"/>
                  <a:pt x="2529267" y="590930"/>
                  <a:pt x="2530124" y="590740"/>
                </a:cubicBezTo>
                <a:lnTo>
                  <a:pt x="2534417" y="587754"/>
                </a:lnTo>
                <a:lnTo>
                  <a:pt x="2534505" y="587787"/>
                </a:lnTo>
                <a:lnTo>
                  <a:pt x="2534505" y="587692"/>
                </a:lnTo>
                <a:lnTo>
                  <a:pt x="2534417" y="587754"/>
                </a:lnTo>
                <a:close/>
                <a:moveTo>
                  <a:pt x="2281807" y="585406"/>
                </a:moveTo>
                <a:lnTo>
                  <a:pt x="2278664" y="589216"/>
                </a:lnTo>
                <a:cubicBezTo>
                  <a:pt x="2280312" y="590254"/>
                  <a:pt x="2282160" y="590930"/>
                  <a:pt x="2284093" y="591216"/>
                </a:cubicBezTo>
                <a:cubicBezTo>
                  <a:pt x="2285045" y="591216"/>
                  <a:pt x="2285903" y="588740"/>
                  <a:pt x="2286760" y="587311"/>
                </a:cubicBezTo>
                <a:close/>
                <a:moveTo>
                  <a:pt x="3064476" y="559880"/>
                </a:moveTo>
                <a:lnTo>
                  <a:pt x="3072572" y="560451"/>
                </a:lnTo>
                <a:cubicBezTo>
                  <a:pt x="3072763" y="561118"/>
                  <a:pt x="3072667" y="561784"/>
                  <a:pt x="3072667" y="562451"/>
                </a:cubicBezTo>
                <a:lnTo>
                  <a:pt x="3064476" y="561689"/>
                </a:lnTo>
                <a:cubicBezTo>
                  <a:pt x="3064476" y="561118"/>
                  <a:pt x="3064476" y="560451"/>
                  <a:pt x="3064476" y="559880"/>
                </a:cubicBezTo>
                <a:close/>
                <a:moveTo>
                  <a:pt x="151542" y="558546"/>
                </a:moveTo>
                <a:cubicBezTo>
                  <a:pt x="151980" y="560203"/>
                  <a:pt x="152265" y="561889"/>
                  <a:pt x="152399" y="563594"/>
                </a:cubicBezTo>
                <a:cubicBezTo>
                  <a:pt x="148494" y="564927"/>
                  <a:pt x="144493" y="565880"/>
                  <a:pt x="140493" y="566928"/>
                </a:cubicBezTo>
                <a:lnTo>
                  <a:pt x="139064" y="561308"/>
                </a:lnTo>
                <a:close/>
                <a:moveTo>
                  <a:pt x="2931304" y="557508"/>
                </a:moveTo>
                <a:lnTo>
                  <a:pt x="2946081" y="579120"/>
                </a:lnTo>
                <a:lnTo>
                  <a:pt x="2914553" y="583406"/>
                </a:lnTo>
                <a:cubicBezTo>
                  <a:pt x="2913601" y="581025"/>
                  <a:pt x="2912648" y="578739"/>
                  <a:pt x="2911791" y="576453"/>
                </a:cubicBezTo>
                <a:close/>
                <a:moveTo>
                  <a:pt x="2930841" y="556832"/>
                </a:moveTo>
                <a:lnTo>
                  <a:pt x="2930935" y="556926"/>
                </a:lnTo>
                <a:lnTo>
                  <a:pt x="2932532" y="556926"/>
                </a:lnTo>
                <a:lnTo>
                  <a:pt x="2931412" y="557593"/>
                </a:lnTo>
                <a:lnTo>
                  <a:pt x="2931323" y="557489"/>
                </a:lnTo>
                <a:lnTo>
                  <a:pt x="2931304" y="557508"/>
                </a:lnTo>
                <a:lnTo>
                  <a:pt x="2931161" y="557300"/>
                </a:lnTo>
                <a:lnTo>
                  <a:pt x="2930841" y="556926"/>
                </a:lnTo>
                <a:lnTo>
                  <a:pt x="2930905" y="556926"/>
                </a:lnTo>
                <a:close/>
                <a:moveTo>
                  <a:pt x="2939889" y="552545"/>
                </a:moveTo>
                <a:lnTo>
                  <a:pt x="2941318" y="556926"/>
                </a:lnTo>
                <a:lnTo>
                  <a:pt x="2932532" y="556926"/>
                </a:lnTo>
                <a:close/>
                <a:moveTo>
                  <a:pt x="2846830" y="549878"/>
                </a:moveTo>
                <a:cubicBezTo>
                  <a:pt x="2826732" y="586454"/>
                  <a:pt x="2824732" y="587025"/>
                  <a:pt x="2801396" y="568928"/>
                </a:cubicBezTo>
                <a:close/>
                <a:moveTo>
                  <a:pt x="2882835" y="549212"/>
                </a:moveTo>
                <a:lnTo>
                  <a:pt x="2887216" y="552450"/>
                </a:lnTo>
                <a:cubicBezTo>
                  <a:pt x="2885216" y="560356"/>
                  <a:pt x="2883120" y="568166"/>
                  <a:pt x="2880644" y="578072"/>
                </a:cubicBezTo>
                <a:lnTo>
                  <a:pt x="2859308" y="569690"/>
                </a:lnTo>
                <a:close/>
                <a:moveTo>
                  <a:pt x="3275169" y="539306"/>
                </a:moveTo>
                <a:lnTo>
                  <a:pt x="3286123" y="539306"/>
                </a:lnTo>
                <a:lnTo>
                  <a:pt x="3286123" y="542163"/>
                </a:lnTo>
                <a:lnTo>
                  <a:pt x="3275169" y="542163"/>
                </a:lnTo>
                <a:close/>
                <a:moveTo>
                  <a:pt x="2698455" y="538388"/>
                </a:moveTo>
                <a:cubicBezTo>
                  <a:pt x="2691787" y="539519"/>
                  <a:pt x="2687715" y="542305"/>
                  <a:pt x="2679571" y="547877"/>
                </a:cubicBezTo>
                <a:cubicBezTo>
                  <a:pt x="2697002" y="546449"/>
                  <a:pt x="2716147" y="558736"/>
                  <a:pt x="2732911" y="538829"/>
                </a:cubicBezTo>
                <a:cubicBezTo>
                  <a:pt x="2714385" y="537781"/>
                  <a:pt x="2705122" y="537257"/>
                  <a:pt x="2698455" y="538388"/>
                </a:cubicBezTo>
                <a:close/>
                <a:moveTo>
                  <a:pt x="2793014" y="462534"/>
                </a:moveTo>
                <a:lnTo>
                  <a:pt x="2771106" y="493394"/>
                </a:lnTo>
                <a:cubicBezTo>
                  <a:pt x="2799015" y="495871"/>
                  <a:pt x="2824161" y="498728"/>
                  <a:pt x="2849307" y="500252"/>
                </a:cubicBezTo>
                <a:cubicBezTo>
                  <a:pt x="2866261" y="501205"/>
                  <a:pt x="2879691" y="496157"/>
                  <a:pt x="2881025" y="475773"/>
                </a:cubicBezTo>
                <a:cubicBezTo>
                  <a:pt x="2881025" y="474059"/>
                  <a:pt x="2886073" y="472820"/>
                  <a:pt x="2891026" y="470058"/>
                </a:cubicBezTo>
                <a:lnTo>
                  <a:pt x="2891026" y="497204"/>
                </a:lnTo>
                <a:lnTo>
                  <a:pt x="2911124" y="493871"/>
                </a:lnTo>
                <a:cubicBezTo>
                  <a:pt x="2909219" y="482536"/>
                  <a:pt x="2907600" y="473487"/>
                  <a:pt x="2905694" y="462534"/>
                </a:cubicBezTo>
                <a:lnTo>
                  <a:pt x="2853307" y="462534"/>
                </a:lnTo>
                <a:cubicBezTo>
                  <a:pt x="2853307" y="468629"/>
                  <a:pt x="2854260" y="475964"/>
                  <a:pt x="2853307" y="476345"/>
                </a:cubicBezTo>
                <a:cubicBezTo>
                  <a:pt x="2840905" y="480364"/>
                  <a:pt x="2828142" y="483203"/>
                  <a:pt x="2815207" y="484822"/>
                </a:cubicBezTo>
                <a:cubicBezTo>
                  <a:pt x="2813207" y="484822"/>
                  <a:pt x="2811207" y="473583"/>
                  <a:pt x="2807111" y="469582"/>
                </a:cubicBezTo>
                <a:cubicBezTo>
                  <a:pt x="2802872" y="466410"/>
                  <a:pt x="2798100" y="464020"/>
                  <a:pt x="2793014" y="462534"/>
                </a:cubicBezTo>
                <a:close/>
                <a:moveTo>
                  <a:pt x="2833781" y="459867"/>
                </a:moveTo>
                <a:cubicBezTo>
                  <a:pt x="2831828" y="460867"/>
                  <a:pt x="2830056" y="462191"/>
                  <a:pt x="2828542" y="463772"/>
                </a:cubicBezTo>
                <a:cubicBezTo>
                  <a:pt x="2827970" y="464534"/>
                  <a:pt x="2829113" y="466629"/>
                  <a:pt x="2829399" y="468058"/>
                </a:cubicBezTo>
                <a:lnTo>
                  <a:pt x="2835210" y="466058"/>
                </a:lnTo>
                <a:close/>
                <a:moveTo>
                  <a:pt x="2759486" y="456723"/>
                </a:moveTo>
                <a:cubicBezTo>
                  <a:pt x="2729673" y="455009"/>
                  <a:pt x="2729673" y="455009"/>
                  <a:pt x="2695002" y="491013"/>
                </a:cubicBezTo>
                <a:lnTo>
                  <a:pt x="2694525" y="491109"/>
                </a:lnTo>
                <a:lnTo>
                  <a:pt x="2731959" y="491109"/>
                </a:lnTo>
                <a:lnTo>
                  <a:pt x="2725862" y="510635"/>
                </a:lnTo>
                <a:cubicBezTo>
                  <a:pt x="2764820" y="505396"/>
                  <a:pt x="2742531" y="472059"/>
                  <a:pt x="2759486" y="456723"/>
                </a:cubicBezTo>
                <a:close/>
                <a:moveTo>
                  <a:pt x="3407569" y="444741"/>
                </a:moveTo>
                <a:lnTo>
                  <a:pt x="3407474" y="447122"/>
                </a:lnTo>
                <a:lnTo>
                  <a:pt x="3404712" y="445884"/>
                </a:lnTo>
                <a:close/>
                <a:moveTo>
                  <a:pt x="3364894" y="437579"/>
                </a:moveTo>
                <a:cubicBezTo>
                  <a:pt x="3365752" y="437959"/>
                  <a:pt x="3366514" y="441484"/>
                  <a:pt x="3367752" y="444627"/>
                </a:cubicBezTo>
                <a:cubicBezTo>
                  <a:pt x="3364752" y="445084"/>
                  <a:pt x="3361704" y="445084"/>
                  <a:pt x="3358703" y="444627"/>
                </a:cubicBezTo>
                <a:cubicBezTo>
                  <a:pt x="3357560" y="444627"/>
                  <a:pt x="3357084" y="441198"/>
                  <a:pt x="3356227" y="439293"/>
                </a:cubicBezTo>
                <a:cubicBezTo>
                  <a:pt x="3359037" y="438369"/>
                  <a:pt x="3361942" y="437788"/>
                  <a:pt x="3364894" y="437579"/>
                </a:cubicBezTo>
                <a:close/>
                <a:moveTo>
                  <a:pt x="3340606" y="435578"/>
                </a:moveTo>
                <a:cubicBezTo>
                  <a:pt x="3340606" y="435578"/>
                  <a:pt x="3343083" y="436721"/>
                  <a:pt x="3342987" y="437007"/>
                </a:cubicBezTo>
                <a:cubicBezTo>
                  <a:pt x="3342530" y="438702"/>
                  <a:pt x="3341921" y="440359"/>
                  <a:pt x="3341178" y="441959"/>
                </a:cubicBezTo>
                <a:lnTo>
                  <a:pt x="3336320" y="438911"/>
                </a:lnTo>
                <a:cubicBezTo>
                  <a:pt x="3337644" y="437664"/>
                  <a:pt x="3339073" y="436549"/>
                  <a:pt x="3340606" y="435578"/>
                </a:cubicBezTo>
                <a:close/>
                <a:moveTo>
                  <a:pt x="3299458" y="410432"/>
                </a:moveTo>
                <a:lnTo>
                  <a:pt x="3269740" y="428339"/>
                </a:lnTo>
                <a:cubicBezTo>
                  <a:pt x="3272788" y="409289"/>
                  <a:pt x="3272788" y="409289"/>
                  <a:pt x="3299458" y="410432"/>
                </a:cubicBezTo>
                <a:close/>
                <a:moveTo>
                  <a:pt x="3281837" y="384143"/>
                </a:moveTo>
                <a:cubicBezTo>
                  <a:pt x="3277360" y="405098"/>
                  <a:pt x="3264406" y="410527"/>
                  <a:pt x="3231354" y="404240"/>
                </a:cubicBezTo>
                <a:cubicBezTo>
                  <a:pt x="3229544" y="393763"/>
                  <a:pt x="3233640" y="388143"/>
                  <a:pt x="3244689" y="387286"/>
                </a:cubicBezTo>
                <a:cubicBezTo>
                  <a:pt x="3255738" y="386428"/>
                  <a:pt x="3268121" y="385381"/>
                  <a:pt x="3281837" y="384143"/>
                </a:cubicBezTo>
                <a:close/>
                <a:moveTo>
                  <a:pt x="3434808" y="383191"/>
                </a:moveTo>
                <a:cubicBezTo>
                  <a:pt x="3435703" y="383238"/>
                  <a:pt x="3436579" y="383467"/>
                  <a:pt x="3437380" y="383857"/>
                </a:cubicBezTo>
                <a:cubicBezTo>
                  <a:pt x="3437951" y="384238"/>
                  <a:pt x="3437189" y="385381"/>
                  <a:pt x="3437284" y="386239"/>
                </a:cubicBezTo>
                <a:lnTo>
                  <a:pt x="3434808" y="387001"/>
                </a:lnTo>
                <a:close/>
                <a:moveTo>
                  <a:pt x="3367670" y="376618"/>
                </a:moveTo>
                <a:cubicBezTo>
                  <a:pt x="3371587" y="378023"/>
                  <a:pt x="3375182" y="381905"/>
                  <a:pt x="3378325" y="388810"/>
                </a:cubicBezTo>
                <a:lnTo>
                  <a:pt x="3331843" y="416528"/>
                </a:lnTo>
                <a:cubicBezTo>
                  <a:pt x="3325366" y="396907"/>
                  <a:pt x="3341368" y="388430"/>
                  <a:pt x="3355084" y="379285"/>
                </a:cubicBezTo>
                <a:cubicBezTo>
                  <a:pt x="3359514" y="376285"/>
                  <a:pt x="3363752" y="375214"/>
                  <a:pt x="3367670" y="376618"/>
                </a:cubicBezTo>
                <a:close/>
                <a:moveTo>
                  <a:pt x="2677952" y="371189"/>
                </a:moveTo>
                <a:lnTo>
                  <a:pt x="2677952" y="371379"/>
                </a:lnTo>
                <a:cubicBezTo>
                  <a:pt x="2676713" y="372999"/>
                  <a:pt x="2674999" y="374237"/>
                  <a:pt x="2674904" y="375570"/>
                </a:cubicBezTo>
                <a:cubicBezTo>
                  <a:pt x="2675151" y="377370"/>
                  <a:pt x="2675809" y="379094"/>
                  <a:pt x="2676809" y="380619"/>
                </a:cubicBezTo>
                <a:cubicBezTo>
                  <a:pt x="2678047" y="379571"/>
                  <a:pt x="2680333" y="378618"/>
                  <a:pt x="2680428" y="377475"/>
                </a:cubicBezTo>
                <a:cubicBezTo>
                  <a:pt x="2680524" y="376332"/>
                  <a:pt x="2679095" y="373856"/>
                  <a:pt x="2677952" y="371189"/>
                </a:cubicBezTo>
                <a:close/>
                <a:moveTo>
                  <a:pt x="3336891" y="364808"/>
                </a:moveTo>
                <a:lnTo>
                  <a:pt x="3341272" y="364808"/>
                </a:lnTo>
                <a:lnTo>
                  <a:pt x="3338986" y="366332"/>
                </a:lnTo>
                <a:close/>
                <a:moveTo>
                  <a:pt x="3214971" y="362617"/>
                </a:moveTo>
                <a:cubicBezTo>
                  <a:pt x="3217829" y="368141"/>
                  <a:pt x="3220305" y="370808"/>
                  <a:pt x="3220401" y="373475"/>
                </a:cubicBezTo>
                <a:cubicBezTo>
                  <a:pt x="3220496" y="376142"/>
                  <a:pt x="3218019" y="378809"/>
                  <a:pt x="3216686" y="381476"/>
                </a:cubicBezTo>
                <a:cubicBezTo>
                  <a:pt x="3214209" y="379285"/>
                  <a:pt x="3210876" y="377476"/>
                  <a:pt x="3209637" y="374714"/>
                </a:cubicBezTo>
                <a:cubicBezTo>
                  <a:pt x="3208399" y="371951"/>
                  <a:pt x="3211542" y="369951"/>
                  <a:pt x="3214971" y="362617"/>
                </a:cubicBezTo>
                <a:close/>
                <a:moveTo>
                  <a:pt x="3362513" y="362426"/>
                </a:moveTo>
                <a:cubicBezTo>
                  <a:pt x="3363390" y="362692"/>
                  <a:pt x="3364209" y="363149"/>
                  <a:pt x="3364895" y="363759"/>
                </a:cubicBezTo>
                <a:cubicBezTo>
                  <a:pt x="3364895" y="363759"/>
                  <a:pt x="3364419" y="364997"/>
                  <a:pt x="3364228" y="365664"/>
                </a:cubicBezTo>
                <a:lnTo>
                  <a:pt x="3360323" y="363759"/>
                </a:lnTo>
                <a:close/>
                <a:moveTo>
                  <a:pt x="2884835" y="339375"/>
                </a:moveTo>
                <a:cubicBezTo>
                  <a:pt x="2904552" y="368331"/>
                  <a:pt x="2909886" y="368331"/>
                  <a:pt x="2932460" y="339375"/>
                </a:cubicBezTo>
                <a:close/>
                <a:moveTo>
                  <a:pt x="2749866" y="337566"/>
                </a:moveTo>
                <a:lnTo>
                  <a:pt x="2733673" y="346519"/>
                </a:lnTo>
                <a:lnTo>
                  <a:pt x="2739388" y="356044"/>
                </a:lnTo>
                <a:cubicBezTo>
                  <a:pt x="2744436" y="352910"/>
                  <a:pt x="2749275" y="349443"/>
                  <a:pt x="2753866" y="345662"/>
                </a:cubicBezTo>
                <a:cubicBezTo>
                  <a:pt x="2754437" y="345090"/>
                  <a:pt x="2751294" y="340328"/>
                  <a:pt x="2749866" y="337566"/>
                </a:cubicBezTo>
                <a:close/>
                <a:moveTo>
                  <a:pt x="3365561" y="336232"/>
                </a:moveTo>
                <a:cubicBezTo>
                  <a:pt x="3366895" y="335946"/>
                  <a:pt x="3369180" y="339947"/>
                  <a:pt x="3372895" y="344043"/>
                </a:cubicBezTo>
                <a:cubicBezTo>
                  <a:pt x="3369162" y="346138"/>
                  <a:pt x="3365104" y="347586"/>
                  <a:pt x="3360894" y="348329"/>
                </a:cubicBezTo>
                <a:cubicBezTo>
                  <a:pt x="3359370" y="348329"/>
                  <a:pt x="3357655" y="344138"/>
                  <a:pt x="3356036" y="341852"/>
                </a:cubicBezTo>
                <a:cubicBezTo>
                  <a:pt x="3358903" y="339499"/>
                  <a:pt x="3362113" y="337604"/>
                  <a:pt x="3365561" y="336232"/>
                </a:cubicBezTo>
                <a:close/>
                <a:moveTo>
                  <a:pt x="2696430" y="330422"/>
                </a:moveTo>
                <a:lnTo>
                  <a:pt x="2688239" y="331565"/>
                </a:lnTo>
                <a:cubicBezTo>
                  <a:pt x="2689001" y="337280"/>
                  <a:pt x="2689858" y="342995"/>
                  <a:pt x="2690715" y="348710"/>
                </a:cubicBezTo>
                <a:cubicBezTo>
                  <a:pt x="2693677" y="348262"/>
                  <a:pt x="2696611" y="347595"/>
                  <a:pt x="2699478" y="346710"/>
                </a:cubicBezTo>
                <a:cubicBezTo>
                  <a:pt x="2698745" y="341233"/>
                  <a:pt x="2697726" y="335794"/>
                  <a:pt x="2696430" y="330422"/>
                </a:cubicBezTo>
                <a:close/>
                <a:moveTo>
                  <a:pt x="2865023" y="326517"/>
                </a:moveTo>
                <a:lnTo>
                  <a:pt x="2845782" y="357759"/>
                </a:lnTo>
                <a:cubicBezTo>
                  <a:pt x="2835019" y="334803"/>
                  <a:pt x="2828923" y="329184"/>
                  <a:pt x="2815778" y="330517"/>
                </a:cubicBezTo>
                <a:cubicBezTo>
                  <a:pt x="2810626" y="331451"/>
                  <a:pt x="2805987" y="334222"/>
                  <a:pt x="2802729" y="338327"/>
                </a:cubicBezTo>
                <a:cubicBezTo>
                  <a:pt x="2792252" y="352044"/>
                  <a:pt x="2809968" y="356044"/>
                  <a:pt x="2813397" y="365378"/>
                </a:cubicBezTo>
                <a:cubicBezTo>
                  <a:pt x="2802253" y="369760"/>
                  <a:pt x="2792347" y="374903"/>
                  <a:pt x="2797395" y="387953"/>
                </a:cubicBezTo>
                <a:lnTo>
                  <a:pt x="2884073" y="363093"/>
                </a:lnTo>
                <a:cubicBezTo>
                  <a:pt x="2877977" y="351282"/>
                  <a:pt x="2872643" y="341185"/>
                  <a:pt x="2865023" y="326517"/>
                </a:cubicBezTo>
                <a:close/>
                <a:moveTo>
                  <a:pt x="3149535" y="323945"/>
                </a:moveTo>
                <a:cubicBezTo>
                  <a:pt x="3126389" y="321754"/>
                  <a:pt x="3118769" y="326707"/>
                  <a:pt x="3112292" y="343947"/>
                </a:cubicBezTo>
                <a:cubicBezTo>
                  <a:pt x="3107053" y="357568"/>
                  <a:pt x="3112101" y="365188"/>
                  <a:pt x="3127341" y="369474"/>
                </a:cubicBezTo>
                <a:lnTo>
                  <a:pt x="3127341" y="369569"/>
                </a:lnTo>
                <a:close/>
                <a:moveTo>
                  <a:pt x="3001897" y="322504"/>
                </a:moveTo>
                <a:cubicBezTo>
                  <a:pt x="2997682" y="320421"/>
                  <a:pt x="2992801" y="320040"/>
                  <a:pt x="2989324" y="322611"/>
                </a:cubicBezTo>
                <a:cubicBezTo>
                  <a:pt x="2977799" y="331088"/>
                  <a:pt x="2966940" y="340994"/>
                  <a:pt x="2952938" y="352615"/>
                </a:cubicBezTo>
                <a:lnTo>
                  <a:pt x="2952938" y="352710"/>
                </a:lnTo>
                <a:cubicBezTo>
                  <a:pt x="2969988" y="371760"/>
                  <a:pt x="2988181" y="353472"/>
                  <a:pt x="3004374" y="361283"/>
                </a:cubicBezTo>
                <a:cubicBezTo>
                  <a:pt x="3006945" y="352234"/>
                  <a:pt x="3008850" y="345757"/>
                  <a:pt x="3010469" y="339280"/>
                </a:cubicBezTo>
                <a:cubicBezTo>
                  <a:pt x="3010946" y="337080"/>
                  <a:pt x="3010946" y="334813"/>
                  <a:pt x="3010469" y="332612"/>
                </a:cubicBezTo>
                <a:cubicBezTo>
                  <a:pt x="3009660" y="328374"/>
                  <a:pt x="3006112" y="324588"/>
                  <a:pt x="3001897" y="322504"/>
                </a:cubicBezTo>
                <a:close/>
                <a:moveTo>
                  <a:pt x="3393470" y="302895"/>
                </a:moveTo>
                <a:lnTo>
                  <a:pt x="3394899" y="308514"/>
                </a:lnTo>
                <a:lnTo>
                  <a:pt x="3374705" y="315182"/>
                </a:lnTo>
                <a:lnTo>
                  <a:pt x="3371848" y="307467"/>
                </a:lnTo>
                <a:close/>
                <a:moveTo>
                  <a:pt x="3265835" y="300228"/>
                </a:moveTo>
                <a:lnTo>
                  <a:pt x="3296505" y="301656"/>
                </a:lnTo>
                <a:lnTo>
                  <a:pt x="3296696" y="310610"/>
                </a:lnTo>
                <a:cubicBezTo>
                  <a:pt x="3285552" y="318420"/>
                  <a:pt x="3275551" y="313277"/>
                  <a:pt x="3265835" y="300228"/>
                </a:cubicBezTo>
                <a:close/>
                <a:moveTo>
                  <a:pt x="3460811" y="288036"/>
                </a:moveTo>
                <a:lnTo>
                  <a:pt x="3478528" y="288036"/>
                </a:lnTo>
                <a:cubicBezTo>
                  <a:pt x="3478432" y="289464"/>
                  <a:pt x="3478432" y="290893"/>
                  <a:pt x="3478528" y="292322"/>
                </a:cubicBezTo>
                <a:lnTo>
                  <a:pt x="3460811" y="293846"/>
                </a:lnTo>
                <a:cubicBezTo>
                  <a:pt x="3460811" y="291941"/>
                  <a:pt x="3460811" y="289941"/>
                  <a:pt x="3460811" y="288036"/>
                </a:cubicBezTo>
                <a:close/>
                <a:moveTo>
                  <a:pt x="3418318" y="280214"/>
                </a:moveTo>
                <a:cubicBezTo>
                  <a:pt x="3423949" y="281107"/>
                  <a:pt x="3429807" y="284703"/>
                  <a:pt x="3435855" y="290322"/>
                </a:cubicBezTo>
                <a:lnTo>
                  <a:pt x="3403756" y="294037"/>
                </a:lnTo>
                <a:cubicBezTo>
                  <a:pt x="3403280" y="291465"/>
                  <a:pt x="3402708" y="288893"/>
                  <a:pt x="3402137" y="286322"/>
                </a:cubicBezTo>
                <a:cubicBezTo>
                  <a:pt x="3407281" y="281131"/>
                  <a:pt x="3412686" y="279321"/>
                  <a:pt x="3418318" y="280214"/>
                </a:cubicBezTo>
                <a:close/>
                <a:moveTo>
                  <a:pt x="3346130" y="279368"/>
                </a:moveTo>
                <a:cubicBezTo>
                  <a:pt x="3344511" y="288511"/>
                  <a:pt x="3342701" y="298227"/>
                  <a:pt x="3340225" y="313372"/>
                </a:cubicBezTo>
                <a:lnTo>
                  <a:pt x="3315460" y="314705"/>
                </a:lnTo>
                <a:lnTo>
                  <a:pt x="3315460" y="284225"/>
                </a:lnTo>
                <a:close/>
                <a:moveTo>
                  <a:pt x="3254918" y="269017"/>
                </a:moveTo>
                <a:cubicBezTo>
                  <a:pt x="3269085" y="268129"/>
                  <a:pt x="3283266" y="280059"/>
                  <a:pt x="3296696" y="275272"/>
                </a:cubicBezTo>
                <a:lnTo>
                  <a:pt x="3269359" y="294322"/>
                </a:lnTo>
                <a:lnTo>
                  <a:pt x="3240784" y="275272"/>
                </a:lnTo>
                <a:cubicBezTo>
                  <a:pt x="3245475" y="271034"/>
                  <a:pt x="3250196" y="269313"/>
                  <a:pt x="3254918" y="269017"/>
                </a:cubicBezTo>
                <a:close/>
                <a:moveTo>
                  <a:pt x="2577082" y="233457"/>
                </a:moveTo>
                <a:lnTo>
                  <a:pt x="2574415" y="238220"/>
                </a:lnTo>
                <a:cubicBezTo>
                  <a:pt x="2575939" y="238791"/>
                  <a:pt x="2577844" y="240125"/>
                  <a:pt x="2578987" y="239649"/>
                </a:cubicBezTo>
                <a:cubicBezTo>
                  <a:pt x="2580130" y="239172"/>
                  <a:pt x="2581463" y="236886"/>
                  <a:pt x="2582702" y="235362"/>
                </a:cubicBezTo>
                <a:close/>
                <a:moveTo>
                  <a:pt x="2708813" y="232314"/>
                </a:moveTo>
                <a:lnTo>
                  <a:pt x="2708813" y="232505"/>
                </a:lnTo>
                <a:cubicBezTo>
                  <a:pt x="2706527" y="236886"/>
                  <a:pt x="2705193" y="239458"/>
                  <a:pt x="2703955" y="242030"/>
                </a:cubicBezTo>
                <a:cubicBezTo>
                  <a:pt x="2706565" y="243020"/>
                  <a:pt x="2709279" y="243687"/>
                  <a:pt x="2712051" y="244030"/>
                </a:cubicBezTo>
                <a:cubicBezTo>
                  <a:pt x="2712813" y="244030"/>
                  <a:pt x="2714718" y="240410"/>
                  <a:pt x="2714242" y="239077"/>
                </a:cubicBezTo>
                <a:cubicBezTo>
                  <a:pt x="2713766" y="237743"/>
                  <a:pt x="2711289" y="235267"/>
                  <a:pt x="2708813" y="232314"/>
                </a:cubicBezTo>
                <a:close/>
                <a:moveTo>
                  <a:pt x="2644900" y="229076"/>
                </a:moveTo>
                <a:lnTo>
                  <a:pt x="2640614" y="232695"/>
                </a:lnTo>
                <a:lnTo>
                  <a:pt x="2649758" y="246030"/>
                </a:lnTo>
                <a:lnTo>
                  <a:pt x="2655282" y="241363"/>
                </a:lnTo>
                <a:close/>
                <a:moveTo>
                  <a:pt x="2805777" y="221360"/>
                </a:moveTo>
                <a:lnTo>
                  <a:pt x="2805301" y="222694"/>
                </a:lnTo>
                <a:lnTo>
                  <a:pt x="2807492" y="222313"/>
                </a:lnTo>
                <a:close/>
                <a:moveTo>
                  <a:pt x="2512217" y="219741"/>
                </a:moveTo>
                <a:cubicBezTo>
                  <a:pt x="2509931" y="225266"/>
                  <a:pt x="2507740" y="230790"/>
                  <a:pt x="2505549" y="236410"/>
                </a:cubicBezTo>
                <a:lnTo>
                  <a:pt x="2510502" y="238791"/>
                </a:lnTo>
                <a:lnTo>
                  <a:pt x="2519361" y="224504"/>
                </a:lnTo>
                <a:close/>
                <a:moveTo>
                  <a:pt x="2762248" y="218693"/>
                </a:moveTo>
                <a:cubicBezTo>
                  <a:pt x="2758819" y="234219"/>
                  <a:pt x="2763677" y="242220"/>
                  <a:pt x="2777298" y="242696"/>
                </a:cubicBezTo>
                <a:cubicBezTo>
                  <a:pt x="2781422" y="241858"/>
                  <a:pt x="2784813" y="238934"/>
                  <a:pt x="2786251" y="234981"/>
                </a:cubicBezTo>
                <a:cubicBezTo>
                  <a:pt x="2786727" y="220218"/>
                  <a:pt x="2776345" y="218217"/>
                  <a:pt x="2762248" y="218693"/>
                </a:cubicBezTo>
                <a:close/>
                <a:moveTo>
                  <a:pt x="2692239" y="213264"/>
                </a:moveTo>
                <a:cubicBezTo>
                  <a:pt x="2689344" y="215769"/>
                  <a:pt x="2686848" y="218693"/>
                  <a:pt x="2684810" y="221932"/>
                </a:cubicBezTo>
                <a:cubicBezTo>
                  <a:pt x="2687096" y="223742"/>
                  <a:pt x="2690144" y="227552"/>
                  <a:pt x="2691477" y="226980"/>
                </a:cubicBezTo>
                <a:cubicBezTo>
                  <a:pt x="2695316" y="224809"/>
                  <a:pt x="2698783" y="222037"/>
                  <a:pt x="2701764" y="218789"/>
                </a:cubicBezTo>
                <a:lnTo>
                  <a:pt x="2701764" y="218598"/>
                </a:lnTo>
                <a:cubicBezTo>
                  <a:pt x="2697192" y="215836"/>
                  <a:pt x="2693477" y="212597"/>
                  <a:pt x="2692239" y="213264"/>
                </a:cubicBezTo>
                <a:close/>
                <a:moveTo>
                  <a:pt x="3217734" y="210312"/>
                </a:moveTo>
                <a:lnTo>
                  <a:pt x="3223830" y="212217"/>
                </a:lnTo>
                <a:lnTo>
                  <a:pt x="3217258" y="235934"/>
                </a:lnTo>
                <a:lnTo>
                  <a:pt x="3209352" y="233457"/>
                </a:lnTo>
                <a:close/>
                <a:moveTo>
                  <a:pt x="3005136" y="199073"/>
                </a:moveTo>
                <a:lnTo>
                  <a:pt x="3008851" y="203073"/>
                </a:lnTo>
                <a:lnTo>
                  <a:pt x="3001611" y="208121"/>
                </a:lnTo>
                <a:cubicBezTo>
                  <a:pt x="3001040" y="206121"/>
                  <a:pt x="2999611" y="203740"/>
                  <a:pt x="3000087" y="202025"/>
                </a:cubicBezTo>
                <a:cubicBezTo>
                  <a:pt x="3000564" y="200311"/>
                  <a:pt x="3003421" y="200025"/>
                  <a:pt x="3005136" y="199073"/>
                </a:cubicBezTo>
                <a:close/>
                <a:moveTo>
                  <a:pt x="3062761" y="177832"/>
                </a:moveTo>
                <a:cubicBezTo>
                  <a:pt x="3065905" y="176212"/>
                  <a:pt x="3068190" y="179927"/>
                  <a:pt x="3073144" y="182118"/>
                </a:cubicBezTo>
                <a:cubicBezTo>
                  <a:pt x="3070000" y="185566"/>
                  <a:pt x="3066371" y="188547"/>
                  <a:pt x="3062380" y="190976"/>
                </a:cubicBezTo>
                <a:cubicBezTo>
                  <a:pt x="3060761" y="191548"/>
                  <a:pt x="3057522" y="187833"/>
                  <a:pt x="3055046" y="186118"/>
                </a:cubicBezTo>
                <a:cubicBezTo>
                  <a:pt x="3057522" y="183261"/>
                  <a:pt x="3059618" y="179451"/>
                  <a:pt x="3062761" y="177832"/>
                </a:cubicBezTo>
                <a:close/>
                <a:moveTo>
                  <a:pt x="2827970" y="175070"/>
                </a:moveTo>
                <a:cubicBezTo>
                  <a:pt x="2828923" y="178022"/>
                  <a:pt x="2829971" y="180975"/>
                  <a:pt x="2830923" y="183832"/>
                </a:cubicBezTo>
                <a:lnTo>
                  <a:pt x="2829113" y="185356"/>
                </a:lnTo>
                <a:cubicBezTo>
                  <a:pt x="2827380" y="183061"/>
                  <a:pt x="2825818" y="180642"/>
                  <a:pt x="2824446" y="178117"/>
                </a:cubicBezTo>
                <a:cubicBezTo>
                  <a:pt x="2824446" y="178117"/>
                  <a:pt x="2826732" y="176117"/>
                  <a:pt x="2827970" y="175070"/>
                </a:cubicBezTo>
                <a:close/>
                <a:moveTo>
                  <a:pt x="3331843" y="170688"/>
                </a:moveTo>
                <a:lnTo>
                  <a:pt x="3334891" y="175831"/>
                </a:lnTo>
                <a:lnTo>
                  <a:pt x="3322032" y="184689"/>
                </a:lnTo>
                <a:lnTo>
                  <a:pt x="3318222" y="177355"/>
                </a:lnTo>
                <a:close/>
                <a:moveTo>
                  <a:pt x="3207542" y="164878"/>
                </a:moveTo>
                <a:lnTo>
                  <a:pt x="3209352" y="170307"/>
                </a:lnTo>
                <a:lnTo>
                  <a:pt x="3193636" y="177546"/>
                </a:lnTo>
                <a:lnTo>
                  <a:pt x="3190778" y="168878"/>
                </a:lnTo>
                <a:close/>
                <a:moveTo>
                  <a:pt x="3142677" y="154972"/>
                </a:moveTo>
                <a:cubicBezTo>
                  <a:pt x="3146010" y="162020"/>
                  <a:pt x="3148582" y="164497"/>
                  <a:pt x="3147915" y="166782"/>
                </a:cubicBezTo>
                <a:cubicBezTo>
                  <a:pt x="3146630" y="169354"/>
                  <a:pt x="3144248" y="171212"/>
                  <a:pt x="3141438" y="171831"/>
                </a:cubicBezTo>
                <a:cubicBezTo>
                  <a:pt x="3140105" y="171831"/>
                  <a:pt x="3136676" y="167926"/>
                  <a:pt x="3136867" y="166021"/>
                </a:cubicBezTo>
                <a:cubicBezTo>
                  <a:pt x="3137057" y="164115"/>
                  <a:pt x="3139152" y="160496"/>
                  <a:pt x="3142677" y="154972"/>
                </a:cubicBezTo>
                <a:close/>
                <a:moveTo>
                  <a:pt x="2644171" y="142758"/>
                </a:moveTo>
                <a:cubicBezTo>
                  <a:pt x="2640137" y="144118"/>
                  <a:pt x="2635422" y="146779"/>
                  <a:pt x="2629469" y="150494"/>
                </a:cubicBezTo>
                <a:cubicBezTo>
                  <a:pt x="2649282" y="151923"/>
                  <a:pt x="2650520" y="180022"/>
                  <a:pt x="2677094" y="172307"/>
                </a:cubicBezTo>
                <a:cubicBezTo>
                  <a:pt x="2662236" y="146304"/>
                  <a:pt x="2656271" y="138677"/>
                  <a:pt x="2644171" y="142758"/>
                </a:cubicBezTo>
                <a:close/>
                <a:moveTo>
                  <a:pt x="2305905" y="140493"/>
                </a:moveTo>
                <a:cubicBezTo>
                  <a:pt x="2304762" y="141922"/>
                  <a:pt x="2302857" y="143351"/>
                  <a:pt x="2302762" y="144875"/>
                </a:cubicBezTo>
                <a:cubicBezTo>
                  <a:pt x="2302667" y="146399"/>
                  <a:pt x="2304381" y="147923"/>
                  <a:pt x="2305334" y="149447"/>
                </a:cubicBezTo>
                <a:lnTo>
                  <a:pt x="2308763" y="145160"/>
                </a:lnTo>
                <a:close/>
                <a:moveTo>
                  <a:pt x="2604514" y="138969"/>
                </a:moveTo>
                <a:cubicBezTo>
                  <a:pt x="2603895" y="142494"/>
                  <a:pt x="2603252" y="145994"/>
                  <a:pt x="2602490" y="150340"/>
                </a:cubicBezTo>
                <a:lnTo>
                  <a:pt x="2600038" y="165064"/>
                </a:lnTo>
                <a:lnTo>
                  <a:pt x="2599370" y="166496"/>
                </a:lnTo>
                <a:lnTo>
                  <a:pt x="2599752" y="166782"/>
                </a:lnTo>
                <a:lnTo>
                  <a:pt x="2600038" y="165064"/>
                </a:lnTo>
                <a:lnTo>
                  <a:pt x="2611944" y="139541"/>
                </a:lnTo>
                <a:cubicBezTo>
                  <a:pt x="2610991" y="138493"/>
                  <a:pt x="2608229" y="139541"/>
                  <a:pt x="2604514" y="138969"/>
                </a:cubicBezTo>
                <a:close/>
                <a:moveTo>
                  <a:pt x="2695002" y="138684"/>
                </a:moveTo>
                <a:cubicBezTo>
                  <a:pt x="2693668" y="151828"/>
                  <a:pt x="2692811" y="160401"/>
                  <a:pt x="2691382" y="173640"/>
                </a:cubicBezTo>
                <a:cubicBezTo>
                  <a:pt x="2704527" y="162972"/>
                  <a:pt x="2723195" y="166592"/>
                  <a:pt x="2724624" y="141541"/>
                </a:cubicBezTo>
                <a:close/>
                <a:moveTo>
                  <a:pt x="2769487" y="135743"/>
                </a:moveTo>
                <a:cubicBezTo>
                  <a:pt x="2762296" y="135397"/>
                  <a:pt x="2753867" y="137588"/>
                  <a:pt x="2744151" y="139255"/>
                </a:cubicBezTo>
                <a:lnTo>
                  <a:pt x="2768344" y="174783"/>
                </a:lnTo>
                <a:cubicBezTo>
                  <a:pt x="2789109" y="161734"/>
                  <a:pt x="2792442" y="157257"/>
                  <a:pt x="2787394" y="147446"/>
                </a:cubicBezTo>
                <a:cubicBezTo>
                  <a:pt x="2782632" y="138969"/>
                  <a:pt x="2776679" y="136088"/>
                  <a:pt x="2769487" y="135743"/>
                </a:cubicBezTo>
                <a:close/>
                <a:moveTo>
                  <a:pt x="3358228" y="132398"/>
                </a:moveTo>
                <a:cubicBezTo>
                  <a:pt x="3358799" y="132398"/>
                  <a:pt x="3359561" y="133922"/>
                  <a:pt x="3360323" y="134779"/>
                </a:cubicBezTo>
                <a:lnTo>
                  <a:pt x="3354322" y="136970"/>
                </a:lnTo>
                <a:lnTo>
                  <a:pt x="3352608" y="134112"/>
                </a:lnTo>
                <a:cubicBezTo>
                  <a:pt x="3354418" y="133350"/>
                  <a:pt x="3356304" y="132779"/>
                  <a:pt x="3358228" y="132398"/>
                </a:cubicBezTo>
                <a:close/>
                <a:moveTo>
                  <a:pt x="2471640" y="131730"/>
                </a:moveTo>
                <a:lnTo>
                  <a:pt x="2436112" y="151447"/>
                </a:lnTo>
                <a:cubicBezTo>
                  <a:pt x="2467163" y="161829"/>
                  <a:pt x="2467640" y="161543"/>
                  <a:pt x="2471640" y="131730"/>
                </a:cubicBezTo>
                <a:close/>
                <a:moveTo>
                  <a:pt x="2499929" y="130968"/>
                </a:moveTo>
                <a:cubicBezTo>
                  <a:pt x="2487357" y="136112"/>
                  <a:pt x="2481642" y="143065"/>
                  <a:pt x="2487071" y="160401"/>
                </a:cubicBezTo>
                <a:lnTo>
                  <a:pt x="2487071" y="160115"/>
                </a:lnTo>
                <a:cubicBezTo>
                  <a:pt x="2503263" y="153352"/>
                  <a:pt x="2506121" y="144970"/>
                  <a:pt x="2499929" y="130968"/>
                </a:cubicBezTo>
                <a:close/>
                <a:moveTo>
                  <a:pt x="2546793" y="126110"/>
                </a:moveTo>
                <a:cubicBezTo>
                  <a:pt x="2523933" y="136207"/>
                  <a:pt x="2523933" y="136207"/>
                  <a:pt x="2512598" y="156686"/>
                </a:cubicBezTo>
                <a:cubicBezTo>
                  <a:pt x="2533648" y="154685"/>
                  <a:pt x="2540982" y="140969"/>
                  <a:pt x="2546793" y="126110"/>
                </a:cubicBezTo>
                <a:close/>
                <a:moveTo>
                  <a:pt x="2582416" y="125063"/>
                </a:moveTo>
                <a:cubicBezTo>
                  <a:pt x="2579177" y="128587"/>
                  <a:pt x="2574034" y="131730"/>
                  <a:pt x="2572891" y="135826"/>
                </a:cubicBezTo>
                <a:cubicBezTo>
                  <a:pt x="2572062" y="142779"/>
                  <a:pt x="2571996" y="149809"/>
                  <a:pt x="2572701" y="156781"/>
                </a:cubicBezTo>
                <a:lnTo>
                  <a:pt x="2577844" y="158972"/>
                </a:lnTo>
                <a:cubicBezTo>
                  <a:pt x="2582445" y="152228"/>
                  <a:pt x="2586312" y="145008"/>
                  <a:pt x="2589369" y="137445"/>
                </a:cubicBezTo>
                <a:cubicBezTo>
                  <a:pt x="2590322" y="134302"/>
                  <a:pt x="2584893" y="129254"/>
                  <a:pt x="2582416" y="125063"/>
                </a:cubicBezTo>
                <a:close/>
                <a:moveTo>
                  <a:pt x="3229925" y="124968"/>
                </a:moveTo>
                <a:cubicBezTo>
                  <a:pt x="3233107" y="129139"/>
                  <a:pt x="3236031" y="133492"/>
                  <a:pt x="3238688" y="138017"/>
                </a:cubicBezTo>
                <a:cubicBezTo>
                  <a:pt x="3236422" y="140008"/>
                  <a:pt x="3234002" y="141827"/>
                  <a:pt x="3231449" y="143446"/>
                </a:cubicBezTo>
                <a:cubicBezTo>
                  <a:pt x="3229259" y="138207"/>
                  <a:pt x="3226973" y="133064"/>
                  <a:pt x="3224782" y="127920"/>
                </a:cubicBezTo>
                <a:close/>
                <a:moveTo>
                  <a:pt x="2358674" y="118681"/>
                </a:moveTo>
                <a:cubicBezTo>
                  <a:pt x="2348673" y="118681"/>
                  <a:pt x="2341338" y="122396"/>
                  <a:pt x="2343243" y="133730"/>
                </a:cubicBezTo>
                <a:cubicBezTo>
                  <a:pt x="2343243" y="135921"/>
                  <a:pt x="2350387" y="139350"/>
                  <a:pt x="2352768" y="138493"/>
                </a:cubicBezTo>
                <a:cubicBezTo>
                  <a:pt x="2362960" y="134969"/>
                  <a:pt x="2365818" y="128206"/>
                  <a:pt x="2358674" y="118681"/>
                </a:cubicBezTo>
                <a:close/>
                <a:moveTo>
                  <a:pt x="2429635" y="115728"/>
                </a:moveTo>
                <a:lnTo>
                  <a:pt x="2413252" y="125634"/>
                </a:lnTo>
                <a:lnTo>
                  <a:pt x="2416681" y="130016"/>
                </a:lnTo>
                <a:cubicBezTo>
                  <a:pt x="2419634" y="129540"/>
                  <a:pt x="2423444" y="130016"/>
                  <a:pt x="2425158" y="128396"/>
                </a:cubicBezTo>
                <a:cubicBezTo>
                  <a:pt x="2426873" y="126777"/>
                  <a:pt x="2427444" y="122301"/>
                  <a:pt x="2429635" y="115728"/>
                </a:cubicBezTo>
                <a:close/>
                <a:moveTo>
                  <a:pt x="2842758" y="105227"/>
                </a:moveTo>
                <a:cubicBezTo>
                  <a:pt x="2834472" y="109037"/>
                  <a:pt x="2826876" y="122444"/>
                  <a:pt x="2815017" y="148018"/>
                </a:cubicBezTo>
                <a:lnTo>
                  <a:pt x="2841877" y="123729"/>
                </a:lnTo>
                <a:cubicBezTo>
                  <a:pt x="2851402" y="143351"/>
                  <a:pt x="2843973" y="152304"/>
                  <a:pt x="2829018" y="156305"/>
                </a:cubicBezTo>
                <a:cubicBezTo>
                  <a:pt x="2822732" y="158210"/>
                  <a:pt x="2814921" y="157162"/>
                  <a:pt x="2809968" y="160496"/>
                </a:cubicBezTo>
                <a:cubicBezTo>
                  <a:pt x="2803015" y="165068"/>
                  <a:pt x="2793680" y="172307"/>
                  <a:pt x="2793395" y="178784"/>
                </a:cubicBezTo>
                <a:cubicBezTo>
                  <a:pt x="2793109" y="185261"/>
                  <a:pt x="2801872" y="193928"/>
                  <a:pt x="2808825" y="197834"/>
                </a:cubicBezTo>
                <a:cubicBezTo>
                  <a:pt x="2819017" y="203168"/>
                  <a:pt x="2824923" y="194500"/>
                  <a:pt x="2829209" y="185927"/>
                </a:cubicBezTo>
                <a:lnTo>
                  <a:pt x="2830923" y="184118"/>
                </a:lnTo>
                <a:cubicBezTo>
                  <a:pt x="2858546" y="192690"/>
                  <a:pt x="2873976" y="182594"/>
                  <a:pt x="2874643" y="155543"/>
                </a:cubicBezTo>
                <a:cubicBezTo>
                  <a:pt x="2874643" y="143922"/>
                  <a:pt x="2874643" y="132302"/>
                  <a:pt x="2874643" y="120015"/>
                </a:cubicBezTo>
                <a:cubicBezTo>
                  <a:pt x="2860022" y="107204"/>
                  <a:pt x="2851045" y="101417"/>
                  <a:pt x="2842758" y="105227"/>
                </a:cubicBezTo>
                <a:close/>
                <a:moveTo>
                  <a:pt x="3131342" y="104775"/>
                </a:moveTo>
                <a:lnTo>
                  <a:pt x="3144201" y="113157"/>
                </a:lnTo>
                <a:lnTo>
                  <a:pt x="3130866" y="126206"/>
                </a:lnTo>
                <a:lnTo>
                  <a:pt x="3123627" y="120110"/>
                </a:lnTo>
                <a:close/>
                <a:moveTo>
                  <a:pt x="3071334" y="104775"/>
                </a:moveTo>
                <a:cubicBezTo>
                  <a:pt x="3074096" y="105117"/>
                  <a:pt x="3076773" y="105956"/>
                  <a:pt x="3079240" y="107251"/>
                </a:cubicBezTo>
                <a:lnTo>
                  <a:pt x="3045807" y="145351"/>
                </a:lnTo>
                <a:cubicBezTo>
                  <a:pt x="3025328" y="121919"/>
                  <a:pt x="3026757" y="114395"/>
                  <a:pt x="3048474" y="108394"/>
                </a:cubicBezTo>
                <a:cubicBezTo>
                  <a:pt x="3055980" y="106575"/>
                  <a:pt x="3063628" y="105365"/>
                  <a:pt x="3071334" y="104775"/>
                </a:cubicBezTo>
                <a:close/>
                <a:moveTo>
                  <a:pt x="2754723" y="100202"/>
                </a:moveTo>
                <a:cubicBezTo>
                  <a:pt x="2751104" y="112966"/>
                  <a:pt x="2749103" y="120110"/>
                  <a:pt x="2745198" y="134016"/>
                </a:cubicBezTo>
                <a:cubicBezTo>
                  <a:pt x="2759676" y="123443"/>
                  <a:pt x="2769773" y="119348"/>
                  <a:pt x="2754723" y="100202"/>
                </a:cubicBezTo>
                <a:close/>
                <a:moveTo>
                  <a:pt x="2614896" y="93154"/>
                </a:moveTo>
                <a:lnTo>
                  <a:pt x="2597751" y="104298"/>
                </a:lnTo>
                <a:lnTo>
                  <a:pt x="2601371" y="110585"/>
                </a:lnTo>
                <a:lnTo>
                  <a:pt x="2619754" y="101822"/>
                </a:lnTo>
                <a:close/>
                <a:moveTo>
                  <a:pt x="3175061" y="89916"/>
                </a:moveTo>
                <a:cubicBezTo>
                  <a:pt x="3179823" y="111442"/>
                  <a:pt x="3179823" y="111442"/>
                  <a:pt x="3162869" y="119824"/>
                </a:cubicBezTo>
                <a:cubicBezTo>
                  <a:pt x="3166298" y="111537"/>
                  <a:pt x="3169632" y="103155"/>
                  <a:pt x="3175061" y="89916"/>
                </a:cubicBezTo>
                <a:close/>
                <a:moveTo>
                  <a:pt x="2419443" y="87344"/>
                </a:moveTo>
                <a:lnTo>
                  <a:pt x="2410109" y="99631"/>
                </a:lnTo>
                <a:lnTo>
                  <a:pt x="2416205" y="104393"/>
                </a:lnTo>
                <a:lnTo>
                  <a:pt x="2423729" y="90106"/>
                </a:lnTo>
                <a:close/>
                <a:moveTo>
                  <a:pt x="3112387" y="85440"/>
                </a:moveTo>
                <a:lnTo>
                  <a:pt x="3114292" y="88583"/>
                </a:lnTo>
                <a:lnTo>
                  <a:pt x="3111339" y="87725"/>
                </a:lnTo>
                <a:close/>
                <a:moveTo>
                  <a:pt x="2362865" y="83153"/>
                </a:moveTo>
                <a:lnTo>
                  <a:pt x="2354292" y="101822"/>
                </a:lnTo>
                <a:lnTo>
                  <a:pt x="2360102" y="106203"/>
                </a:lnTo>
                <a:cubicBezTo>
                  <a:pt x="2362674" y="103251"/>
                  <a:pt x="2366389" y="100584"/>
                  <a:pt x="2367532" y="96678"/>
                </a:cubicBezTo>
                <a:cubicBezTo>
                  <a:pt x="2368208" y="92478"/>
                  <a:pt x="2368208" y="88210"/>
                  <a:pt x="2367532" y="84010"/>
                </a:cubicBezTo>
                <a:close/>
                <a:moveTo>
                  <a:pt x="2564985" y="75628"/>
                </a:moveTo>
                <a:cubicBezTo>
                  <a:pt x="2550793" y="72009"/>
                  <a:pt x="2541649" y="75628"/>
                  <a:pt x="2539553" y="101060"/>
                </a:cubicBezTo>
                <a:lnTo>
                  <a:pt x="2569367" y="84105"/>
                </a:lnTo>
                <a:close/>
                <a:moveTo>
                  <a:pt x="3155917" y="65055"/>
                </a:moveTo>
                <a:cubicBezTo>
                  <a:pt x="3158393" y="64770"/>
                  <a:pt x="3159917" y="68008"/>
                  <a:pt x="3161917" y="69722"/>
                </a:cubicBezTo>
                <a:cubicBezTo>
                  <a:pt x="3159727" y="71723"/>
                  <a:pt x="3157821" y="74771"/>
                  <a:pt x="3155155" y="75533"/>
                </a:cubicBezTo>
                <a:cubicBezTo>
                  <a:pt x="3152488" y="76295"/>
                  <a:pt x="3150963" y="72771"/>
                  <a:pt x="3147249" y="71056"/>
                </a:cubicBezTo>
                <a:cubicBezTo>
                  <a:pt x="3151154" y="68103"/>
                  <a:pt x="3153440" y="65341"/>
                  <a:pt x="3155917" y="65055"/>
                </a:cubicBezTo>
                <a:close/>
                <a:moveTo>
                  <a:pt x="3000088" y="58007"/>
                </a:moveTo>
                <a:cubicBezTo>
                  <a:pt x="3001707" y="58484"/>
                  <a:pt x="3002088" y="60770"/>
                  <a:pt x="3002945" y="62293"/>
                </a:cubicBezTo>
                <a:lnTo>
                  <a:pt x="2998373" y="65437"/>
                </a:lnTo>
                <a:cubicBezTo>
                  <a:pt x="2997135" y="63341"/>
                  <a:pt x="2995801" y="61246"/>
                  <a:pt x="2994468" y="59150"/>
                </a:cubicBezTo>
                <a:cubicBezTo>
                  <a:pt x="2996373" y="58674"/>
                  <a:pt x="2998468" y="57531"/>
                  <a:pt x="3000088" y="58007"/>
                </a:cubicBezTo>
                <a:close/>
                <a:moveTo>
                  <a:pt x="2981990" y="37528"/>
                </a:moveTo>
                <a:cubicBezTo>
                  <a:pt x="2982942" y="37052"/>
                  <a:pt x="2983990" y="39719"/>
                  <a:pt x="2985609" y="42481"/>
                </a:cubicBezTo>
                <a:lnTo>
                  <a:pt x="2977513" y="45815"/>
                </a:lnTo>
                <a:cubicBezTo>
                  <a:pt x="2977513" y="43815"/>
                  <a:pt x="2975703" y="41338"/>
                  <a:pt x="2976465" y="40195"/>
                </a:cubicBezTo>
                <a:cubicBezTo>
                  <a:pt x="2977856" y="38585"/>
                  <a:pt x="2979856" y="37614"/>
                  <a:pt x="2981990" y="37528"/>
                </a:cubicBezTo>
                <a:close/>
                <a:moveTo>
                  <a:pt x="2864356" y="29051"/>
                </a:moveTo>
                <a:lnTo>
                  <a:pt x="2886835" y="30956"/>
                </a:lnTo>
                <a:lnTo>
                  <a:pt x="2886835" y="34099"/>
                </a:lnTo>
                <a:lnTo>
                  <a:pt x="2864356" y="34099"/>
                </a:lnTo>
                <a:close/>
                <a:moveTo>
                  <a:pt x="2940270" y="25337"/>
                </a:moveTo>
                <a:cubicBezTo>
                  <a:pt x="2945871" y="28194"/>
                  <a:pt x="2949966" y="33338"/>
                  <a:pt x="2951509" y="39434"/>
                </a:cubicBezTo>
                <a:cubicBezTo>
                  <a:pt x="2952272" y="42577"/>
                  <a:pt x="2946652" y="48959"/>
                  <a:pt x="2941984" y="51150"/>
                </a:cubicBezTo>
                <a:cubicBezTo>
                  <a:pt x="2933393" y="54321"/>
                  <a:pt x="2924535" y="56683"/>
                  <a:pt x="2915505" y="58198"/>
                </a:cubicBezTo>
                <a:cubicBezTo>
                  <a:pt x="2916257" y="48025"/>
                  <a:pt x="2918477" y="38024"/>
                  <a:pt x="2922077" y="28480"/>
                </a:cubicBezTo>
                <a:cubicBezTo>
                  <a:pt x="2924173" y="24860"/>
                  <a:pt x="2934841" y="23527"/>
                  <a:pt x="2940270" y="25337"/>
                </a:cubicBezTo>
                <a:close/>
                <a:moveTo>
                  <a:pt x="2676809" y="16955"/>
                </a:moveTo>
                <a:cubicBezTo>
                  <a:pt x="2677856" y="17145"/>
                  <a:pt x="2678714" y="19336"/>
                  <a:pt x="2679571" y="20574"/>
                </a:cubicBezTo>
                <a:cubicBezTo>
                  <a:pt x="2677856" y="21241"/>
                  <a:pt x="2676047" y="22384"/>
                  <a:pt x="2674523" y="22098"/>
                </a:cubicBezTo>
                <a:cubicBezTo>
                  <a:pt x="2672999" y="21812"/>
                  <a:pt x="2672522" y="19907"/>
                  <a:pt x="2671570" y="18669"/>
                </a:cubicBezTo>
                <a:cubicBezTo>
                  <a:pt x="2673199" y="17783"/>
                  <a:pt x="2674970" y="17202"/>
                  <a:pt x="2676809" y="16955"/>
                </a:cubicBezTo>
                <a:close/>
                <a:moveTo>
                  <a:pt x="2711479" y="10192"/>
                </a:moveTo>
                <a:cubicBezTo>
                  <a:pt x="2710527" y="22479"/>
                  <a:pt x="2710050" y="26860"/>
                  <a:pt x="2709288" y="34957"/>
                </a:cubicBezTo>
                <a:lnTo>
                  <a:pt x="2734720" y="39814"/>
                </a:lnTo>
                <a:cubicBezTo>
                  <a:pt x="2733311" y="42586"/>
                  <a:pt x="2731482" y="45130"/>
                  <a:pt x="2729291" y="47339"/>
                </a:cubicBezTo>
                <a:cubicBezTo>
                  <a:pt x="2726605" y="49530"/>
                  <a:pt x="2723224" y="50682"/>
                  <a:pt x="2719766" y="50578"/>
                </a:cubicBezTo>
                <a:cubicBezTo>
                  <a:pt x="2713080" y="48006"/>
                  <a:pt x="2706202" y="45968"/>
                  <a:pt x="2699192" y="44482"/>
                </a:cubicBezTo>
                <a:cubicBezTo>
                  <a:pt x="2690877" y="46025"/>
                  <a:pt x="2682361" y="46025"/>
                  <a:pt x="2674046" y="44482"/>
                </a:cubicBezTo>
                <a:close/>
                <a:moveTo>
                  <a:pt x="1722404" y="0"/>
                </a:moveTo>
                <a:lnTo>
                  <a:pt x="1722404" y="17144"/>
                </a:lnTo>
                <a:lnTo>
                  <a:pt x="1871756" y="25908"/>
                </a:lnTo>
                <a:cubicBezTo>
                  <a:pt x="1882900" y="14096"/>
                  <a:pt x="1899759" y="10382"/>
                  <a:pt x="1921381" y="14382"/>
                </a:cubicBezTo>
                <a:cubicBezTo>
                  <a:pt x="1943003" y="18383"/>
                  <a:pt x="1966244" y="21812"/>
                  <a:pt x="1984055" y="2381"/>
                </a:cubicBezTo>
                <a:lnTo>
                  <a:pt x="1989009" y="2381"/>
                </a:lnTo>
                <a:cubicBezTo>
                  <a:pt x="2007296" y="6477"/>
                  <a:pt x="2020822" y="10286"/>
                  <a:pt x="2039205" y="14096"/>
                </a:cubicBezTo>
                <a:cubicBezTo>
                  <a:pt x="2057588" y="17907"/>
                  <a:pt x="2054826" y="47815"/>
                  <a:pt x="2077972" y="45243"/>
                </a:cubicBezTo>
                <a:cubicBezTo>
                  <a:pt x="2087497" y="8286"/>
                  <a:pt x="2101118" y="3810"/>
                  <a:pt x="2137218" y="13525"/>
                </a:cubicBezTo>
                <a:cubicBezTo>
                  <a:pt x="2158782" y="18430"/>
                  <a:pt x="2181185" y="18430"/>
                  <a:pt x="2202750" y="13525"/>
                </a:cubicBezTo>
                <a:cubicBezTo>
                  <a:pt x="2233611" y="7334"/>
                  <a:pt x="2233134" y="5048"/>
                  <a:pt x="2268567" y="14287"/>
                </a:cubicBezTo>
                <a:cubicBezTo>
                  <a:pt x="2266948" y="20669"/>
                  <a:pt x="2265424" y="27146"/>
                  <a:pt x="2263805" y="33337"/>
                </a:cubicBezTo>
                <a:cubicBezTo>
                  <a:pt x="2278759" y="11334"/>
                  <a:pt x="2295428" y="4762"/>
                  <a:pt x="2319907" y="16192"/>
                </a:cubicBezTo>
                <a:cubicBezTo>
                  <a:pt x="2330451" y="19288"/>
                  <a:pt x="2341395" y="20859"/>
                  <a:pt x="2352387" y="20859"/>
                </a:cubicBezTo>
                <a:cubicBezTo>
                  <a:pt x="2351530" y="26479"/>
                  <a:pt x="2350768" y="32385"/>
                  <a:pt x="2349911" y="38290"/>
                </a:cubicBezTo>
                <a:cubicBezTo>
                  <a:pt x="2390487" y="36004"/>
                  <a:pt x="2390487" y="36004"/>
                  <a:pt x="2399345" y="20002"/>
                </a:cubicBezTo>
                <a:lnTo>
                  <a:pt x="2438684" y="36004"/>
                </a:lnTo>
                <a:lnTo>
                  <a:pt x="2438684" y="57721"/>
                </a:lnTo>
                <a:lnTo>
                  <a:pt x="2462306" y="56102"/>
                </a:lnTo>
                <a:cubicBezTo>
                  <a:pt x="2460591" y="64293"/>
                  <a:pt x="2459067" y="71913"/>
                  <a:pt x="2456972" y="82010"/>
                </a:cubicBezTo>
                <a:cubicBezTo>
                  <a:pt x="2462687" y="80295"/>
                  <a:pt x="2466497" y="80295"/>
                  <a:pt x="2468211" y="78485"/>
                </a:cubicBezTo>
                <a:cubicBezTo>
                  <a:pt x="2478451" y="66693"/>
                  <a:pt x="2489290" y="55435"/>
                  <a:pt x="2500692" y="44767"/>
                </a:cubicBezTo>
                <a:cubicBezTo>
                  <a:pt x="2505740" y="40481"/>
                  <a:pt x="2515360" y="41624"/>
                  <a:pt x="2525552" y="46482"/>
                </a:cubicBezTo>
                <a:cubicBezTo>
                  <a:pt x="2520789" y="52101"/>
                  <a:pt x="2516027" y="57626"/>
                  <a:pt x="2511360" y="63531"/>
                </a:cubicBezTo>
                <a:cubicBezTo>
                  <a:pt x="2491262" y="90201"/>
                  <a:pt x="2495072" y="102203"/>
                  <a:pt x="2533172" y="116681"/>
                </a:cubicBezTo>
                <a:cubicBezTo>
                  <a:pt x="2528409" y="102488"/>
                  <a:pt x="2524790" y="92011"/>
                  <a:pt x="2522218" y="84201"/>
                </a:cubicBezTo>
                <a:lnTo>
                  <a:pt x="2554698" y="32575"/>
                </a:lnTo>
                <a:lnTo>
                  <a:pt x="2578606" y="36290"/>
                </a:lnTo>
                <a:lnTo>
                  <a:pt x="2609562" y="66960"/>
                </a:lnTo>
                <a:cubicBezTo>
                  <a:pt x="2617563" y="47910"/>
                  <a:pt x="2611562" y="25527"/>
                  <a:pt x="2639566" y="23241"/>
                </a:cubicBezTo>
                <a:cubicBezTo>
                  <a:pt x="2641280" y="44958"/>
                  <a:pt x="2642804" y="65912"/>
                  <a:pt x="2644614" y="89916"/>
                </a:cubicBezTo>
                <a:lnTo>
                  <a:pt x="2668427" y="75533"/>
                </a:lnTo>
                <a:lnTo>
                  <a:pt x="2693192" y="104108"/>
                </a:lnTo>
                <a:cubicBezTo>
                  <a:pt x="2697764" y="97917"/>
                  <a:pt x="2705574" y="92106"/>
                  <a:pt x="2705384" y="86677"/>
                </a:cubicBezTo>
                <a:cubicBezTo>
                  <a:pt x="2704431" y="68675"/>
                  <a:pt x="2717100" y="64484"/>
                  <a:pt x="2728720" y="64579"/>
                </a:cubicBezTo>
                <a:cubicBezTo>
                  <a:pt x="2740341" y="64674"/>
                  <a:pt x="2756438" y="62484"/>
                  <a:pt x="2757867" y="83629"/>
                </a:cubicBezTo>
                <a:cubicBezTo>
                  <a:pt x="2758438" y="90868"/>
                  <a:pt x="2769106" y="97440"/>
                  <a:pt x="2775393" y="104679"/>
                </a:cubicBezTo>
                <a:cubicBezTo>
                  <a:pt x="2795490" y="92392"/>
                  <a:pt x="2786442" y="72390"/>
                  <a:pt x="2793776" y="55244"/>
                </a:cubicBezTo>
                <a:lnTo>
                  <a:pt x="2825018" y="60102"/>
                </a:lnTo>
                <a:lnTo>
                  <a:pt x="2811873" y="91820"/>
                </a:lnTo>
                <a:lnTo>
                  <a:pt x="2851593" y="96583"/>
                </a:lnTo>
                <a:lnTo>
                  <a:pt x="2851593" y="71627"/>
                </a:lnTo>
                <a:cubicBezTo>
                  <a:pt x="2869500" y="65436"/>
                  <a:pt x="2874738" y="86677"/>
                  <a:pt x="2881787" y="87534"/>
                </a:cubicBezTo>
                <a:cubicBezTo>
                  <a:pt x="2896932" y="89249"/>
                  <a:pt x="2902646" y="96107"/>
                  <a:pt x="2907885" y="110490"/>
                </a:cubicBezTo>
                <a:lnTo>
                  <a:pt x="2928840" y="90582"/>
                </a:lnTo>
                <a:lnTo>
                  <a:pt x="2963607" y="102774"/>
                </a:lnTo>
                <a:lnTo>
                  <a:pt x="2988467" y="74199"/>
                </a:lnTo>
                <a:lnTo>
                  <a:pt x="3012660" y="105346"/>
                </a:lnTo>
                <a:lnTo>
                  <a:pt x="2989705" y="144018"/>
                </a:lnTo>
                <a:cubicBezTo>
                  <a:pt x="2981228" y="136017"/>
                  <a:pt x="2995229" y="113157"/>
                  <a:pt x="2971988" y="116681"/>
                </a:cubicBezTo>
                <a:cubicBezTo>
                  <a:pt x="2954558" y="143351"/>
                  <a:pt x="2945985" y="178784"/>
                  <a:pt x="2902932" y="191071"/>
                </a:cubicBezTo>
                <a:cubicBezTo>
                  <a:pt x="2912457" y="173354"/>
                  <a:pt x="2918458" y="160877"/>
                  <a:pt x="2925221" y="147637"/>
                </a:cubicBezTo>
                <a:lnTo>
                  <a:pt x="2892836" y="137255"/>
                </a:lnTo>
                <a:lnTo>
                  <a:pt x="2873786" y="185642"/>
                </a:lnTo>
                <a:lnTo>
                  <a:pt x="2898932" y="204692"/>
                </a:lnTo>
                <a:cubicBezTo>
                  <a:pt x="2894741" y="208311"/>
                  <a:pt x="2891978" y="212693"/>
                  <a:pt x="2888454" y="213455"/>
                </a:cubicBezTo>
                <a:cubicBezTo>
                  <a:pt x="2867690" y="217836"/>
                  <a:pt x="2846735" y="221265"/>
                  <a:pt x="2825589" y="225170"/>
                </a:cubicBezTo>
                <a:cubicBezTo>
                  <a:pt x="2824256" y="233076"/>
                  <a:pt x="2823208" y="239649"/>
                  <a:pt x="2822827" y="241553"/>
                </a:cubicBezTo>
                <a:lnTo>
                  <a:pt x="2857498" y="255841"/>
                </a:lnTo>
                <a:cubicBezTo>
                  <a:pt x="2861879" y="246316"/>
                  <a:pt x="2866452" y="236791"/>
                  <a:pt x="2873024" y="223456"/>
                </a:cubicBezTo>
                <a:lnTo>
                  <a:pt x="2901599" y="247840"/>
                </a:lnTo>
                <a:lnTo>
                  <a:pt x="2914458" y="213836"/>
                </a:lnTo>
                <a:cubicBezTo>
                  <a:pt x="2923173" y="222008"/>
                  <a:pt x="2931107" y="230971"/>
                  <a:pt x="2938175" y="240601"/>
                </a:cubicBezTo>
                <a:cubicBezTo>
                  <a:pt x="2946271" y="254412"/>
                  <a:pt x="2960844" y="258699"/>
                  <a:pt x="2968750" y="250126"/>
                </a:cubicBezTo>
                <a:cubicBezTo>
                  <a:pt x="2984085" y="232695"/>
                  <a:pt x="2997325" y="258318"/>
                  <a:pt x="3010088" y="248411"/>
                </a:cubicBezTo>
                <a:cubicBezTo>
                  <a:pt x="3020185" y="265271"/>
                  <a:pt x="3030662" y="254222"/>
                  <a:pt x="3041330" y="249174"/>
                </a:cubicBezTo>
                <a:cubicBezTo>
                  <a:pt x="3051999" y="244125"/>
                  <a:pt x="3063238" y="239649"/>
                  <a:pt x="3077049" y="233457"/>
                </a:cubicBezTo>
                <a:lnTo>
                  <a:pt x="3091718" y="187833"/>
                </a:lnTo>
                <a:lnTo>
                  <a:pt x="3100386" y="190023"/>
                </a:lnTo>
                <a:lnTo>
                  <a:pt x="3091718" y="237648"/>
                </a:lnTo>
                <a:lnTo>
                  <a:pt x="3124674" y="242601"/>
                </a:lnTo>
                <a:lnTo>
                  <a:pt x="3112101" y="264318"/>
                </a:lnTo>
                <a:lnTo>
                  <a:pt x="3125436" y="273843"/>
                </a:lnTo>
                <a:cubicBezTo>
                  <a:pt x="3136390" y="258413"/>
                  <a:pt x="3146201" y="244316"/>
                  <a:pt x="3157345" y="228504"/>
                </a:cubicBezTo>
                <a:cubicBezTo>
                  <a:pt x="3160965" y="245459"/>
                  <a:pt x="3163822" y="258508"/>
                  <a:pt x="3168394" y="279463"/>
                </a:cubicBezTo>
                <a:lnTo>
                  <a:pt x="3186587" y="252031"/>
                </a:lnTo>
                <a:cubicBezTo>
                  <a:pt x="3191330" y="257651"/>
                  <a:pt x="3196778" y="262642"/>
                  <a:pt x="3202779" y="266890"/>
                </a:cubicBezTo>
                <a:cubicBezTo>
                  <a:pt x="3209561" y="269052"/>
                  <a:pt x="3216619" y="270205"/>
                  <a:pt x="3223734" y="270319"/>
                </a:cubicBezTo>
                <a:lnTo>
                  <a:pt x="3209447" y="291560"/>
                </a:lnTo>
                <a:lnTo>
                  <a:pt x="3246880" y="301085"/>
                </a:lnTo>
                <a:cubicBezTo>
                  <a:pt x="3223829" y="307181"/>
                  <a:pt x="3207732" y="310610"/>
                  <a:pt x="3192302" y="315944"/>
                </a:cubicBezTo>
                <a:cubicBezTo>
                  <a:pt x="3186396" y="318039"/>
                  <a:pt x="3182205" y="324993"/>
                  <a:pt x="3177443" y="329850"/>
                </a:cubicBezTo>
                <a:cubicBezTo>
                  <a:pt x="3174966" y="332327"/>
                  <a:pt x="3173061" y="337470"/>
                  <a:pt x="3170490" y="337661"/>
                </a:cubicBezTo>
                <a:cubicBezTo>
                  <a:pt x="3147153" y="339661"/>
                  <a:pt x="3143438" y="351662"/>
                  <a:pt x="3152106" y="371094"/>
                </a:cubicBezTo>
                <a:cubicBezTo>
                  <a:pt x="3152678" y="372427"/>
                  <a:pt x="3150296" y="375094"/>
                  <a:pt x="3149249" y="377190"/>
                </a:cubicBezTo>
                <a:lnTo>
                  <a:pt x="3094004" y="381666"/>
                </a:lnTo>
                <a:cubicBezTo>
                  <a:pt x="3082707" y="366884"/>
                  <a:pt x="3077459" y="348357"/>
                  <a:pt x="3079335" y="329850"/>
                </a:cubicBezTo>
                <a:cubicBezTo>
                  <a:pt x="3081078" y="319382"/>
                  <a:pt x="3074421" y="309353"/>
                  <a:pt x="3064095" y="306895"/>
                </a:cubicBezTo>
                <a:cubicBezTo>
                  <a:pt x="3052761" y="302799"/>
                  <a:pt x="3049998" y="312515"/>
                  <a:pt x="3043140" y="317658"/>
                </a:cubicBezTo>
                <a:cubicBezTo>
                  <a:pt x="3031577" y="326117"/>
                  <a:pt x="3023862" y="338832"/>
                  <a:pt x="3021709" y="352996"/>
                </a:cubicBezTo>
                <a:cubicBezTo>
                  <a:pt x="3017899" y="364721"/>
                  <a:pt x="3013013" y="376066"/>
                  <a:pt x="3007136" y="386905"/>
                </a:cubicBezTo>
                <a:cubicBezTo>
                  <a:pt x="3012870" y="390867"/>
                  <a:pt x="3019356" y="393620"/>
                  <a:pt x="3026186" y="395001"/>
                </a:cubicBezTo>
                <a:cubicBezTo>
                  <a:pt x="3029043" y="395001"/>
                  <a:pt x="3032472" y="385476"/>
                  <a:pt x="3034853" y="379666"/>
                </a:cubicBezTo>
                <a:cubicBezTo>
                  <a:pt x="3037235" y="373856"/>
                  <a:pt x="3038854" y="367474"/>
                  <a:pt x="3042474" y="355949"/>
                </a:cubicBezTo>
                <a:cubicBezTo>
                  <a:pt x="3048379" y="368141"/>
                  <a:pt x="3051999" y="375570"/>
                  <a:pt x="3056475" y="384524"/>
                </a:cubicBezTo>
                <a:lnTo>
                  <a:pt x="3041045" y="403574"/>
                </a:lnTo>
                <a:cubicBezTo>
                  <a:pt x="3056666" y="397383"/>
                  <a:pt x="3067715" y="389477"/>
                  <a:pt x="3078478" y="389858"/>
                </a:cubicBezTo>
                <a:cubicBezTo>
                  <a:pt x="3089241" y="390239"/>
                  <a:pt x="3099909" y="398811"/>
                  <a:pt x="3113435" y="405098"/>
                </a:cubicBezTo>
                <a:cubicBezTo>
                  <a:pt x="3117054" y="403383"/>
                  <a:pt x="3127246" y="394620"/>
                  <a:pt x="3132485" y="396906"/>
                </a:cubicBezTo>
                <a:cubicBezTo>
                  <a:pt x="3160393" y="410051"/>
                  <a:pt x="3167727" y="388334"/>
                  <a:pt x="3182586" y="364331"/>
                </a:cubicBezTo>
                <a:cubicBezTo>
                  <a:pt x="3186301" y="384524"/>
                  <a:pt x="3188682" y="397668"/>
                  <a:pt x="3190778" y="408908"/>
                </a:cubicBezTo>
                <a:lnTo>
                  <a:pt x="3269454" y="438054"/>
                </a:lnTo>
                <a:cubicBezTo>
                  <a:pt x="3261358" y="442436"/>
                  <a:pt x="3255167" y="448532"/>
                  <a:pt x="3251547" y="447579"/>
                </a:cubicBezTo>
                <a:cubicBezTo>
                  <a:pt x="3231164" y="440817"/>
                  <a:pt x="3210494" y="455104"/>
                  <a:pt x="3189254" y="444341"/>
                </a:cubicBezTo>
                <a:cubicBezTo>
                  <a:pt x="3180681" y="439959"/>
                  <a:pt x="3163727" y="452818"/>
                  <a:pt x="3154202" y="448818"/>
                </a:cubicBezTo>
                <a:cubicBezTo>
                  <a:pt x="3130103" y="438721"/>
                  <a:pt x="3106577" y="447294"/>
                  <a:pt x="3083717" y="448055"/>
                </a:cubicBezTo>
                <a:cubicBezTo>
                  <a:pt x="3062076" y="449541"/>
                  <a:pt x="3040769" y="454199"/>
                  <a:pt x="3020471" y="461867"/>
                </a:cubicBezTo>
                <a:cubicBezTo>
                  <a:pt x="3009327" y="465677"/>
                  <a:pt x="3000373" y="478440"/>
                  <a:pt x="2991896" y="459581"/>
                </a:cubicBezTo>
                <a:cubicBezTo>
                  <a:pt x="2973512" y="466153"/>
                  <a:pt x="2951510" y="461105"/>
                  <a:pt x="2935984" y="477107"/>
                </a:cubicBezTo>
                <a:cubicBezTo>
                  <a:pt x="2931507" y="481774"/>
                  <a:pt x="2926459" y="485965"/>
                  <a:pt x="2916934" y="494442"/>
                </a:cubicBezTo>
                <a:cubicBezTo>
                  <a:pt x="2924983" y="498014"/>
                  <a:pt x="2933336" y="500852"/>
                  <a:pt x="2941890" y="502919"/>
                </a:cubicBezTo>
                <a:cubicBezTo>
                  <a:pt x="2959796" y="505205"/>
                  <a:pt x="2980561" y="494823"/>
                  <a:pt x="2994182" y="515397"/>
                </a:cubicBezTo>
                <a:cubicBezTo>
                  <a:pt x="3021804" y="501681"/>
                  <a:pt x="3053332" y="531685"/>
                  <a:pt x="3080669" y="507777"/>
                </a:cubicBezTo>
                <a:cubicBezTo>
                  <a:pt x="3084384" y="504539"/>
                  <a:pt x="3093242" y="505396"/>
                  <a:pt x="3099719" y="506634"/>
                </a:cubicBezTo>
                <a:cubicBezTo>
                  <a:pt x="3110739" y="508492"/>
                  <a:pt x="3121483" y="511692"/>
                  <a:pt x="3131723" y="516159"/>
                </a:cubicBezTo>
                <a:cubicBezTo>
                  <a:pt x="3159441" y="529875"/>
                  <a:pt x="3186396" y="537876"/>
                  <a:pt x="3211447" y="513016"/>
                </a:cubicBezTo>
                <a:cubicBezTo>
                  <a:pt x="3227640" y="528446"/>
                  <a:pt x="3227640" y="528446"/>
                  <a:pt x="3253548" y="530447"/>
                </a:cubicBezTo>
                <a:cubicBezTo>
                  <a:pt x="3247928" y="533304"/>
                  <a:pt x="3242308" y="538448"/>
                  <a:pt x="3236688" y="538543"/>
                </a:cubicBezTo>
                <a:cubicBezTo>
                  <a:pt x="3193159" y="538543"/>
                  <a:pt x="3149630" y="538543"/>
                  <a:pt x="3106101" y="538543"/>
                </a:cubicBezTo>
                <a:cubicBezTo>
                  <a:pt x="3027805" y="538067"/>
                  <a:pt x="2949510" y="537876"/>
                  <a:pt x="2871309" y="537305"/>
                </a:cubicBezTo>
                <a:cubicBezTo>
                  <a:pt x="2835591" y="537305"/>
                  <a:pt x="2799872" y="535971"/>
                  <a:pt x="2764153" y="535590"/>
                </a:cubicBezTo>
                <a:cubicBezTo>
                  <a:pt x="2760343" y="535590"/>
                  <a:pt x="2756438" y="537971"/>
                  <a:pt x="2752913" y="544353"/>
                </a:cubicBezTo>
                <a:lnTo>
                  <a:pt x="2808825" y="544353"/>
                </a:lnTo>
                <a:cubicBezTo>
                  <a:pt x="2758438" y="590930"/>
                  <a:pt x="2760057" y="581120"/>
                  <a:pt x="2718052" y="582453"/>
                </a:cubicBezTo>
                <a:cubicBezTo>
                  <a:pt x="2693992" y="582749"/>
                  <a:pt x="2669941" y="581472"/>
                  <a:pt x="2646043" y="578643"/>
                </a:cubicBezTo>
                <a:cubicBezTo>
                  <a:pt x="2614039" y="575024"/>
                  <a:pt x="2580320" y="585596"/>
                  <a:pt x="2542030" y="590835"/>
                </a:cubicBezTo>
                <a:lnTo>
                  <a:pt x="2563842" y="605980"/>
                </a:lnTo>
                <a:lnTo>
                  <a:pt x="2510693" y="619315"/>
                </a:lnTo>
                <a:cubicBezTo>
                  <a:pt x="2503930" y="608742"/>
                  <a:pt x="2496405" y="597217"/>
                  <a:pt x="2488119" y="584358"/>
                </a:cubicBezTo>
                <a:cubicBezTo>
                  <a:pt x="2476593" y="608837"/>
                  <a:pt x="2454114" y="611314"/>
                  <a:pt x="2435541" y="618553"/>
                </a:cubicBezTo>
                <a:cubicBezTo>
                  <a:pt x="2427540" y="621696"/>
                  <a:pt x="2424492" y="604266"/>
                  <a:pt x="2409728" y="607980"/>
                </a:cubicBezTo>
                <a:cubicBezTo>
                  <a:pt x="2397726" y="611028"/>
                  <a:pt x="2383439" y="605218"/>
                  <a:pt x="2371628" y="615124"/>
                </a:cubicBezTo>
                <a:cubicBezTo>
                  <a:pt x="2368942" y="617296"/>
                  <a:pt x="2365551" y="618382"/>
                  <a:pt x="2362103" y="618172"/>
                </a:cubicBezTo>
                <a:cubicBezTo>
                  <a:pt x="2336861" y="615791"/>
                  <a:pt x="2311811" y="611790"/>
                  <a:pt x="2286665" y="610743"/>
                </a:cubicBezTo>
                <a:cubicBezTo>
                  <a:pt x="2261519" y="609695"/>
                  <a:pt x="2233420" y="610743"/>
                  <a:pt x="2206845" y="611981"/>
                </a:cubicBezTo>
                <a:cubicBezTo>
                  <a:pt x="2151029" y="614267"/>
                  <a:pt x="2095308" y="618172"/>
                  <a:pt x="2039586" y="619410"/>
                </a:cubicBezTo>
                <a:cubicBezTo>
                  <a:pt x="1972244" y="620934"/>
                  <a:pt x="1904903" y="619410"/>
                  <a:pt x="1837561" y="620839"/>
                </a:cubicBezTo>
                <a:cubicBezTo>
                  <a:pt x="1736596" y="623316"/>
                  <a:pt x="1635537" y="627030"/>
                  <a:pt x="1534572" y="630840"/>
                </a:cubicBezTo>
                <a:cubicBezTo>
                  <a:pt x="1431511" y="634745"/>
                  <a:pt x="1328547" y="640365"/>
                  <a:pt x="1225485" y="643413"/>
                </a:cubicBezTo>
                <a:cubicBezTo>
                  <a:pt x="1131189" y="646080"/>
                  <a:pt x="1036796" y="645604"/>
                  <a:pt x="942499" y="647414"/>
                </a:cubicBezTo>
                <a:cubicBezTo>
                  <a:pt x="908876" y="648080"/>
                  <a:pt x="875253" y="652271"/>
                  <a:pt x="841534" y="653415"/>
                </a:cubicBezTo>
                <a:cubicBezTo>
                  <a:pt x="758572" y="656177"/>
                  <a:pt x="675514" y="659225"/>
                  <a:pt x="592551" y="659892"/>
                </a:cubicBezTo>
                <a:cubicBezTo>
                  <a:pt x="527400" y="660463"/>
                  <a:pt x="462249" y="656653"/>
                  <a:pt x="397098" y="657034"/>
                </a:cubicBezTo>
                <a:cubicBezTo>
                  <a:pt x="380268" y="655796"/>
                  <a:pt x="363656" y="652433"/>
                  <a:pt x="347663" y="647033"/>
                </a:cubicBezTo>
                <a:cubicBezTo>
                  <a:pt x="325851" y="641699"/>
                  <a:pt x="301943" y="645128"/>
                  <a:pt x="278893" y="645033"/>
                </a:cubicBezTo>
                <a:cubicBezTo>
                  <a:pt x="272415" y="645033"/>
                  <a:pt x="265844" y="645794"/>
                  <a:pt x="256604" y="646461"/>
                </a:cubicBezTo>
                <a:lnTo>
                  <a:pt x="269654" y="628554"/>
                </a:lnTo>
                <a:lnTo>
                  <a:pt x="237078" y="620744"/>
                </a:lnTo>
                <a:cubicBezTo>
                  <a:pt x="232982" y="619791"/>
                  <a:pt x="225267" y="619315"/>
                  <a:pt x="225172" y="617982"/>
                </a:cubicBezTo>
                <a:cubicBezTo>
                  <a:pt x="221743" y="588644"/>
                  <a:pt x="202693" y="602361"/>
                  <a:pt x="190787" y="607123"/>
                </a:cubicBezTo>
                <a:cubicBezTo>
                  <a:pt x="169355" y="615886"/>
                  <a:pt x="157162" y="594645"/>
                  <a:pt x="136017" y="597598"/>
                </a:cubicBezTo>
                <a:cubicBezTo>
                  <a:pt x="146209" y="575691"/>
                  <a:pt x="162306" y="575119"/>
                  <a:pt x="178690" y="575595"/>
                </a:cubicBezTo>
                <a:cubicBezTo>
                  <a:pt x="183071" y="575595"/>
                  <a:pt x="188215" y="579215"/>
                  <a:pt x="191453" y="577691"/>
                </a:cubicBezTo>
                <a:cubicBezTo>
                  <a:pt x="197930" y="574262"/>
                  <a:pt x="206598" y="569404"/>
                  <a:pt x="207836" y="563594"/>
                </a:cubicBezTo>
                <a:cubicBezTo>
                  <a:pt x="209075" y="557784"/>
                  <a:pt x="201931" y="550830"/>
                  <a:pt x="196883" y="546068"/>
                </a:cubicBezTo>
                <a:cubicBezTo>
                  <a:pt x="187358" y="537114"/>
                  <a:pt x="175737" y="530161"/>
                  <a:pt x="166498" y="520922"/>
                </a:cubicBezTo>
                <a:cubicBezTo>
                  <a:pt x="159810" y="515350"/>
                  <a:pt x="155315" y="507587"/>
                  <a:pt x="153829" y="499014"/>
                </a:cubicBezTo>
                <a:cubicBezTo>
                  <a:pt x="154972" y="476154"/>
                  <a:pt x="139541" y="464819"/>
                  <a:pt x="125254" y="451961"/>
                </a:cubicBezTo>
                <a:cubicBezTo>
                  <a:pt x="121444" y="448341"/>
                  <a:pt x="112966" y="446532"/>
                  <a:pt x="112490" y="443102"/>
                </a:cubicBezTo>
                <a:cubicBezTo>
                  <a:pt x="108109" y="408336"/>
                  <a:pt x="74390" y="400145"/>
                  <a:pt x="52768" y="376427"/>
                </a:cubicBezTo>
                <a:cubicBezTo>
                  <a:pt x="81343" y="367855"/>
                  <a:pt x="77343" y="349377"/>
                  <a:pt x="76390" y="326231"/>
                </a:cubicBezTo>
                <a:cubicBezTo>
                  <a:pt x="74866" y="290798"/>
                  <a:pt x="62008" y="267747"/>
                  <a:pt x="32099" y="250983"/>
                </a:cubicBezTo>
                <a:cubicBezTo>
                  <a:pt x="20555" y="242763"/>
                  <a:pt x="9812" y="233486"/>
                  <a:pt x="0" y="223266"/>
                </a:cubicBezTo>
                <a:lnTo>
                  <a:pt x="52006" y="194691"/>
                </a:lnTo>
                <a:cubicBezTo>
                  <a:pt x="81915" y="212121"/>
                  <a:pt x="110966" y="194691"/>
                  <a:pt x="140208" y="184118"/>
                </a:cubicBezTo>
                <a:cubicBezTo>
                  <a:pt x="146018" y="182022"/>
                  <a:pt x="150685" y="173069"/>
                  <a:pt x="153162" y="166211"/>
                </a:cubicBezTo>
                <a:cubicBezTo>
                  <a:pt x="156715" y="152838"/>
                  <a:pt x="169051" y="143703"/>
                  <a:pt x="182880" y="144208"/>
                </a:cubicBezTo>
                <a:cubicBezTo>
                  <a:pt x="200026" y="142150"/>
                  <a:pt x="217019" y="138969"/>
                  <a:pt x="233744" y="134683"/>
                </a:cubicBezTo>
                <a:cubicBezTo>
                  <a:pt x="233744" y="132492"/>
                  <a:pt x="233173" y="130206"/>
                  <a:pt x="232982" y="127920"/>
                </a:cubicBezTo>
                <a:lnTo>
                  <a:pt x="198026" y="123348"/>
                </a:lnTo>
                <a:lnTo>
                  <a:pt x="197168" y="116014"/>
                </a:lnTo>
                <a:cubicBezTo>
                  <a:pt x="231935" y="106489"/>
                  <a:pt x="266606" y="96964"/>
                  <a:pt x="301943" y="88582"/>
                </a:cubicBezTo>
                <a:cubicBezTo>
                  <a:pt x="307754" y="87153"/>
                  <a:pt x="314802" y="92106"/>
                  <a:pt x="320992" y="93154"/>
                </a:cubicBezTo>
                <a:cubicBezTo>
                  <a:pt x="334967" y="96478"/>
                  <a:pt x="349302" y="98040"/>
                  <a:pt x="363665" y="97821"/>
                </a:cubicBezTo>
                <a:cubicBezTo>
                  <a:pt x="418053" y="91820"/>
                  <a:pt x="472154" y="83153"/>
                  <a:pt x="526638" y="76961"/>
                </a:cubicBezTo>
                <a:cubicBezTo>
                  <a:pt x="571215" y="71818"/>
                  <a:pt x="616173" y="68865"/>
                  <a:pt x="660941" y="64960"/>
                </a:cubicBezTo>
                <a:cubicBezTo>
                  <a:pt x="666532" y="65217"/>
                  <a:pt x="672142" y="64741"/>
                  <a:pt x="677609" y="63531"/>
                </a:cubicBezTo>
                <a:cubicBezTo>
                  <a:pt x="714090" y="49149"/>
                  <a:pt x="753047" y="54863"/>
                  <a:pt x="790670" y="49720"/>
                </a:cubicBezTo>
                <a:cubicBezTo>
                  <a:pt x="830295" y="44386"/>
                  <a:pt x="870204" y="41243"/>
                  <a:pt x="910115" y="39433"/>
                </a:cubicBezTo>
                <a:cubicBezTo>
                  <a:pt x="954977" y="37337"/>
                  <a:pt x="1000030" y="37909"/>
                  <a:pt x="1044988" y="37337"/>
                </a:cubicBezTo>
                <a:cubicBezTo>
                  <a:pt x="1068610" y="37337"/>
                  <a:pt x="1092613" y="37337"/>
                  <a:pt x="1115854" y="36766"/>
                </a:cubicBezTo>
                <a:cubicBezTo>
                  <a:pt x="1119187" y="36766"/>
                  <a:pt x="1123664" y="38004"/>
                  <a:pt x="1125379" y="36290"/>
                </a:cubicBezTo>
                <a:cubicBezTo>
                  <a:pt x="1148239" y="18287"/>
                  <a:pt x="1171575" y="30479"/>
                  <a:pt x="1195197" y="33813"/>
                </a:cubicBezTo>
                <a:cubicBezTo>
                  <a:pt x="1229230" y="37633"/>
                  <a:pt x="1263519" y="29441"/>
                  <a:pt x="1292160" y="10668"/>
                </a:cubicBezTo>
                <a:cubicBezTo>
                  <a:pt x="1304848" y="20421"/>
                  <a:pt x="1322127" y="21659"/>
                  <a:pt x="1336072" y="13811"/>
                </a:cubicBezTo>
                <a:cubicBezTo>
                  <a:pt x="1348263" y="7715"/>
                  <a:pt x="1367599" y="10763"/>
                  <a:pt x="1381791" y="15430"/>
                </a:cubicBezTo>
                <a:cubicBezTo>
                  <a:pt x="1391840" y="17849"/>
                  <a:pt x="1402022" y="19726"/>
                  <a:pt x="1412272" y="21050"/>
                </a:cubicBezTo>
                <a:cubicBezTo>
                  <a:pt x="1439417" y="27336"/>
                  <a:pt x="1458943" y="9905"/>
                  <a:pt x="1482279" y="5619"/>
                </a:cubicBezTo>
                <a:cubicBezTo>
                  <a:pt x="1489518" y="4286"/>
                  <a:pt x="1498281" y="-191"/>
                  <a:pt x="1503711" y="2285"/>
                </a:cubicBezTo>
                <a:cubicBezTo>
                  <a:pt x="1520570" y="10191"/>
                  <a:pt x="1545240" y="-5334"/>
                  <a:pt x="1555811" y="19907"/>
                </a:cubicBezTo>
                <a:cubicBezTo>
                  <a:pt x="1571243" y="7334"/>
                  <a:pt x="1586102" y="25717"/>
                  <a:pt x="1602104" y="20574"/>
                </a:cubicBezTo>
                <a:cubicBezTo>
                  <a:pt x="1611781" y="17535"/>
                  <a:pt x="1622126" y="17335"/>
                  <a:pt x="1631918" y="20002"/>
                </a:cubicBezTo>
                <a:cubicBezTo>
                  <a:pt x="1652206" y="26288"/>
                  <a:pt x="1669067" y="20002"/>
                  <a:pt x="1686687" y="11620"/>
                </a:cubicBezTo>
                <a:cubicBezTo>
                  <a:pt x="1698364" y="7086"/>
                  <a:pt x="1710289" y="3200"/>
                  <a:pt x="1722404" y="0"/>
                </a:cubicBezTo>
                <a:close/>
              </a:path>
            </a:pathLst>
          </a:custGeom>
          <a:gradFill flip="none" rotWithShape="1">
            <a:gsLst>
              <a:gs pos="0">
                <a:schemeClr val="accent1">
                  <a:alpha val="4000"/>
                  <a:lumMod val="40000"/>
                  <a:lumOff val="60000"/>
                </a:schemeClr>
              </a:gs>
              <a:gs pos="100000">
                <a:schemeClr val="accent1">
                  <a:alpha val="50000"/>
                </a:schemeClr>
              </a:gs>
            </a:gsLst>
            <a:lin ang="10800000" scaled="0"/>
            <a:tileRect/>
          </a:gradFill>
        </p:spPr>
        <p:txBody>
          <a:bodyPr rot="0" spcFirstLastPara="0" vert="horz" wrap="square" lIns="288290" tIns="0" rIns="0" bIns="0" numCol="1" spcCol="0" rtlCol="0" fromWordArt="0" anchor="ctr" anchorCtr="0" forceAA="0" compatLnSpc="0">
            <a:noAutofit/>
          </a:bodyPr>
          <a:p>
            <a:pPr lvl="0" algn="l">
              <a:buClrTx/>
              <a:buSzTx/>
              <a:buFontTx/>
            </a:pPr>
            <a:r>
              <a:rPr lang="zh-CN" altLang="en-US" sz="2400" b="1" dirty="0">
                <a:solidFill>
                  <a:schemeClr val="tx1">
                    <a:lumMod val="85000"/>
                    <a:lumOff val="15000"/>
                  </a:schemeClr>
                </a:solidFill>
                <a:latin typeface="+mn-ea"/>
                <a:cs typeface="+mn-ea"/>
                <a:sym typeface="+mn-ea"/>
              </a:rPr>
              <a:t>（一）同一性和对立性</a:t>
            </a:r>
            <a:endParaRPr lang="zh-CN" altLang="en-US" sz="2400" b="1" dirty="0">
              <a:solidFill>
                <a:schemeClr val="tx1">
                  <a:lumMod val="85000"/>
                  <a:lumOff val="15000"/>
                </a:schemeClr>
              </a:solidFill>
              <a:latin typeface="+mn-ea"/>
              <a:cs typeface="+mn-ea"/>
              <a:sym typeface="+mn-ea"/>
            </a:endParaRPr>
          </a:p>
        </p:txBody>
      </p:sp>
      <p:sp>
        <p:nvSpPr>
          <p:cNvPr id="2" name="文本框 1"/>
          <p:cNvSpPr txBox="1"/>
          <p:nvPr/>
        </p:nvSpPr>
        <p:spPr>
          <a:xfrm>
            <a:off x="1309370" y="2258695"/>
            <a:ext cx="9772650" cy="3671570"/>
          </a:xfrm>
          <a:prstGeom prst="rect">
            <a:avLst/>
          </a:prstGeom>
          <a:noFill/>
        </p:spPr>
        <p:txBody>
          <a:bodyPr wrap="square" rtlCol="0">
            <a:spAutoFit/>
          </a:bodyPr>
          <a:p>
            <a:pPr indent="457200" algn="l" fontAlgn="auto">
              <a:lnSpc>
                <a:spcPct val="12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辩论的客观基础是客观事物内部和人类认识事物的矛盾性。要构成双方或多方辩论，就必须以某一论题为共同焦点，并紧紧围绕这一焦点去组织论点、论据，进行判断和推理，展开反驳和论证。如果辩论者不遵循同一性特点，各有各的论题，双方“驴唇不对马嘴”，那么就根本不能成为辩论。</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2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双方有共同论题还不一定成为辩论，论题还需具有对立性，即双方对同一论题所持观点是针锋相对的或基本上是矛盾对立的。没有对立，就没有辩论。</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2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观点对立，可以是针锋相对、势不两立的，也可以是缓冲的、不明显的，甚至是仅仅表现为心理上的不相容。不论哪一种对立形式，作为辩论都必须通过一定的言语冲突形式表现出来。</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四、辩论的特点</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7" name="任意多边形: 形状 4511"/>
          <p:cNvSpPr/>
          <p:nvPr>
            <p:custDataLst>
              <p:tags r:id="rId1"/>
            </p:custDataLst>
          </p:nvPr>
        </p:nvSpPr>
        <p:spPr>
          <a:xfrm>
            <a:off x="1306195" y="1487805"/>
            <a:ext cx="5389245" cy="626110"/>
          </a:xfrm>
          <a:custGeom>
            <a:avLst/>
            <a:gdLst>
              <a:gd name="connsiteX0" fmla="*/ 306894 w 3478528"/>
              <a:gd name="connsiteY0" fmla="*/ 689420 h 696754"/>
              <a:gd name="connsiteX1" fmla="*/ 308989 w 3478528"/>
              <a:gd name="connsiteY1" fmla="*/ 691705 h 696754"/>
              <a:gd name="connsiteX2" fmla="*/ 306894 w 3478528"/>
              <a:gd name="connsiteY2" fmla="*/ 696754 h 696754"/>
              <a:gd name="connsiteX3" fmla="*/ 304893 w 3478528"/>
              <a:gd name="connsiteY3" fmla="*/ 694658 h 696754"/>
              <a:gd name="connsiteX4" fmla="*/ 306894 w 3478528"/>
              <a:gd name="connsiteY4" fmla="*/ 689420 h 696754"/>
              <a:gd name="connsiteX5" fmla="*/ 2826446 w 3478528"/>
              <a:gd name="connsiteY5" fmla="*/ 612267 h 696754"/>
              <a:gd name="connsiteX6" fmla="*/ 2830923 w 3478528"/>
              <a:gd name="connsiteY6" fmla="*/ 615791 h 696754"/>
              <a:gd name="connsiteX7" fmla="*/ 2824827 w 3478528"/>
              <a:gd name="connsiteY7" fmla="*/ 617982 h 696754"/>
              <a:gd name="connsiteX8" fmla="*/ 2823589 w 3478528"/>
              <a:gd name="connsiteY8" fmla="*/ 613410 h 696754"/>
              <a:gd name="connsiteX9" fmla="*/ 2826446 w 3478528"/>
              <a:gd name="connsiteY9" fmla="*/ 612267 h 696754"/>
              <a:gd name="connsiteX10" fmla="*/ 2752056 w 3478528"/>
              <a:gd name="connsiteY10" fmla="*/ 609124 h 696754"/>
              <a:gd name="connsiteX11" fmla="*/ 2755009 w 3478528"/>
              <a:gd name="connsiteY11" fmla="*/ 613981 h 696754"/>
              <a:gd name="connsiteX12" fmla="*/ 2751199 w 3478528"/>
              <a:gd name="connsiteY12" fmla="*/ 617601 h 696754"/>
              <a:gd name="connsiteX13" fmla="*/ 2746913 w 3478528"/>
              <a:gd name="connsiteY13" fmla="*/ 612267 h 696754"/>
              <a:gd name="connsiteX14" fmla="*/ 2635185 w 3478528"/>
              <a:gd name="connsiteY14" fmla="*/ 600266 h 696754"/>
              <a:gd name="connsiteX15" fmla="*/ 2644519 w 3478528"/>
              <a:gd name="connsiteY15" fmla="*/ 603123 h 696754"/>
              <a:gd name="connsiteX16" fmla="*/ 2631470 w 3478528"/>
              <a:gd name="connsiteY16" fmla="*/ 607600 h 696754"/>
              <a:gd name="connsiteX17" fmla="*/ 2635185 w 3478528"/>
              <a:gd name="connsiteY17" fmla="*/ 600266 h 696754"/>
              <a:gd name="connsiteX18" fmla="*/ 2528981 w 3478528"/>
              <a:gd name="connsiteY18" fmla="*/ 585692 h 696754"/>
              <a:gd name="connsiteX19" fmla="*/ 2526980 w 3478528"/>
              <a:gd name="connsiteY19" fmla="*/ 587502 h 696754"/>
              <a:gd name="connsiteX20" fmla="*/ 2530124 w 3478528"/>
              <a:gd name="connsiteY20" fmla="*/ 590740 h 696754"/>
              <a:gd name="connsiteX21" fmla="*/ 2534417 w 3478528"/>
              <a:gd name="connsiteY21" fmla="*/ 587754 h 696754"/>
              <a:gd name="connsiteX22" fmla="*/ 2534505 w 3478528"/>
              <a:gd name="connsiteY22" fmla="*/ 587787 h 696754"/>
              <a:gd name="connsiteX23" fmla="*/ 2534505 w 3478528"/>
              <a:gd name="connsiteY23" fmla="*/ 587692 h 696754"/>
              <a:gd name="connsiteX24" fmla="*/ 2534417 w 3478528"/>
              <a:gd name="connsiteY24" fmla="*/ 587754 h 696754"/>
              <a:gd name="connsiteX25" fmla="*/ 2281807 w 3478528"/>
              <a:gd name="connsiteY25" fmla="*/ 585406 h 696754"/>
              <a:gd name="connsiteX26" fmla="*/ 2278664 w 3478528"/>
              <a:gd name="connsiteY26" fmla="*/ 589216 h 696754"/>
              <a:gd name="connsiteX27" fmla="*/ 2284093 w 3478528"/>
              <a:gd name="connsiteY27" fmla="*/ 591216 h 696754"/>
              <a:gd name="connsiteX28" fmla="*/ 2286760 w 3478528"/>
              <a:gd name="connsiteY28" fmla="*/ 587311 h 696754"/>
              <a:gd name="connsiteX29" fmla="*/ 3064476 w 3478528"/>
              <a:gd name="connsiteY29" fmla="*/ 559880 h 696754"/>
              <a:gd name="connsiteX30" fmla="*/ 3072572 w 3478528"/>
              <a:gd name="connsiteY30" fmla="*/ 560451 h 696754"/>
              <a:gd name="connsiteX31" fmla="*/ 3072667 w 3478528"/>
              <a:gd name="connsiteY31" fmla="*/ 562451 h 696754"/>
              <a:gd name="connsiteX32" fmla="*/ 3064476 w 3478528"/>
              <a:gd name="connsiteY32" fmla="*/ 561689 h 696754"/>
              <a:gd name="connsiteX33" fmla="*/ 3064476 w 3478528"/>
              <a:gd name="connsiteY33" fmla="*/ 559880 h 696754"/>
              <a:gd name="connsiteX34" fmla="*/ 151542 w 3478528"/>
              <a:gd name="connsiteY34" fmla="*/ 558546 h 696754"/>
              <a:gd name="connsiteX35" fmla="*/ 152399 w 3478528"/>
              <a:gd name="connsiteY35" fmla="*/ 563594 h 696754"/>
              <a:gd name="connsiteX36" fmla="*/ 140493 w 3478528"/>
              <a:gd name="connsiteY36" fmla="*/ 566928 h 696754"/>
              <a:gd name="connsiteX37" fmla="*/ 139064 w 3478528"/>
              <a:gd name="connsiteY37" fmla="*/ 561308 h 696754"/>
              <a:gd name="connsiteX38" fmla="*/ 2931304 w 3478528"/>
              <a:gd name="connsiteY38" fmla="*/ 557508 h 696754"/>
              <a:gd name="connsiteX39" fmla="*/ 2946081 w 3478528"/>
              <a:gd name="connsiteY39" fmla="*/ 579120 h 696754"/>
              <a:gd name="connsiteX40" fmla="*/ 2914553 w 3478528"/>
              <a:gd name="connsiteY40" fmla="*/ 583406 h 696754"/>
              <a:gd name="connsiteX41" fmla="*/ 2911791 w 3478528"/>
              <a:gd name="connsiteY41" fmla="*/ 576453 h 696754"/>
              <a:gd name="connsiteX42" fmla="*/ 2930841 w 3478528"/>
              <a:gd name="connsiteY42" fmla="*/ 556832 h 696754"/>
              <a:gd name="connsiteX43" fmla="*/ 2930935 w 3478528"/>
              <a:gd name="connsiteY43" fmla="*/ 556926 h 696754"/>
              <a:gd name="connsiteX44" fmla="*/ 2932532 w 3478528"/>
              <a:gd name="connsiteY44" fmla="*/ 556926 h 696754"/>
              <a:gd name="connsiteX45" fmla="*/ 2931412 w 3478528"/>
              <a:gd name="connsiteY45" fmla="*/ 557593 h 696754"/>
              <a:gd name="connsiteX46" fmla="*/ 2931323 w 3478528"/>
              <a:gd name="connsiteY46" fmla="*/ 557489 h 696754"/>
              <a:gd name="connsiteX47" fmla="*/ 2931304 w 3478528"/>
              <a:gd name="connsiteY47" fmla="*/ 557508 h 696754"/>
              <a:gd name="connsiteX48" fmla="*/ 2931161 w 3478528"/>
              <a:gd name="connsiteY48" fmla="*/ 557300 h 696754"/>
              <a:gd name="connsiteX49" fmla="*/ 2930841 w 3478528"/>
              <a:gd name="connsiteY49" fmla="*/ 556926 h 696754"/>
              <a:gd name="connsiteX50" fmla="*/ 2930905 w 3478528"/>
              <a:gd name="connsiteY50" fmla="*/ 556926 h 696754"/>
              <a:gd name="connsiteX51" fmla="*/ 2939889 w 3478528"/>
              <a:gd name="connsiteY51" fmla="*/ 552545 h 696754"/>
              <a:gd name="connsiteX52" fmla="*/ 2941318 w 3478528"/>
              <a:gd name="connsiteY52" fmla="*/ 556926 h 696754"/>
              <a:gd name="connsiteX53" fmla="*/ 2932532 w 3478528"/>
              <a:gd name="connsiteY53" fmla="*/ 556926 h 696754"/>
              <a:gd name="connsiteX54" fmla="*/ 2846830 w 3478528"/>
              <a:gd name="connsiteY54" fmla="*/ 549878 h 696754"/>
              <a:gd name="connsiteX55" fmla="*/ 2801396 w 3478528"/>
              <a:gd name="connsiteY55" fmla="*/ 568928 h 696754"/>
              <a:gd name="connsiteX56" fmla="*/ 2882835 w 3478528"/>
              <a:gd name="connsiteY56" fmla="*/ 549212 h 696754"/>
              <a:gd name="connsiteX57" fmla="*/ 2887216 w 3478528"/>
              <a:gd name="connsiteY57" fmla="*/ 552450 h 696754"/>
              <a:gd name="connsiteX58" fmla="*/ 2880644 w 3478528"/>
              <a:gd name="connsiteY58" fmla="*/ 578072 h 696754"/>
              <a:gd name="connsiteX59" fmla="*/ 2859308 w 3478528"/>
              <a:gd name="connsiteY59" fmla="*/ 569690 h 696754"/>
              <a:gd name="connsiteX60" fmla="*/ 3275169 w 3478528"/>
              <a:gd name="connsiteY60" fmla="*/ 539306 h 696754"/>
              <a:gd name="connsiteX61" fmla="*/ 3286123 w 3478528"/>
              <a:gd name="connsiteY61" fmla="*/ 539306 h 696754"/>
              <a:gd name="connsiteX62" fmla="*/ 3286123 w 3478528"/>
              <a:gd name="connsiteY62" fmla="*/ 542163 h 696754"/>
              <a:gd name="connsiteX63" fmla="*/ 3275169 w 3478528"/>
              <a:gd name="connsiteY63" fmla="*/ 542163 h 696754"/>
              <a:gd name="connsiteX64" fmla="*/ 2698455 w 3478528"/>
              <a:gd name="connsiteY64" fmla="*/ 538388 h 696754"/>
              <a:gd name="connsiteX65" fmla="*/ 2679571 w 3478528"/>
              <a:gd name="connsiteY65" fmla="*/ 547877 h 696754"/>
              <a:gd name="connsiteX66" fmla="*/ 2732911 w 3478528"/>
              <a:gd name="connsiteY66" fmla="*/ 538829 h 696754"/>
              <a:gd name="connsiteX67" fmla="*/ 2698455 w 3478528"/>
              <a:gd name="connsiteY67" fmla="*/ 538388 h 696754"/>
              <a:gd name="connsiteX68" fmla="*/ 2793014 w 3478528"/>
              <a:gd name="connsiteY68" fmla="*/ 462534 h 696754"/>
              <a:gd name="connsiteX69" fmla="*/ 2771106 w 3478528"/>
              <a:gd name="connsiteY69" fmla="*/ 493394 h 696754"/>
              <a:gd name="connsiteX70" fmla="*/ 2849307 w 3478528"/>
              <a:gd name="connsiteY70" fmla="*/ 500252 h 696754"/>
              <a:gd name="connsiteX71" fmla="*/ 2881025 w 3478528"/>
              <a:gd name="connsiteY71" fmla="*/ 475773 h 696754"/>
              <a:gd name="connsiteX72" fmla="*/ 2891026 w 3478528"/>
              <a:gd name="connsiteY72" fmla="*/ 470058 h 696754"/>
              <a:gd name="connsiteX73" fmla="*/ 2891026 w 3478528"/>
              <a:gd name="connsiteY73" fmla="*/ 497204 h 696754"/>
              <a:gd name="connsiteX74" fmla="*/ 2911124 w 3478528"/>
              <a:gd name="connsiteY74" fmla="*/ 493871 h 696754"/>
              <a:gd name="connsiteX75" fmla="*/ 2905694 w 3478528"/>
              <a:gd name="connsiteY75" fmla="*/ 462534 h 696754"/>
              <a:gd name="connsiteX76" fmla="*/ 2853307 w 3478528"/>
              <a:gd name="connsiteY76" fmla="*/ 462534 h 696754"/>
              <a:gd name="connsiteX77" fmla="*/ 2853307 w 3478528"/>
              <a:gd name="connsiteY77" fmla="*/ 476345 h 696754"/>
              <a:gd name="connsiteX78" fmla="*/ 2815207 w 3478528"/>
              <a:gd name="connsiteY78" fmla="*/ 484822 h 696754"/>
              <a:gd name="connsiteX79" fmla="*/ 2807111 w 3478528"/>
              <a:gd name="connsiteY79" fmla="*/ 469582 h 696754"/>
              <a:gd name="connsiteX80" fmla="*/ 2793014 w 3478528"/>
              <a:gd name="connsiteY80" fmla="*/ 462534 h 696754"/>
              <a:gd name="connsiteX81" fmla="*/ 2833781 w 3478528"/>
              <a:gd name="connsiteY81" fmla="*/ 459867 h 696754"/>
              <a:gd name="connsiteX82" fmla="*/ 2828542 w 3478528"/>
              <a:gd name="connsiteY82" fmla="*/ 463772 h 696754"/>
              <a:gd name="connsiteX83" fmla="*/ 2829399 w 3478528"/>
              <a:gd name="connsiteY83" fmla="*/ 468058 h 696754"/>
              <a:gd name="connsiteX84" fmla="*/ 2835210 w 3478528"/>
              <a:gd name="connsiteY84" fmla="*/ 466058 h 696754"/>
              <a:gd name="connsiteX85" fmla="*/ 2759486 w 3478528"/>
              <a:gd name="connsiteY85" fmla="*/ 456723 h 696754"/>
              <a:gd name="connsiteX86" fmla="*/ 2695002 w 3478528"/>
              <a:gd name="connsiteY86" fmla="*/ 491013 h 696754"/>
              <a:gd name="connsiteX87" fmla="*/ 2694525 w 3478528"/>
              <a:gd name="connsiteY87" fmla="*/ 491109 h 696754"/>
              <a:gd name="connsiteX88" fmla="*/ 2731959 w 3478528"/>
              <a:gd name="connsiteY88" fmla="*/ 491109 h 696754"/>
              <a:gd name="connsiteX89" fmla="*/ 2725862 w 3478528"/>
              <a:gd name="connsiteY89" fmla="*/ 510635 h 696754"/>
              <a:gd name="connsiteX90" fmla="*/ 2759486 w 3478528"/>
              <a:gd name="connsiteY90" fmla="*/ 456723 h 696754"/>
              <a:gd name="connsiteX91" fmla="*/ 3407569 w 3478528"/>
              <a:gd name="connsiteY91" fmla="*/ 444741 h 696754"/>
              <a:gd name="connsiteX92" fmla="*/ 3407474 w 3478528"/>
              <a:gd name="connsiteY92" fmla="*/ 447122 h 696754"/>
              <a:gd name="connsiteX93" fmla="*/ 3404712 w 3478528"/>
              <a:gd name="connsiteY93" fmla="*/ 445884 h 696754"/>
              <a:gd name="connsiteX94" fmla="*/ 3364894 w 3478528"/>
              <a:gd name="connsiteY94" fmla="*/ 437579 h 696754"/>
              <a:gd name="connsiteX95" fmla="*/ 3367752 w 3478528"/>
              <a:gd name="connsiteY95" fmla="*/ 444627 h 696754"/>
              <a:gd name="connsiteX96" fmla="*/ 3358703 w 3478528"/>
              <a:gd name="connsiteY96" fmla="*/ 444627 h 696754"/>
              <a:gd name="connsiteX97" fmla="*/ 3356227 w 3478528"/>
              <a:gd name="connsiteY97" fmla="*/ 439293 h 696754"/>
              <a:gd name="connsiteX98" fmla="*/ 3364894 w 3478528"/>
              <a:gd name="connsiteY98" fmla="*/ 437579 h 696754"/>
              <a:gd name="connsiteX99" fmla="*/ 3340606 w 3478528"/>
              <a:gd name="connsiteY99" fmla="*/ 435578 h 696754"/>
              <a:gd name="connsiteX100" fmla="*/ 3342987 w 3478528"/>
              <a:gd name="connsiteY100" fmla="*/ 437007 h 696754"/>
              <a:gd name="connsiteX101" fmla="*/ 3341178 w 3478528"/>
              <a:gd name="connsiteY101" fmla="*/ 441959 h 696754"/>
              <a:gd name="connsiteX102" fmla="*/ 3336320 w 3478528"/>
              <a:gd name="connsiteY102" fmla="*/ 438911 h 696754"/>
              <a:gd name="connsiteX103" fmla="*/ 3340606 w 3478528"/>
              <a:gd name="connsiteY103" fmla="*/ 435578 h 696754"/>
              <a:gd name="connsiteX104" fmla="*/ 3299458 w 3478528"/>
              <a:gd name="connsiteY104" fmla="*/ 410432 h 696754"/>
              <a:gd name="connsiteX105" fmla="*/ 3269740 w 3478528"/>
              <a:gd name="connsiteY105" fmla="*/ 428339 h 696754"/>
              <a:gd name="connsiteX106" fmla="*/ 3299458 w 3478528"/>
              <a:gd name="connsiteY106" fmla="*/ 410432 h 696754"/>
              <a:gd name="connsiteX107" fmla="*/ 3281837 w 3478528"/>
              <a:gd name="connsiteY107" fmla="*/ 384143 h 696754"/>
              <a:gd name="connsiteX108" fmla="*/ 3231354 w 3478528"/>
              <a:gd name="connsiteY108" fmla="*/ 404240 h 696754"/>
              <a:gd name="connsiteX109" fmla="*/ 3244689 w 3478528"/>
              <a:gd name="connsiteY109" fmla="*/ 387286 h 696754"/>
              <a:gd name="connsiteX110" fmla="*/ 3281837 w 3478528"/>
              <a:gd name="connsiteY110" fmla="*/ 384143 h 696754"/>
              <a:gd name="connsiteX111" fmla="*/ 3434808 w 3478528"/>
              <a:gd name="connsiteY111" fmla="*/ 383191 h 696754"/>
              <a:gd name="connsiteX112" fmla="*/ 3437380 w 3478528"/>
              <a:gd name="connsiteY112" fmla="*/ 383857 h 696754"/>
              <a:gd name="connsiteX113" fmla="*/ 3437284 w 3478528"/>
              <a:gd name="connsiteY113" fmla="*/ 386239 h 696754"/>
              <a:gd name="connsiteX114" fmla="*/ 3434808 w 3478528"/>
              <a:gd name="connsiteY114" fmla="*/ 387001 h 696754"/>
              <a:gd name="connsiteX115" fmla="*/ 3367670 w 3478528"/>
              <a:gd name="connsiteY115" fmla="*/ 376618 h 696754"/>
              <a:gd name="connsiteX116" fmla="*/ 3378325 w 3478528"/>
              <a:gd name="connsiteY116" fmla="*/ 388810 h 696754"/>
              <a:gd name="connsiteX117" fmla="*/ 3331843 w 3478528"/>
              <a:gd name="connsiteY117" fmla="*/ 416528 h 696754"/>
              <a:gd name="connsiteX118" fmla="*/ 3355084 w 3478528"/>
              <a:gd name="connsiteY118" fmla="*/ 379285 h 696754"/>
              <a:gd name="connsiteX119" fmla="*/ 3367670 w 3478528"/>
              <a:gd name="connsiteY119" fmla="*/ 376618 h 696754"/>
              <a:gd name="connsiteX120" fmla="*/ 2677952 w 3478528"/>
              <a:gd name="connsiteY120" fmla="*/ 371189 h 696754"/>
              <a:gd name="connsiteX121" fmla="*/ 2677952 w 3478528"/>
              <a:gd name="connsiteY121" fmla="*/ 371379 h 696754"/>
              <a:gd name="connsiteX122" fmla="*/ 2674904 w 3478528"/>
              <a:gd name="connsiteY122" fmla="*/ 375570 h 696754"/>
              <a:gd name="connsiteX123" fmla="*/ 2676809 w 3478528"/>
              <a:gd name="connsiteY123" fmla="*/ 380619 h 696754"/>
              <a:gd name="connsiteX124" fmla="*/ 2680428 w 3478528"/>
              <a:gd name="connsiteY124" fmla="*/ 377475 h 696754"/>
              <a:gd name="connsiteX125" fmla="*/ 2677952 w 3478528"/>
              <a:gd name="connsiteY125" fmla="*/ 371189 h 696754"/>
              <a:gd name="connsiteX126" fmla="*/ 3336891 w 3478528"/>
              <a:gd name="connsiteY126" fmla="*/ 364808 h 696754"/>
              <a:gd name="connsiteX127" fmla="*/ 3341272 w 3478528"/>
              <a:gd name="connsiteY127" fmla="*/ 364808 h 696754"/>
              <a:gd name="connsiteX128" fmla="*/ 3338986 w 3478528"/>
              <a:gd name="connsiteY128" fmla="*/ 366332 h 696754"/>
              <a:gd name="connsiteX129" fmla="*/ 3214971 w 3478528"/>
              <a:gd name="connsiteY129" fmla="*/ 362617 h 696754"/>
              <a:gd name="connsiteX130" fmla="*/ 3220401 w 3478528"/>
              <a:gd name="connsiteY130" fmla="*/ 373475 h 696754"/>
              <a:gd name="connsiteX131" fmla="*/ 3216686 w 3478528"/>
              <a:gd name="connsiteY131" fmla="*/ 381476 h 696754"/>
              <a:gd name="connsiteX132" fmla="*/ 3209637 w 3478528"/>
              <a:gd name="connsiteY132" fmla="*/ 374714 h 696754"/>
              <a:gd name="connsiteX133" fmla="*/ 3214971 w 3478528"/>
              <a:gd name="connsiteY133" fmla="*/ 362617 h 696754"/>
              <a:gd name="connsiteX134" fmla="*/ 3362513 w 3478528"/>
              <a:gd name="connsiteY134" fmla="*/ 362426 h 696754"/>
              <a:gd name="connsiteX135" fmla="*/ 3364895 w 3478528"/>
              <a:gd name="connsiteY135" fmla="*/ 363759 h 696754"/>
              <a:gd name="connsiteX136" fmla="*/ 3364228 w 3478528"/>
              <a:gd name="connsiteY136" fmla="*/ 365664 h 696754"/>
              <a:gd name="connsiteX137" fmla="*/ 3360323 w 3478528"/>
              <a:gd name="connsiteY137" fmla="*/ 363759 h 696754"/>
              <a:gd name="connsiteX138" fmla="*/ 2884835 w 3478528"/>
              <a:gd name="connsiteY138" fmla="*/ 339375 h 696754"/>
              <a:gd name="connsiteX139" fmla="*/ 2932460 w 3478528"/>
              <a:gd name="connsiteY139" fmla="*/ 339375 h 696754"/>
              <a:gd name="connsiteX140" fmla="*/ 2749866 w 3478528"/>
              <a:gd name="connsiteY140" fmla="*/ 337566 h 696754"/>
              <a:gd name="connsiteX141" fmla="*/ 2733673 w 3478528"/>
              <a:gd name="connsiteY141" fmla="*/ 346519 h 696754"/>
              <a:gd name="connsiteX142" fmla="*/ 2739388 w 3478528"/>
              <a:gd name="connsiteY142" fmla="*/ 356044 h 696754"/>
              <a:gd name="connsiteX143" fmla="*/ 2753866 w 3478528"/>
              <a:gd name="connsiteY143" fmla="*/ 345662 h 696754"/>
              <a:gd name="connsiteX144" fmla="*/ 2749866 w 3478528"/>
              <a:gd name="connsiteY144" fmla="*/ 337566 h 696754"/>
              <a:gd name="connsiteX145" fmla="*/ 3365561 w 3478528"/>
              <a:gd name="connsiteY145" fmla="*/ 336232 h 696754"/>
              <a:gd name="connsiteX146" fmla="*/ 3372895 w 3478528"/>
              <a:gd name="connsiteY146" fmla="*/ 344043 h 696754"/>
              <a:gd name="connsiteX147" fmla="*/ 3360894 w 3478528"/>
              <a:gd name="connsiteY147" fmla="*/ 348329 h 696754"/>
              <a:gd name="connsiteX148" fmla="*/ 3356036 w 3478528"/>
              <a:gd name="connsiteY148" fmla="*/ 341852 h 696754"/>
              <a:gd name="connsiteX149" fmla="*/ 3365561 w 3478528"/>
              <a:gd name="connsiteY149" fmla="*/ 336232 h 696754"/>
              <a:gd name="connsiteX150" fmla="*/ 2696430 w 3478528"/>
              <a:gd name="connsiteY150" fmla="*/ 330422 h 696754"/>
              <a:gd name="connsiteX151" fmla="*/ 2688239 w 3478528"/>
              <a:gd name="connsiteY151" fmla="*/ 331565 h 696754"/>
              <a:gd name="connsiteX152" fmla="*/ 2690715 w 3478528"/>
              <a:gd name="connsiteY152" fmla="*/ 348710 h 696754"/>
              <a:gd name="connsiteX153" fmla="*/ 2699478 w 3478528"/>
              <a:gd name="connsiteY153" fmla="*/ 346710 h 696754"/>
              <a:gd name="connsiteX154" fmla="*/ 2696430 w 3478528"/>
              <a:gd name="connsiteY154" fmla="*/ 330422 h 696754"/>
              <a:gd name="connsiteX155" fmla="*/ 2865023 w 3478528"/>
              <a:gd name="connsiteY155" fmla="*/ 326517 h 696754"/>
              <a:gd name="connsiteX156" fmla="*/ 2845782 w 3478528"/>
              <a:gd name="connsiteY156" fmla="*/ 357759 h 696754"/>
              <a:gd name="connsiteX157" fmla="*/ 2815778 w 3478528"/>
              <a:gd name="connsiteY157" fmla="*/ 330517 h 696754"/>
              <a:gd name="connsiteX158" fmla="*/ 2802729 w 3478528"/>
              <a:gd name="connsiteY158" fmla="*/ 338327 h 696754"/>
              <a:gd name="connsiteX159" fmla="*/ 2813397 w 3478528"/>
              <a:gd name="connsiteY159" fmla="*/ 365378 h 696754"/>
              <a:gd name="connsiteX160" fmla="*/ 2797395 w 3478528"/>
              <a:gd name="connsiteY160" fmla="*/ 387953 h 696754"/>
              <a:gd name="connsiteX161" fmla="*/ 2884073 w 3478528"/>
              <a:gd name="connsiteY161" fmla="*/ 363093 h 696754"/>
              <a:gd name="connsiteX162" fmla="*/ 2865023 w 3478528"/>
              <a:gd name="connsiteY162" fmla="*/ 326517 h 696754"/>
              <a:gd name="connsiteX163" fmla="*/ 3149535 w 3478528"/>
              <a:gd name="connsiteY163" fmla="*/ 323945 h 696754"/>
              <a:gd name="connsiteX164" fmla="*/ 3112292 w 3478528"/>
              <a:gd name="connsiteY164" fmla="*/ 343947 h 696754"/>
              <a:gd name="connsiteX165" fmla="*/ 3127341 w 3478528"/>
              <a:gd name="connsiteY165" fmla="*/ 369474 h 696754"/>
              <a:gd name="connsiteX166" fmla="*/ 3127341 w 3478528"/>
              <a:gd name="connsiteY166" fmla="*/ 369569 h 696754"/>
              <a:gd name="connsiteX167" fmla="*/ 3001897 w 3478528"/>
              <a:gd name="connsiteY167" fmla="*/ 322504 h 696754"/>
              <a:gd name="connsiteX168" fmla="*/ 2989324 w 3478528"/>
              <a:gd name="connsiteY168" fmla="*/ 322611 h 696754"/>
              <a:gd name="connsiteX169" fmla="*/ 2952938 w 3478528"/>
              <a:gd name="connsiteY169" fmla="*/ 352615 h 696754"/>
              <a:gd name="connsiteX170" fmla="*/ 2952938 w 3478528"/>
              <a:gd name="connsiteY170" fmla="*/ 352710 h 696754"/>
              <a:gd name="connsiteX171" fmla="*/ 3004374 w 3478528"/>
              <a:gd name="connsiteY171" fmla="*/ 361283 h 696754"/>
              <a:gd name="connsiteX172" fmla="*/ 3010469 w 3478528"/>
              <a:gd name="connsiteY172" fmla="*/ 339280 h 696754"/>
              <a:gd name="connsiteX173" fmla="*/ 3010469 w 3478528"/>
              <a:gd name="connsiteY173" fmla="*/ 332612 h 696754"/>
              <a:gd name="connsiteX174" fmla="*/ 3001897 w 3478528"/>
              <a:gd name="connsiteY174" fmla="*/ 322504 h 696754"/>
              <a:gd name="connsiteX175" fmla="*/ 3393470 w 3478528"/>
              <a:gd name="connsiteY175" fmla="*/ 302895 h 696754"/>
              <a:gd name="connsiteX176" fmla="*/ 3394899 w 3478528"/>
              <a:gd name="connsiteY176" fmla="*/ 308514 h 696754"/>
              <a:gd name="connsiteX177" fmla="*/ 3374705 w 3478528"/>
              <a:gd name="connsiteY177" fmla="*/ 315182 h 696754"/>
              <a:gd name="connsiteX178" fmla="*/ 3371848 w 3478528"/>
              <a:gd name="connsiteY178" fmla="*/ 307467 h 696754"/>
              <a:gd name="connsiteX179" fmla="*/ 3265835 w 3478528"/>
              <a:gd name="connsiteY179" fmla="*/ 300228 h 696754"/>
              <a:gd name="connsiteX180" fmla="*/ 3296505 w 3478528"/>
              <a:gd name="connsiteY180" fmla="*/ 301656 h 696754"/>
              <a:gd name="connsiteX181" fmla="*/ 3296696 w 3478528"/>
              <a:gd name="connsiteY181" fmla="*/ 310610 h 696754"/>
              <a:gd name="connsiteX182" fmla="*/ 3265835 w 3478528"/>
              <a:gd name="connsiteY182" fmla="*/ 300228 h 696754"/>
              <a:gd name="connsiteX183" fmla="*/ 3460811 w 3478528"/>
              <a:gd name="connsiteY183" fmla="*/ 288036 h 696754"/>
              <a:gd name="connsiteX184" fmla="*/ 3478528 w 3478528"/>
              <a:gd name="connsiteY184" fmla="*/ 288036 h 696754"/>
              <a:gd name="connsiteX185" fmla="*/ 3478528 w 3478528"/>
              <a:gd name="connsiteY185" fmla="*/ 292322 h 696754"/>
              <a:gd name="connsiteX186" fmla="*/ 3460811 w 3478528"/>
              <a:gd name="connsiteY186" fmla="*/ 293846 h 696754"/>
              <a:gd name="connsiteX187" fmla="*/ 3460811 w 3478528"/>
              <a:gd name="connsiteY187" fmla="*/ 288036 h 696754"/>
              <a:gd name="connsiteX188" fmla="*/ 3418318 w 3478528"/>
              <a:gd name="connsiteY188" fmla="*/ 280214 h 696754"/>
              <a:gd name="connsiteX189" fmla="*/ 3435855 w 3478528"/>
              <a:gd name="connsiteY189" fmla="*/ 290322 h 696754"/>
              <a:gd name="connsiteX190" fmla="*/ 3403756 w 3478528"/>
              <a:gd name="connsiteY190" fmla="*/ 294037 h 696754"/>
              <a:gd name="connsiteX191" fmla="*/ 3402137 w 3478528"/>
              <a:gd name="connsiteY191" fmla="*/ 286322 h 696754"/>
              <a:gd name="connsiteX192" fmla="*/ 3418318 w 3478528"/>
              <a:gd name="connsiteY192" fmla="*/ 280214 h 696754"/>
              <a:gd name="connsiteX193" fmla="*/ 3346130 w 3478528"/>
              <a:gd name="connsiteY193" fmla="*/ 279368 h 696754"/>
              <a:gd name="connsiteX194" fmla="*/ 3340225 w 3478528"/>
              <a:gd name="connsiteY194" fmla="*/ 313372 h 696754"/>
              <a:gd name="connsiteX195" fmla="*/ 3315460 w 3478528"/>
              <a:gd name="connsiteY195" fmla="*/ 314705 h 696754"/>
              <a:gd name="connsiteX196" fmla="*/ 3315460 w 3478528"/>
              <a:gd name="connsiteY196" fmla="*/ 284225 h 696754"/>
              <a:gd name="connsiteX197" fmla="*/ 3254918 w 3478528"/>
              <a:gd name="connsiteY197" fmla="*/ 269017 h 696754"/>
              <a:gd name="connsiteX198" fmla="*/ 3296696 w 3478528"/>
              <a:gd name="connsiteY198" fmla="*/ 275272 h 696754"/>
              <a:gd name="connsiteX199" fmla="*/ 3269359 w 3478528"/>
              <a:gd name="connsiteY199" fmla="*/ 294322 h 696754"/>
              <a:gd name="connsiteX200" fmla="*/ 3240784 w 3478528"/>
              <a:gd name="connsiteY200" fmla="*/ 275272 h 696754"/>
              <a:gd name="connsiteX201" fmla="*/ 3254918 w 3478528"/>
              <a:gd name="connsiteY201" fmla="*/ 269017 h 696754"/>
              <a:gd name="connsiteX202" fmla="*/ 2577082 w 3478528"/>
              <a:gd name="connsiteY202" fmla="*/ 233457 h 696754"/>
              <a:gd name="connsiteX203" fmla="*/ 2574415 w 3478528"/>
              <a:gd name="connsiteY203" fmla="*/ 238220 h 696754"/>
              <a:gd name="connsiteX204" fmla="*/ 2578987 w 3478528"/>
              <a:gd name="connsiteY204" fmla="*/ 239649 h 696754"/>
              <a:gd name="connsiteX205" fmla="*/ 2582702 w 3478528"/>
              <a:gd name="connsiteY205" fmla="*/ 235362 h 696754"/>
              <a:gd name="connsiteX206" fmla="*/ 2708813 w 3478528"/>
              <a:gd name="connsiteY206" fmla="*/ 232314 h 696754"/>
              <a:gd name="connsiteX207" fmla="*/ 2708813 w 3478528"/>
              <a:gd name="connsiteY207" fmla="*/ 232505 h 696754"/>
              <a:gd name="connsiteX208" fmla="*/ 2703955 w 3478528"/>
              <a:gd name="connsiteY208" fmla="*/ 242030 h 696754"/>
              <a:gd name="connsiteX209" fmla="*/ 2712051 w 3478528"/>
              <a:gd name="connsiteY209" fmla="*/ 244030 h 696754"/>
              <a:gd name="connsiteX210" fmla="*/ 2714242 w 3478528"/>
              <a:gd name="connsiteY210" fmla="*/ 239077 h 696754"/>
              <a:gd name="connsiteX211" fmla="*/ 2708813 w 3478528"/>
              <a:gd name="connsiteY211" fmla="*/ 232314 h 696754"/>
              <a:gd name="connsiteX212" fmla="*/ 2644900 w 3478528"/>
              <a:gd name="connsiteY212" fmla="*/ 229076 h 696754"/>
              <a:gd name="connsiteX213" fmla="*/ 2640614 w 3478528"/>
              <a:gd name="connsiteY213" fmla="*/ 232695 h 696754"/>
              <a:gd name="connsiteX214" fmla="*/ 2649758 w 3478528"/>
              <a:gd name="connsiteY214" fmla="*/ 246030 h 696754"/>
              <a:gd name="connsiteX215" fmla="*/ 2655282 w 3478528"/>
              <a:gd name="connsiteY215" fmla="*/ 241363 h 696754"/>
              <a:gd name="connsiteX216" fmla="*/ 2805777 w 3478528"/>
              <a:gd name="connsiteY216" fmla="*/ 221360 h 696754"/>
              <a:gd name="connsiteX217" fmla="*/ 2805301 w 3478528"/>
              <a:gd name="connsiteY217" fmla="*/ 222694 h 696754"/>
              <a:gd name="connsiteX218" fmla="*/ 2807492 w 3478528"/>
              <a:gd name="connsiteY218" fmla="*/ 222313 h 696754"/>
              <a:gd name="connsiteX219" fmla="*/ 2512217 w 3478528"/>
              <a:gd name="connsiteY219" fmla="*/ 219741 h 696754"/>
              <a:gd name="connsiteX220" fmla="*/ 2505549 w 3478528"/>
              <a:gd name="connsiteY220" fmla="*/ 236410 h 696754"/>
              <a:gd name="connsiteX221" fmla="*/ 2510502 w 3478528"/>
              <a:gd name="connsiteY221" fmla="*/ 238791 h 696754"/>
              <a:gd name="connsiteX222" fmla="*/ 2519361 w 3478528"/>
              <a:gd name="connsiteY222" fmla="*/ 224504 h 696754"/>
              <a:gd name="connsiteX223" fmla="*/ 2762248 w 3478528"/>
              <a:gd name="connsiteY223" fmla="*/ 218693 h 696754"/>
              <a:gd name="connsiteX224" fmla="*/ 2777298 w 3478528"/>
              <a:gd name="connsiteY224" fmla="*/ 242696 h 696754"/>
              <a:gd name="connsiteX225" fmla="*/ 2786251 w 3478528"/>
              <a:gd name="connsiteY225" fmla="*/ 234981 h 696754"/>
              <a:gd name="connsiteX226" fmla="*/ 2762248 w 3478528"/>
              <a:gd name="connsiteY226" fmla="*/ 218693 h 696754"/>
              <a:gd name="connsiteX227" fmla="*/ 2692239 w 3478528"/>
              <a:gd name="connsiteY227" fmla="*/ 213264 h 696754"/>
              <a:gd name="connsiteX228" fmla="*/ 2684810 w 3478528"/>
              <a:gd name="connsiteY228" fmla="*/ 221932 h 696754"/>
              <a:gd name="connsiteX229" fmla="*/ 2691477 w 3478528"/>
              <a:gd name="connsiteY229" fmla="*/ 226980 h 696754"/>
              <a:gd name="connsiteX230" fmla="*/ 2701764 w 3478528"/>
              <a:gd name="connsiteY230" fmla="*/ 218789 h 696754"/>
              <a:gd name="connsiteX231" fmla="*/ 2701764 w 3478528"/>
              <a:gd name="connsiteY231" fmla="*/ 218598 h 696754"/>
              <a:gd name="connsiteX232" fmla="*/ 2692239 w 3478528"/>
              <a:gd name="connsiteY232" fmla="*/ 213264 h 696754"/>
              <a:gd name="connsiteX233" fmla="*/ 3217734 w 3478528"/>
              <a:gd name="connsiteY233" fmla="*/ 210312 h 696754"/>
              <a:gd name="connsiteX234" fmla="*/ 3223830 w 3478528"/>
              <a:gd name="connsiteY234" fmla="*/ 212217 h 696754"/>
              <a:gd name="connsiteX235" fmla="*/ 3217258 w 3478528"/>
              <a:gd name="connsiteY235" fmla="*/ 235934 h 696754"/>
              <a:gd name="connsiteX236" fmla="*/ 3209352 w 3478528"/>
              <a:gd name="connsiteY236" fmla="*/ 233457 h 696754"/>
              <a:gd name="connsiteX237" fmla="*/ 3005136 w 3478528"/>
              <a:gd name="connsiteY237" fmla="*/ 199073 h 696754"/>
              <a:gd name="connsiteX238" fmla="*/ 3008851 w 3478528"/>
              <a:gd name="connsiteY238" fmla="*/ 203073 h 696754"/>
              <a:gd name="connsiteX239" fmla="*/ 3001611 w 3478528"/>
              <a:gd name="connsiteY239" fmla="*/ 208121 h 696754"/>
              <a:gd name="connsiteX240" fmla="*/ 3000087 w 3478528"/>
              <a:gd name="connsiteY240" fmla="*/ 202025 h 696754"/>
              <a:gd name="connsiteX241" fmla="*/ 3005136 w 3478528"/>
              <a:gd name="connsiteY241" fmla="*/ 199073 h 696754"/>
              <a:gd name="connsiteX242" fmla="*/ 3062761 w 3478528"/>
              <a:gd name="connsiteY242" fmla="*/ 177832 h 696754"/>
              <a:gd name="connsiteX243" fmla="*/ 3073144 w 3478528"/>
              <a:gd name="connsiteY243" fmla="*/ 182118 h 696754"/>
              <a:gd name="connsiteX244" fmla="*/ 3062380 w 3478528"/>
              <a:gd name="connsiteY244" fmla="*/ 190976 h 696754"/>
              <a:gd name="connsiteX245" fmla="*/ 3055046 w 3478528"/>
              <a:gd name="connsiteY245" fmla="*/ 186118 h 696754"/>
              <a:gd name="connsiteX246" fmla="*/ 3062761 w 3478528"/>
              <a:gd name="connsiteY246" fmla="*/ 177832 h 696754"/>
              <a:gd name="connsiteX247" fmla="*/ 2827970 w 3478528"/>
              <a:gd name="connsiteY247" fmla="*/ 175070 h 696754"/>
              <a:gd name="connsiteX248" fmla="*/ 2830923 w 3478528"/>
              <a:gd name="connsiteY248" fmla="*/ 183832 h 696754"/>
              <a:gd name="connsiteX249" fmla="*/ 2829113 w 3478528"/>
              <a:gd name="connsiteY249" fmla="*/ 185356 h 696754"/>
              <a:gd name="connsiteX250" fmla="*/ 2824446 w 3478528"/>
              <a:gd name="connsiteY250" fmla="*/ 178117 h 696754"/>
              <a:gd name="connsiteX251" fmla="*/ 2827970 w 3478528"/>
              <a:gd name="connsiteY251" fmla="*/ 175070 h 696754"/>
              <a:gd name="connsiteX252" fmla="*/ 3331843 w 3478528"/>
              <a:gd name="connsiteY252" fmla="*/ 170688 h 696754"/>
              <a:gd name="connsiteX253" fmla="*/ 3334891 w 3478528"/>
              <a:gd name="connsiteY253" fmla="*/ 175831 h 696754"/>
              <a:gd name="connsiteX254" fmla="*/ 3322032 w 3478528"/>
              <a:gd name="connsiteY254" fmla="*/ 184689 h 696754"/>
              <a:gd name="connsiteX255" fmla="*/ 3318222 w 3478528"/>
              <a:gd name="connsiteY255" fmla="*/ 177355 h 696754"/>
              <a:gd name="connsiteX256" fmla="*/ 3207542 w 3478528"/>
              <a:gd name="connsiteY256" fmla="*/ 164878 h 696754"/>
              <a:gd name="connsiteX257" fmla="*/ 3209352 w 3478528"/>
              <a:gd name="connsiteY257" fmla="*/ 170307 h 696754"/>
              <a:gd name="connsiteX258" fmla="*/ 3193636 w 3478528"/>
              <a:gd name="connsiteY258" fmla="*/ 177546 h 696754"/>
              <a:gd name="connsiteX259" fmla="*/ 3190778 w 3478528"/>
              <a:gd name="connsiteY259" fmla="*/ 168878 h 696754"/>
              <a:gd name="connsiteX260" fmla="*/ 3142677 w 3478528"/>
              <a:gd name="connsiteY260" fmla="*/ 154972 h 696754"/>
              <a:gd name="connsiteX261" fmla="*/ 3147915 w 3478528"/>
              <a:gd name="connsiteY261" fmla="*/ 166782 h 696754"/>
              <a:gd name="connsiteX262" fmla="*/ 3141438 w 3478528"/>
              <a:gd name="connsiteY262" fmla="*/ 171831 h 696754"/>
              <a:gd name="connsiteX263" fmla="*/ 3136867 w 3478528"/>
              <a:gd name="connsiteY263" fmla="*/ 166021 h 696754"/>
              <a:gd name="connsiteX264" fmla="*/ 3142677 w 3478528"/>
              <a:gd name="connsiteY264" fmla="*/ 154972 h 696754"/>
              <a:gd name="connsiteX265" fmla="*/ 2644171 w 3478528"/>
              <a:gd name="connsiteY265" fmla="*/ 142758 h 696754"/>
              <a:gd name="connsiteX266" fmla="*/ 2629469 w 3478528"/>
              <a:gd name="connsiteY266" fmla="*/ 150494 h 696754"/>
              <a:gd name="connsiteX267" fmla="*/ 2677094 w 3478528"/>
              <a:gd name="connsiteY267" fmla="*/ 172307 h 696754"/>
              <a:gd name="connsiteX268" fmla="*/ 2644171 w 3478528"/>
              <a:gd name="connsiteY268" fmla="*/ 142758 h 696754"/>
              <a:gd name="connsiteX269" fmla="*/ 2305905 w 3478528"/>
              <a:gd name="connsiteY269" fmla="*/ 140493 h 696754"/>
              <a:gd name="connsiteX270" fmla="*/ 2302762 w 3478528"/>
              <a:gd name="connsiteY270" fmla="*/ 144875 h 696754"/>
              <a:gd name="connsiteX271" fmla="*/ 2305334 w 3478528"/>
              <a:gd name="connsiteY271" fmla="*/ 149447 h 696754"/>
              <a:gd name="connsiteX272" fmla="*/ 2308763 w 3478528"/>
              <a:gd name="connsiteY272" fmla="*/ 145160 h 696754"/>
              <a:gd name="connsiteX273" fmla="*/ 2604514 w 3478528"/>
              <a:gd name="connsiteY273" fmla="*/ 138969 h 696754"/>
              <a:gd name="connsiteX274" fmla="*/ 2602490 w 3478528"/>
              <a:gd name="connsiteY274" fmla="*/ 150340 h 696754"/>
              <a:gd name="connsiteX275" fmla="*/ 2600038 w 3478528"/>
              <a:gd name="connsiteY275" fmla="*/ 165064 h 696754"/>
              <a:gd name="connsiteX276" fmla="*/ 2599370 w 3478528"/>
              <a:gd name="connsiteY276" fmla="*/ 166496 h 696754"/>
              <a:gd name="connsiteX277" fmla="*/ 2599752 w 3478528"/>
              <a:gd name="connsiteY277" fmla="*/ 166782 h 696754"/>
              <a:gd name="connsiteX278" fmla="*/ 2600038 w 3478528"/>
              <a:gd name="connsiteY278" fmla="*/ 165064 h 696754"/>
              <a:gd name="connsiteX279" fmla="*/ 2611944 w 3478528"/>
              <a:gd name="connsiteY279" fmla="*/ 139541 h 696754"/>
              <a:gd name="connsiteX280" fmla="*/ 2604514 w 3478528"/>
              <a:gd name="connsiteY280" fmla="*/ 138969 h 696754"/>
              <a:gd name="connsiteX281" fmla="*/ 2695002 w 3478528"/>
              <a:gd name="connsiteY281" fmla="*/ 138684 h 696754"/>
              <a:gd name="connsiteX282" fmla="*/ 2691382 w 3478528"/>
              <a:gd name="connsiteY282" fmla="*/ 173640 h 696754"/>
              <a:gd name="connsiteX283" fmla="*/ 2724624 w 3478528"/>
              <a:gd name="connsiteY283" fmla="*/ 141541 h 696754"/>
              <a:gd name="connsiteX284" fmla="*/ 2769487 w 3478528"/>
              <a:gd name="connsiteY284" fmla="*/ 135743 h 696754"/>
              <a:gd name="connsiteX285" fmla="*/ 2744151 w 3478528"/>
              <a:gd name="connsiteY285" fmla="*/ 139255 h 696754"/>
              <a:gd name="connsiteX286" fmla="*/ 2768344 w 3478528"/>
              <a:gd name="connsiteY286" fmla="*/ 174783 h 696754"/>
              <a:gd name="connsiteX287" fmla="*/ 2787394 w 3478528"/>
              <a:gd name="connsiteY287" fmla="*/ 147446 h 696754"/>
              <a:gd name="connsiteX288" fmla="*/ 2769487 w 3478528"/>
              <a:gd name="connsiteY288" fmla="*/ 135743 h 696754"/>
              <a:gd name="connsiteX289" fmla="*/ 3358228 w 3478528"/>
              <a:gd name="connsiteY289" fmla="*/ 132398 h 696754"/>
              <a:gd name="connsiteX290" fmla="*/ 3360323 w 3478528"/>
              <a:gd name="connsiteY290" fmla="*/ 134779 h 696754"/>
              <a:gd name="connsiteX291" fmla="*/ 3354322 w 3478528"/>
              <a:gd name="connsiteY291" fmla="*/ 136970 h 696754"/>
              <a:gd name="connsiteX292" fmla="*/ 3352608 w 3478528"/>
              <a:gd name="connsiteY292" fmla="*/ 134112 h 696754"/>
              <a:gd name="connsiteX293" fmla="*/ 3358228 w 3478528"/>
              <a:gd name="connsiteY293" fmla="*/ 132398 h 696754"/>
              <a:gd name="connsiteX294" fmla="*/ 2471640 w 3478528"/>
              <a:gd name="connsiteY294" fmla="*/ 131730 h 696754"/>
              <a:gd name="connsiteX295" fmla="*/ 2436112 w 3478528"/>
              <a:gd name="connsiteY295" fmla="*/ 151447 h 696754"/>
              <a:gd name="connsiteX296" fmla="*/ 2471640 w 3478528"/>
              <a:gd name="connsiteY296" fmla="*/ 131730 h 696754"/>
              <a:gd name="connsiteX297" fmla="*/ 2499929 w 3478528"/>
              <a:gd name="connsiteY297" fmla="*/ 130968 h 696754"/>
              <a:gd name="connsiteX298" fmla="*/ 2487071 w 3478528"/>
              <a:gd name="connsiteY298" fmla="*/ 160401 h 696754"/>
              <a:gd name="connsiteX299" fmla="*/ 2487071 w 3478528"/>
              <a:gd name="connsiteY299" fmla="*/ 160115 h 696754"/>
              <a:gd name="connsiteX300" fmla="*/ 2499929 w 3478528"/>
              <a:gd name="connsiteY300" fmla="*/ 130968 h 696754"/>
              <a:gd name="connsiteX301" fmla="*/ 2546793 w 3478528"/>
              <a:gd name="connsiteY301" fmla="*/ 126110 h 696754"/>
              <a:gd name="connsiteX302" fmla="*/ 2512598 w 3478528"/>
              <a:gd name="connsiteY302" fmla="*/ 156686 h 696754"/>
              <a:gd name="connsiteX303" fmla="*/ 2546793 w 3478528"/>
              <a:gd name="connsiteY303" fmla="*/ 126110 h 696754"/>
              <a:gd name="connsiteX304" fmla="*/ 2582416 w 3478528"/>
              <a:gd name="connsiteY304" fmla="*/ 125063 h 696754"/>
              <a:gd name="connsiteX305" fmla="*/ 2572891 w 3478528"/>
              <a:gd name="connsiteY305" fmla="*/ 135826 h 696754"/>
              <a:gd name="connsiteX306" fmla="*/ 2572701 w 3478528"/>
              <a:gd name="connsiteY306" fmla="*/ 156781 h 696754"/>
              <a:gd name="connsiteX307" fmla="*/ 2577844 w 3478528"/>
              <a:gd name="connsiteY307" fmla="*/ 158972 h 696754"/>
              <a:gd name="connsiteX308" fmla="*/ 2589369 w 3478528"/>
              <a:gd name="connsiteY308" fmla="*/ 137445 h 696754"/>
              <a:gd name="connsiteX309" fmla="*/ 2582416 w 3478528"/>
              <a:gd name="connsiteY309" fmla="*/ 125063 h 696754"/>
              <a:gd name="connsiteX310" fmla="*/ 3229925 w 3478528"/>
              <a:gd name="connsiteY310" fmla="*/ 124968 h 696754"/>
              <a:gd name="connsiteX311" fmla="*/ 3238688 w 3478528"/>
              <a:gd name="connsiteY311" fmla="*/ 138017 h 696754"/>
              <a:gd name="connsiteX312" fmla="*/ 3231449 w 3478528"/>
              <a:gd name="connsiteY312" fmla="*/ 143446 h 696754"/>
              <a:gd name="connsiteX313" fmla="*/ 3224782 w 3478528"/>
              <a:gd name="connsiteY313" fmla="*/ 127920 h 696754"/>
              <a:gd name="connsiteX314" fmla="*/ 2358674 w 3478528"/>
              <a:gd name="connsiteY314" fmla="*/ 118681 h 696754"/>
              <a:gd name="connsiteX315" fmla="*/ 2343243 w 3478528"/>
              <a:gd name="connsiteY315" fmla="*/ 133730 h 696754"/>
              <a:gd name="connsiteX316" fmla="*/ 2352768 w 3478528"/>
              <a:gd name="connsiteY316" fmla="*/ 138493 h 696754"/>
              <a:gd name="connsiteX317" fmla="*/ 2358674 w 3478528"/>
              <a:gd name="connsiteY317" fmla="*/ 118681 h 696754"/>
              <a:gd name="connsiteX318" fmla="*/ 2429635 w 3478528"/>
              <a:gd name="connsiteY318" fmla="*/ 115728 h 696754"/>
              <a:gd name="connsiteX319" fmla="*/ 2413252 w 3478528"/>
              <a:gd name="connsiteY319" fmla="*/ 125634 h 696754"/>
              <a:gd name="connsiteX320" fmla="*/ 2416681 w 3478528"/>
              <a:gd name="connsiteY320" fmla="*/ 130016 h 696754"/>
              <a:gd name="connsiteX321" fmla="*/ 2425158 w 3478528"/>
              <a:gd name="connsiteY321" fmla="*/ 128396 h 696754"/>
              <a:gd name="connsiteX322" fmla="*/ 2429635 w 3478528"/>
              <a:gd name="connsiteY322" fmla="*/ 115728 h 696754"/>
              <a:gd name="connsiteX323" fmla="*/ 2842758 w 3478528"/>
              <a:gd name="connsiteY323" fmla="*/ 105227 h 696754"/>
              <a:gd name="connsiteX324" fmla="*/ 2815017 w 3478528"/>
              <a:gd name="connsiteY324" fmla="*/ 148018 h 696754"/>
              <a:gd name="connsiteX325" fmla="*/ 2841877 w 3478528"/>
              <a:gd name="connsiteY325" fmla="*/ 123729 h 696754"/>
              <a:gd name="connsiteX326" fmla="*/ 2829018 w 3478528"/>
              <a:gd name="connsiteY326" fmla="*/ 156305 h 696754"/>
              <a:gd name="connsiteX327" fmla="*/ 2809968 w 3478528"/>
              <a:gd name="connsiteY327" fmla="*/ 160496 h 696754"/>
              <a:gd name="connsiteX328" fmla="*/ 2793395 w 3478528"/>
              <a:gd name="connsiteY328" fmla="*/ 178784 h 696754"/>
              <a:gd name="connsiteX329" fmla="*/ 2808825 w 3478528"/>
              <a:gd name="connsiteY329" fmla="*/ 197834 h 696754"/>
              <a:gd name="connsiteX330" fmla="*/ 2829209 w 3478528"/>
              <a:gd name="connsiteY330" fmla="*/ 185927 h 696754"/>
              <a:gd name="connsiteX331" fmla="*/ 2830923 w 3478528"/>
              <a:gd name="connsiteY331" fmla="*/ 184118 h 696754"/>
              <a:gd name="connsiteX332" fmla="*/ 2874643 w 3478528"/>
              <a:gd name="connsiteY332" fmla="*/ 155543 h 696754"/>
              <a:gd name="connsiteX333" fmla="*/ 2874643 w 3478528"/>
              <a:gd name="connsiteY333" fmla="*/ 120015 h 696754"/>
              <a:gd name="connsiteX334" fmla="*/ 2842758 w 3478528"/>
              <a:gd name="connsiteY334" fmla="*/ 105227 h 696754"/>
              <a:gd name="connsiteX335" fmla="*/ 3131342 w 3478528"/>
              <a:gd name="connsiteY335" fmla="*/ 104775 h 696754"/>
              <a:gd name="connsiteX336" fmla="*/ 3144201 w 3478528"/>
              <a:gd name="connsiteY336" fmla="*/ 113157 h 696754"/>
              <a:gd name="connsiteX337" fmla="*/ 3130866 w 3478528"/>
              <a:gd name="connsiteY337" fmla="*/ 126206 h 696754"/>
              <a:gd name="connsiteX338" fmla="*/ 3123627 w 3478528"/>
              <a:gd name="connsiteY338" fmla="*/ 120110 h 696754"/>
              <a:gd name="connsiteX339" fmla="*/ 3071334 w 3478528"/>
              <a:gd name="connsiteY339" fmla="*/ 104775 h 696754"/>
              <a:gd name="connsiteX340" fmla="*/ 3079240 w 3478528"/>
              <a:gd name="connsiteY340" fmla="*/ 107251 h 696754"/>
              <a:gd name="connsiteX341" fmla="*/ 3045807 w 3478528"/>
              <a:gd name="connsiteY341" fmla="*/ 145351 h 696754"/>
              <a:gd name="connsiteX342" fmla="*/ 3048474 w 3478528"/>
              <a:gd name="connsiteY342" fmla="*/ 108394 h 696754"/>
              <a:gd name="connsiteX343" fmla="*/ 3071334 w 3478528"/>
              <a:gd name="connsiteY343" fmla="*/ 104775 h 696754"/>
              <a:gd name="connsiteX344" fmla="*/ 2754723 w 3478528"/>
              <a:gd name="connsiteY344" fmla="*/ 100202 h 696754"/>
              <a:gd name="connsiteX345" fmla="*/ 2745198 w 3478528"/>
              <a:gd name="connsiteY345" fmla="*/ 134016 h 696754"/>
              <a:gd name="connsiteX346" fmla="*/ 2754723 w 3478528"/>
              <a:gd name="connsiteY346" fmla="*/ 100202 h 696754"/>
              <a:gd name="connsiteX347" fmla="*/ 2614896 w 3478528"/>
              <a:gd name="connsiteY347" fmla="*/ 93154 h 696754"/>
              <a:gd name="connsiteX348" fmla="*/ 2597751 w 3478528"/>
              <a:gd name="connsiteY348" fmla="*/ 104298 h 696754"/>
              <a:gd name="connsiteX349" fmla="*/ 2601371 w 3478528"/>
              <a:gd name="connsiteY349" fmla="*/ 110585 h 696754"/>
              <a:gd name="connsiteX350" fmla="*/ 2619754 w 3478528"/>
              <a:gd name="connsiteY350" fmla="*/ 101822 h 696754"/>
              <a:gd name="connsiteX351" fmla="*/ 3175061 w 3478528"/>
              <a:gd name="connsiteY351" fmla="*/ 89916 h 696754"/>
              <a:gd name="connsiteX352" fmla="*/ 3162869 w 3478528"/>
              <a:gd name="connsiteY352" fmla="*/ 119824 h 696754"/>
              <a:gd name="connsiteX353" fmla="*/ 3175061 w 3478528"/>
              <a:gd name="connsiteY353" fmla="*/ 89916 h 696754"/>
              <a:gd name="connsiteX354" fmla="*/ 2419443 w 3478528"/>
              <a:gd name="connsiteY354" fmla="*/ 87344 h 696754"/>
              <a:gd name="connsiteX355" fmla="*/ 2410109 w 3478528"/>
              <a:gd name="connsiteY355" fmla="*/ 99631 h 696754"/>
              <a:gd name="connsiteX356" fmla="*/ 2416205 w 3478528"/>
              <a:gd name="connsiteY356" fmla="*/ 104393 h 696754"/>
              <a:gd name="connsiteX357" fmla="*/ 2423729 w 3478528"/>
              <a:gd name="connsiteY357" fmla="*/ 90106 h 696754"/>
              <a:gd name="connsiteX358" fmla="*/ 3112387 w 3478528"/>
              <a:gd name="connsiteY358" fmla="*/ 85440 h 696754"/>
              <a:gd name="connsiteX359" fmla="*/ 3114292 w 3478528"/>
              <a:gd name="connsiteY359" fmla="*/ 88583 h 696754"/>
              <a:gd name="connsiteX360" fmla="*/ 3111339 w 3478528"/>
              <a:gd name="connsiteY360" fmla="*/ 87725 h 696754"/>
              <a:gd name="connsiteX361" fmla="*/ 2362865 w 3478528"/>
              <a:gd name="connsiteY361" fmla="*/ 83153 h 696754"/>
              <a:gd name="connsiteX362" fmla="*/ 2354292 w 3478528"/>
              <a:gd name="connsiteY362" fmla="*/ 101822 h 696754"/>
              <a:gd name="connsiteX363" fmla="*/ 2360102 w 3478528"/>
              <a:gd name="connsiteY363" fmla="*/ 106203 h 696754"/>
              <a:gd name="connsiteX364" fmla="*/ 2367532 w 3478528"/>
              <a:gd name="connsiteY364" fmla="*/ 96678 h 696754"/>
              <a:gd name="connsiteX365" fmla="*/ 2367532 w 3478528"/>
              <a:gd name="connsiteY365" fmla="*/ 84010 h 696754"/>
              <a:gd name="connsiteX366" fmla="*/ 2564985 w 3478528"/>
              <a:gd name="connsiteY366" fmla="*/ 75628 h 696754"/>
              <a:gd name="connsiteX367" fmla="*/ 2539553 w 3478528"/>
              <a:gd name="connsiteY367" fmla="*/ 101060 h 696754"/>
              <a:gd name="connsiteX368" fmla="*/ 2569367 w 3478528"/>
              <a:gd name="connsiteY368" fmla="*/ 84105 h 696754"/>
              <a:gd name="connsiteX369" fmla="*/ 3155917 w 3478528"/>
              <a:gd name="connsiteY369" fmla="*/ 65055 h 696754"/>
              <a:gd name="connsiteX370" fmla="*/ 3161917 w 3478528"/>
              <a:gd name="connsiteY370" fmla="*/ 69722 h 696754"/>
              <a:gd name="connsiteX371" fmla="*/ 3155155 w 3478528"/>
              <a:gd name="connsiteY371" fmla="*/ 75533 h 696754"/>
              <a:gd name="connsiteX372" fmla="*/ 3147249 w 3478528"/>
              <a:gd name="connsiteY372" fmla="*/ 71056 h 696754"/>
              <a:gd name="connsiteX373" fmla="*/ 3155917 w 3478528"/>
              <a:gd name="connsiteY373" fmla="*/ 65055 h 696754"/>
              <a:gd name="connsiteX374" fmla="*/ 3000088 w 3478528"/>
              <a:gd name="connsiteY374" fmla="*/ 58007 h 696754"/>
              <a:gd name="connsiteX375" fmla="*/ 3002945 w 3478528"/>
              <a:gd name="connsiteY375" fmla="*/ 62293 h 696754"/>
              <a:gd name="connsiteX376" fmla="*/ 2998373 w 3478528"/>
              <a:gd name="connsiteY376" fmla="*/ 65437 h 696754"/>
              <a:gd name="connsiteX377" fmla="*/ 2994468 w 3478528"/>
              <a:gd name="connsiteY377" fmla="*/ 59150 h 696754"/>
              <a:gd name="connsiteX378" fmla="*/ 3000088 w 3478528"/>
              <a:gd name="connsiteY378" fmla="*/ 58007 h 696754"/>
              <a:gd name="connsiteX379" fmla="*/ 2981990 w 3478528"/>
              <a:gd name="connsiteY379" fmla="*/ 37528 h 696754"/>
              <a:gd name="connsiteX380" fmla="*/ 2985609 w 3478528"/>
              <a:gd name="connsiteY380" fmla="*/ 42481 h 696754"/>
              <a:gd name="connsiteX381" fmla="*/ 2977513 w 3478528"/>
              <a:gd name="connsiteY381" fmla="*/ 45815 h 696754"/>
              <a:gd name="connsiteX382" fmla="*/ 2976465 w 3478528"/>
              <a:gd name="connsiteY382" fmla="*/ 40195 h 696754"/>
              <a:gd name="connsiteX383" fmla="*/ 2981990 w 3478528"/>
              <a:gd name="connsiteY383" fmla="*/ 37528 h 696754"/>
              <a:gd name="connsiteX384" fmla="*/ 2864356 w 3478528"/>
              <a:gd name="connsiteY384" fmla="*/ 29051 h 696754"/>
              <a:gd name="connsiteX385" fmla="*/ 2886835 w 3478528"/>
              <a:gd name="connsiteY385" fmla="*/ 30956 h 696754"/>
              <a:gd name="connsiteX386" fmla="*/ 2886835 w 3478528"/>
              <a:gd name="connsiteY386" fmla="*/ 34099 h 696754"/>
              <a:gd name="connsiteX387" fmla="*/ 2864356 w 3478528"/>
              <a:gd name="connsiteY387" fmla="*/ 34099 h 696754"/>
              <a:gd name="connsiteX388" fmla="*/ 2940270 w 3478528"/>
              <a:gd name="connsiteY388" fmla="*/ 25337 h 696754"/>
              <a:gd name="connsiteX389" fmla="*/ 2951509 w 3478528"/>
              <a:gd name="connsiteY389" fmla="*/ 39434 h 696754"/>
              <a:gd name="connsiteX390" fmla="*/ 2941984 w 3478528"/>
              <a:gd name="connsiteY390" fmla="*/ 51150 h 696754"/>
              <a:gd name="connsiteX391" fmla="*/ 2915505 w 3478528"/>
              <a:gd name="connsiteY391" fmla="*/ 58198 h 696754"/>
              <a:gd name="connsiteX392" fmla="*/ 2922077 w 3478528"/>
              <a:gd name="connsiteY392" fmla="*/ 28480 h 696754"/>
              <a:gd name="connsiteX393" fmla="*/ 2940270 w 3478528"/>
              <a:gd name="connsiteY393" fmla="*/ 25337 h 696754"/>
              <a:gd name="connsiteX394" fmla="*/ 2676809 w 3478528"/>
              <a:gd name="connsiteY394" fmla="*/ 16955 h 696754"/>
              <a:gd name="connsiteX395" fmla="*/ 2679571 w 3478528"/>
              <a:gd name="connsiteY395" fmla="*/ 20574 h 696754"/>
              <a:gd name="connsiteX396" fmla="*/ 2674523 w 3478528"/>
              <a:gd name="connsiteY396" fmla="*/ 22098 h 696754"/>
              <a:gd name="connsiteX397" fmla="*/ 2671570 w 3478528"/>
              <a:gd name="connsiteY397" fmla="*/ 18669 h 696754"/>
              <a:gd name="connsiteX398" fmla="*/ 2676809 w 3478528"/>
              <a:gd name="connsiteY398" fmla="*/ 16955 h 696754"/>
              <a:gd name="connsiteX399" fmla="*/ 2711479 w 3478528"/>
              <a:gd name="connsiteY399" fmla="*/ 10192 h 696754"/>
              <a:gd name="connsiteX400" fmla="*/ 2709288 w 3478528"/>
              <a:gd name="connsiteY400" fmla="*/ 34957 h 696754"/>
              <a:gd name="connsiteX401" fmla="*/ 2734720 w 3478528"/>
              <a:gd name="connsiteY401" fmla="*/ 39814 h 696754"/>
              <a:gd name="connsiteX402" fmla="*/ 2729291 w 3478528"/>
              <a:gd name="connsiteY402" fmla="*/ 47339 h 696754"/>
              <a:gd name="connsiteX403" fmla="*/ 2719766 w 3478528"/>
              <a:gd name="connsiteY403" fmla="*/ 50578 h 696754"/>
              <a:gd name="connsiteX404" fmla="*/ 2699192 w 3478528"/>
              <a:gd name="connsiteY404" fmla="*/ 44482 h 696754"/>
              <a:gd name="connsiteX405" fmla="*/ 2674046 w 3478528"/>
              <a:gd name="connsiteY405" fmla="*/ 44482 h 696754"/>
              <a:gd name="connsiteX406" fmla="*/ 1722404 w 3478528"/>
              <a:gd name="connsiteY406" fmla="*/ 0 h 696754"/>
              <a:gd name="connsiteX407" fmla="*/ 1722404 w 3478528"/>
              <a:gd name="connsiteY407" fmla="*/ 17144 h 696754"/>
              <a:gd name="connsiteX408" fmla="*/ 1871756 w 3478528"/>
              <a:gd name="connsiteY408" fmla="*/ 25908 h 696754"/>
              <a:gd name="connsiteX409" fmla="*/ 1921381 w 3478528"/>
              <a:gd name="connsiteY409" fmla="*/ 14382 h 696754"/>
              <a:gd name="connsiteX410" fmla="*/ 1984055 w 3478528"/>
              <a:gd name="connsiteY410" fmla="*/ 2381 h 696754"/>
              <a:gd name="connsiteX411" fmla="*/ 1989009 w 3478528"/>
              <a:gd name="connsiteY411" fmla="*/ 2381 h 696754"/>
              <a:gd name="connsiteX412" fmla="*/ 2039205 w 3478528"/>
              <a:gd name="connsiteY412" fmla="*/ 14096 h 696754"/>
              <a:gd name="connsiteX413" fmla="*/ 2077972 w 3478528"/>
              <a:gd name="connsiteY413" fmla="*/ 45243 h 696754"/>
              <a:gd name="connsiteX414" fmla="*/ 2137218 w 3478528"/>
              <a:gd name="connsiteY414" fmla="*/ 13525 h 696754"/>
              <a:gd name="connsiteX415" fmla="*/ 2202750 w 3478528"/>
              <a:gd name="connsiteY415" fmla="*/ 13525 h 696754"/>
              <a:gd name="connsiteX416" fmla="*/ 2268567 w 3478528"/>
              <a:gd name="connsiteY416" fmla="*/ 14287 h 696754"/>
              <a:gd name="connsiteX417" fmla="*/ 2263805 w 3478528"/>
              <a:gd name="connsiteY417" fmla="*/ 33337 h 696754"/>
              <a:gd name="connsiteX418" fmla="*/ 2319907 w 3478528"/>
              <a:gd name="connsiteY418" fmla="*/ 16192 h 696754"/>
              <a:gd name="connsiteX419" fmla="*/ 2352387 w 3478528"/>
              <a:gd name="connsiteY419" fmla="*/ 20859 h 696754"/>
              <a:gd name="connsiteX420" fmla="*/ 2349911 w 3478528"/>
              <a:gd name="connsiteY420" fmla="*/ 38290 h 696754"/>
              <a:gd name="connsiteX421" fmla="*/ 2399345 w 3478528"/>
              <a:gd name="connsiteY421" fmla="*/ 20002 h 696754"/>
              <a:gd name="connsiteX422" fmla="*/ 2438684 w 3478528"/>
              <a:gd name="connsiteY422" fmla="*/ 36004 h 696754"/>
              <a:gd name="connsiteX423" fmla="*/ 2438684 w 3478528"/>
              <a:gd name="connsiteY423" fmla="*/ 57721 h 696754"/>
              <a:gd name="connsiteX424" fmla="*/ 2462306 w 3478528"/>
              <a:gd name="connsiteY424" fmla="*/ 56102 h 696754"/>
              <a:gd name="connsiteX425" fmla="*/ 2456972 w 3478528"/>
              <a:gd name="connsiteY425" fmla="*/ 82010 h 696754"/>
              <a:gd name="connsiteX426" fmla="*/ 2468211 w 3478528"/>
              <a:gd name="connsiteY426" fmla="*/ 78485 h 696754"/>
              <a:gd name="connsiteX427" fmla="*/ 2500692 w 3478528"/>
              <a:gd name="connsiteY427" fmla="*/ 44767 h 696754"/>
              <a:gd name="connsiteX428" fmla="*/ 2525552 w 3478528"/>
              <a:gd name="connsiteY428" fmla="*/ 46482 h 696754"/>
              <a:gd name="connsiteX429" fmla="*/ 2511360 w 3478528"/>
              <a:gd name="connsiteY429" fmla="*/ 63531 h 696754"/>
              <a:gd name="connsiteX430" fmla="*/ 2533172 w 3478528"/>
              <a:gd name="connsiteY430" fmla="*/ 116681 h 696754"/>
              <a:gd name="connsiteX431" fmla="*/ 2522218 w 3478528"/>
              <a:gd name="connsiteY431" fmla="*/ 84201 h 696754"/>
              <a:gd name="connsiteX432" fmla="*/ 2554698 w 3478528"/>
              <a:gd name="connsiteY432" fmla="*/ 32575 h 696754"/>
              <a:gd name="connsiteX433" fmla="*/ 2578606 w 3478528"/>
              <a:gd name="connsiteY433" fmla="*/ 36290 h 696754"/>
              <a:gd name="connsiteX434" fmla="*/ 2609562 w 3478528"/>
              <a:gd name="connsiteY434" fmla="*/ 66960 h 696754"/>
              <a:gd name="connsiteX435" fmla="*/ 2639566 w 3478528"/>
              <a:gd name="connsiteY435" fmla="*/ 23241 h 696754"/>
              <a:gd name="connsiteX436" fmla="*/ 2644614 w 3478528"/>
              <a:gd name="connsiteY436" fmla="*/ 89916 h 696754"/>
              <a:gd name="connsiteX437" fmla="*/ 2668427 w 3478528"/>
              <a:gd name="connsiteY437" fmla="*/ 75533 h 696754"/>
              <a:gd name="connsiteX438" fmla="*/ 2693192 w 3478528"/>
              <a:gd name="connsiteY438" fmla="*/ 104108 h 696754"/>
              <a:gd name="connsiteX439" fmla="*/ 2705384 w 3478528"/>
              <a:gd name="connsiteY439" fmla="*/ 86677 h 696754"/>
              <a:gd name="connsiteX440" fmla="*/ 2728720 w 3478528"/>
              <a:gd name="connsiteY440" fmla="*/ 64579 h 696754"/>
              <a:gd name="connsiteX441" fmla="*/ 2757867 w 3478528"/>
              <a:gd name="connsiteY441" fmla="*/ 83629 h 696754"/>
              <a:gd name="connsiteX442" fmla="*/ 2775393 w 3478528"/>
              <a:gd name="connsiteY442" fmla="*/ 104679 h 696754"/>
              <a:gd name="connsiteX443" fmla="*/ 2793776 w 3478528"/>
              <a:gd name="connsiteY443" fmla="*/ 55244 h 696754"/>
              <a:gd name="connsiteX444" fmla="*/ 2825018 w 3478528"/>
              <a:gd name="connsiteY444" fmla="*/ 60102 h 696754"/>
              <a:gd name="connsiteX445" fmla="*/ 2811873 w 3478528"/>
              <a:gd name="connsiteY445" fmla="*/ 91820 h 696754"/>
              <a:gd name="connsiteX446" fmla="*/ 2851593 w 3478528"/>
              <a:gd name="connsiteY446" fmla="*/ 96583 h 696754"/>
              <a:gd name="connsiteX447" fmla="*/ 2851593 w 3478528"/>
              <a:gd name="connsiteY447" fmla="*/ 71627 h 696754"/>
              <a:gd name="connsiteX448" fmla="*/ 2881787 w 3478528"/>
              <a:gd name="connsiteY448" fmla="*/ 87534 h 696754"/>
              <a:gd name="connsiteX449" fmla="*/ 2907885 w 3478528"/>
              <a:gd name="connsiteY449" fmla="*/ 110490 h 696754"/>
              <a:gd name="connsiteX450" fmla="*/ 2928840 w 3478528"/>
              <a:gd name="connsiteY450" fmla="*/ 90582 h 696754"/>
              <a:gd name="connsiteX451" fmla="*/ 2963607 w 3478528"/>
              <a:gd name="connsiteY451" fmla="*/ 102774 h 696754"/>
              <a:gd name="connsiteX452" fmla="*/ 2988467 w 3478528"/>
              <a:gd name="connsiteY452" fmla="*/ 74199 h 696754"/>
              <a:gd name="connsiteX453" fmla="*/ 3012660 w 3478528"/>
              <a:gd name="connsiteY453" fmla="*/ 105346 h 696754"/>
              <a:gd name="connsiteX454" fmla="*/ 2989705 w 3478528"/>
              <a:gd name="connsiteY454" fmla="*/ 144018 h 696754"/>
              <a:gd name="connsiteX455" fmla="*/ 2971988 w 3478528"/>
              <a:gd name="connsiteY455" fmla="*/ 116681 h 696754"/>
              <a:gd name="connsiteX456" fmla="*/ 2902932 w 3478528"/>
              <a:gd name="connsiteY456" fmla="*/ 191071 h 696754"/>
              <a:gd name="connsiteX457" fmla="*/ 2925221 w 3478528"/>
              <a:gd name="connsiteY457" fmla="*/ 147637 h 696754"/>
              <a:gd name="connsiteX458" fmla="*/ 2892836 w 3478528"/>
              <a:gd name="connsiteY458" fmla="*/ 137255 h 696754"/>
              <a:gd name="connsiteX459" fmla="*/ 2873786 w 3478528"/>
              <a:gd name="connsiteY459" fmla="*/ 185642 h 696754"/>
              <a:gd name="connsiteX460" fmla="*/ 2898932 w 3478528"/>
              <a:gd name="connsiteY460" fmla="*/ 204692 h 696754"/>
              <a:gd name="connsiteX461" fmla="*/ 2888454 w 3478528"/>
              <a:gd name="connsiteY461" fmla="*/ 213455 h 696754"/>
              <a:gd name="connsiteX462" fmla="*/ 2825589 w 3478528"/>
              <a:gd name="connsiteY462" fmla="*/ 225170 h 696754"/>
              <a:gd name="connsiteX463" fmla="*/ 2822827 w 3478528"/>
              <a:gd name="connsiteY463" fmla="*/ 241553 h 696754"/>
              <a:gd name="connsiteX464" fmla="*/ 2857498 w 3478528"/>
              <a:gd name="connsiteY464" fmla="*/ 255841 h 696754"/>
              <a:gd name="connsiteX465" fmla="*/ 2873024 w 3478528"/>
              <a:gd name="connsiteY465" fmla="*/ 223456 h 696754"/>
              <a:gd name="connsiteX466" fmla="*/ 2901599 w 3478528"/>
              <a:gd name="connsiteY466" fmla="*/ 247840 h 696754"/>
              <a:gd name="connsiteX467" fmla="*/ 2914458 w 3478528"/>
              <a:gd name="connsiteY467" fmla="*/ 213836 h 696754"/>
              <a:gd name="connsiteX468" fmla="*/ 2938175 w 3478528"/>
              <a:gd name="connsiteY468" fmla="*/ 240601 h 696754"/>
              <a:gd name="connsiteX469" fmla="*/ 2968750 w 3478528"/>
              <a:gd name="connsiteY469" fmla="*/ 250126 h 696754"/>
              <a:gd name="connsiteX470" fmla="*/ 3010088 w 3478528"/>
              <a:gd name="connsiteY470" fmla="*/ 248411 h 696754"/>
              <a:gd name="connsiteX471" fmla="*/ 3041330 w 3478528"/>
              <a:gd name="connsiteY471" fmla="*/ 249174 h 696754"/>
              <a:gd name="connsiteX472" fmla="*/ 3077049 w 3478528"/>
              <a:gd name="connsiteY472" fmla="*/ 233457 h 696754"/>
              <a:gd name="connsiteX473" fmla="*/ 3091718 w 3478528"/>
              <a:gd name="connsiteY473" fmla="*/ 187833 h 696754"/>
              <a:gd name="connsiteX474" fmla="*/ 3100386 w 3478528"/>
              <a:gd name="connsiteY474" fmla="*/ 190023 h 696754"/>
              <a:gd name="connsiteX475" fmla="*/ 3091718 w 3478528"/>
              <a:gd name="connsiteY475" fmla="*/ 237648 h 696754"/>
              <a:gd name="connsiteX476" fmla="*/ 3124674 w 3478528"/>
              <a:gd name="connsiteY476" fmla="*/ 242601 h 696754"/>
              <a:gd name="connsiteX477" fmla="*/ 3112101 w 3478528"/>
              <a:gd name="connsiteY477" fmla="*/ 264318 h 696754"/>
              <a:gd name="connsiteX478" fmla="*/ 3125436 w 3478528"/>
              <a:gd name="connsiteY478" fmla="*/ 273843 h 696754"/>
              <a:gd name="connsiteX479" fmla="*/ 3157345 w 3478528"/>
              <a:gd name="connsiteY479" fmla="*/ 228504 h 696754"/>
              <a:gd name="connsiteX480" fmla="*/ 3168394 w 3478528"/>
              <a:gd name="connsiteY480" fmla="*/ 279463 h 696754"/>
              <a:gd name="connsiteX481" fmla="*/ 3186587 w 3478528"/>
              <a:gd name="connsiteY481" fmla="*/ 252031 h 696754"/>
              <a:gd name="connsiteX482" fmla="*/ 3202779 w 3478528"/>
              <a:gd name="connsiteY482" fmla="*/ 266890 h 696754"/>
              <a:gd name="connsiteX483" fmla="*/ 3223734 w 3478528"/>
              <a:gd name="connsiteY483" fmla="*/ 270319 h 696754"/>
              <a:gd name="connsiteX484" fmla="*/ 3209447 w 3478528"/>
              <a:gd name="connsiteY484" fmla="*/ 291560 h 696754"/>
              <a:gd name="connsiteX485" fmla="*/ 3246880 w 3478528"/>
              <a:gd name="connsiteY485" fmla="*/ 301085 h 696754"/>
              <a:gd name="connsiteX486" fmla="*/ 3192302 w 3478528"/>
              <a:gd name="connsiteY486" fmla="*/ 315944 h 696754"/>
              <a:gd name="connsiteX487" fmla="*/ 3177443 w 3478528"/>
              <a:gd name="connsiteY487" fmla="*/ 329850 h 696754"/>
              <a:gd name="connsiteX488" fmla="*/ 3170490 w 3478528"/>
              <a:gd name="connsiteY488" fmla="*/ 337661 h 696754"/>
              <a:gd name="connsiteX489" fmla="*/ 3152106 w 3478528"/>
              <a:gd name="connsiteY489" fmla="*/ 371094 h 696754"/>
              <a:gd name="connsiteX490" fmla="*/ 3149249 w 3478528"/>
              <a:gd name="connsiteY490" fmla="*/ 377190 h 696754"/>
              <a:gd name="connsiteX491" fmla="*/ 3094004 w 3478528"/>
              <a:gd name="connsiteY491" fmla="*/ 381666 h 696754"/>
              <a:gd name="connsiteX492" fmla="*/ 3079335 w 3478528"/>
              <a:gd name="connsiteY492" fmla="*/ 329850 h 696754"/>
              <a:gd name="connsiteX493" fmla="*/ 3064095 w 3478528"/>
              <a:gd name="connsiteY493" fmla="*/ 306895 h 696754"/>
              <a:gd name="connsiteX494" fmla="*/ 3043140 w 3478528"/>
              <a:gd name="connsiteY494" fmla="*/ 317658 h 696754"/>
              <a:gd name="connsiteX495" fmla="*/ 3021709 w 3478528"/>
              <a:gd name="connsiteY495" fmla="*/ 352996 h 696754"/>
              <a:gd name="connsiteX496" fmla="*/ 3007136 w 3478528"/>
              <a:gd name="connsiteY496" fmla="*/ 386905 h 696754"/>
              <a:gd name="connsiteX497" fmla="*/ 3026186 w 3478528"/>
              <a:gd name="connsiteY497" fmla="*/ 395001 h 696754"/>
              <a:gd name="connsiteX498" fmla="*/ 3034853 w 3478528"/>
              <a:gd name="connsiteY498" fmla="*/ 379666 h 696754"/>
              <a:gd name="connsiteX499" fmla="*/ 3042474 w 3478528"/>
              <a:gd name="connsiteY499" fmla="*/ 355949 h 696754"/>
              <a:gd name="connsiteX500" fmla="*/ 3056475 w 3478528"/>
              <a:gd name="connsiteY500" fmla="*/ 384524 h 696754"/>
              <a:gd name="connsiteX501" fmla="*/ 3041045 w 3478528"/>
              <a:gd name="connsiteY501" fmla="*/ 403574 h 696754"/>
              <a:gd name="connsiteX502" fmla="*/ 3078478 w 3478528"/>
              <a:gd name="connsiteY502" fmla="*/ 389858 h 696754"/>
              <a:gd name="connsiteX503" fmla="*/ 3113435 w 3478528"/>
              <a:gd name="connsiteY503" fmla="*/ 405098 h 696754"/>
              <a:gd name="connsiteX504" fmla="*/ 3132485 w 3478528"/>
              <a:gd name="connsiteY504" fmla="*/ 396906 h 696754"/>
              <a:gd name="connsiteX505" fmla="*/ 3182586 w 3478528"/>
              <a:gd name="connsiteY505" fmla="*/ 364331 h 696754"/>
              <a:gd name="connsiteX506" fmla="*/ 3190778 w 3478528"/>
              <a:gd name="connsiteY506" fmla="*/ 408908 h 696754"/>
              <a:gd name="connsiteX507" fmla="*/ 3269454 w 3478528"/>
              <a:gd name="connsiteY507" fmla="*/ 438054 h 696754"/>
              <a:gd name="connsiteX508" fmla="*/ 3251547 w 3478528"/>
              <a:gd name="connsiteY508" fmla="*/ 447579 h 696754"/>
              <a:gd name="connsiteX509" fmla="*/ 3189254 w 3478528"/>
              <a:gd name="connsiteY509" fmla="*/ 444341 h 696754"/>
              <a:gd name="connsiteX510" fmla="*/ 3154202 w 3478528"/>
              <a:gd name="connsiteY510" fmla="*/ 448818 h 696754"/>
              <a:gd name="connsiteX511" fmla="*/ 3083717 w 3478528"/>
              <a:gd name="connsiteY511" fmla="*/ 448055 h 696754"/>
              <a:gd name="connsiteX512" fmla="*/ 3020471 w 3478528"/>
              <a:gd name="connsiteY512" fmla="*/ 461867 h 696754"/>
              <a:gd name="connsiteX513" fmla="*/ 2991896 w 3478528"/>
              <a:gd name="connsiteY513" fmla="*/ 459581 h 696754"/>
              <a:gd name="connsiteX514" fmla="*/ 2935984 w 3478528"/>
              <a:gd name="connsiteY514" fmla="*/ 477107 h 696754"/>
              <a:gd name="connsiteX515" fmla="*/ 2916934 w 3478528"/>
              <a:gd name="connsiteY515" fmla="*/ 494442 h 696754"/>
              <a:gd name="connsiteX516" fmla="*/ 2941890 w 3478528"/>
              <a:gd name="connsiteY516" fmla="*/ 502919 h 696754"/>
              <a:gd name="connsiteX517" fmla="*/ 2994182 w 3478528"/>
              <a:gd name="connsiteY517" fmla="*/ 515397 h 696754"/>
              <a:gd name="connsiteX518" fmla="*/ 3080669 w 3478528"/>
              <a:gd name="connsiteY518" fmla="*/ 507777 h 696754"/>
              <a:gd name="connsiteX519" fmla="*/ 3099719 w 3478528"/>
              <a:gd name="connsiteY519" fmla="*/ 506634 h 696754"/>
              <a:gd name="connsiteX520" fmla="*/ 3131723 w 3478528"/>
              <a:gd name="connsiteY520" fmla="*/ 516159 h 696754"/>
              <a:gd name="connsiteX521" fmla="*/ 3211447 w 3478528"/>
              <a:gd name="connsiteY521" fmla="*/ 513016 h 696754"/>
              <a:gd name="connsiteX522" fmla="*/ 3253548 w 3478528"/>
              <a:gd name="connsiteY522" fmla="*/ 530447 h 696754"/>
              <a:gd name="connsiteX523" fmla="*/ 3236688 w 3478528"/>
              <a:gd name="connsiteY523" fmla="*/ 538543 h 696754"/>
              <a:gd name="connsiteX524" fmla="*/ 3106101 w 3478528"/>
              <a:gd name="connsiteY524" fmla="*/ 538543 h 696754"/>
              <a:gd name="connsiteX525" fmla="*/ 2871309 w 3478528"/>
              <a:gd name="connsiteY525" fmla="*/ 537305 h 696754"/>
              <a:gd name="connsiteX526" fmla="*/ 2764153 w 3478528"/>
              <a:gd name="connsiteY526" fmla="*/ 535590 h 696754"/>
              <a:gd name="connsiteX527" fmla="*/ 2752913 w 3478528"/>
              <a:gd name="connsiteY527" fmla="*/ 544353 h 696754"/>
              <a:gd name="connsiteX528" fmla="*/ 2808825 w 3478528"/>
              <a:gd name="connsiteY528" fmla="*/ 544353 h 696754"/>
              <a:gd name="connsiteX529" fmla="*/ 2718052 w 3478528"/>
              <a:gd name="connsiteY529" fmla="*/ 582453 h 696754"/>
              <a:gd name="connsiteX530" fmla="*/ 2646043 w 3478528"/>
              <a:gd name="connsiteY530" fmla="*/ 578643 h 696754"/>
              <a:gd name="connsiteX531" fmla="*/ 2542030 w 3478528"/>
              <a:gd name="connsiteY531" fmla="*/ 590835 h 696754"/>
              <a:gd name="connsiteX532" fmla="*/ 2563842 w 3478528"/>
              <a:gd name="connsiteY532" fmla="*/ 605980 h 696754"/>
              <a:gd name="connsiteX533" fmla="*/ 2510693 w 3478528"/>
              <a:gd name="connsiteY533" fmla="*/ 619315 h 696754"/>
              <a:gd name="connsiteX534" fmla="*/ 2488119 w 3478528"/>
              <a:gd name="connsiteY534" fmla="*/ 584358 h 696754"/>
              <a:gd name="connsiteX535" fmla="*/ 2435541 w 3478528"/>
              <a:gd name="connsiteY535" fmla="*/ 618553 h 696754"/>
              <a:gd name="connsiteX536" fmla="*/ 2409728 w 3478528"/>
              <a:gd name="connsiteY536" fmla="*/ 607980 h 696754"/>
              <a:gd name="connsiteX537" fmla="*/ 2371628 w 3478528"/>
              <a:gd name="connsiteY537" fmla="*/ 615124 h 696754"/>
              <a:gd name="connsiteX538" fmla="*/ 2362103 w 3478528"/>
              <a:gd name="connsiteY538" fmla="*/ 618172 h 696754"/>
              <a:gd name="connsiteX539" fmla="*/ 2286665 w 3478528"/>
              <a:gd name="connsiteY539" fmla="*/ 610743 h 696754"/>
              <a:gd name="connsiteX540" fmla="*/ 2206845 w 3478528"/>
              <a:gd name="connsiteY540" fmla="*/ 611981 h 696754"/>
              <a:gd name="connsiteX541" fmla="*/ 2039586 w 3478528"/>
              <a:gd name="connsiteY541" fmla="*/ 619410 h 696754"/>
              <a:gd name="connsiteX542" fmla="*/ 1837561 w 3478528"/>
              <a:gd name="connsiteY542" fmla="*/ 620839 h 696754"/>
              <a:gd name="connsiteX543" fmla="*/ 1534572 w 3478528"/>
              <a:gd name="connsiteY543" fmla="*/ 630840 h 696754"/>
              <a:gd name="connsiteX544" fmla="*/ 1225485 w 3478528"/>
              <a:gd name="connsiteY544" fmla="*/ 643413 h 696754"/>
              <a:gd name="connsiteX545" fmla="*/ 942499 w 3478528"/>
              <a:gd name="connsiteY545" fmla="*/ 647414 h 696754"/>
              <a:gd name="connsiteX546" fmla="*/ 841534 w 3478528"/>
              <a:gd name="connsiteY546" fmla="*/ 653415 h 696754"/>
              <a:gd name="connsiteX547" fmla="*/ 592551 w 3478528"/>
              <a:gd name="connsiteY547" fmla="*/ 659892 h 696754"/>
              <a:gd name="connsiteX548" fmla="*/ 397098 w 3478528"/>
              <a:gd name="connsiteY548" fmla="*/ 657034 h 696754"/>
              <a:gd name="connsiteX549" fmla="*/ 347663 w 3478528"/>
              <a:gd name="connsiteY549" fmla="*/ 647033 h 696754"/>
              <a:gd name="connsiteX550" fmla="*/ 278893 w 3478528"/>
              <a:gd name="connsiteY550" fmla="*/ 645033 h 696754"/>
              <a:gd name="connsiteX551" fmla="*/ 256604 w 3478528"/>
              <a:gd name="connsiteY551" fmla="*/ 646461 h 696754"/>
              <a:gd name="connsiteX552" fmla="*/ 269654 w 3478528"/>
              <a:gd name="connsiteY552" fmla="*/ 628554 h 696754"/>
              <a:gd name="connsiteX553" fmla="*/ 237078 w 3478528"/>
              <a:gd name="connsiteY553" fmla="*/ 620744 h 696754"/>
              <a:gd name="connsiteX554" fmla="*/ 225172 w 3478528"/>
              <a:gd name="connsiteY554" fmla="*/ 617982 h 696754"/>
              <a:gd name="connsiteX555" fmla="*/ 190787 w 3478528"/>
              <a:gd name="connsiteY555" fmla="*/ 607123 h 696754"/>
              <a:gd name="connsiteX556" fmla="*/ 136017 w 3478528"/>
              <a:gd name="connsiteY556" fmla="*/ 597598 h 696754"/>
              <a:gd name="connsiteX557" fmla="*/ 178690 w 3478528"/>
              <a:gd name="connsiteY557" fmla="*/ 575595 h 696754"/>
              <a:gd name="connsiteX558" fmla="*/ 191453 w 3478528"/>
              <a:gd name="connsiteY558" fmla="*/ 577691 h 696754"/>
              <a:gd name="connsiteX559" fmla="*/ 207836 w 3478528"/>
              <a:gd name="connsiteY559" fmla="*/ 563594 h 696754"/>
              <a:gd name="connsiteX560" fmla="*/ 196883 w 3478528"/>
              <a:gd name="connsiteY560" fmla="*/ 546068 h 696754"/>
              <a:gd name="connsiteX561" fmla="*/ 166498 w 3478528"/>
              <a:gd name="connsiteY561" fmla="*/ 520922 h 696754"/>
              <a:gd name="connsiteX562" fmla="*/ 153829 w 3478528"/>
              <a:gd name="connsiteY562" fmla="*/ 499014 h 696754"/>
              <a:gd name="connsiteX563" fmla="*/ 125254 w 3478528"/>
              <a:gd name="connsiteY563" fmla="*/ 451961 h 696754"/>
              <a:gd name="connsiteX564" fmla="*/ 112490 w 3478528"/>
              <a:gd name="connsiteY564" fmla="*/ 443102 h 696754"/>
              <a:gd name="connsiteX565" fmla="*/ 52768 w 3478528"/>
              <a:gd name="connsiteY565" fmla="*/ 376427 h 696754"/>
              <a:gd name="connsiteX566" fmla="*/ 76390 w 3478528"/>
              <a:gd name="connsiteY566" fmla="*/ 326231 h 696754"/>
              <a:gd name="connsiteX567" fmla="*/ 32099 w 3478528"/>
              <a:gd name="connsiteY567" fmla="*/ 250983 h 696754"/>
              <a:gd name="connsiteX568" fmla="*/ 0 w 3478528"/>
              <a:gd name="connsiteY568" fmla="*/ 223266 h 696754"/>
              <a:gd name="connsiteX569" fmla="*/ 52006 w 3478528"/>
              <a:gd name="connsiteY569" fmla="*/ 194691 h 696754"/>
              <a:gd name="connsiteX570" fmla="*/ 140208 w 3478528"/>
              <a:gd name="connsiteY570" fmla="*/ 184118 h 696754"/>
              <a:gd name="connsiteX571" fmla="*/ 153162 w 3478528"/>
              <a:gd name="connsiteY571" fmla="*/ 166211 h 696754"/>
              <a:gd name="connsiteX572" fmla="*/ 182880 w 3478528"/>
              <a:gd name="connsiteY572" fmla="*/ 144208 h 696754"/>
              <a:gd name="connsiteX573" fmla="*/ 233744 w 3478528"/>
              <a:gd name="connsiteY573" fmla="*/ 134683 h 696754"/>
              <a:gd name="connsiteX574" fmla="*/ 232982 w 3478528"/>
              <a:gd name="connsiteY574" fmla="*/ 127920 h 696754"/>
              <a:gd name="connsiteX575" fmla="*/ 198026 w 3478528"/>
              <a:gd name="connsiteY575" fmla="*/ 123348 h 696754"/>
              <a:gd name="connsiteX576" fmla="*/ 197168 w 3478528"/>
              <a:gd name="connsiteY576" fmla="*/ 116014 h 696754"/>
              <a:gd name="connsiteX577" fmla="*/ 301943 w 3478528"/>
              <a:gd name="connsiteY577" fmla="*/ 88582 h 696754"/>
              <a:gd name="connsiteX578" fmla="*/ 320992 w 3478528"/>
              <a:gd name="connsiteY578" fmla="*/ 93154 h 696754"/>
              <a:gd name="connsiteX579" fmla="*/ 363665 w 3478528"/>
              <a:gd name="connsiteY579" fmla="*/ 97821 h 696754"/>
              <a:gd name="connsiteX580" fmla="*/ 526638 w 3478528"/>
              <a:gd name="connsiteY580" fmla="*/ 76961 h 696754"/>
              <a:gd name="connsiteX581" fmla="*/ 660941 w 3478528"/>
              <a:gd name="connsiteY581" fmla="*/ 64960 h 696754"/>
              <a:gd name="connsiteX582" fmla="*/ 677609 w 3478528"/>
              <a:gd name="connsiteY582" fmla="*/ 63531 h 696754"/>
              <a:gd name="connsiteX583" fmla="*/ 790670 w 3478528"/>
              <a:gd name="connsiteY583" fmla="*/ 49720 h 696754"/>
              <a:gd name="connsiteX584" fmla="*/ 910115 w 3478528"/>
              <a:gd name="connsiteY584" fmla="*/ 39433 h 696754"/>
              <a:gd name="connsiteX585" fmla="*/ 1044988 w 3478528"/>
              <a:gd name="connsiteY585" fmla="*/ 37337 h 696754"/>
              <a:gd name="connsiteX586" fmla="*/ 1115854 w 3478528"/>
              <a:gd name="connsiteY586" fmla="*/ 36766 h 696754"/>
              <a:gd name="connsiteX587" fmla="*/ 1125379 w 3478528"/>
              <a:gd name="connsiteY587" fmla="*/ 36290 h 696754"/>
              <a:gd name="connsiteX588" fmla="*/ 1195197 w 3478528"/>
              <a:gd name="connsiteY588" fmla="*/ 33813 h 696754"/>
              <a:gd name="connsiteX589" fmla="*/ 1292160 w 3478528"/>
              <a:gd name="connsiteY589" fmla="*/ 10668 h 696754"/>
              <a:gd name="connsiteX590" fmla="*/ 1336072 w 3478528"/>
              <a:gd name="connsiteY590" fmla="*/ 13811 h 696754"/>
              <a:gd name="connsiteX591" fmla="*/ 1381791 w 3478528"/>
              <a:gd name="connsiteY591" fmla="*/ 15430 h 696754"/>
              <a:gd name="connsiteX592" fmla="*/ 1412272 w 3478528"/>
              <a:gd name="connsiteY592" fmla="*/ 21050 h 696754"/>
              <a:gd name="connsiteX593" fmla="*/ 1482279 w 3478528"/>
              <a:gd name="connsiteY593" fmla="*/ 5619 h 696754"/>
              <a:gd name="connsiteX594" fmla="*/ 1503711 w 3478528"/>
              <a:gd name="connsiteY594" fmla="*/ 2285 h 696754"/>
              <a:gd name="connsiteX595" fmla="*/ 1555811 w 3478528"/>
              <a:gd name="connsiteY595" fmla="*/ 19907 h 696754"/>
              <a:gd name="connsiteX596" fmla="*/ 1602104 w 3478528"/>
              <a:gd name="connsiteY596" fmla="*/ 20574 h 696754"/>
              <a:gd name="connsiteX597" fmla="*/ 1631918 w 3478528"/>
              <a:gd name="connsiteY597" fmla="*/ 20002 h 696754"/>
              <a:gd name="connsiteX598" fmla="*/ 1686687 w 3478528"/>
              <a:gd name="connsiteY598" fmla="*/ 11620 h 696754"/>
              <a:gd name="connsiteX599" fmla="*/ 1722404 w 3478528"/>
              <a:gd name="connsiteY599" fmla="*/ 0 h 696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Lst>
            <a:rect l="l" t="t" r="r" b="b"/>
            <a:pathLst>
              <a:path w="3478528" h="696754">
                <a:moveTo>
                  <a:pt x="306894" y="689420"/>
                </a:moveTo>
                <a:cubicBezTo>
                  <a:pt x="307637" y="690134"/>
                  <a:pt x="308341" y="690896"/>
                  <a:pt x="308989" y="691705"/>
                </a:cubicBezTo>
                <a:cubicBezTo>
                  <a:pt x="308418" y="693230"/>
                  <a:pt x="307656" y="695039"/>
                  <a:pt x="306894" y="696754"/>
                </a:cubicBezTo>
                <a:cubicBezTo>
                  <a:pt x="306227" y="696087"/>
                  <a:pt x="304798" y="695230"/>
                  <a:pt x="304893" y="694658"/>
                </a:cubicBezTo>
                <a:cubicBezTo>
                  <a:pt x="305417" y="692858"/>
                  <a:pt x="306084" y="691105"/>
                  <a:pt x="306894" y="689420"/>
                </a:cubicBezTo>
                <a:close/>
                <a:moveTo>
                  <a:pt x="2826446" y="612267"/>
                </a:moveTo>
                <a:cubicBezTo>
                  <a:pt x="2828046" y="613295"/>
                  <a:pt x="2829542" y="614476"/>
                  <a:pt x="2830923" y="615791"/>
                </a:cubicBezTo>
                <a:lnTo>
                  <a:pt x="2824827" y="617982"/>
                </a:lnTo>
                <a:cubicBezTo>
                  <a:pt x="2824237" y="616515"/>
                  <a:pt x="2823827" y="614981"/>
                  <a:pt x="2823589" y="613410"/>
                </a:cubicBezTo>
                <a:cubicBezTo>
                  <a:pt x="2824360" y="612676"/>
                  <a:pt x="2825379" y="612267"/>
                  <a:pt x="2826446" y="612267"/>
                </a:cubicBezTo>
                <a:close/>
                <a:moveTo>
                  <a:pt x="2752056" y="609124"/>
                </a:moveTo>
                <a:lnTo>
                  <a:pt x="2755009" y="613981"/>
                </a:lnTo>
                <a:lnTo>
                  <a:pt x="2751199" y="617601"/>
                </a:lnTo>
                <a:lnTo>
                  <a:pt x="2746913" y="612267"/>
                </a:lnTo>
                <a:close/>
                <a:moveTo>
                  <a:pt x="2635185" y="600266"/>
                </a:moveTo>
                <a:cubicBezTo>
                  <a:pt x="2635661" y="599599"/>
                  <a:pt x="2638804" y="601314"/>
                  <a:pt x="2644519" y="603123"/>
                </a:cubicBezTo>
                <a:lnTo>
                  <a:pt x="2631470" y="607600"/>
                </a:lnTo>
                <a:cubicBezTo>
                  <a:pt x="2632318" y="604980"/>
                  <a:pt x="2633575" y="602504"/>
                  <a:pt x="2635185" y="600266"/>
                </a:cubicBezTo>
                <a:close/>
                <a:moveTo>
                  <a:pt x="2528981" y="585692"/>
                </a:moveTo>
                <a:cubicBezTo>
                  <a:pt x="2528409" y="585692"/>
                  <a:pt x="2526885" y="587406"/>
                  <a:pt x="2526980" y="587502"/>
                </a:cubicBezTo>
                <a:cubicBezTo>
                  <a:pt x="2527076" y="587597"/>
                  <a:pt x="2529267" y="590930"/>
                  <a:pt x="2530124" y="590740"/>
                </a:cubicBezTo>
                <a:lnTo>
                  <a:pt x="2534417" y="587754"/>
                </a:lnTo>
                <a:lnTo>
                  <a:pt x="2534505" y="587787"/>
                </a:lnTo>
                <a:lnTo>
                  <a:pt x="2534505" y="587692"/>
                </a:lnTo>
                <a:lnTo>
                  <a:pt x="2534417" y="587754"/>
                </a:lnTo>
                <a:close/>
                <a:moveTo>
                  <a:pt x="2281807" y="585406"/>
                </a:moveTo>
                <a:lnTo>
                  <a:pt x="2278664" y="589216"/>
                </a:lnTo>
                <a:cubicBezTo>
                  <a:pt x="2280312" y="590254"/>
                  <a:pt x="2282160" y="590930"/>
                  <a:pt x="2284093" y="591216"/>
                </a:cubicBezTo>
                <a:cubicBezTo>
                  <a:pt x="2285045" y="591216"/>
                  <a:pt x="2285903" y="588740"/>
                  <a:pt x="2286760" y="587311"/>
                </a:cubicBezTo>
                <a:close/>
                <a:moveTo>
                  <a:pt x="3064476" y="559880"/>
                </a:moveTo>
                <a:lnTo>
                  <a:pt x="3072572" y="560451"/>
                </a:lnTo>
                <a:cubicBezTo>
                  <a:pt x="3072763" y="561118"/>
                  <a:pt x="3072667" y="561784"/>
                  <a:pt x="3072667" y="562451"/>
                </a:cubicBezTo>
                <a:lnTo>
                  <a:pt x="3064476" y="561689"/>
                </a:lnTo>
                <a:cubicBezTo>
                  <a:pt x="3064476" y="561118"/>
                  <a:pt x="3064476" y="560451"/>
                  <a:pt x="3064476" y="559880"/>
                </a:cubicBezTo>
                <a:close/>
                <a:moveTo>
                  <a:pt x="151542" y="558546"/>
                </a:moveTo>
                <a:cubicBezTo>
                  <a:pt x="151980" y="560203"/>
                  <a:pt x="152265" y="561889"/>
                  <a:pt x="152399" y="563594"/>
                </a:cubicBezTo>
                <a:cubicBezTo>
                  <a:pt x="148494" y="564927"/>
                  <a:pt x="144493" y="565880"/>
                  <a:pt x="140493" y="566928"/>
                </a:cubicBezTo>
                <a:lnTo>
                  <a:pt x="139064" y="561308"/>
                </a:lnTo>
                <a:close/>
                <a:moveTo>
                  <a:pt x="2931304" y="557508"/>
                </a:moveTo>
                <a:lnTo>
                  <a:pt x="2946081" y="579120"/>
                </a:lnTo>
                <a:lnTo>
                  <a:pt x="2914553" y="583406"/>
                </a:lnTo>
                <a:cubicBezTo>
                  <a:pt x="2913601" y="581025"/>
                  <a:pt x="2912648" y="578739"/>
                  <a:pt x="2911791" y="576453"/>
                </a:cubicBezTo>
                <a:close/>
                <a:moveTo>
                  <a:pt x="2930841" y="556832"/>
                </a:moveTo>
                <a:lnTo>
                  <a:pt x="2930935" y="556926"/>
                </a:lnTo>
                <a:lnTo>
                  <a:pt x="2932532" y="556926"/>
                </a:lnTo>
                <a:lnTo>
                  <a:pt x="2931412" y="557593"/>
                </a:lnTo>
                <a:lnTo>
                  <a:pt x="2931323" y="557489"/>
                </a:lnTo>
                <a:lnTo>
                  <a:pt x="2931304" y="557508"/>
                </a:lnTo>
                <a:lnTo>
                  <a:pt x="2931161" y="557300"/>
                </a:lnTo>
                <a:lnTo>
                  <a:pt x="2930841" y="556926"/>
                </a:lnTo>
                <a:lnTo>
                  <a:pt x="2930905" y="556926"/>
                </a:lnTo>
                <a:close/>
                <a:moveTo>
                  <a:pt x="2939889" y="552545"/>
                </a:moveTo>
                <a:lnTo>
                  <a:pt x="2941318" y="556926"/>
                </a:lnTo>
                <a:lnTo>
                  <a:pt x="2932532" y="556926"/>
                </a:lnTo>
                <a:close/>
                <a:moveTo>
                  <a:pt x="2846830" y="549878"/>
                </a:moveTo>
                <a:cubicBezTo>
                  <a:pt x="2826732" y="586454"/>
                  <a:pt x="2824732" y="587025"/>
                  <a:pt x="2801396" y="568928"/>
                </a:cubicBezTo>
                <a:close/>
                <a:moveTo>
                  <a:pt x="2882835" y="549212"/>
                </a:moveTo>
                <a:lnTo>
                  <a:pt x="2887216" y="552450"/>
                </a:lnTo>
                <a:cubicBezTo>
                  <a:pt x="2885216" y="560356"/>
                  <a:pt x="2883120" y="568166"/>
                  <a:pt x="2880644" y="578072"/>
                </a:cubicBezTo>
                <a:lnTo>
                  <a:pt x="2859308" y="569690"/>
                </a:lnTo>
                <a:close/>
                <a:moveTo>
                  <a:pt x="3275169" y="539306"/>
                </a:moveTo>
                <a:lnTo>
                  <a:pt x="3286123" y="539306"/>
                </a:lnTo>
                <a:lnTo>
                  <a:pt x="3286123" y="542163"/>
                </a:lnTo>
                <a:lnTo>
                  <a:pt x="3275169" y="542163"/>
                </a:lnTo>
                <a:close/>
                <a:moveTo>
                  <a:pt x="2698455" y="538388"/>
                </a:moveTo>
                <a:cubicBezTo>
                  <a:pt x="2691787" y="539519"/>
                  <a:pt x="2687715" y="542305"/>
                  <a:pt x="2679571" y="547877"/>
                </a:cubicBezTo>
                <a:cubicBezTo>
                  <a:pt x="2697002" y="546449"/>
                  <a:pt x="2716147" y="558736"/>
                  <a:pt x="2732911" y="538829"/>
                </a:cubicBezTo>
                <a:cubicBezTo>
                  <a:pt x="2714385" y="537781"/>
                  <a:pt x="2705122" y="537257"/>
                  <a:pt x="2698455" y="538388"/>
                </a:cubicBezTo>
                <a:close/>
                <a:moveTo>
                  <a:pt x="2793014" y="462534"/>
                </a:moveTo>
                <a:lnTo>
                  <a:pt x="2771106" y="493394"/>
                </a:lnTo>
                <a:cubicBezTo>
                  <a:pt x="2799015" y="495871"/>
                  <a:pt x="2824161" y="498728"/>
                  <a:pt x="2849307" y="500252"/>
                </a:cubicBezTo>
                <a:cubicBezTo>
                  <a:pt x="2866261" y="501205"/>
                  <a:pt x="2879691" y="496157"/>
                  <a:pt x="2881025" y="475773"/>
                </a:cubicBezTo>
                <a:cubicBezTo>
                  <a:pt x="2881025" y="474059"/>
                  <a:pt x="2886073" y="472820"/>
                  <a:pt x="2891026" y="470058"/>
                </a:cubicBezTo>
                <a:lnTo>
                  <a:pt x="2891026" y="497204"/>
                </a:lnTo>
                <a:lnTo>
                  <a:pt x="2911124" y="493871"/>
                </a:lnTo>
                <a:cubicBezTo>
                  <a:pt x="2909219" y="482536"/>
                  <a:pt x="2907600" y="473487"/>
                  <a:pt x="2905694" y="462534"/>
                </a:cubicBezTo>
                <a:lnTo>
                  <a:pt x="2853307" y="462534"/>
                </a:lnTo>
                <a:cubicBezTo>
                  <a:pt x="2853307" y="468629"/>
                  <a:pt x="2854260" y="475964"/>
                  <a:pt x="2853307" y="476345"/>
                </a:cubicBezTo>
                <a:cubicBezTo>
                  <a:pt x="2840905" y="480364"/>
                  <a:pt x="2828142" y="483203"/>
                  <a:pt x="2815207" y="484822"/>
                </a:cubicBezTo>
                <a:cubicBezTo>
                  <a:pt x="2813207" y="484822"/>
                  <a:pt x="2811207" y="473583"/>
                  <a:pt x="2807111" y="469582"/>
                </a:cubicBezTo>
                <a:cubicBezTo>
                  <a:pt x="2802872" y="466410"/>
                  <a:pt x="2798100" y="464020"/>
                  <a:pt x="2793014" y="462534"/>
                </a:cubicBezTo>
                <a:close/>
                <a:moveTo>
                  <a:pt x="2833781" y="459867"/>
                </a:moveTo>
                <a:cubicBezTo>
                  <a:pt x="2831828" y="460867"/>
                  <a:pt x="2830056" y="462191"/>
                  <a:pt x="2828542" y="463772"/>
                </a:cubicBezTo>
                <a:cubicBezTo>
                  <a:pt x="2827970" y="464534"/>
                  <a:pt x="2829113" y="466629"/>
                  <a:pt x="2829399" y="468058"/>
                </a:cubicBezTo>
                <a:lnTo>
                  <a:pt x="2835210" y="466058"/>
                </a:lnTo>
                <a:close/>
                <a:moveTo>
                  <a:pt x="2759486" y="456723"/>
                </a:moveTo>
                <a:cubicBezTo>
                  <a:pt x="2729673" y="455009"/>
                  <a:pt x="2729673" y="455009"/>
                  <a:pt x="2695002" y="491013"/>
                </a:cubicBezTo>
                <a:lnTo>
                  <a:pt x="2694525" y="491109"/>
                </a:lnTo>
                <a:lnTo>
                  <a:pt x="2731959" y="491109"/>
                </a:lnTo>
                <a:lnTo>
                  <a:pt x="2725862" y="510635"/>
                </a:lnTo>
                <a:cubicBezTo>
                  <a:pt x="2764820" y="505396"/>
                  <a:pt x="2742531" y="472059"/>
                  <a:pt x="2759486" y="456723"/>
                </a:cubicBezTo>
                <a:close/>
                <a:moveTo>
                  <a:pt x="3407569" y="444741"/>
                </a:moveTo>
                <a:lnTo>
                  <a:pt x="3407474" y="447122"/>
                </a:lnTo>
                <a:lnTo>
                  <a:pt x="3404712" y="445884"/>
                </a:lnTo>
                <a:close/>
                <a:moveTo>
                  <a:pt x="3364894" y="437579"/>
                </a:moveTo>
                <a:cubicBezTo>
                  <a:pt x="3365752" y="437959"/>
                  <a:pt x="3366514" y="441484"/>
                  <a:pt x="3367752" y="444627"/>
                </a:cubicBezTo>
                <a:cubicBezTo>
                  <a:pt x="3364752" y="445084"/>
                  <a:pt x="3361704" y="445084"/>
                  <a:pt x="3358703" y="444627"/>
                </a:cubicBezTo>
                <a:cubicBezTo>
                  <a:pt x="3357560" y="444627"/>
                  <a:pt x="3357084" y="441198"/>
                  <a:pt x="3356227" y="439293"/>
                </a:cubicBezTo>
                <a:cubicBezTo>
                  <a:pt x="3359037" y="438369"/>
                  <a:pt x="3361942" y="437788"/>
                  <a:pt x="3364894" y="437579"/>
                </a:cubicBezTo>
                <a:close/>
                <a:moveTo>
                  <a:pt x="3340606" y="435578"/>
                </a:moveTo>
                <a:cubicBezTo>
                  <a:pt x="3340606" y="435578"/>
                  <a:pt x="3343083" y="436721"/>
                  <a:pt x="3342987" y="437007"/>
                </a:cubicBezTo>
                <a:cubicBezTo>
                  <a:pt x="3342530" y="438702"/>
                  <a:pt x="3341921" y="440359"/>
                  <a:pt x="3341178" y="441959"/>
                </a:cubicBezTo>
                <a:lnTo>
                  <a:pt x="3336320" y="438911"/>
                </a:lnTo>
                <a:cubicBezTo>
                  <a:pt x="3337644" y="437664"/>
                  <a:pt x="3339073" y="436549"/>
                  <a:pt x="3340606" y="435578"/>
                </a:cubicBezTo>
                <a:close/>
                <a:moveTo>
                  <a:pt x="3299458" y="410432"/>
                </a:moveTo>
                <a:lnTo>
                  <a:pt x="3269740" y="428339"/>
                </a:lnTo>
                <a:cubicBezTo>
                  <a:pt x="3272788" y="409289"/>
                  <a:pt x="3272788" y="409289"/>
                  <a:pt x="3299458" y="410432"/>
                </a:cubicBezTo>
                <a:close/>
                <a:moveTo>
                  <a:pt x="3281837" y="384143"/>
                </a:moveTo>
                <a:cubicBezTo>
                  <a:pt x="3277360" y="405098"/>
                  <a:pt x="3264406" y="410527"/>
                  <a:pt x="3231354" y="404240"/>
                </a:cubicBezTo>
                <a:cubicBezTo>
                  <a:pt x="3229544" y="393763"/>
                  <a:pt x="3233640" y="388143"/>
                  <a:pt x="3244689" y="387286"/>
                </a:cubicBezTo>
                <a:cubicBezTo>
                  <a:pt x="3255738" y="386428"/>
                  <a:pt x="3268121" y="385381"/>
                  <a:pt x="3281837" y="384143"/>
                </a:cubicBezTo>
                <a:close/>
                <a:moveTo>
                  <a:pt x="3434808" y="383191"/>
                </a:moveTo>
                <a:cubicBezTo>
                  <a:pt x="3435703" y="383238"/>
                  <a:pt x="3436579" y="383467"/>
                  <a:pt x="3437380" y="383857"/>
                </a:cubicBezTo>
                <a:cubicBezTo>
                  <a:pt x="3437951" y="384238"/>
                  <a:pt x="3437189" y="385381"/>
                  <a:pt x="3437284" y="386239"/>
                </a:cubicBezTo>
                <a:lnTo>
                  <a:pt x="3434808" y="387001"/>
                </a:lnTo>
                <a:close/>
                <a:moveTo>
                  <a:pt x="3367670" y="376618"/>
                </a:moveTo>
                <a:cubicBezTo>
                  <a:pt x="3371587" y="378023"/>
                  <a:pt x="3375182" y="381905"/>
                  <a:pt x="3378325" y="388810"/>
                </a:cubicBezTo>
                <a:lnTo>
                  <a:pt x="3331843" y="416528"/>
                </a:lnTo>
                <a:cubicBezTo>
                  <a:pt x="3325366" y="396907"/>
                  <a:pt x="3341368" y="388430"/>
                  <a:pt x="3355084" y="379285"/>
                </a:cubicBezTo>
                <a:cubicBezTo>
                  <a:pt x="3359514" y="376285"/>
                  <a:pt x="3363752" y="375214"/>
                  <a:pt x="3367670" y="376618"/>
                </a:cubicBezTo>
                <a:close/>
                <a:moveTo>
                  <a:pt x="2677952" y="371189"/>
                </a:moveTo>
                <a:lnTo>
                  <a:pt x="2677952" y="371379"/>
                </a:lnTo>
                <a:cubicBezTo>
                  <a:pt x="2676713" y="372999"/>
                  <a:pt x="2674999" y="374237"/>
                  <a:pt x="2674904" y="375570"/>
                </a:cubicBezTo>
                <a:cubicBezTo>
                  <a:pt x="2675151" y="377370"/>
                  <a:pt x="2675809" y="379094"/>
                  <a:pt x="2676809" y="380619"/>
                </a:cubicBezTo>
                <a:cubicBezTo>
                  <a:pt x="2678047" y="379571"/>
                  <a:pt x="2680333" y="378618"/>
                  <a:pt x="2680428" y="377475"/>
                </a:cubicBezTo>
                <a:cubicBezTo>
                  <a:pt x="2680524" y="376332"/>
                  <a:pt x="2679095" y="373856"/>
                  <a:pt x="2677952" y="371189"/>
                </a:cubicBezTo>
                <a:close/>
                <a:moveTo>
                  <a:pt x="3336891" y="364808"/>
                </a:moveTo>
                <a:lnTo>
                  <a:pt x="3341272" y="364808"/>
                </a:lnTo>
                <a:lnTo>
                  <a:pt x="3338986" y="366332"/>
                </a:lnTo>
                <a:close/>
                <a:moveTo>
                  <a:pt x="3214971" y="362617"/>
                </a:moveTo>
                <a:cubicBezTo>
                  <a:pt x="3217829" y="368141"/>
                  <a:pt x="3220305" y="370808"/>
                  <a:pt x="3220401" y="373475"/>
                </a:cubicBezTo>
                <a:cubicBezTo>
                  <a:pt x="3220496" y="376142"/>
                  <a:pt x="3218019" y="378809"/>
                  <a:pt x="3216686" y="381476"/>
                </a:cubicBezTo>
                <a:cubicBezTo>
                  <a:pt x="3214209" y="379285"/>
                  <a:pt x="3210876" y="377476"/>
                  <a:pt x="3209637" y="374714"/>
                </a:cubicBezTo>
                <a:cubicBezTo>
                  <a:pt x="3208399" y="371951"/>
                  <a:pt x="3211542" y="369951"/>
                  <a:pt x="3214971" y="362617"/>
                </a:cubicBezTo>
                <a:close/>
                <a:moveTo>
                  <a:pt x="3362513" y="362426"/>
                </a:moveTo>
                <a:cubicBezTo>
                  <a:pt x="3363390" y="362692"/>
                  <a:pt x="3364209" y="363149"/>
                  <a:pt x="3364895" y="363759"/>
                </a:cubicBezTo>
                <a:cubicBezTo>
                  <a:pt x="3364895" y="363759"/>
                  <a:pt x="3364419" y="364997"/>
                  <a:pt x="3364228" y="365664"/>
                </a:cubicBezTo>
                <a:lnTo>
                  <a:pt x="3360323" y="363759"/>
                </a:lnTo>
                <a:close/>
                <a:moveTo>
                  <a:pt x="2884835" y="339375"/>
                </a:moveTo>
                <a:cubicBezTo>
                  <a:pt x="2904552" y="368331"/>
                  <a:pt x="2909886" y="368331"/>
                  <a:pt x="2932460" y="339375"/>
                </a:cubicBezTo>
                <a:close/>
                <a:moveTo>
                  <a:pt x="2749866" y="337566"/>
                </a:moveTo>
                <a:lnTo>
                  <a:pt x="2733673" y="346519"/>
                </a:lnTo>
                <a:lnTo>
                  <a:pt x="2739388" y="356044"/>
                </a:lnTo>
                <a:cubicBezTo>
                  <a:pt x="2744436" y="352910"/>
                  <a:pt x="2749275" y="349443"/>
                  <a:pt x="2753866" y="345662"/>
                </a:cubicBezTo>
                <a:cubicBezTo>
                  <a:pt x="2754437" y="345090"/>
                  <a:pt x="2751294" y="340328"/>
                  <a:pt x="2749866" y="337566"/>
                </a:cubicBezTo>
                <a:close/>
                <a:moveTo>
                  <a:pt x="3365561" y="336232"/>
                </a:moveTo>
                <a:cubicBezTo>
                  <a:pt x="3366895" y="335946"/>
                  <a:pt x="3369180" y="339947"/>
                  <a:pt x="3372895" y="344043"/>
                </a:cubicBezTo>
                <a:cubicBezTo>
                  <a:pt x="3369162" y="346138"/>
                  <a:pt x="3365104" y="347586"/>
                  <a:pt x="3360894" y="348329"/>
                </a:cubicBezTo>
                <a:cubicBezTo>
                  <a:pt x="3359370" y="348329"/>
                  <a:pt x="3357655" y="344138"/>
                  <a:pt x="3356036" y="341852"/>
                </a:cubicBezTo>
                <a:cubicBezTo>
                  <a:pt x="3358903" y="339499"/>
                  <a:pt x="3362113" y="337604"/>
                  <a:pt x="3365561" y="336232"/>
                </a:cubicBezTo>
                <a:close/>
                <a:moveTo>
                  <a:pt x="2696430" y="330422"/>
                </a:moveTo>
                <a:lnTo>
                  <a:pt x="2688239" y="331565"/>
                </a:lnTo>
                <a:cubicBezTo>
                  <a:pt x="2689001" y="337280"/>
                  <a:pt x="2689858" y="342995"/>
                  <a:pt x="2690715" y="348710"/>
                </a:cubicBezTo>
                <a:cubicBezTo>
                  <a:pt x="2693677" y="348262"/>
                  <a:pt x="2696611" y="347595"/>
                  <a:pt x="2699478" y="346710"/>
                </a:cubicBezTo>
                <a:cubicBezTo>
                  <a:pt x="2698745" y="341233"/>
                  <a:pt x="2697726" y="335794"/>
                  <a:pt x="2696430" y="330422"/>
                </a:cubicBezTo>
                <a:close/>
                <a:moveTo>
                  <a:pt x="2865023" y="326517"/>
                </a:moveTo>
                <a:lnTo>
                  <a:pt x="2845782" y="357759"/>
                </a:lnTo>
                <a:cubicBezTo>
                  <a:pt x="2835019" y="334803"/>
                  <a:pt x="2828923" y="329184"/>
                  <a:pt x="2815778" y="330517"/>
                </a:cubicBezTo>
                <a:cubicBezTo>
                  <a:pt x="2810626" y="331451"/>
                  <a:pt x="2805987" y="334222"/>
                  <a:pt x="2802729" y="338327"/>
                </a:cubicBezTo>
                <a:cubicBezTo>
                  <a:pt x="2792252" y="352044"/>
                  <a:pt x="2809968" y="356044"/>
                  <a:pt x="2813397" y="365378"/>
                </a:cubicBezTo>
                <a:cubicBezTo>
                  <a:pt x="2802253" y="369760"/>
                  <a:pt x="2792347" y="374903"/>
                  <a:pt x="2797395" y="387953"/>
                </a:cubicBezTo>
                <a:lnTo>
                  <a:pt x="2884073" y="363093"/>
                </a:lnTo>
                <a:cubicBezTo>
                  <a:pt x="2877977" y="351282"/>
                  <a:pt x="2872643" y="341185"/>
                  <a:pt x="2865023" y="326517"/>
                </a:cubicBezTo>
                <a:close/>
                <a:moveTo>
                  <a:pt x="3149535" y="323945"/>
                </a:moveTo>
                <a:cubicBezTo>
                  <a:pt x="3126389" y="321754"/>
                  <a:pt x="3118769" y="326707"/>
                  <a:pt x="3112292" y="343947"/>
                </a:cubicBezTo>
                <a:cubicBezTo>
                  <a:pt x="3107053" y="357568"/>
                  <a:pt x="3112101" y="365188"/>
                  <a:pt x="3127341" y="369474"/>
                </a:cubicBezTo>
                <a:lnTo>
                  <a:pt x="3127341" y="369569"/>
                </a:lnTo>
                <a:close/>
                <a:moveTo>
                  <a:pt x="3001897" y="322504"/>
                </a:moveTo>
                <a:cubicBezTo>
                  <a:pt x="2997682" y="320421"/>
                  <a:pt x="2992801" y="320040"/>
                  <a:pt x="2989324" y="322611"/>
                </a:cubicBezTo>
                <a:cubicBezTo>
                  <a:pt x="2977799" y="331088"/>
                  <a:pt x="2966940" y="340994"/>
                  <a:pt x="2952938" y="352615"/>
                </a:cubicBezTo>
                <a:lnTo>
                  <a:pt x="2952938" y="352710"/>
                </a:lnTo>
                <a:cubicBezTo>
                  <a:pt x="2969988" y="371760"/>
                  <a:pt x="2988181" y="353472"/>
                  <a:pt x="3004374" y="361283"/>
                </a:cubicBezTo>
                <a:cubicBezTo>
                  <a:pt x="3006945" y="352234"/>
                  <a:pt x="3008850" y="345757"/>
                  <a:pt x="3010469" y="339280"/>
                </a:cubicBezTo>
                <a:cubicBezTo>
                  <a:pt x="3010946" y="337080"/>
                  <a:pt x="3010946" y="334813"/>
                  <a:pt x="3010469" y="332612"/>
                </a:cubicBezTo>
                <a:cubicBezTo>
                  <a:pt x="3009660" y="328374"/>
                  <a:pt x="3006112" y="324588"/>
                  <a:pt x="3001897" y="322504"/>
                </a:cubicBezTo>
                <a:close/>
                <a:moveTo>
                  <a:pt x="3393470" y="302895"/>
                </a:moveTo>
                <a:lnTo>
                  <a:pt x="3394899" y="308514"/>
                </a:lnTo>
                <a:lnTo>
                  <a:pt x="3374705" y="315182"/>
                </a:lnTo>
                <a:lnTo>
                  <a:pt x="3371848" y="307467"/>
                </a:lnTo>
                <a:close/>
                <a:moveTo>
                  <a:pt x="3265835" y="300228"/>
                </a:moveTo>
                <a:lnTo>
                  <a:pt x="3296505" y="301656"/>
                </a:lnTo>
                <a:lnTo>
                  <a:pt x="3296696" y="310610"/>
                </a:lnTo>
                <a:cubicBezTo>
                  <a:pt x="3285552" y="318420"/>
                  <a:pt x="3275551" y="313277"/>
                  <a:pt x="3265835" y="300228"/>
                </a:cubicBezTo>
                <a:close/>
                <a:moveTo>
                  <a:pt x="3460811" y="288036"/>
                </a:moveTo>
                <a:lnTo>
                  <a:pt x="3478528" y="288036"/>
                </a:lnTo>
                <a:cubicBezTo>
                  <a:pt x="3478432" y="289464"/>
                  <a:pt x="3478432" y="290893"/>
                  <a:pt x="3478528" y="292322"/>
                </a:cubicBezTo>
                <a:lnTo>
                  <a:pt x="3460811" y="293846"/>
                </a:lnTo>
                <a:cubicBezTo>
                  <a:pt x="3460811" y="291941"/>
                  <a:pt x="3460811" y="289941"/>
                  <a:pt x="3460811" y="288036"/>
                </a:cubicBezTo>
                <a:close/>
                <a:moveTo>
                  <a:pt x="3418318" y="280214"/>
                </a:moveTo>
                <a:cubicBezTo>
                  <a:pt x="3423949" y="281107"/>
                  <a:pt x="3429807" y="284703"/>
                  <a:pt x="3435855" y="290322"/>
                </a:cubicBezTo>
                <a:lnTo>
                  <a:pt x="3403756" y="294037"/>
                </a:lnTo>
                <a:cubicBezTo>
                  <a:pt x="3403280" y="291465"/>
                  <a:pt x="3402708" y="288893"/>
                  <a:pt x="3402137" y="286322"/>
                </a:cubicBezTo>
                <a:cubicBezTo>
                  <a:pt x="3407281" y="281131"/>
                  <a:pt x="3412686" y="279321"/>
                  <a:pt x="3418318" y="280214"/>
                </a:cubicBezTo>
                <a:close/>
                <a:moveTo>
                  <a:pt x="3346130" y="279368"/>
                </a:moveTo>
                <a:cubicBezTo>
                  <a:pt x="3344511" y="288511"/>
                  <a:pt x="3342701" y="298227"/>
                  <a:pt x="3340225" y="313372"/>
                </a:cubicBezTo>
                <a:lnTo>
                  <a:pt x="3315460" y="314705"/>
                </a:lnTo>
                <a:lnTo>
                  <a:pt x="3315460" y="284225"/>
                </a:lnTo>
                <a:close/>
                <a:moveTo>
                  <a:pt x="3254918" y="269017"/>
                </a:moveTo>
                <a:cubicBezTo>
                  <a:pt x="3269085" y="268129"/>
                  <a:pt x="3283266" y="280059"/>
                  <a:pt x="3296696" y="275272"/>
                </a:cubicBezTo>
                <a:lnTo>
                  <a:pt x="3269359" y="294322"/>
                </a:lnTo>
                <a:lnTo>
                  <a:pt x="3240784" y="275272"/>
                </a:lnTo>
                <a:cubicBezTo>
                  <a:pt x="3245475" y="271034"/>
                  <a:pt x="3250196" y="269313"/>
                  <a:pt x="3254918" y="269017"/>
                </a:cubicBezTo>
                <a:close/>
                <a:moveTo>
                  <a:pt x="2577082" y="233457"/>
                </a:moveTo>
                <a:lnTo>
                  <a:pt x="2574415" y="238220"/>
                </a:lnTo>
                <a:cubicBezTo>
                  <a:pt x="2575939" y="238791"/>
                  <a:pt x="2577844" y="240125"/>
                  <a:pt x="2578987" y="239649"/>
                </a:cubicBezTo>
                <a:cubicBezTo>
                  <a:pt x="2580130" y="239172"/>
                  <a:pt x="2581463" y="236886"/>
                  <a:pt x="2582702" y="235362"/>
                </a:cubicBezTo>
                <a:close/>
                <a:moveTo>
                  <a:pt x="2708813" y="232314"/>
                </a:moveTo>
                <a:lnTo>
                  <a:pt x="2708813" y="232505"/>
                </a:lnTo>
                <a:cubicBezTo>
                  <a:pt x="2706527" y="236886"/>
                  <a:pt x="2705193" y="239458"/>
                  <a:pt x="2703955" y="242030"/>
                </a:cubicBezTo>
                <a:cubicBezTo>
                  <a:pt x="2706565" y="243020"/>
                  <a:pt x="2709279" y="243687"/>
                  <a:pt x="2712051" y="244030"/>
                </a:cubicBezTo>
                <a:cubicBezTo>
                  <a:pt x="2712813" y="244030"/>
                  <a:pt x="2714718" y="240410"/>
                  <a:pt x="2714242" y="239077"/>
                </a:cubicBezTo>
                <a:cubicBezTo>
                  <a:pt x="2713766" y="237743"/>
                  <a:pt x="2711289" y="235267"/>
                  <a:pt x="2708813" y="232314"/>
                </a:cubicBezTo>
                <a:close/>
                <a:moveTo>
                  <a:pt x="2644900" y="229076"/>
                </a:moveTo>
                <a:lnTo>
                  <a:pt x="2640614" y="232695"/>
                </a:lnTo>
                <a:lnTo>
                  <a:pt x="2649758" y="246030"/>
                </a:lnTo>
                <a:lnTo>
                  <a:pt x="2655282" y="241363"/>
                </a:lnTo>
                <a:close/>
                <a:moveTo>
                  <a:pt x="2805777" y="221360"/>
                </a:moveTo>
                <a:lnTo>
                  <a:pt x="2805301" y="222694"/>
                </a:lnTo>
                <a:lnTo>
                  <a:pt x="2807492" y="222313"/>
                </a:lnTo>
                <a:close/>
                <a:moveTo>
                  <a:pt x="2512217" y="219741"/>
                </a:moveTo>
                <a:cubicBezTo>
                  <a:pt x="2509931" y="225266"/>
                  <a:pt x="2507740" y="230790"/>
                  <a:pt x="2505549" y="236410"/>
                </a:cubicBezTo>
                <a:lnTo>
                  <a:pt x="2510502" y="238791"/>
                </a:lnTo>
                <a:lnTo>
                  <a:pt x="2519361" y="224504"/>
                </a:lnTo>
                <a:close/>
                <a:moveTo>
                  <a:pt x="2762248" y="218693"/>
                </a:moveTo>
                <a:cubicBezTo>
                  <a:pt x="2758819" y="234219"/>
                  <a:pt x="2763677" y="242220"/>
                  <a:pt x="2777298" y="242696"/>
                </a:cubicBezTo>
                <a:cubicBezTo>
                  <a:pt x="2781422" y="241858"/>
                  <a:pt x="2784813" y="238934"/>
                  <a:pt x="2786251" y="234981"/>
                </a:cubicBezTo>
                <a:cubicBezTo>
                  <a:pt x="2786727" y="220218"/>
                  <a:pt x="2776345" y="218217"/>
                  <a:pt x="2762248" y="218693"/>
                </a:cubicBezTo>
                <a:close/>
                <a:moveTo>
                  <a:pt x="2692239" y="213264"/>
                </a:moveTo>
                <a:cubicBezTo>
                  <a:pt x="2689344" y="215769"/>
                  <a:pt x="2686848" y="218693"/>
                  <a:pt x="2684810" y="221932"/>
                </a:cubicBezTo>
                <a:cubicBezTo>
                  <a:pt x="2687096" y="223742"/>
                  <a:pt x="2690144" y="227552"/>
                  <a:pt x="2691477" y="226980"/>
                </a:cubicBezTo>
                <a:cubicBezTo>
                  <a:pt x="2695316" y="224809"/>
                  <a:pt x="2698783" y="222037"/>
                  <a:pt x="2701764" y="218789"/>
                </a:cubicBezTo>
                <a:lnTo>
                  <a:pt x="2701764" y="218598"/>
                </a:lnTo>
                <a:cubicBezTo>
                  <a:pt x="2697192" y="215836"/>
                  <a:pt x="2693477" y="212597"/>
                  <a:pt x="2692239" y="213264"/>
                </a:cubicBezTo>
                <a:close/>
                <a:moveTo>
                  <a:pt x="3217734" y="210312"/>
                </a:moveTo>
                <a:lnTo>
                  <a:pt x="3223830" y="212217"/>
                </a:lnTo>
                <a:lnTo>
                  <a:pt x="3217258" y="235934"/>
                </a:lnTo>
                <a:lnTo>
                  <a:pt x="3209352" y="233457"/>
                </a:lnTo>
                <a:close/>
                <a:moveTo>
                  <a:pt x="3005136" y="199073"/>
                </a:moveTo>
                <a:lnTo>
                  <a:pt x="3008851" y="203073"/>
                </a:lnTo>
                <a:lnTo>
                  <a:pt x="3001611" y="208121"/>
                </a:lnTo>
                <a:cubicBezTo>
                  <a:pt x="3001040" y="206121"/>
                  <a:pt x="2999611" y="203740"/>
                  <a:pt x="3000087" y="202025"/>
                </a:cubicBezTo>
                <a:cubicBezTo>
                  <a:pt x="3000564" y="200311"/>
                  <a:pt x="3003421" y="200025"/>
                  <a:pt x="3005136" y="199073"/>
                </a:cubicBezTo>
                <a:close/>
                <a:moveTo>
                  <a:pt x="3062761" y="177832"/>
                </a:moveTo>
                <a:cubicBezTo>
                  <a:pt x="3065905" y="176212"/>
                  <a:pt x="3068190" y="179927"/>
                  <a:pt x="3073144" y="182118"/>
                </a:cubicBezTo>
                <a:cubicBezTo>
                  <a:pt x="3070000" y="185566"/>
                  <a:pt x="3066371" y="188547"/>
                  <a:pt x="3062380" y="190976"/>
                </a:cubicBezTo>
                <a:cubicBezTo>
                  <a:pt x="3060761" y="191548"/>
                  <a:pt x="3057522" y="187833"/>
                  <a:pt x="3055046" y="186118"/>
                </a:cubicBezTo>
                <a:cubicBezTo>
                  <a:pt x="3057522" y="183261"/>
                  <a:pt x="3059618" y="179451"/>
                  <a:pt x="3062761" y="177832"/>
                </a:cubicBezTo>
                <a:close/>
                <a:moveTo>
                  <a:pt x="2827970" y="175070"/>
                </a:moveTo>
                <a:cubicBezTo>
                  <a:pt x="2828923" y="178022"/>
                  <a:pt x="2829971" y="180975"/>
                  <a:pt x="2830923" y="183832"/>
                </a:cubicBezTo>
                <a:lnTo>
                  <a:pt x="2829113" y="185356"/>
                </a:lnTo>
                <a:cubicBezTo>
                  <a:pt x="2827380" y="183061"/>
                  <a:pt x="2825818" y="180642"/>
                  <a:pt x="2824446" y="178117"/>
                </a:cubicBezTo>
                <a:cubicBezTo>
                  <a:pt x="2824446" y="178117"/>
                  <a:pt x="2826732" y="176117"/>
                  <a:pt x="2827970" y="175070"/>
                </a:cubicBezTo>
                <a:close/>
                <a:moveTo>
                  <a:pt x="3331843" y="170688"/>
                </a:moveTo>
                <a:lnTo>
                  <a:pt x="3334891" y="175831"/>
                </a:lnTo>
                <a:lnTo>
                  <a:pt x="3322032" y="184689"/>
                </a:lnTo>
                <a:lnTo>
                  <a:pt x="3318222" y="177355"/>
                </a:lnTo>
                <a:close/>
                <a:moveTo>
                  <a:pt x="3207542" y="164878"/>
                </a:moveTo>
                <a:lnTo>
                  <a:pt x="3209352" y="170307"/>
                </a:lnTo>
                <a:lnTo>
                  <a:pt x="3193636" y="177546"/>
                </a:lnTo>
                <a:lnTo>
                  <a:pt x="3190778" y="168878"/>
                </a:lnTo>
                <a:close/>
                <a:moveTo>
                  <a:pt x="3142677" y="154972"/>
                </a:moveTo>
                <a:cubicBezTo>
                  <a:pt x="3146010" y="162020"/>
                  <a:pt x="3148582" y="164497"/>
                  <a:pt x="3147915" y="166782"/>
                </a:cubicBezTo>
                <a:cubicBezTo>
                  <a:pt x="3146630" y="169354"/>
                  <a:pt x="3144248" y="171212"/>
                  <a:pt x="3141438" y="171831"/>
                </a:cubicBezTo>
                <a:cubicBezTo>
                  <a:pt x="3140105" y="171831"/>
                  <a:pt x="3136676" y="167926"/>
                  <a:pt x="3136867" y="166021"/>
                </a:cubicBezTo>
                <a:cubicBezTo>
                  <a:pt x="3137057" y="164115"/>
                  <a:pt x="3139152" y="160496"/>
                  <a:pt x="3142677" y="154972"/>
                </a:cubicBezTo>
                <a:close/>
                <a:moveTo>
                  <a:pt x="2644171" y="142758"/>
                </a:moveTo>
                <a:cubicBezTo>
                  <a:pt x="2640137" y="144118"/>
                  <a:pt x="2635422" y="146779"/>
                  <a:pt x="2629469" y="150494"/>
                </a:cubicBezTo>
                <a:cubicBezTo>
                  <a:pt x="2649282" y="151923"/>
                  <a:pt x="2650520" y="180022"/>
                  <a:pt x="2677094" y="172307"/>
                </a:cubicBezTo>
                <a:cubicBezTo>
                  <a:pt x="2662236" y="146304"/>
                  <a:pt x="2656271" y="138677"/>
                  <a:pt x="2644171" y="142758"/>
                </a:cubicBezTo>
                <a:close/>
                <a:moveTo>
                  <a:pt x="2305905" y="140493"/>
                </a:moveTo>
                <a:cubicBezTo>
                  <a:pt x="2304762" y="141922"/>
                  <a:pt x="2302857" y="143351"/>
                  <a:pt x="2302762" y="144875"/>
                </a:cubicBezTo>
                <a:cubicBezTo>
                  <a:pt x="2302667" y="146399"/>
                  <a:pt x="2304381" y="147923"/>
                  <a:pt x="2305334" y="149447"/>
                </a:cubicBezTo>
                <a:lnTo>
                  <a:pt x="2308763" y="145160"/>
                </a:lnTo>
                <a:close/>
                <a:moveTo>
                  <a:pt x="2604514" y="138969"/>
                </a:moveTo>
                <a:cubicBezTo>
                  <a:pt x="2603895" y="142494"/>
                  <a:pt x="2603252" y="145994"/>
                  <a:pt x="2602490" y="150340"/>
                </a:cubicBezTo>
                <a:lnTo>
                  <a:pt x="2600038" y="165064"/>
                </a:lnTo>
                <a:lnTo>
                  <a:pt x="2599370" y="166496"/>
                </a:lnTo>
                <a:lnTo>
                  <a:pt x="2599752" y="166782"/>
                </a:lnTo>
                <a:lnTo>
                  <a:pt x="2600038" y="165064"/>
                </a:lnTo>
                <a:lnTo>
                  <a:pt x="2611944" y="139541"/>
                </a:lnTo>
                <a:cubicBezTo>
                  <a:pt x="2610991" y="138493"/>
                  <a:pt x="2608229" y="139541"/>
                  <a:pt x="2604514" y="138969"/>
                </a:cubicBezTo>
                <a:close/>
                <a:moveTo>
                  <a:pt x="2695002" y="138684"/>
                </a:moveTo>
                <a:cubicBezTo>
                  <a:pt x="2693668" y="151828"/>
                  <a:pt x="2692811" y="160401"/>
                  <a:pt x="2691382" y="173640"/>
                </a:cubicBezTo>
                <a:cubicBezTo>
                  <a:pt x="2704527" y="162972"/>
                  <a:pt x="2723195" y="166592"/>
                  <a:pt x="2724624" y="141541"/>
                </a:cubicBezTo>
                <a:close/>
                <a:moveTo>
                  <a:pt x="2769487" y="135743"/>
                </a:moveTo>
                <a:cubicBezTo>
                  <a:pt x="2762296" y="135397"/>
                  <a:pt x="2753867" y="137588"/>
                  <a:pt x="2744151" y="139255"/>
                </a:cubicBezTo>
                <a:lnTo>
                  <a:pt x="2768344" y="174783"/>
                </a:lnTo>
                <a:cubicBezTo>
                  <a:pt x="2789109" y="161734"/>
                  <a:pt x="2792442" y="157257"/>
                  <a:pt x="2787394" y="147446"/>
                </a:cubicBezTo>
                <a:cubicBezTo>
                  <a:pt x="2782632" y="138969"/>
                  <a:pt x="2776679" y="136088"/>
                  <a:pt x="2769487" y="135743"/>
                </a:cubicBezTo>
                <a:close/>
                <a:moveTo>
                  <a:pt x="3358228" y="132398"/>
                </a:moveTo>
                <a:cubicBezTo>
                  <a:pt x="3358799" y="132398"/>
                  <a:pt x="3359561" y="133922"/>
                  <a:pt x="3360323" y="134779"/>
                </a:cubicBezTo>
                <a:lnTo>
                  <a:pt x="3354322" y="136970"/>
                </a:lnTo>
                <a:lnTo>
                  <a:pt x="3352608" y="134112"/>
                </a:lnTo>
                <a:cubicBezTo>
                  <a:pt x="3354418" y="133350"/>
                  <a:pt x="3356304" y="132779"/>
                  <a:pt x="3358228" y="132398"/>
                </a:cubicBezTo>
                <a:close/>
                <a:moveTo>
                  <a:pt x="2471640" y="131730"/>
                </a:moveTo>
                <a:lnTo>
                  <a:pt x="2436112" y="151447"/>
                </a:lnTo>
                <a:cubicBezTo>
                  <a:pt x="2467163" y="161829"/>
                  <a:pt x="2467640" y="161543"/>
                  <a:pt x="2471640" y="131730"/>
                </a:cubicBezTo>
                <a:close/>
                <a:moveTo>
                  <a:pt x="2499929" y="130968"/>
                </a:moveTo>
                <a:cubicBezTo>
                  <a:pt x="2487357" y="136112"/>
                  <a:pt x="2481642" y="143065"/>
                  <a:pt x="2487071" y="160401"/>
                </a:cubicBezTo>
                <a:lnTo>
                  <a:pt x="2487071" y="160115"/>
                </a:lnTo>
                <a:cubicBezTo>
                  <a:pt x="2503263" y="153352"/>
                  <a:pt x="2506121" y="144970"/>
                  <a:pt x="2499929" y="130968"/>
                </a:cubicBezTo>
                <a:close/>
                <a:moveTo>
                  <a:pt x="2546793" y="126110"/>
                </a:moveTo>
                <a:cubicBezTo>
                  <a:pt x="2523933" y="136207"/>
                  <a:pt x="2523933" y="136207"/>
                  <a:pt x="2512598" y="156686"/>
                </a:cubicBezTo>
                <a:cubicBezTo>
                  <a:pt x="2533648" y="154685"/>
                  <a:pt x="2540982" y="140969"/>
                  <a:pt x="2546793" y="126110"/>
                </a:cubicBezTo>
                <a:close/>
                <a:moveTo>
                  <a:pt x="2582416" y="125063"/>
                </a:moveTo>
                <a:cubicBezTo>
                  <a:pt x="2579177" y="128587"/>
                  <a:pt x="2574034" y="131730"/>
                  <a:pt x="2572891" y="135826"/>
                </a:cubicBezTo>
                <a:cubicBezTo>
                  <a:pt x="2572062" y="142779"/>
                  <a:pt x="2571996" y="149809"/>
                  <a:pt x="2572701" y="156781"/>
                </a:cubicBezTo>
                <a:lnTo>
                  <a:pt x="2577844" y="158972"/>
                </a:lnTo>
                <a:cubicBezTo>
                  <a:pt x="2582445" y="152228"/>
                  <a:pt x="2586312" y="145008"/>
                  <a:pt x="2589369" y="137445"/>
                </a:cubicBezTo>
                <a:cubicBezTo>
                  <a:pt x="2590322" y="134302"/>
                  <a:pt x="2584893" y="129254"/>
                  <a:pt x="2582416" y="125063"/>
                </a:cubicBezTo>
                <a:close/>
                <a:moveTo>
                  <a:pt x="3229925" y="124968"/>
                </a:moveTo>
                <a:cubicBezTo>
                  <a:pt x="3233107" y="129139"/>
                  <a:pt x="3236031" y="133492"/>
                  <a:pt x="3238688" y="138017"/>
                </a:cubicBezTo>
                <a:cubicBezTo>
                  <a:pt x="3236422" y="140008"/>
                  <a:pt x="3234002" y="141827"/>
                  <a:pt x="3231449" y="143446"/>
                </a:cubicBezTo>
                <a:cubicBezTo>
                  <a:pt x="3229259" y="138207"/>
                  <a:pt x="3226973" y="133064"/>
                  <a:pt x="3224782" y="127920"/>
                </a:cubicBezTo>
                <a:close/>
                <a:moveTo>
                  <a:pt x="2358674" y="118681"/>
                </a:moveTo>
                <a:cubicBezTo>
                  <a:pt x="2348673" y="118681"/>
                  <a:pt x="2341338" y="122396"/>
                  <a:pt x="2343243" y="133730"/>
                </a:cubicBezTo>
                <a:cubicBezTo>
                  <a:pt x="2343243" y="135921"/>
                  <a:pt x="2350387" y="139350"/>
                  <a:pt x="2352768" y="138493"/>
                </a:cubicBezTo>
                <a:cubicBezTo>
                  <a:pt x="2362960" y="134969"/>
                  <a:pt x="2365818" y="128206"/>
                  <a:pt x="2358674" y="118681"/>
                </a:cubicBezTo>
                <a:close/>
                <a:moveTo>
                  <a:pt x="2429635" y="115728"/>
                </a:moveTo>
                <a:lnTo>
                  <a:pt x="2413252" y="125634"/>
                </a:lnTo>
                <a:lnTo>
                  <a:pt x="2416681" y="130016"/>
                </a:lnTo>
                <a:cubicBezTo>
                  <a:pt x="2419634" y="129540"/>
                  <a:pt x="2423444" y="130016"/>
                  <a:pt x="2425158" y="128396"/>
                </a:cubicBezTo>
                <a:cubicBezTo>
                  <a:pt x="2426873" y="126777"/>
                  <a:pt x="2427444" y="122301"/>
                  <a:pt x="2429635" y="115728"/>
                </a:cubicBezTo>
                <a:close/>
                <a:moveTo>
                  <a:pt x="2842758" y="105227"/>
                </a:moveTo>
                <a:cubicBezTo>
                  <a:pt x="2834472" y="109037"/>
                  <a:pt x="2826876" y="122444"/>
                  <a:pt x="2815017" y="148018"/>
                </a:cubicBezTo>
                <a:lnTo>
                  <a:pt x="2841877" y="123729"/>
                </a:lnTo>
                <a:cubicBezTo>
                  <a:pt x="2851402" y="143351"/>
                  <a:pt x="2843973" y="152304"/>
                  <a:pt x="2829018" y="156305"/>
                </a:cubicBezTo>
                <a:cubicBezTo>
                  <a:pt x="2822732" y="158210"/>
                  <a:pt x="2814921" y="157162"/>
                  <a:pt x="2809968" y="160496"/>
                </a:cubicBezTo>
                <a:cubicBezTo>
                  <a:pt x="2803015" y="165068"/>
                  <a:pt x="2793680" y="172307"/>
                  <a:pt x="2793395" y="178784"/>
                </a:cubicBezTo>
                <a:cubicBezTo>
                  <a:pt x="2793109" y="185261"/>
                  <a:pt x="2801872" y="193928"/>
                  <a:pt x="2808825" y="197834"/>
                </a:cubicBezTo>
                <a:cubicBezTo>
                  <a:pt x="2819017" y="203168"/>
                  <a:pt x="2824923" y="194500"/>
                  <a:pt x="2829209" y="185927"/>
                </a:cubicBezTo>
                <a:lnTo>
                  <a:pt x="2830923" y="184118"/>
                </a:lnTo>
                <a:cubicBezTo>
                  <a:pt x="2858546" y="192690"/>
                  <a:pt x="2873976" y="182594"/>
                  <a:pt x="2874643" y="155543"/>
                </a:cubicBezTo>
                <a:cubicBezTo>
                  <a:pt x="2874643" y="143922"/>
                  <a:pt x="2874643" y="132302"/>
                  <a:pt x="2874643" y="120015"/>
                </a:cubicBezTo>
                <a:cubicBezTo>
                  <a:pt x="2860022" y="107204"/>
                  <a:pt x="2851045" y="101417"/>
                  <a:pt x="2842758" y="105227"/>
                </a:cubicBezTo>
                <a:close/>
                <a:moveTo>
                  <a:pt x="3131342" y="104775"/>
                </a:moveTo>
                <a:lnTo>
                  <a:pt x="3144201" y="113157"/>
                </a:lnTo>
                <a:lnTo>
                  <a:pt x="3130866" y="126206"/>
                </a:lnTo>
                <a:lnTo>
                  <a:pt x="3123627" y="120110"/>
                </a:lnTo>
                <a:close/>
                <a:moveTo>
                  <a:pt x="3071334" y="104775"/>
                </a:moveTo>
                <a:cubicBezTo>
                  <a:pt x="3074096" y="105117"/>
                  <a:pt x="3076773" y="105956"/>
                  <a:pt x="3079240" y="107251"/>
                </a:cubicBezTo>
                <a:lnTo>
                  <a:pt x="3045807" y="145351"/>
                </a:lnTo>
                <a:cubicBezTo>
                  <a:pt x="3025328" y="121919"/>
                  <a:pt x="3026757" y="114395"/>
                  <a:pt x="3048474" y="108394"/>
                </a:cubicBezTo>
                <a:cubicBezTo>
                  <a:pt x="3055980" y="106575"/>
                  <a:pt x="3063628" y="105365"/>
                  <a:pt x="3071334" y="104775"/>
                </a:cubicBezTo>
                <a:close/>
                <a:moveTo>
                  <a:pt x="2754723" y="100202"/>
                </a:moveTo>
                <a:cubicBezTo>
                  <a:pt x="2751104" y="112966"/>
                  <a:pt x="2749103" y="120110"/>
                  <a:pt x="2745198" y="134016"/>
                </a:cubicBezTo>
                <a:cubicBezTo>
                  <a:pt x="2759676" y="123443"/>
                  <a:pt x="2769773" y="119348"/>
                  <a:pt x="2754723" y="100202"/>
                </a:cubicBezTo>
                <a:close/>
                <a:moveTo>
                  <a:pt x="2614896" y="93154"/>
                </a:moveTo>
                <a:lnTo>
                  <a:pt x="2597751" y="104298"/>
                </a:lnTo>
                <a:lnTo>
                  <a:pt x="2601371" y="110585"/>
                </a:lnTo>
                <a:lnTo>
                  <a:pt x="2619754" y="101822"/>
                </a:lnTo>
                <a:close/>
                <a:moveTo>
                  <a:pt x="3175061" y="89916"/>
                </a:moveTo>
                <a:cubicBezTo>
                  <a:pt x="3179823" y="111442"/>
                  <a:pt x="3179823" y="111442"/>
                  <a:pt x="3162869" y="119824"/>
                </a:cubicBezTo>
                <a:cubicBezTo>
                  <a:pt x="3166298" y="111537"/>
                  <a:pt x="3169632" y="103155"/>
                  <a:pt x="3175061" y="89916"/>
                </a:cubicBezTo>
                <a:close/>
                <a:moveTo>
                  <a:pt x="2419443" y="87344"/>
                </a:moveTo>
                <a:lnTo>
                  <a:pt x="2410109" y="99631"/>
                </a:lnTo>
                <a:lnTo>
                  <a:pt x="2416205" y="104393"/>
                </a:lnTo>
                <a:lnTo>
                  <a:pt x="2423729" y="90106"/>
                </a:lnTo>
                <a:close/>
                <a:moveTo>
                  <a:pt x="3112387" y="85440"/>
                </a:moveTo>
                <a:lnTo>
                  <a:pt x="3114292" y="88583"/>
                </a:lnTo>
                <a:lnTo>
                  <a:pt x="3111339" y="87725"/>
                </a:lnTo>
                <a:close/>
                <a:moveTo>
                  <a:pt x="2362865" y="83153"/>
                </a:moveTo>
                <a:lnTo>
                  <a:pt x="2354292" y="101822"/>
                </a:lnTo>
                <a:lnTo>
                  <a:pt x="2360102" y="106203"/>
                </a:lnTo>
                <a:cubicBezTo>
                  <a:pt x="2362674" y="103251"/>
                  <a:pt x="2366389" y="100584"/>
                  <a:pt x="2367532" y="96678"/>
                </a:cubicBezTo>
                <a:cubicBezTo>
                  <a:pt x="2368208" y="92478"/>
                  <a:pt x="2368208" y="88210"/>
                  <a:pt x="2367532" y="84010"/>
                </a:cubicBezTo>
                <a:close/>
                <a:moveTo>
                  <a:pt x="2564985" y="75628"/>
                </a:moveTo>
                <a:cubicBezTo>
                  <a:pt x="2550793" y="72009"/>
                  <a:pt x="2541649" y="75628"/>
                  <a:pt x="2539553" y="101060"/>
                </a:cubicBezTo>
                <a:lnTo>
                  <a:pt x="2569367" y="84105"/>
                </a:lnTo>
                <a:close/>
                <a:moveTo>
                  <a:pt x="3155917" y="65055"/>
                </a:moveTo>
                <a:cubicBezTo>
                  <a:pt x="3158393" y="64770"/>
                  <a:pt x="3159917" y="68008"/>
                  <a:pt x="3161917" y="69722"/>
                </a:cubicBezTo>
                <a:cubicBezTo>
                  <a:pt x="3159727" y="71723"/>
                  <a:pt x="3157821" y="74771"/>
                  <a:pt x="3155155" y="75533"/>
                </a:cubicBezTo>
                <a:cubicBezTo>
                  <a:pt x="3152488" y="76295"/>
                  <a:pt x="3150963" y="72771"/>
                  <a:pt x="3147249" y="71056"/>
                </a:cubicBezTo>
                <a:cubicBezTo>
                  <a:pt x="3151154" y="68103"/>
                  <a:pt x="3153440" y="65341"/>
                  <a:pt x="3155917" y="65055"/>
                </a:cubicBezTo>
                <a:close/>
                <a:moveTo>
                  <a:pt x="3000088" y="58007"/>
                </a:moveTo>
                <a:cubicBezTo>
                  <a:pt x="3001707" y="58484"/>
                  <a:pt x="3002088" y="60770"/>
                  <a:pt x="3002945" y="62293"/>
                </a:cubicBezTo>
                <a:lnTo>
                  <a:pt x="2998373" y="65437"/>
                </a:lnTo>
                <a:cubicBezTo>
                  <a:pt x="2997135" y="63341"/>
                  <a:pt x="2995801" y="61246"/>
                  <a:pt x="2994468" y="59150"/>
                </a:cubicBezTo>
                <a:cubicBezTo>
                  <a:pt x="2996373" y="58674"/>
                  <a:pt x="2998468" y="57531"/>
                  <a:pt x="3000088" y="58007"/>
                </a:cubicBezTo>
                <a:close/>
                <a:moveTo>
                  <a:pt x="2981990" y="37528"/>
                </a:moveTo>
                <a:cubicBezTo>
                  <a:pt x="2982942" y="37052"/>
                  <a:pt x="2983990" y="39719"/>
                  <a:pt x="2985609" y="42481"/>
                </a:cubicBezTo>
                <a:lnTo>
                  <a:pt x="2977513" y="45815"/>
                </a:lnTo>
                <a:cubicBezTo>
                  <a:pt x="2977513" y="43815"/>
                  <a:pt x="2975703" y="41338"/>
                  <a:pt x="2976465" y="40195"/>
                </a:cubicBezTo>
                <a:cubicBezTo>
                  <a:pt x="2977856" y="38585"/>
                  <a:pt x="2979856" y="37614"/>
                  <a:pt x="2981990" y="37528"/>
                </a:cubicBezTo>
                <a:close/>
                <a:moveTo>
                  <a:pt x="2864356" y="29051"/>
                </a:moveTo>
                <a:lnTo>
                  <a:pt x="2886835" y="30956"/>
                </a:lnTo>
                <a:lnTo>
                  <a:pt x="2886835" y="34099"/>
                </a:lnTo>
                <a:lnTo>
                  <a:pt x="2864356" y="34099"/>
                </a:lnTo>
                <a:close/>
                <a:moveTo>
                  <a:pt x="2940270" y="25337"/>
                </a:moveTo>
                <a:cubicBezTo>
                  <a:pt x="2945871" y="28194"/>
                  <a:pt x="2949966" y="33338"/>
                  <a:pt x="2951509" y="39434"/>
                </a:cubicBezTo>
                <a:cubicBezTo>
                  <a:pt x="2952272" y="42577"/>
                  <a:pt x="2946652" y="48959"/>
                  <a:pt x="2941984" y="51150"/>
                </a:cubicBezTo>
                <a:cubicBezTo>
                  <a:pt x="2933393" y="54321"/>
                  <a:pt x="2924535" y="56683"/>
                  <a:pt x="2915505" y="58198"/>
                </a:cubicBezTo>
                <a:cubicBezTo>
                  <a:pt x="2916257" y="48025"/>
                  <a:pt x="2918477" y="38024"/>
                  <a:pt x="2922077" y="28480"/>
                </a:cubicBezTo>
                <a:cubicBezTo>
                  <a:pt x="2924173" y="24860"/>
                  <a:pt x="2934841" y="23527"/>
                  <a:pt x="2940270" y="25337"/>
                </a:cubicBezTo>
                <a:close/>
                <a:moveTo>
                  <a:pt x="2676809" y="16955"/>
                </a:moveTo>
                <a:cubicBezTo>
                  <a:pt x="2677856" y="17145"/>
                  <a:pt x="2678714" y="19336"/>
                  <a:pt x="2679571" y="20574"/>
                </a:cubicBezTo>
                <a:cubicBezTo>
                  <a:pt x="2677856" y="21241"/>
                  <a:pt x="2676047" y="22384"/>
                  <a:pt x="2674523" y="22098"/>
                </a:cubicBezTo>
                <a:cubicBezTo>
                  <a:pt x="2672999" y="21812"/>
                  <a:pt x="2672522" y="19907"/>
                  <a:pt x="2671570" y="18669"/>
                </a:cubicBezTo>
                <a:cubicBezTo>
                  <a:pt x="2673199" y="17783"/>
                  <a:pt x="2674970" y="17202"/>
                  <a:pt x="2676809" y="16955"/>
                </a:cubicBezTo>
                <a:close/>
                <a:moveTo>
                  <a:pt x="2711479" y="10192"/>
                </a:moveTo>
                <a:cubicBezTo>
                  <a:pt x="2710527" y="22479"/>
                  <a:pt x="2710050" y="26860"/>
                  <a:pt x="2709288" y="34957"/>
                </a:cubicBezTo>
                <a:lnTo>
                  <a:pt x="2734720" y="39814"/>
                </a:lnTo>
                <a:cubicBezTo>
                  <a:pt x="2733311" y="42586"/>
                  <a:pt x="2731482" y="45130"/>
                  <a:pt x="2729291" y="47339"/>
                </a:cubicBezTo>
                <a:cubicBezTo>
                  <a:pt x="2726605" y="49530"/>
                  <a:pt x="2723224" y="50682"/>
                  <a:pt x="2719766" y="50578"/>
                </a:cubicBezTo>
                <a:cubicBezTo>
                  <a:pt x="2713080" y="48006"/>
                  <a:pt x="2706202" y="45968"/>
                  <a:pt x="2699192" y="44482"/>
                </a:cubicBezTo>
                <a:cubicBezTo>
                  <a:pt x="2690877" y="46025"/>
                  <a:pt x="2682361" y="46025"/>
                  <a:pt x="2674046" y="44482"/>
                </a:cubicBezTo>
                <a:close/>
                <a:moveTo>
                  <a:pt x="1722404" y="0"/>
                </a:moveTo>
                <a:lnTo>
                  <a:pt x="1722404" y="17144"/>
                </a:lnTo>
                <a:lnTo>
                  <a:pt x="1871756" y="25908"/>
                </a:lnTo>
                <a:cubicBezTo>
                  <a:pt x="1882900" y="14096"/>
                  <a:pt x="1899759" y="10382"/>
                  <a:pt x="1921381" y="14382"/>
                </a:cubicBezTo>
                <a:cubicBezTo>
                  <a:pt x="1943003" y="18383"/>
                  <a:pt x="1966244" y="21812"/>
                  <a:pt x="1984055" y="2381"/>
                </a:cubicBezTo>
                <a:lnTo>
                  <a:pt x="1989009" y="2381"/>
                </a:lnTo>
                <a:cubicBezTo>
                  <a:pt x="2007296" y="6477"/>
                  <a:pt x="2020822" y="10286"/>
                  <a:pt x="2039205" y="14096"/>
                </a:cubicBezTo>
                <a:cubicBezTo>
                  <a:pt x="2057588" y="17907"/>
                  <a:pt x="2054826" y="47815"/>
                  <a:pt x="2077972" y="45243"/>
                </a:cubicBezTo>
                <a:cubicBezTo>
                  <a:pt x="2087497" y="8286"/>
                  <a:pt x="2101118" y="3810"/>
                  <a:pt x="2137218" y="13525"/>
                </a:cubicBezTo>
                <a:cubicBezTo>
                  <a:pt x="2158782" y="18430"/>
                  <a:pt x="2181185" y="18430"/>
                  <a:pt x="2202750" y="13525"/>
                </a:cubicBezTo>
                <a:cubicBezTo>
                  <a:pt x="2233611" y="7334"/>
                  <a:pt x="2233134" y="5048"/>
                  <a:pt x="2268567" y="14287"/>
                </a:cubicBezTo>
                <a:cubicBezTo>
                  <a:pt x="2266948" y="20669"/>
                  <a:pt x="2265424" y="27146"/>
                  <a:pt x="2263805" y="33337"/>
                </a:cubicBezTo>
                <a:cubicBezTo>
                  <a:pt x="2278759" y="11334"/>
                  <a:pt x="2295428" y="4762"/>
                  <a:pt x="2319907" y="16192"/>
                </a:cubicBezTo>
                <a:cubicBezTo>
                  <a:pt x="2330451" y="19288"/>
                  <a:pt x="2341395" y="20859"/>
                  <a:pt x="2352387" y="20859"/>
                </a:cubicBezTo>
                <a:cubicBezTo>
                  <a:pt x="2351530" y="26479"/>
                  <a:pt x="2350768" y="32385"/>
                  <a:pt x="2349911" y="38290"/>
                </a:cubicBezTo>
                <a:cubicBezTo>
                  <a:pt x="2390487" y="36004"/>
                  <a:pt x="2390487" y="36004"/>
                  <a:pt x="2399345" y="20002"/>
                </a:cubicBezTo>
                <a:lnTo>
                  <a:pt x="2438684" y="36004"/>
                </a:lnTo>
                <a:lnTo>
                  <a:pt x="2438684" y="57721"/>
                </a:lnTo>
                <a:lnTo>
                  <a:pt x="2462306" y="56102"/>
                </a:lnTo>
                <a:cubicBezTo>
                  <a:pt x="2460591" y="64293"/>
                  <a:pt x="2459067" y="71913"/>
                  <a:pt x="2456972" y="82010"/>
                </a:cubicBezTo>
                <a:cubicBezTo>
                  <a:pt x="2462687" y="80295"/>
                  <a:pt x="2466497" y="80295"/>
                  <a:pt x="2468211" y="78485"/>
                </a:cubicBezTo>
                <a:cubicBezTo>
                  <a:pt x="2478451" y="66693"/>
                  <a:pt x="2489290" y="55435"/>
                  <a:pt x="2500692" y="44767"/>
                </a:cubicBezTo>
                <a:cubicBezTo>
                  <a:pt x="2505740" y="40481"/>
                  <a:pt x="2515360" y="41624"/>
                  <a:pt x="2525552" y="46482"/>
                </a:cubicBezTo>
                <a:cubicBezTo>
                  <a:pt x="2520789" y="52101"/>
                  <a:pt x="2516027" y="57626"/>
                  <a:pt x="2511360" y="63531"/>
                </a:cubicBezTo>
                <a:cubicBezTo>
                  <a:pt x="2491262" y="90201"/>
                  <a:pt x="2495072" y="102203"/>
                  <a:pt x="2533172" y="116681"/>
                </a:cubicBezTo>
                <a:cubicBezTo>
                  <a:pt x="2528409" y="102488"/>
                  <a:pt x="2524790" y="92011"/>
                  <a:pt x="2522218" y="84201"/>
                </a:cubicBezTo>
                <a:lnTo>
                  <a:pt x="2554698" y="32575"/>
                </a:lnTo>
                <a:lnTo>
                  <a:pt x="2578606" y="36290"/>
                </a:lnTo>
                <a:lnTo>
                  <a:pt x="2609562" y="66960"/>
                </a:lnTo>
                <a:cubicBezTo>
                  <a:pt x="2617563" y="47910"/>
                  <a:pt x="2611562" y="25527"/>
                  <a:pt x="2639566" y="23241"/>
                </a:cubicBezTo>
                <a:cubicBezTo>
                  <a:pt x="2641280" y="44958"/>
                  <a:pt x="2642804" y="65912"/>
                  <a:pt x="2644614" y="89916"/>
                </a:cubicBezTo>
                <a:lnTo>
                  <a:pt x="2668427" y="75533"/>
                </a:lnTo>
                <a:lnTo>
                  <a:pt x="2693192" y="104108"/>
                </a:lnTo>
                <a:cubicBezTo>
                  <a:pt x="2697764" y="97917"/>
                  <a:pt x="2705574" y="92106"/>
                  <a:pt x="2705384" y="86677"/>
                </a:cubicBezTo>
                <a:cubicBezTo>
                  <a:pt x="2704431" y="68675"/>
                  <a:pt x="2717100" y="64484"/>
                  <a:pt x="2728720" y="64579"/>
                </a:cubicBezTo>
                <a:cubicBezTo>
                  <a:pt x="2740341" y="64674"/>
                  <a:pt x="2756438" y="62484"/>
                  <a:pt x="2757867" y="83629"/>
                </a:cubicBezTo>
                <a:cubicBezTo>
                  <a:pt x="2758438" y="90868"/>
                  <a:pt x="2769106" y="97440"/>
                  <a:pt x="2775393" y="104679"/>
                </a:cubicBezTo>
                <a:cubicBezTo>
                  <a:pt x="2795490" y="92392"/>
                  <a:pt x="2786442" y="72390"/>
                  <a:pt x="2793776" y="55244"/>
                </a:cubicBezTo>
                <a:lnTo>
                  <a:pt x="2825018" y="60102"/>
                </a:lnTo>
                <a:lnTo>
                  <a:pt x="2811873" y="91820"/>
                </a:lnTo>
                <a:lnTo>
                  <a:pt x="2851593" y="96583"/>
                </a:lnTo>
                <a:lnTo>
                  <a:pt x="2851593" y="71627"/>
                </a:lnTo>
                <a:cubicBezTo>
                  <a:pt x="2869500" y="65436"/>
                  <a:pt x="2874738" y="86677"/>
                  <a:pt x="2881787" y="87534"/>
                </a:cubicBezTo>
                <a:cubicBezTo>
                  <a:pt x="2896932" y="89249"/>
                  <a:pt x="2902646" y="96107"/>
                  <a:pt x="2907885" y="110490"/>
                </a:cubicBezTo>
                <a:lnTo>
                  <a:pt x="2928840" y="90582"/>
                </a:lnTo>
                <a:lnTo>
                  <a:pt x="2963607" y="102774"/>
                </a:lnTo>
                <a:lnTo>
                  <a:pt x="2988467" y="74199"/>
                </a:lnTo>
                <a:lnTo>
                  <a:pt x="3012660" y="105346"/>
                </a:lnTo>
                <a:lnTo>
                  <a:pt x="2989705" y="144018"/>
                </a:lnTo>
                <a:cubicBezTo>
                  <a:pt x="2981228" y="136017"/>
                  <a:pt x="2995229" y="113157"/>
                  <a:pt x="2971988" y="116681"/>
                </a:cubicBezTo>
                <a:cubicBezTo>
                  <a:pt x="2954558" y="143351"/>
                  <a:pt x="2945985" y="178784"/>
                  <a:pt x="2902932" y="191071"/>
                </a:cubicBezTo>
                <a:cubicBezTo>
                  <a:pt x="2912457" y="173354"/>
                  <a:pt x="2918458" y="160877"/>
                  <a:pt x="2925221" y="147637"/>
                </a:cubicBezTo>
                <a:lnTo>
                  <a:pt x="2892836" y="137255"/>
                </a:lnTo>
                <a:lnTo>
                  <a:pt x="2873786" y="185642"/>
                </a:lnTo>
                <a:lnTo>
                  <a:pt x="2898932" y="204692"/>
                </a:lnTo>
                <a:cubicBezTo>
                  <a:pt x="2894741" y="208311"/>
                  <a:pt x="2891978" y="212693"/>
                  <a:pt x="2888454" y="213455"/>
                </a:cubicBezTo>
                <a:cubicBezTo>
                  <a:pt x="2867690" y="217836"/>
                  <a:pt x="2846735" y="221265"/>
                  <a:pt x="2825589" y="225170"/>
                </a:cubicBezTo>
                <a:cubicBezTo>
                  <a:pt x="2824256" y="233076"/>
                  <a:pt x="2823208" y="239649"/>
                  <a:pt x="2822827" y="241553"/>
                </a:cubicBezTo>
                <a:lnTo>
                  <a:pt x="2857498" y="255841"/>
                </a:lnTo>
                <a:cubicBezTo>
                  <a:pt x="2861879" y="246316"/>
                  <a:pt x="2866452" y="236791"/>
                  <a:pt x="2873024" y="223456"/>
                </a:cubicBezTo>
                <a:lnTo>
                  <a:pt x="2901599" y="247840"/>
                </a:lnTo>
                <a:lnTo>
                  <a:pt x="2914458" y="213836"/>
                </a:lnTo>
                <a:cubicBezTo>
                  <a:pt x="2923173" y="222008"/>
                  <a:pt x="2931107" y="230971"/>
                  <a:pt x="2938175" y="240601"/>
                </a:cubicBezTo>
                <a:cubicBezTo>
                  <a:pt x="2946271" y="254412"/>
                  <a:pt x="2960844" y="258699"/>
                  <a:pt x="2968750" y="250126"/>
                </a:cubicBezTo>
                <a:cubicBezTo>
                  <a:pt x="2984085" y="232695"/>
                  <a:pt x="2997325" y="258318"/>
                  <a:pt x="3010088" y="248411"/>
                </a:cubicBezTo>
                <a:cubicBezTo>
                  <a:pt x="3020185" y="265271"/>
                  <a:pt x="3030662" y="254222"/>
                  <a:pt x="3041330" y="249174"/>
                </a:cubicBezTo>
                <a:cubicBezTo>
                  <a:pt x="3051999" y="244125"/>
                  <a:pt x="3063238" y="239649"/>
                  <a:pt x="3077049" y="233457"/>
                </a:cubicBezTo>
                <a:lnTo>
                  <a:pt x="3091718" y="187833"/>
                </a:lnTo>
                <a:lnTo>
                  <a:pt x="3100386" y="190023"/>
                </a:lnTo>
                <a:lnTo>
                  <a:pt x="3091718" y="237648"/>
                </a:lnTo>
                <a:lnTo>
                  <a:pt x="3124674" y="242601"/>
                </a:lnTo>
                <a:lnTo>
                  <a:pt x="3112101" y="264318"/>
                </a:lnTo>
                <a:lnTo>
                  <a:pt x="3125436" y="273843"/>
                </a:lnTo>
                <a:cubicBezTo>
                  <a:pt x="3136390" y="258413"/>
                  <a:pt x="3146201" y="244316"/>
                  <a:pt x="3157345" y="228504"/>
                </a:cubicBezTo>
                <a:cubicBezTo>
                  <a:pt x="3160965" y="245459"/>
                  <a:pt x="3163822" y="258508"/>
                  <a:pt x="3168394" y="279463"/>
                </a:cubicBezTo>
                <a:lnTo>
                  <a:pt x="3186587" y="252031"/>
                </a:lnTo>
                <a:cubicBezTo>
                  <a:pt x="3191330" y="257651"/>
                  <a:pt x="3196778" y="262642"/>
                  <a:pt x="3202779" y="266890"/>
                </a:cubicBezTo>
                <a:cubicBezTo>
                  <a:pt x="3209561" y="269052"/>
                  <a:pt x="3216619" y="270205"/>
                  <a:pt x="3223734" y="270319"/>
                </a:cubicBezTo>
                <a:lnTo>
                  <a:pt x="3209447" y="291560"/>
                </a:lnTo>
                <a:lnTo>
                  <a:pt x="3246880" y="301085"/>
                </a:lnTo>
                <a:cubicBezTo>
                  <a:pt x="3223829" y="307181"/>
                  <a:pt x="3207732" y="310610"/>
                  <a:pt x="3192302" y="315944"/>
                </a:cubicBezTo>
                <a:cubicBezTo>
                  <a:pt x="3186396" y="318039"/>
                  <a:pt x="3182205" y="324993"/>
                  <a:pt x="3177443" y="329850"/>
                </a:cubicBezTo>
                <a:cubicBezTo>
                  <a:pt x="3174966" y="332327"/>
                  <a:pt x="3173061" y="337470"/>
                  <a:pt x="3170490" y="337661"/>
                </a:cubicBezTo>
                <a:cubicBezTo>
                  <a:pt x="3147153" y="339661"/>
                  <a:pt x="3143438" y="351662"/>
                  <a:pt x="3152106" y="371094"/>
                </a:cubicBezTo>
                <a:cubicBezTo>
                  <a:pt x="3152678" y="372427"/>
                  <a:pt x="3150296" y="375094"/>
                  <a:pt x="3149249" y="377190"/>
                </a:cubicBezTo>
                <a:lnTo>
                  <a:pt x="3094004" y="381666"/>
                </a:lnTo>
                <a:cubicBezTo>
                  <a:pt x="3082707" y="366884"/>
                  <a:pt x="3077459" y="348357"/>
                  <a:pt x="3079335" y="329850"/>
                </a:cubicBezTo>
                <a:cubicBezTo>
                  <a:pt x="3081078" y="319382"/>
                  <a:pt x="3074421" y="309353"/>
                  <a:pt x="3064095" y="306895"/>
                </a:cubicBezTo>
                <a:cubicBezTo>
                  <a:pt x="3052761" y="302799"/>
                  <a:pt x="3049998" y="312515"/>
                  <a:pt x="3043140" y="317658"/>
                </a:cubicBezTo>
                <a:cubicBezTo>
                  <a:pt x="3031577" y="326117"/>
                  <a:pt x="3023862" y="338832"/>
                  <a:pt x="3021709" y="352996"/>
                </a:cubicBezTo>
                <a:cubicBezTo>
                  <a:pt x="3017899" y="364721"/>
                  <a:pt x="3013013" y="376066"/>
                  <a:pt x="3007136" y="386905"/>
                </a:cubicBezTo>
                <a:cubicBezTo>
                  <a:pt x="3012870" y="390867"/>
                  <a:pt x="3019356" y="393620"/>
                  <a:pt x="3026186" y="395001"/>
                </a:cubicBezTo>
                <a:cubicBezTo>
                  <a:pt x="3029043" y="395001"/>
                  <a:pt x="3032472" y="385476"/>
                  <a:pt x="3034853" y="379666"/>
                </a:cubicBezTo>
                <a:cubicBezTo>
                  <a:pt x="3037235" y="373856"/>
                  <a:pt x="3038854" y="367474"/>
                  <a:pt x="3042474" y="355949"/>
                </a:cubicBezTo>
                <a:cubicBezTo>
                  <a:pt x="3048379" y="368141"/>
                  <a:pt x="3051999" y="375570"/>
                  <a:pt x="3056475" y="384524"/>
                </a:cubicBezTo>
                <a:lnTo>
                  <a:pt x="3041045" y="403574"/>
                </a:lnTo>
                <a:cubicBezTo>
                  <a:pt x="3056666" y="397383"/>
                  <a:pt x="3067715" y="389477"/>
                  <a:pt x="3078478" y="389858"/>
                </a:cubicBezTo>
                <a:cubicBezTo>
                  <a:pt x="3089241" y="390239"/>
                  <a:pt x="3099909" y="398811"/>
                  <a:pt x="3113435" y="405098"/>
                </a:cubicBezTo>
                <a:cubicBezTo>
                  <a:pt x="3117054" y="403383"/>
                  <a:pt x="3127246" y="394620"/>
                  <a:pt x="3132485" y="396906"/>
                </a:cubicBezTo>
                <a:cubicBezTo>
                  <a:pt x="3160393" y="410051"/>
                  <a:pt x="3167727" y="388334"/>
                  <a:pt x="3182586" y="364331"/>
                </a:cubicBezTo>
                <a:cubicBezTo>
                  <a:pt x="3186301" y="384524"/>
                  <a:pt x="3188682" y="397668"/>
                  <a:pt x="3190778" y="408908"/>
                </a:cubicBezTo>
                <a:lnTo>
                  <a:pt x="3269454" y="438054"/>
                </a:lnTo>
                <a:cubicBezTo>
                  <a:pt x="3261358" y="442436"/>
                  <a:pt x="3255167" y="448532"/>
                  <a:pt x="3251547" y="447579"/>
                </a:cubicBezTo>
                <a:cubicBezTo>
                  <a:pt x="3231164" y="440817"/>
                  <a:pt x="3210494" y="455104"/>
                  <a:pt x="3189254" y="444341"/>
                </a:cubicBezTo>
                <a:cubicBezTo>
                  <a:pt x="3180681" y="439959"/>
                  <a:pt x="3163727" y="452818"/>
                  <a:pt x="3154202" y="448818"/>
                </a:cubicBezTo>
                <a:cubicBezTo>
                  <a:pt x="3130103" y="438721"/>
                  <a:pt x="3106577" y="447294"/>
                  <a:pt x="3083717" y="448055"/>
                </a:cubicBezTo>
                <a:cubicBezTo>
                  <a:pt x="3062076" y="449541"/>
                  <a:pt x="3040769" y="454199"/>
                  <a:pt x="3020471" y="461867"/>
                </a:cubicBezTo>
                <a:cubicBezTo>
                  <a:pt x="3009327" y="465677"/>
                  <a:pt x="3000373" y="478440"/>
                  <a:pt x="2991896" y="459581"/>
                </a:cubicBezTo>
                <a:cubicBezTo>
                  <a:pt x="2973512" y="466153"/>
                  <a:pt x="2951510" y="461105"/>
                  <a:pt x="2935984" y="477107"/>
                </a:cubicBezTo>
                <a:cubicBezTo>
                  <a:pt x="2931507" y="481774"/>
                  <a:pt x="2926459" y="485965"/>
                  <a:pt x="2916934" y="494442"/>
                </a:cubicBezTo>
                <a:cubicBezTo>
                  <a:pt x="2924983" y="498014"/>
                  <a:pt x="2933336" y="500852"/>
                  <a:pt x="2941890" y="502919"/>
                </a:cubicBezTo>
                <a:cubicBezTo>
                  <a:pt x="2959796" y="505205"/>
                  <a:pt x="2980561" y="494823"/>
                  <a:pt x="2994182" y="515397"/>
                </a:cubicBezTo>
                <a:cubicBezTo>
                  <a:pt x="3021804" y="501681"/>
                  <a:pt x="3053332" y="531685"/>
                  <a:pt x="3080669" y="507777"/>
                </a:cubicBezTo>
                <a:cubicBezTo>
                  <a:pt x="3084384" y="504539"/>
                  <a:pt x="3093242" y="505396"/>
                  <a:pt x="3099719" y="506634"/>
                </a:cubicBezTo>
                <a:cubicBezTo>
                  <a:pt x="3110739" y="508492"/>
                  <a:pt x="3121483" y="511692"/>
                  <a:pt x="3131723" y="516159"/>
                </a:cubicBezTo>
                <a:cubicBezTo>
                  <a:pt x="3159441" y="529875"/>
                  <a:pt x="3186396" y="537876"/>
                  <a:pt x="3211447" y="513016"/>
                </a:cubicBezTo>
                <a:cubicBezTo>
                  <a:pt x="3227640" y="528446"/>
                  <a:pt x="3227640" y="528446"/>
                  <a:pt x="3253548" y="530447"/>
                </a:cubicBezTo>
                <a:cubicBezTo>
                  <a:pt x="3247928" y="533304"/>
                  <a:pt x="3242308" y="538448"/>
                  <a:pt x="3236688" y="538543"/>
                </a:cubicBezTo>
                <a:cubicBezTo>
                  <a:pt x="3193159" y="538543"/>
                  <a:pt x="3149630" y="538543"/>
                  <a:pt x="3106101" y="538543"/>
                </a:cubicBezTo>
                <a:cubicBezTo>
                  <a:pt x="3027805" y="538067"/>
                  <a:pt x="2949510" y="537876"/>
                  <a:pt x="2871309" y="537305"/>
                </a:cubicBezTo>
                <a:cubicBezTo>
                  <a:pt x="2835591" y="537305"/>
                  <a:pt x="2799872" y="535971"/>
                  <a:pt x="2764153" y="535590"/>
                </a:cubicBezTo>
                <a:cubicBezTo>
                  <a:pt x="2760343" y="535590"/>
                  <a:pt x="2756438" y="537971"/>
                  <a:pt x="2752913" y="544353"/>
                </a:cubicBezTo>
                <a:lnTo>
                  <a:pt x="2808825" y="544353"/>
                </a:lnTo>
                <a:cubicBezTo>
                  <a:pt x="2758438" y="590930"/>
                  <a:pt x="2760057" y="581120"/>
                  <a:pt x="2718052" y="582453"/>
                </a:cubicBezTo>
                <a:cubicBezTo>
                  <a:pt x="2693992" y="582749"/>
                  <a:pt x="2669941" y="581472"/>
                  <a:pt x="2646043" y="578643"/>
                </a:cubicBezTo>
                <a:cubicBezTo>
                  <a:pt x="2614039" y="575024"/>
                  <a:pt x="2580320" y="585596"/>
                  <a:pt x="2542030" y="590835"/>
                </a:cubicBezTo>
                <a:lnTo>
                  <a:pt x="2563842" y="605980"/>
                </a:lnTo>
                <a:lnTo>
                  <a:pt x="2510693" y="619315"/>
                </a:lnTo>
                <a:cubicBezTo>
                  <a:pt x="2503930" y="608742"/>
                  <a:pt x="2496405" y="597217"/>
                  <a:pt x="2488119" y="584358"/>
                </a:cubicBezTo>
                <a:cubicBezTo>
                  <a:pt x="2476593" y="608837"/>
                  <a:pt x="2454114" y="611314"/>
                  <a:pt x="2435541" y="618553"/>
                </a:cubicBezTo>
                <a:cubicBezTo>
                  <a:pt x="2427540" y="621696"/>
                  <a:pt x="2424492" y="604266"/>
                  <a:pt x="2409728" y="607980"/>
                </a:cubicBezTo>
                <a:cubicBezTo>
                  <a:pt x="2397726" y="611028"/>
                  <a:pt x="2383439" y="605218"/>
                  <a:pt x="2371628" y="615124"/>
                </a:cubicBezTo>
                <a:cubicBezTo>
                  <a:pt x="2368942" y="617296"/>
                  <a:pt x="2365551" y="618382"/>
                  <a:pt x="2362103" y="618172"/>
                </a:cubicBezTo>
                <a:cubicBezTo>
                  <a:pt x="2336861" y="615791"/>
                  <a:pt x="2311811" y="611790"/>
                  <a:pt x="2286665" y="610743"/>
                </a:cubicBezTo>
                <a:cubicBezTo>
                  <a:pt x="2261519" y="609695"/>
                  <a:pt x="2233420" y="610743"/>
                  <a:pt x="2206845" y="611981"/>
                </a:cubicBezTo>
                <a:cubicBezTo>
                  <a:pt x="2151029" y="614267"/>
                  <a:pt x="2095308" y="618172"/>
                  <a:pt x="2039586" y="619410"/>
                </a:cubicBezTo>
                <a:cubicBezTo>
                  <a:pt x="1972244" y="620934"/>
                  <a:pt x="1904903" y="619410"/>
                  <a:pt x="1837561" y="620839"/>
                </a:cubicBezTo>
                <a:cubicBezTo>
                  <a:pt x="1736596" y="623316"/>
                  <a:pt x="1635537" y="627030"/>
                  <a:pt x="1534572" y="630840"/>
                </a:cubicBezTo>
                <a:cubicBezTo>
                  <a:pt x="1431511" y="634745"/>
                  <a:pt x="1328547" y="640365"/>
                  <a:pt x="1225485" y="643413"/>
                </a:cubicBezTo>
                <a:cubicBezTo>
                  <a:pt x="1131189" y="646080"/>
                  <a:pt x="1036796" y="645604"/>
                  <a:pt x="942499" y="647414"/>
                </a:cubicBezTo>
                <a:cubicBezTo>
                  <a:pt x="908876" y="648080"/>
                  <a:pt x="875253" y="652271"/>
                  <a:pt x="841534" y="653415"/>
                </a:cubicBezTo>
                <a:cubicBezTo>
                  <a:pt x="758572" y="656177"/>
                  <a:pt x="675514" y="659225"/>
                  <a:pt x="592551" y="659892"/>
                </a:cubicBezTo>
                <a:cubicBezTo>
                  <a:pt x="527400" y="660463"/>
                  <a:pt x="462249" y="656653"/>
                  <a:pt x="397098" y="657034"/>
                </a:cubicBezTo>
                <a:cubicBezTo>
                  <a:pt x="380268" y="655796"/>
                  <a:pt x="363656" y="652433"/>
                  <a:pt x="347663" y="647033"/>
                </a:cubicBezTo>
                <a:cubicBezTo>
                  <a:pt x="325851" y="641699"/>
                  <a:pt x="301943" y="645128"/>
                  <a:pt x="278893" y="645033"/>
                </a:cubicBezTo>
                <a:cubicBezTo>
                  <a:pt x="272415" y="645033"/>
                  <a:pt x="265844" y="645794"/>
                  <a:pt x="256604" y="646461"/>
                </a:cubicBezTo>
                <a:lnTo>
                  <a:pt x="269654" y="628554"/>
                </a:lnTo>
                <a:lnTo>
                  <a:pt x="237078" y="620744"/>
                </a:lnTo>
                <a:cubicBezTo>
                  <a:pt x="232982" y="619791"/>
                  <a:pt x="225267" y="619315"/>
                  <a:pt x="225172" y="617982"/>
                </a:cubicBezTo>
                <a:cubicBezTo>
                  <a:pt x="221743" y="588644"/>
                  <a:pt x="202693" y="602361"/>
                  <a:pt x="190787" y="607123"/>
                </a:cubicBezTo>
                <a:cubicBezTo>
                  <a:pt x="169355" y="615886"/>
                  <a:pt x="157162" y="594645"/>
                  <a:pt x="136017" y="597598"/>
                </a:cubicBezTo>
                <a:cubicBezTo>
                  <a:pt x="146209" y="575691"/>
                  <a:pt x="162306" y="575119"/>
                  <a:pt x="178690" y="575595"/>
                </a:cubicBezTo>
                <a:cubicBezTo>
                  <a:pt x="183071" y="575595"/>
                  <a:pt x="188215" y="579215"/>
                  <a:pt x="191453" y="577691"/>
                </a:cubicBezTo>
                <a:cubicBezTo>
                  <a:pt x="197930" y="574262"/>
                  <a:pt x="206598" y="569404"/>
                  <a:pt x="207836" y="563594"/>
                </a:cubicBezTo>
                <a:cubicBezTo>
                  <a:pt x="209075" y="557784"/>
                  <a:pt x="201931" y="550830"/>
                  <a:pt x="196883" y="546068"/>
                </a:cubicBezTo>
                <a:cubicBezTo>
                  <a:pt x="187358" y="537114"/>
                  <a:pt x="175737" y="530161"/>
                  <a:pt x="166498" y="520922"/>
                </a:cubicBezTo>
                <a:cubicBezTo>
                  <a:pt x="159810" y="515350"/>
                  <a:pt x="155315" y="507587"/>
                  <a:pt x="153829" y="499014"/>
                </a:cubicBezTo>
                <a:cubicBezTo>
                  <a:pt x="154972" y="476154"/>
                  <a:pt x="139541" y="464819"/>
                  <a:pt x="125254" y="451961"/>
                </a:cubicBezTo>
                <a:cubicBezTo>
                  <a:pt x="121444" y="448341"/>
                  <a:pt x="112966" y="446532"/>
                  <a:pt x="112490" y="443102"/>
                </a:cubicBezTo>
                <a:cubicBezTo>
                  <a:pt x="108109" y="408336"/>
                  <a:pt x="74390" y="400145"/>
                  <a:pt x="52768" y="376427"/>
                </a:cubicBezTo>
                <a:cubicBezTo>
                  <a:pt x="81343" y="367855"/>
                  <a:pt x="77343" y="349377"/>
                  <a:pt x="76390" y="326231"/>
                </a:cubicBezTo>
                <a:cubicBezTo>
                  <a:pt x="74866" y="290798"/>
                  <a:pt x="62008" y="267747"/>
                  <a:pt x="32099" y="250983"/>
                </a:cubicBezTo>
                <a:cubicBezTo>
                  <a:pt x="20555" y="242763"/>
                  <a:pt x="9812" y="233486"/>
                  <a:pt x="0" y="223266"/>
                </a:cubicBezTo>
                <a:lnTo>
                  <a:pt x="52006" y="194691"/>
                </a:lnTo>
                <a:cubicBezTo>
                  <a:pt x="81915" y="212121"/>
                  <a:pt x="110966" y="194691"/>
                  <a:pt x="140208" y="184118"/>
                </a:cubicBezTo>
                <a:cubicBezTo>
                  <a:pt x="146018" y="182022"/>
                  <a:pt x="150685" y="173069"/>
                  <a:pt x="153162" y="166211"/>
                </a:cubicBezTo>
                <a:cubicBezTo>
                  <a:pt x="156715" y="152838"/>
                  <a:pt x="169051" y="143703"/>
                  <a:pt x="182880" y="144208"/>
                </a:cubicBezTo>
                <a:cubicBezTo>
                  <a:pt x="200026" y="142150"/>
                  <a:pt x="217019" y="138969"/>
                  <a:pt x="233744" y="134683"/>
                </a:cubicBezTo>
                <a:cubicBezTo>
                  <a:pt x="233744" y="132492"/>
                  <a:pt x="233173" y="130206"/>
                  <a:pt x="232982" y="127920"/>
                </a:cubicBezTo>
                <a:lnTo>
                  <a:pt x="198026" y="123348"/>
                </a:lnTo>
                <a:lnTo>
                  <a:pt x="197168" y="116014"/>
                </a:lnTo>
                <a:cubicBezTo>
                  <a:pt x="231935" y="106489"/>
                  <a:pt x="266606" y="96964"/>
                  <a:pt x="301943" y="88582"/>
                </a:cubicBezTo>
                <a:cubicBezTo>
                  <a:pt x="307754" y="87153"/>
                  <a:pt x="314802" y="92106"/>
                  <a:pt x="320992" y="93154"/>
                </a:cubicBezTo>
                <a:cubicBezTo>
                  <a:pt x="334967" y="96478"/>
                  <a:pt x="349302" y="98040"/>
                  <a:pt x="363665" y="97821"/>
                </a:cubicBezTo>
                <a:cubicBezTo>
                  <a:pt x="418053" y="91820"/>
                  <a:pt x="472154" y="83153"/>
                  <a:pt x="526638" y="76961"/>
                </a:cubicBezTo>
                <a:cubicBezTo>
                  <a:pt x="571215" y="71818"/>
                  <a:pt x="616173" y="68865"/>
                  <a:pt x="660941" y="64960"/>
                </a:cubicBezTo>
                <a:cubicBezTo>
                  <a:pt x="666532" y="65217"/>
                  <a:pt x="672142" y="64741"/>
                  <a:pt x="677609" y="63531"/>
                </a:cubicBezTo>
                <a:cubicBezTo>
                  <a:pt x="714090" y="49149"/>
                  <a:pt x="753047" y="54863"/>
                  <a:pt x="790670" y="49720"/>
                </a:cubicBezTo>
                <a:cubicBezTo>
                  <a:pt x="830295" y="44386"/>
                  <a:pt x="870204" y="41243"/>
                  <a:pt x="910115" y="39433"/>
                </a:cubicBezTo>
                <a:cubicBezTo>
                  <a:pt x="954977" y="37337"/>
                  <a:pt x="1000030" y="37909"/>
                  <a:pt x="1044988" y="37337"/>
                </a:cubicBezTo>
                <a:cubicBezTo>
                  <a:pt x="1068610" y="37337"/>
                  <a:pt x="1092613" y="37337"/>
                  <a:pt x="1115854" y="36766"/>
                </a:cubicBezTo>
                <a:cubicBezTo>
                  <a:pt x="1119187" y="36766"/>
                  <a:pt x="1123664" y="38004"/>
                  <a:pt x="1125379" y="36290"/>
                </a:cubicBezTo>
                <a:cubicBezTo>
                  <a:pt x="1148239" y="18287"/>
                  <a:pt x="1171575" y="30479"/>
                  <a:pt x="1195197" y="33813"/>
                </a:cubicBezTo>
                <a:cubicBezTo>
                  <a:pt x="1229230" y="37633"/>
                  <a:pt x="1263519" y="29441"/>
                  <a:pt x="1292160" y="10668"/>
                </a:cubicBezTo>
                <a:cubicBezTo>
                  <a:pt x="1304848" y="20421"/>
                  <a:pt x="1322127" y="21659"/>
                  <a:pt x="1336072" y="13811"/>
                </a:cubicBezTo>
                <a:cubicBezTo>
                  <a:pt x="1348263" y="7715"/>
                  <a:pt x="1367599" y="10763"/>
                  <a:pt x="1381791" y="15430"/>
                </a:cubicBezTo>
                <a:cubicBezTo>
                  <a:pt x="1391840" y="17849"/>
                  <a:pt x="1402022" y="19726"/>
                  <a:pt x="1412272" y="21050"/>
                </a:cubicBezTo>
                <a:cubicBezTo>
                  <a:pt x="1439417" y="27336"/>
                  <a:pt x="1458943" y="9905"/>
                  <a:pt x="1482279" y="5619"/>
                </a:cubicBezTo>
                <a:cubicBezTo>
                  <a:pt x="1489518" y="4286"/>
                  <a:pt x="1498281" y="-191"/>
                  <a:pt x="1503711" y="2285"/>
                </a:cubicBezTo>
                <a:cubicBezTo>
                  <a:pt x="1520570" y="10191"/>
                  <a:pt x="1545240" y="-5334"/>
                  <a:pt x="1555811" y="19907"/>
                </a:cubicBezTo>
                <a:cubicBezTo>
                  <a:pt x="1571243" y="7334"/>
                  <a:pt x="1586102" y="25717"/>
                  <a:pt x="1602104" y="20574"/>
                </a:cubicBezTo>
                <a:cubicBezTo>
                  <a:pt x="1611781" y="17535"/>
                  <a:pt x="1622126" y="17335"/>
                  <a:pt x="1631918" y="20002"/>
                </a:cubicBezTo>
                <a:cubicBezTo>
                  <a:pt x="1652206" y="26288"/>
                  <a:pt x="1669067" y="20002"/>
                  <a:pt x="1686687" y="11620"/>
                </a:cubicBezTo>
                <a:cubicBezTo>
                  <a:pt x="1698364" y="7086"/>
                  <a:pt x="1710289" y="3200"/>
                  <a:pt x="1722404" y="0"/>
                </a:cubicBezTo>
                <a:close/>
              </a:path>
            </a:pathLst>
          </a:custGeom>
          <a:gradFill flip="none" rotWithShape="1">
            <a:gsLst>
              <a:gs pos="0">
                <a:schemeClr val="accent1">
                  <a:alpha val="4000"/>
                  <a:lumMod val="40000"/>
                  <a:lumOff val="60000"/>
                </a:schemeClr>
              </a:gs>
              <a:gs pos="100000">
                <a:schemeClr val="accent1">
                  <a:alpha val="50000"/>
                </a:schemeClr>
              </a:gs>
            </a:gsLst>
            <a:lin ang="10800000" scaled="0"/>
            <a:tileRect/>
          </a:gradFill>
        </p:spPr>
        <p:txBody>
          <a:bodyPr rot="0" spcFirstLastPara="0" vert="horz" wrap="square" lIns="288290" tIns="0" rIns="0" bIns="0" numCol="1" spcCol="0" rtlCol="0" fromWordArt="0" anchor="ctr" anchorCtr="0" forceAA="0" compatLnSpc="0">
            <a:noAutofit/>
          </a:bodyPr>
          <a:p>
            <a:pPr lvl="0" algn="l">
              <a:buClrTx/>
              <a:buSzTx/>
              <a:buFontTx/>
            </a:pPr>
            <a:r>
              <a:rPr lang="zh-CN" altLang="en-US" sz="2400" b="1" dirty="0">
                <a:solidFill>
                  <a:schemeClr val="tx1">
                    <a:lumMod val="85000"/>
                    <a:lumOff val="15000"/>
                  </a:schemeClr>
                </a:solidFill>
                <a:latin typeface="+mn-ea"/>
                <a:cs typeface="+mn-ea"/>
                <a:sym typeface="+mn-ea"/>
              </a:rPr>
              <a:t>（二）逻辑性和策略性</a:t>
            </a:r>
            <a:endParaRPr lang="zh-CN" altLang="en-US" sz="2400" b="1" dirty="0">
              <a:solidFill>
                <a:schemeClr val="tx1">
                  <a:lumMod val="85000"/>
                  <a:lumOff val="15000"/>
                </a:schemeClr>
              </a:solidFill>
              <a:latin typeface="+mn-ea"/>
              <a:cs typeface="+mn-ea"/>
              <a:sym typeface="+mn-ea"/>
            </a:endParaRPr>
          </a:p>
        </p:txBody>
      </p:sp>
      <p:sp>
        <p:nvSpPr>
          <p:cNvPr id="2" name="文本框 1"/>
          <p:cNvSpPr txBox="1"/>
          <p:nvPr/>
        </p:nvSpPr>
        <p:spPr>
          <a:xfrm>
            <a:off x="1309370" y="2258695"/>
            <a:ext cx="9772650" cy="3174365"/>
          </a:xfrm>
          <a:prstGeom prst="rect">
            <a:avLst/>
          </a:prstGeom>
          <a:noFill/>
        </p:spPr>
        <p:txBody>
          <a:bodyPr wrap="square" rtlCol="0">
            <a:spAutoFit/>
          </a:bodyPr>
          <a:p>
            <a:pPr indent="457200" algn="l" fontAlgn="auto">
              <a:lnSpc>
                <a:spcPct val="12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要使辩论产生强大的说服力，就必须运用逻辑的力量，或是揭示自己的论据与论点之间必然的逻辑关系，或是揭露出对方在论点、论据、论证之间缺乏必然的逻辑联系或违反逻辑规律的荒谬之处。辩论的逻辑性一定要做到概念明确、判断准确、推理合乎逻辑。</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2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辩论还要有策略性。要驳倒对方，首先必须知己知彼，洞悉对方的论点、论据和论证方法；其次要察言观色，捕捉对方当时的心理状态；再次要善于抓住对方谬误的要害之处，及时给予有力的回击。只有运用恰到好处的辩论策略，才能在辩论中占得上风。</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四、辩论的特点</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6" name="任意多边形: 形状 5"/>
          <p:cNvSpPr>
            <a:spLocks noChangeAspect="1"/>
          </p:cNvSpPr>
          <p:nvPr>
            <p:custDataLst>
              <p:tags r:id="rId1"/>
            </p:custDataLst>
          </p:nvPr>
        </p:nvSpPr>
        <p:spPr>
          <a:xfrm>
            <a:off x="971550" y="2021840"/>
            <a:ext cx="10295890" cy="3554095"/>
          </a:xfrm>
          <a:prstGeom prst="rect">
            <a:avLst/>
          </a:prstGeom>
          <a:gradFill>
            <a:gsLst>
              <a:gs pos="0">
                <a:schemeClr val="accent1"/>
              </a:gs>
              <a:gs pos="100000">
                <a:schemeClr val="accent1">
                  <a:alpha val="80000"/>
                </a:schemeClr>
              </a:gs>
            </a:gsLst>
            <a:lin ang="144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2" name="文本框 1"/>
          <p:cNvSpPr txBox="1"/>
          <p:nvPr/>
        </p:nvSpPr>
        <p:spPr>
          <a:xfrm>
            <a:off x="1385570" y="2553335"/>
            <a:ext cx="9464040" cy="2749550"/>
          </a:xfrm>
          <a:prstGeom prst="rect">
            <a:avLst/>
          </a:prstGeom>
          <a:noFill/>
        </p:spPr>
        <p:txBody>
          <a:bodyPr wrap="square" rtlCol="0">
            <a:spAutoFit/>
          </a:bodyPr>
          <a:p>
            <a:pPr indent="457200" algn="l" fontAlgn="auto">
              <a:lnSpc>
                <a:spcPct val="120000"/>
              </a:lnSpc>
              <a:spcAft>
                <a:spcPts val="1000"/>
              </a:spcAft>
            </a:pPr>
            <a:r>
              <a:rPr lang="zh-CN" altLang="en-US" sz="2400" dirty="0">
                <a:latin typeface="楷体" panose="02010609060101010101" charset="-122"/>
                <a:ea typeface="楷体" panose="02010609060101010101" charset="-122"/>
                <a:cs typeface="楷体" panose="02010609060101010101" charset="-122"/>
                <a:sym typeface="微软雅黑" panose="020B0503020204020204" pitchFamily="34" charset="-122"/>
              </a:rPr>
              <a:t>例：有一天，一个水手准备出海，他的一位朋友问他：“你的祖父死在哪里？”“死在海里。”水手回答。“那你的父亲呢？”“也死在海洋的风暴中”。“天哪！”朋友大声说，“那你为什么还要当水手去远航呢？”水手淡淡一笑，然后问他的朋友：“你的祖父死在哪里？”“死在床上。”朋友回答。“那你的父亲呢？”“也死在床上。”“朋友，”水手说，“那你为什么还要睡在床上呢？”</a:t>
            </a:r>
            <a:endParaRPr lang="zh-CN" altLang="en-US" sz="2400" dirty="0">
              <a:latin typeface="楷体" panose="02010609060101010101" charset="-122"/>
              <a:ea typeface="楷体" panose="02010609060101010101" charset="-122"/>
              <a:cs typeface="楷体" panose="02010609060101010101" charset="-122"/>
              <a:sym typeface="微软雅黑" panose="020B0503020204020204" pitchFamily="34" charset="-122"/>
            </a:endParaRPr>
          </a:p>
        </p:txBody>
      </p:sp>
      <p:sp>
        <p:nvSpPr>
          <p:cNvPr id="40" name="椭圆 39"/>
          <p:cNvSpPr>
            <a:spLocks noChangeAspect="1"/>
          </p:cNvSpPr>
          <p:nvPr>
            <p:custDataLst>
              <p:tags r:id="rId2"/>
            </p:custDataLst>
          </p:nvPr>
        </p:nvSpPr>
        <p:spPr>
          <a:xfrm>
            <a:off x="1385862" y="1576791"/>
            <a:ext cx="829316" cy="829316"/>
          </a:xfrm>
          <a:prstGeom prst="ellipse">
            <a:avLst/>
          </a:prstGeom>
          <a:solidFill>
            <a:schemeClr val="bg1"/>
          </a:solidFill>
          <a:ln w="31750">
            <a:solidFill>
              <a:schemeClr val="accent1">
                <a:alpha val="8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任意多边形: 形状 2"/>
          <p:cNvSpPr/>
          <p:nvPr>
            <p:custDataLst>
              <p:tags r:id="rId3"/>
            </p:custDataLst>
          </p:nvPr>
        </p:nvSpPr>
        <p:spPr>
          <a:xfrm>
            <a:off x="1626519" y="1829718"/>
            <a:ext cx="347777" cy="322855"/>
          </a:xfrm>
          <a:custGeom>
            <a:avLst/>
            <a:gdLst>
              <a:gd name="connsiteX0" fmla="*/ 413196 w 467999"/>
              <a:gd name="connsiteY0" fmla="*/ 115 h 434462"/>
              <a:gd name="connsiteX1" fmla="*/ 53838 w 467999"/>
              <a:gd name="connsiteY1" fmla="*/ 115 h 434462"/>
              <a:gd name="connsiteX2" fmla="*/ 114 w 467999"/>
              <a:gd name="connsiteY2" fmla="*/ 54272 h 434462"/>
              <a:gd name="connsiteX3" fmla="*/ 114 w 467999"/>
              <a:gd name="connsiteY3" fmla="*/ 287751 h 434462"/>
              <a:gd name="connsiteX4" fmla="*/ 53838 w 467999"/>
              <a:gd name="connsiteY4" fmla="*/ 341908 h 434462"/>
              <a:gd name="connsiteX5" fmla="*/ 188747 w 467999"/>
              <a:gd name="connsiteY5" fmla="*/ 341908 h 434462"/>
              <a:gd name="connsiteX6" fmla="*/ 188747 w 467999"/>
              <a:gd name="connsiteY6" fmla="*/ 408101 h 434462"/>
              <a:gd name="connsiteX7" fmla="*/ 114726 w 467999"/>
              <a:gd name="connsiteY7" fmla="*/ 408101 h 434462"/>
              <a:gd name="connsiteX8" fmla="*/ 101594 w 467999"/>
              <a:gd name="connsiteY8" fmla="*/ 421339 h 434462"/>
              <a:gd name="connsiteX9" fmla="*/ 114726 w 467999"/>
              <a:gd name="connsiteY9" fmla="*/ 434578 h 434462"/>
              <a:gd name="connsiteX10" fmla="*/ 342757 w 467999"/>
              <a:gd name="connsiteY10" fmla="*/ 434578 h 434462"/>
              <a:gd name="connsiteX11" fmla="*/ 355890 w 467999"/>
              <a:gd name="connsiteY11" fmla="*/ 421339 h 434462"/>
              <a:gd name="connsiteX12" fmla="*/ 342757 w 467999"/>
              <a:gd name="connsiteY12" fmla="*/ 408101 h 434462"/>
              <a:gd name="connsiteX13" fmla="*/ 269931 w 467999"/>
              <a:gd name="connsiteY13" fmla="*/ 408101 h 434462"/>
              <a:gd name="connsiteX14" fmla="*/ 269931 w 467999"/>
              <a:gd name="connsiteY14" fmla="*/ 341908 h 434462"/>
              <a:gd name="connsiteX15" fmla="*/ 414389 w 467999"/>
              <a:gd name="connsiteY15" fmla="*/ 341908 h 434462"/>
              <a:gd name="connsiteX16" fmla="*/ 468114 w 467999"/>
              <a:gd name="connsiteY16" fmla="*/ 287751 h 434462"/>
              <a:gd name="connsiteX17" fmla="*/ 468114 w 467999"/>
              <a:gd name="connsiteY17" fmla="*/ 54272 h 434462"/>
              <a:gd name="connsiteX18" fmla="*/ 413196 w 467999"/>
              <a:gd name="connsiteY18" fmla="*/ 115 h 434462"/>
              <a:gd name="connsiteX19" fmla="*/ 389317 w 467999"/>
              <a:gd name="connsiteY19" fmla="*/ 80749 h 434462"/>
              <a:gd name="connsiteX20" fmla="*/ 389317 w 467999"/>
              <a:gd name="connsiteY20" fmla="*/ 80749 h 434462"/>
              <a:gd name="connsiteX21" fmla="*/ 389317 w 467999"/>
              <a:gd name="connsiteY21" fmla="*/ 81953 h 434462"/>
              <a:gd name="connsiteX22" fmla="*/ 255605 w 467999"/>
              <a:gd name="connsiteY22" fmla="*/ 261275 h 434462"/>
              <a:gd name="connsiteX23" fmla="*/ 252023 w 467999"/>
              <a:gd name="connsiteY23" fmla="*/ 258867 h 434462"/>
              <a:gd name="connsiteX24" fmla="*/ 146961 w 467999"/>
              <a:gd name="connsiteY24" fmla="*/ 181844 h 434462"/>
              <a:gd name="connsiteX25" fmla="*/ 109951 w 467999"/>
              <a:gd name="connsiteY25" fmla="*/ 229983 h 434462"/>
              <a:gd name="connsiteX26" fmla="*/ 93236 w 467999"/>
              <a:gd name="connsiteY26" fmla="*/ 236001 h 434462"/>
              <a:gd name="connsiteX27" fmla="*/ 84879 w 467999"/>
              <a:gd name="connsiteY27" fmla="*/ 217948 h 434462"/>
              <a:gd name="connsiteX28" fmla="*/ 86073 w 467999"/>
              <a:gd name="connsiteY28" fmla="*/ 215541 h 434462"/>
              <a:gd name="connsiteX29" fmla="*/ 136216 w 467999"/>
              <a:gd name="connsiteY29" fmla="*/ 149349 h 434462"/>
              <a:gd name="connsiteX30" fmla="*/ 140992 w 467999"/>
              <a:gd name="connsiteY30" fmla="*/ 143331 h 434462"/>
              <a:gd name="connsiteX31" fmla="*/ 249634 w 467999"/>
              <a:gd name="connsiteY31" fmla="*/ 223966 h 434462"/>
              <a:gd name="connsiteX32" fmla="*/ 367829 w 467999"/>
              <a:gd name="connsiteY32" fmla="*/ 66307 h 434462"/>
              <a:gd name="connsiteX33" fmla="*/ 382154 w 467999"/>
              <a:gd name="connsiteY33" fmla="*/ 63900 h 434462"/>
              <a:gd name="connsiteX34" fmla="*/ 389317 w 467999"/>
              <a:gd name="connsiteY34" fmla="*/ 80749 h 4344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467999" h="434462">
                <a:moveTo>
                  <a:pt x="413196" y="115"/>
                </a:moveTo>
                <a:lnTo>
                  <a:pt x="53838" y="115"/>
                </a:lnTo>
                <a:cubicBezTo>
                  <a:pt x="23992" y="115"/>
                  <a:pt x="114" y="24185"/>
                  <a:pt x="114" y="54272"/>
                </a:cubicBezTo>
                <a:lnTo>
                  <a:pt x="114" y="287751"/>
                </a:lnTo>
                <a:cubicBezTo>
                  <a:pt x="114" y="317838"/>
                  <a:pt x="23992" y="341908"/>
                  <a:pt x="53838" y="341908"/>
                </a:cubicBezTo>
                <a:lnTo>
                  <a:pt x="188747" y="341908"/>
                </a:lnTo>
                <a:lnTo>
                  <a:pt x="188747" y="408101"/>
                </a:lnTo>
                <a:lnTo>
                  <a:pt x="114726" y="408101"/>
                </a:lnTo>
                <a:cubicBezTo>
                  <a:pt x="107563" y="408101"/>
                  <a:pt x="101594" y="414119"/>
                  <a:pt x="101594" y="421339"/>
                </a:cubicBezTo>
                <a:cubicBezTo>
                  <a:pt x="101594" y="428561"/>
                  <a:pt x="107563" y="434578"/>
                  <a:pt x="114726" y="434578"/>
                </a:cubicBezTo>
                <a:lnTo>
                  <a:pt x="342757" y="434578"/>
                </a:lnTo>
                <a:cubicBezTo>
                  <a:pt x="349921" y="434578"/>
                  <a:pt x="355890" y="428561"/>
                  <a:pt x="355890" y="421339"/>
                </a:cubicBezTo>
                <a:cubicBezTo>
                  <a:pt x="355890" y="414119"/>
                  <a:pt x="349921" y="408101"/>
                  <a:pt x="342757" y="408101"/>
                </a:cubicBezTo>
                <a:lnTo>
                  <a:pt x="269931" y="408101"/>
                </a:lnTo>
                <a:lnTo>
                  <a:pt x="269931" y="341908"/>
                </a:lnTo>
                <a:lnTo>
                  <a:pt x="414389" y="341908"/>
                </a:lnTo>
                <a:cubicBezTo>
                  <a:pt x="444237" y="341908"/>
                  <a:pt x="468114" y="317838"/>
                  <a:pt x="468114" y="287751"/>
                </a:cubicBezTo>
                <a:lnTo>
                  <a:pt x="468114" y="54272"/>
                </a:lnTo>
                <a:cubicBezTo>
                  <a:pt x="466920" y="25388"/>
                  <a:pt x="443042" y="115"/>
                  <a:pt x="413196" y="115"/>
                </a:cubicBezTo>
                <a:moveTo>
                  <a:pt x="389317" y="80749"/>
                </a:moveTo>
                <a:cubicBezTo>
                  <a:pt x="389317" y="80749"/>
                  <a:pt x="389317" y="81953"/>
                  <a:pt x="389317" y="80749"/>
                </a:cubicBezTo>
                <a:lnTo>
                  <a:pt x="389317" y="81953"/>
                </a:lnTo>
                <a:lnTo>
                  <a:pt x="255605" y="261275"/>
                </a:lnTo>
                <a:lnTo>
                  <a:pt x="252023" y="258867"/>
                </a:lnTo>
                <a:lnTo>
                  <a:pt x="146961" y="181844"/>
                </a:lnTo>
                <a:lnTo>
                  <a:pt x="109951" y="229983"/>
                </a:lnTo>
                <a:cubicBezTo>
                  <a:pt x="106369" y="236001"/>
                  <a:pt x="99206" y="238408"/>
                  <a:pt x="93236" y="236001"/>
                </a:cubicBezTo>
                <a:cubicBezTo>
                  <a:pt x="86073" y="233593"/>
                  <a:pt x="82491" y="225169"/>
                  <a:pt x="84879" y="217948"/>
                </a:cubicBezTo>
                <a:cubicBezTo>
                  <a:pt x="84879" y="216746"/>
                  <a:pt x="84879" y="216746"/>
                  <a:pt x="86073" y="215541"/>
                </a:cubicBezTo>
                <a:lnTo>
                  <a:pt x="136216" y="149349"/>
                </a:lnTo>
                <a:lnTo>
                  <a:pt x="140992" y="143331"/>
                </a:lnTo>
                <a:lnTo>
                  <a:pt x="249634" y="223966"/>
                </a:lnTo>
                <a:lnTo>
                  <a:pt x="367829" y="66307"/>
                </a:lnTo>
                <a:cubicBezTo>
                  <a:pt x="371411" y="62697"/>
                  <a:pt x="377380" y="61493"/>
                  <a:pt x="382154" y="63900"/>
                </a:cubicBezTo>
                <a:cubicBezTo>
                  <a:pt x="389317" y="66307"/>
                  <a:pt x="392899" y="73528"/>
                  <a:pt x="389317" y="80749"/>
                </a:cubicBezTo>
              </a:path>
            </a:pathLst>
          </a:custGeom>
          <a:solidFill>
            <a:schemeClr val="accent1"/>
          </a:solidFill>
          <a:ln w="16682" cap="flat">
            <a:noFill/>
            <a:prstDash val="solid"/>
            <a:miter/>
          </a:ln>
        </p:spPr>
        <p:txBody>
          <a:bodyPr rtlCol="0" anchor="ctr"/>
          <a:p>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四、辩论的特点</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7" name="任意多边形: 形状 4511"/>
          <p:cNvSpPr/>
          <p:nvPr>
            <p:custDataLst>
              <p:tags r:id="rId1"/>
            </p:custDataLst>
          </p:nvPr>
        </p:nvSpPr>
        <p:spPr>
          <a:xfrm>
            <a:off x="1306195" y="1487805"/>
            <a:ext cx="5389245" cy="626110"/>
          </a:xfrm>
          <a:custGeom>
            <a:avLst/>
            <a:gdLst>
              <a:gd name="connsiteX0" fmla="*/ 306894 w 3478528"/>
              <a:gd name="connsiteY0" fmla="*/ 689420 h 696754"/>
              <a:gd name="connsiteX1" fmla="*/ 308989 w 3478528"/>
              <a:gd name="connsiteY1" fmla="*/ 691705 h 696754"/>
              <a:gd name="connsiteX2" fmla="*/ 306894 w 3478528"/>
              <a:gd name="connsiteY2" fmla="*/ 696754 h 696754"/>
              <a:gd name="connsiteX3" fmla="*/ 304893 w 3478528"/>
              <a:gd name="connsiteY3" fmla="*/ 694658 h 696754"/>
              <a:gd name="connsiteX4" fmla="*/ 306894 w 3478528"/>
              <a:gd name="connsiteY4" fmla="*/ 689420 h 696754"/>
              <a:gd name="connsiteX5" fmla="*/ 2826446 w 3478528"/>
              <a:gd name="connsiteY5" fmla="*/ 612267 h 696754"/>
              <a:gd name="connsiteX6" fmla="*/ 2830923 w 3478528"/>
              <a:gd name="connsiteY6" fmla="*/ 615791 h 696754"/>
              <a:gd name="connsiteX7" fmla="*/ 2824827 w 3478528"/>
              <a:gd name="connsiteY7" fmla="*/ 617982 h 696754"/>
              <a:gd name="connsiteX8" fmla="*/ 2823589 w 3478528"/>
              <a:gd name="connsiteY8" fmla="*/ 613410 h 696754"/>
              <a:gd name="connsiteX9" fmla="*/ 2826446 w 3478528"/>
              <a:gd name="connsiteY9" fmla="*/ 612267 h 696754"/>
              <a:gd name="connsiteX10" fmla="*/ 2752056 w 3478528"/>
              <a:gd name="connsiteY10" fmla="*/ 609124 h 696754"/>
              <a:gd name="connsiteX11" fmla="*/ 2755009 w 3478528"/>
              <a:gd name="connsiteY11" fmla="*/ 613981 h 696754"/>
              <a:gd name="connsiteX12" fmla="*/ 2751199 w 3478528"/>
              <a:gd name="connsiteY12" fmla="*/ 617601 h 696754"/>
              <a:gd name="connsiteX13" fmla="*/ 2746913 w 3478528"/>
              <a:gd name="connsiteY13" fmla="*/ 612267 h 696754"/>
              <a:gd name="connsiteX14" fmla="*/ 2635185 w 3478528"/>
              <a:gd name="connsiteY14" fmla="*/ 600266 h 696754"/>
              <a:gd name="connsiteX15" fmla="*/ 2644519 w 3478528"/>
              <a:gd name="connsiteY15" fmla="*/ 603123 h 696754"/>
              <a:gd name="connsiteX16" fmla="*/ 2631470 w 3478528"/>
              <a:gd name="connsiteY16" fmla="*/ 607600 h 696754"/>
              <a:gd name="connsiteX17" fmla="*/ 2635185 w 3478528"/>
              <a:gd name="connsiteY17" fmla="*/ 600266 h 696754"/>
              <a:gd name="connsiteX18" fmla="*/ 2528981 w 3478528"/>
              <a:gd name="connsiteY18" fmla="*/ 585692 h 696754"/>
              <a:gd name="connsiteX19" fmla="*/ 2526980 w 3478528"/>
              <a:gd name="connsiteY19" fmla="*/ 587502 h 696754"/>
              <a:gd name="connsiteX20" fmla="*/ 2530124 w 3478528"/>
              <a:gd name="connsiteY20" fmla="*/ 590740 h 696754"/>
              <a:gd name="connsiteX21" fmla="*/ 2534417 w 3478528"/>
              <a:gd name="connsiteY21" fmla="*/ 587754 h 696754"/>
              <a:gd name="connsiteX22" fmla="*/ 2534505 w 3478528"/>
              <a:gd name="connsiteY22" fmla="*/ 587787 h 696754"/>
              <a:gd name="connsiteX23" fmla="*/ 2534505 w 3478528"/>
              <a:gd name="connsiteY23" fmla="*/ 587692 h 696754"/>
              <a:gd name="connsiteX24" fmla="*/ 2534417 w 3478528"/>
              <a:gd name="connsiteY24" fmla="*/ 587754 h 696754"/>
              <a:gd name="connsiteX25" fmla="*/ 2281807 w 3478528"/>
              <a:gd name="connsiteY25" fmla="*/ 585406 h 696754"/>
              <a:gd name="connsiteX26" fmla="*/ 2278664 w 3478528"/>
              <a:gd name="connsiteY26" fmla="*/ 589216 h 696754"/>
              <a:gd name="connsiteX27" fmla="*/ 2284093 w 3478528"/>
              <a:gd name="connsiteY27" fmla="*/ 591216 h 696754"/>
              <a:gd name="connsiteX28" fmla="*/ 2286760 w 3478528"/>
              <a:gd name="connsiteY28" fmla="*/ 587311 h 696754"/>
              <a:gd name="connsiteX29" fmla="*/ 3064476 w 3478528"/>
              <a:gd name="connsiteY29" fmla="*/ 559880 h 696754"/>
              <a:gd name="connsiteX30" fmla="*/ 3072572 w 3478528"/>
              <a:gd name="connsiteY30" fmla="*/ 560451 h 696754"/>
              <a:gd name="connsiteX31" fmla="*/ 3072667 w 3478528"/>
              <a:gd name="connsiteY31" fmla="*/ 562451 h 696754"/>
              <a:gd name="connsiteX32" fmla="*/ 3064476 w 3478528"/>
              <a:gd name="connsiteY32" fmla="*/ 561689 h 696754"/>
              <a:gd name="connsiteX33" fmla="*/ 3064476 w 3478528"/>
              <a:gd name="connsiteY33" fmla="*/ 559880 h 696754"/>
              <a:gd name="connsiteX34" fmla="*/ 151542 w 3478528"/>
              <a:gd name="connsiteY34" fmla="*/ 558546 h 696754"/>
              <a:gd name="connsiteX35" fmla="*/ 152399 w 3478528"/>
              <a:gd name="connsiteY35" fmla="*/ 563594 h 696754"/>
              <a:gd name="connsiteX36" fmla="*/ 140493 w 3478528"/>
              <a:gd name="connsiteY36" fmla="*/ 566928 h 696754"/>
              <a:gd name="connsiteX37" fmla="*/ 139064 w 3478528"/>
              <a:gd name="connsiteY37" fmla="*/ 561308 h 696754"/>
              <a:gd name="connsiteX38" fmla="*/ 2931304 w 3478528"/>
              <a:gd name="connsiteY38" fmla="*/ 557508 h 696754"/>
              <a:gd name="connsiteX39" fmla="*/ 2946081 w 3478528"/>
              <a:gd name="connsiteY39" fmla="*/ 579120 h 696754"/>
              <a:gd name="connsiteX40" fmla="*/ 2914553 w 3478528"/>
              <a:gd name="connsiteY40" fmla="*/ 583406 h 696754"/>
              <a:gd name="connsiteX41" fmla="*/ 2911791 w 3478528"/>
              <a:gd name="connsiteY41" fmla="*/ 576453 h 696754"/>
              <a:gd name="connsiteX42" fmla="*/ 2930841 w 3478528"/>
              <a:gd name="connsiteY42" fmla="*/ 556832 h 696754"/>
              <a:gd name="connsiteX43" fmla="*/ 2930935 w 3478528"/>
              <a:gd name="connsiteY43" fmla="*/ 556926 h 696754"/>
              <a:gd name="connsiteX44" fmla="*/ 2932532 w 3478528"/>
              <a:gd name="connsiteY44" fmla="*/ 556926 h 696754"/>
              <a:gd name="connsiteX45" fmla="*/ 2931412 w 3478528"/>
              <a:gd name="connsiteY45" fmla="*/ 557593 h 696754"/>
              <a:gd name="connsiteX46" fmla="*/ 2931323 w 3478528"/>
              <a:gd name="connsiteY46" fmla="*/ 557489 h 696754"/>
              <a:gd name="connsiteX47" fmla="*/ 2931304 w 3478528"/>
              <a:gd name="connsiteY47" fmla="*/ 557508 h 696754"/>
              <a:gd name="connsiteX48" fmla="*/ 2931161 w 3478528"/>
              <a:gd name="connsiteY48" fmla="*/ 557300 h 696754"/>
              <a:gd name="connsiteX49" fmla="*/ 2930841 w 3478528"/>
              <a:gd name="connsiteY49" fmla="*/ 556926 h 696754"/>
              <a:gd name="connsiteX50" fmla="*/ 2930905 w 3478528"/>
              <a:gd name="connsiteY50" fmla="*/ 556926 h 696754"/>
              <a:gd name="connsiteX51" fmla="*/ 2939889 w 3478528"/>
              <a:gd name="connsiteY51" fmla="*/ 552545 h 696754"/>
              <a:gd name="connsiteX52" fmla="*/ 2941318 w 3478528"/>
              <a:gd name="connsiteY52" fmla="*/ 556926 h 696754"/>
              <a:gd name="connsiteX53" fmla="*/ 2932532 w 3478528"/>
              <a:gd name="connsiteY53" fmla="*/ 556926 h 696754"/>
              <a:gd name="connsiteX54" fmla="*/ 2846830 w 3478528"/>
              <a:gd name="connsiteY54" fmla="*/ 549878 h 696754"/>
              <a:gd name="connsiteX55" fmla="*/ 2801396 w 3478528"/>
              <a:gd name="connsiteY55" fmla="*/ 568928 h 696754"/>
              <a:gd name="connsiteX56" fmla="*/ 2882835 w 3478528"/>
              <a:gd name="connsiteY56" fmla="*/ 549212 h 696754"/>
              <a:gd name="connsiteX57" fmla="*/ 2887216 w 3478528"/>
              <a:gd name="connsiteY57" fmla="*/ 552450 h 696754"/>
              <a:gd name="connsiteX58" fmla="*/ 2880644 w 3478528"/>
              <a:gd name="connsiteY58" fmla="*/ 578072 h 696754"/>
              <a:gd name="connsiteX59" fmla="*/ 2859308 w 3478528"/>
              <a:gd name="connsiteY59" fmla="*/ 569690 h 696754"/>
              <a:gd name="connsiteX60" fmla="*/ 3275169 w 3478528"/>
              <a:gd name="connsiteY60" fmla="*/ 539306 h 696754"/>
              <a:gd name="connsiteX61" fmla="*/ 3286123 w 3478528"/>
              <a:gd name="connsiteY61" fmla="*/ 539306 h 696754"/>
              <a:gd name="connsiteX62" fmla="*/ 3286123 w 3478528"/>
              <a:gd name="connsiteY62" fmla="*/ 542163 h 696754"/>
              <a:gd name="connsiteX63" fmla="*/ 3275169 w 3478528"/>
              <a:gd name="connsiteY63" fmla="*/ 542163 h 696754"/>
              <a:gd name="connsiteX64" fmla="*/ 2698455 w 3478528"/>
              <a:gd name="connsiteY64" fmla="*/ 538388 h 696754"/>
              <a:gd name="connsiteX65" fmla="*/ 2679571 w 3478528"/>
              <a:gd name="connsiteY65" fmla="*/ 547877 h 696754"/>
              <a:gd name="connsiteX66" fmla="*/ 2732911 w 3478528"/>
              <a:gd name="connsiteY66" fmla="*/ 538829 h 696754"/>
              <a:gd name="connsiteX67" fmla="*/ 2698455 w 3478528"/>
              <a:gd name="connsiteY67" fmla="*/ 538388 h 696754"/>
              <a:gd name="connsiteX68" fmla="*/ 2793014 w 3478528"/>
              <a:gd name="connsiteY68" fmla="*/ 462534 h 696754"/>
              <a:gd name="connsiteX69" fmla="*/ 2771106 w 3478528"/>
              <a:gd name="connsiteY69" fmla="*/ 493394 h 696754"/>
              <a:gd name="connsiteX70" fmla="*/ 2849307 w 3478528"/>
              <a:gd name="connsiteY70" fmla="*/ 500252 h 696754"/>
              <a:gd name="connsiteX71" fmla="*/ 2881025 w 3478528"/>
              <a:gd name="connsiteY71" fmla="*/ 475773 h 696754"/>
              <a:gd name="connsiteX72" fmla="*/ 2891026 w 3478528"/>
              <a:gd name="connsiteY72" fmla="*/ 470058 h 696754"/>
              <a:gd name="connsiteX73" fmla="*/ 2891026 w 3478528"/>
              <a:gd name="connsiteY73" fmla="*/ 497204 h 696754"/>
              <a:gd name="connsiteX74" fmla="*/ 2911124 w 3478528"/>
              <a:gd name="connsiteY74" fmla="*/ 493871 h 696754"/>
              <a:gd name="connsiteX75" fmla="*/ 2905694 w 3478528"/>
              <a:gd name="connsiteY75" fmla="*/ 462534 h 696754"/>
              <a:gd name="connsiteX76" fmla="*/ 2853307 w 3478528"/>
              <a:gd name="connsiteY76" fmla="*/ 462534 h 696754"/>
              <a:gd name="connsiteX77" fmla="*/ 2853307 w 3478528"/>
              <a:gd name="connsiteY77" fmla="*/ 476345 h 696754"/>
              <a:gd name="connsiteX78" fmla="*/ 2815207 w 3478528"/>
              <a:gd name="connsiteY78" fmla="*/ 484822 h 696754"/>
              <a:gd name="connsiteX79" fmla="*/ 2807111 w 3478528"/>
              <a:gd name="connsiteY79" fmla="*/ 469582 h 696754"/>
              <a:gd name="connsiteX80" fmla="*/ 2793014 w 3478528"/>
              <a:gd name="connsiteY80" fmla="*/ 462534 h 696754"/>
              <a:gd name="connsiteX81" fmla="*/ 2833781 w 3478528"/>
              <a:gd name="connsiteY81" fmla="*/ 459867 h 696754"/>
              <a:gd name="connsiteX82" fmla="*/ 2828542 w 3478528"/>
              <a:gd name="connsiteY82" fmla="*/ 463772 h 696754"/>
              <a:gd name="connsiteX83" fmla="*/ 2829399 w 3478528"/>
              <a:gd name="connsiteY83" fmla="*/ 468058 h 696754"/>
              <a:gd name="connsiteX84" fmla="*/ 2835210 w 3478528"/>
              <a:gd name="connsiteY84" fmla="*/ 466058 h 696754"/>
              <a:gd name="connsiteX85" fmla="*/ 2759486 w 3478528"/>
              <a:gd name="connsiteY85" fmla="*/ 456723 h 696754"/>
              <a:gd name="connsiteX86" fmla="*/ 2695002 w 3478528"/>
              <a:gd name="connsiteY86" fmla="*/ 491013 h 696754"/>
              <a:gd name="connsiteX87" fmla="*/ 2694525 w 3478528"/>
              <a:gd name="connsiteY87" fmla="*/ 491109 h 696754"/>
              <a:gd name="connsiteX88" fmla="*/ 2731959 w 3478528"/>
              <a:gd name="connsiteY88" fmla="*/ 491109 h 696754"/>
              <a:gd name="connsiteX89" fmla="*/ 2725862 w 3478528"/>
              <a:gd name="connsiteY89" fmla="*/ 510635 h 696754"/>
              <a:gd name="connsiteX90" fmla="*/ 2759486 w 3478528"/>
              <a:gd name="connsiteY90" fmla="*/ 456723 h 696754"/>
              <a:gd name="connsiteX91" fmla="*/ 3407569 w 3478528"/>
              <a:gd name="connsiteY91" fmla="*/ 444741 h 696754"/>
              <a:gd name="connsiteX92" fmla="*/ 3407474 w 3478528"/>
              <a:gd name="connsiteY92" fmla="*/ 447122 h 696754"/>
              <a:gd name="connsiteX93" fmla="*/ 3404712 w 3478528"/>
              <a:gd name="connsiteY93" fmla="*/ 445884 h 696754"/>
              <a:gd name="connsiteX94" fmla="*/ 3364894 w 3478528"/>
              <a:gd name="connsiteY94" fmla="*/ 437579 h 696754"/>
              <a:gd name="connsiteX95" fmla="*/ 3367752 w 3478528"/>
              <a:gd name="connsiteY95" fmla="*/ 444627 h 696754"/>
              <a:gd name="connsiteX96" fmla="*/ 3358703 w 3478528"/>
              <a:gd name="connsiteY96" fmla="*/ 444627 h 696754"/>
              <a:gd name="connsiteX97" fmla="*/ 3356227 w 3478528"/>
              <a:gd name="connsiteY97" fmla="*/ 439293 h 696754"/>
              <a:gd name="connsiteX98" fmla="*/ 3364894 w 3478528"/>
              <a:gd name="connsiteY98" fmla="*/ 437579 h 696754"/>
              <a:gd name="connsiteX99" fmla="*/ 3340606 w 3478528"/>
              <a:gd name="connsiteY99" fmla="*/ 435578 h 696754"/>
              <a:gd name="connsiteX100" fmla="*/ 3342987 w 3478528"/>
              <a:gd name="connsiteY100" fmla="*/ 437007 h 696754"/>
              <a:gd name="connsiteX101" fmla="*/ 3341178 w 3478528"/>
              <a:gd name="connsiteY101" fmla="*/ 441959 h 696754"/>
              <a:gd name="connsiteX102" fmla="*/ 3336320 w 3478528"/>
              <a:gd name="connsiteY102" fmla="*/ 438911 h 696754"/>
              <a:gd name="connsiteX103" fmla="*/ 3340606 w 3478528"/>
              <a:gd name="connsiteY103" fmla="*/ 435578 h 696754"/>
              <a:gd name="connsiteX104" fmla="*/ 3299458 w 3478528"/>
              <a:gd name="connsiteY104" fmla="*/ 410432 h 696754"/>
              <a:gd name="connsiteX105" fmla="*/ 3269740 w 3478528"/>
              <a:gd name="connsiteY105" fmla="*/ 428339 h 696754"/>
              <a:gd name="connsiteX106" fmla="*/ 3299458 w 3478528"/>
              <a:gd name="connsiteY106" fmla="*/ 410432 h 696754"/>
              <a:gd name="connsiteX107" fmla="*/ 3281837 w 3478528"/>
              <a:gd name="connsiteY107" fmla="*/ 384143 h 696754"/>
              <a:gd name="connsiteX108" fmla="*/ 3231354 w 3478528"/>
              <a:gd name="connsiteY108" fmla="*/ 404240 h 696754"/>
              <a:gd name="connsiteX109" fmla="*/ 3244689 w 3478528"/>
              <a:gd name="connsiteY109" fmla="*/ 387286 h 696754"/>
              <a:gd name="connsiteX110" fmla="*/ 3281837 w 3478528"/>
              <a:gd name="connsiteY110" fmla="*/ 384143 h 696754"/>
              <a:gd name="connsiteX111" fmla="*/ 3434808 w 3478528"/>
              <a:gd name="connsiteY111" fmla="*/ 383191 h 696754"/>
              <a:gd name="connsiteX112" fmla="*/ 3437380 w 3478528"/>
              <a:gd name="connsiteY112" fmla="*/ 383857 h 696754"/>
              <a:gd name="connsiteX113" fmla="*/ 3437284 w 3478528"/>
              <a:gd name="connsiteY113" fmla="*/ 386239 h 696754"/>
              <a:gd name="connsiteX114" fmla="*/ 3434808 w 3478528"/>
              <a:gd name="connsiteY114" fmla="*/ 387001 h 696754"/>
              <a:gd name="connsiteX115" fmla="*/ 3367670 w 3478528"/>
              <a:gd name="connsiteY115" fmla="*/ 376618 h 696754"/>
              <a:gd name="connsiteX116" fmla="*/ 3378325 w 3478528"/>
              <a:gd name="connsiteY116" fmla="*/ 388810 h 696754"/>
              <a:gd name="connsiteX117" fmla="*/ 3331843 w 3478528"/>
              <a:gd name="connsiteY117" fmla="*/ 416528 h 696754"/>
              <a:gd name="connsiteX118" fmla="*/ 3355084 w 3478528"/>
              <a:gd name="connsiteY118" fmla="*/ 379285 h 696754"/>
              <a:gd name="connsiteX119" fmla="*/ 3367670 w 3478528"/>
              <a:gd name="connsiteY119" fmla="*/ 376618 h 696754"/>
              <a:gd name="connsiteX120" fmla="*/ 2677952 w 3478528"/>
              <a:gd name="connsiteY120" fmla="*/ 371189 h 696754"/>
              <a:gd name="connsiteX121" fmla="*/ 2677952 w 3478528"/>
              <a:gd name="connsiteY121" fmla="*/ 371379 h 696754"/>
              <a:gd name="connsiteX122" fmla="*/ 2674904 w 3478528"/>
              <a:gd name="connsiteY122" fmla="*/ 375570 h 696754"/>
              <a:gd name="connsiteX123" fmla="*/ 2676809 w 3478528"/>
              <a:gd name="connsiteY123" fmla="*/ 380619 h 696754"/>
              <a:gd name="connsiteX124" fmla="*/ 2680428 w 3478528"/>
              <a:gd name="connsiteY124" fmla="*/ 377475 h 696754"/>
              <a:gd name="connsiteX125" fmla="*/ 2677952 w 3478528"/>
              <a:gd name="connsiteY125" fmla="*/ 371189 h 696754"/>
              <a:gd name="connsiteX126" fmla="*/ 3336891 w 3478528"/>
              <a:gd name="connsiteY126" fmla="*/ 364808 h 696754"/>
              <a:gd name="connsiteX127" fmla="*/ 3341272 w 3478528"/>
              <a:gd name="connsiteY127" fmla="*/ 364808 h 696754"/>
              <a:gd name="connsiteX128" fmla="*/ 3338986 w 3478528"/>
              <a:gd name="connsiteY128" fmla="*/ 366332 h 696754"/>
              <a:gd name="connsiteX129" fmla="*/ 3214971 w 3478528"/>
              <a:gd name="connsiteY129" fmla="*/ 362617 h 696754"/>
              <a:gd name="connsiteX130" fmla="*/ 3220401 w 3478528"/>
              <a:gd name="connsiteY130" fmla="*/ 373475 h 696754"/>
              <a:gd name="connsiteX131" fmla="*/ 3216686 w 3478528"/>
              <a:gd name="connsiteY131" fmla="*/ 381476 h 696754"/>
              <a:gd name="connsiteX132" fmla="*/ 3209637 w 3478528"/>
              <a:gd name="connsiteY132" fmla="*/ 374714 h 696754"/>
              <a:gd name="connsiteX133" fmla="*/ 3214971 w 3478528"/>
              <a:gd name="connsiteY133" fmla="*/ 362617 h 696754"/>
              <a:gd name="connsiteX134" fmla="*/ 3362513 w 3478528"/>
              <a:gd name="connsiteY134" fmla="*/ 362426 h 696754"/>
              <a:gd name="connsiteX135" fmla="*/ 3364895 w 3478528"/>
              <a:gd name="connsiteY135" fmla="*/ 363759 h 696754"/>
              <a:gd name="connsiteX136" fmla="*/ 3364228 w 3478528"/>
              <a:gd name="connsiteY136" fmla="*/ 365664 h 696754"/>
              <a:gd name="connsiteX137" fmla="*/ 3360323 w 3478528"/>
              <a:gd name="connsiteY137" fmla="*/ 363759 h 696754"/>
              <a:gd name="connsiteX138" fmla="*/ 2884835 w 3478528"/>
              <a:gd name="connsiteY138" fmla="*/ 339375 h 696754"/>
              <a:gd name="connsiteX139" fmla="*/ 2932460 w 3478528"/>
              <a:gd name="connsiteY139" fmla="*/ 339375 h 696754"/>
              <a:gd name="connsiteX140" fmla="*/ 2749866 w 3478528"/>
              <a:gd name="connsiteY140" fmla="*/ 337566 h 696754"/>
              <a:gd name="connsiteX141" fmla="*/ 2733673 w 3478528"/>
              <a:gd name="connsiteY141" fmla="*/ 346519 h 696754"/>
              <a:gd name="connsiteX142" fmla="*/ 2739388 w 3478528"/>
              <a:gd name="connsiteY142" fmla="*/ 356044 h 696754"/>
              <a:gd name="connsiteX143" fmla="*/ 2753866 w 3478528"/>
              <a:gd name="connsiteY143" fmla="*/ 345662 h 696754"/>
              <a:gd name="connsiteX144" fmla="*/ 2749866 w 3478528"/>
              <a:gd name="connsiteY144" fmla="*/ 337566 h 696754"/>
              <a:gd name="connsiteX145" fmla="*/ 3365561 w 3478528"/>
              <a:gd name="connsiteY145" fmla="*/ 336232 h 696754"/>
              <a:gd name="connsiteX146" fmla="*/ 3372895 w 3478528"/>
              <a:gd name="connsiteY146" fmla="*/ 344043 h 696754"/>
              <a:gd name="connsiteX147" fmla="*/ 3360894 w 3478528"/>
              <a:gd name="connsiteY147" fmla="*/ 348329 h 696754"/>
              <a:gd name="connsiteX148" fmla="*/ 3356036 w 3478528"/>
              <a:gd name="connsiteY148" fmla="*/ 341852 h 696754"/>
              <a:gd name="connsiteX149" fmla="*/ 3365561 w 3478528"/>
              <a:gd name="connsiteY149" fmla="*/ 336232 h 696754"/>
              <a:gd name="connsiteX150" fmla="*/ 2696430 w 3478528"/>
              <a:gd name="connsiteY150" fmla="*/ 330422 h 696754"/>
              <a:gd name="connsiteX151" fmla="*/ 2688239 w 3478528"/>
              <a:gd name="connsiteY151" fmla="*/ 331565 h 696754"/>
              <a:gd name="connsiteX152" fmla="*/ 2690715 w 3478528"/>
              <a:gd name="connsiteY152" fmla="*/ 348710 h 696754"/>
              <a:gd name="connsiteX153" fmla="*/ 2699478 w 3478528"/>
              <a:gd name="connsiteY153" fmla="*/ 346710 h 696754"/>
              <a:gd name="connsiteX154" fmla="*/ 2696430 w 3478528"/>
              <a:gd name="connsiteY154" fmla="*/ 330422 h 696754"/>
              <a:gd name="connsiteX155" fmla="*/ 2865023 w 3478528"/>
              <a:gd name="connsiteY155" fmla="*/ 326517 h 696754"/>
              <a:gd name="connsiteX156" fmla="*/ 2845782 w 3478528"/>
              <a:gd name="connsiteY156" fmla="*/ 357759 h 696754"/>
              <a:gd name="connsiteX157" fmla="*/ 2815778 w 3478528"/>
              <a:gd name="connsiteY157" fmla="*/ 330517 h 696754"/>
              <a:gd name="connsiteX158" fmla="*/ 2802729 w 3478528"/>
              <a:gd name="connsiteY158" fmla="*/ 338327 h 696754"/>
              <a:gd name="connsiteX159" fmla="*/ 2813397 w 3478528"/>
              <a:gd name="connsiteY159" fmla="*/ 365378 h 696754"/>
              <a:gd name="connsiteX160" fmla="*/ 2797395 w 3478528"/>
              <a:gd name="connsiteY160" fmla="*/ 387953 h 696754"/>
              <a:gd name="connsiteX161" fmla="*/ 2884073 w 3478528"/>
              <a:gd name="connsiteY161" fmla="*/ 363093 h 696754"/>
              <a:gd name="connsiteX162" fmla="*/ 2865023 w 3478528"/>
              <a:gd name="connsiteY162" fmla="*/ 326517 h 696754"/>
              <a:gd name="connsiteX163" fmla="*/ 3149535 w 3478528"/>
              <a:gd name="connsiteY163" fmla="*/ 323945 h 696754"/>
              <a:gd name="connsiteX164" fmla="*/ 3112292 w 3478528"/>
              <a:gd name="connsiteY164" fmla="*/ 343947 h 696754"/>
              <a:gd name="connsiteX165" fmla="*/ 3127341 w 3478528"/>
              <a:gd name="connsiteY165" fmla="*/ 369474 h 696754"/>
              <a:gd name="connsiteX166" fmla="*/ 3127341 w 3478528"/>
              <a:gd name="connsiteY166" fmla="*/ 369569 h 696754"/>
              <a:gd name="connsiteX167" fmla="*/ 3001897 w 3478528"/>
              <a:gd name="connsiteY167" fmla="*/ 322504 h 696754"/>
              <a:gd name="connsiteX168" fmla="*/ 2989324 w 3478528"/>
              <a:gd name="connsiteY168" fmla="*/ 322611 h 696754"/>
              <a:gd name="connsiteX169" fmla="*/ 2952938 w 3478528"/>
              <a:gd name="connsiteY169" fmla="*/ 352615 h 696754"/>
              <a:gd name="connsiteX170" fmla="*/ 2952938 w 3478528"/>
              <a:gd name="connsiteY170" fmla="*/ 352710 h 696754"/>
              <a:gd name="connsiteX171" fmla="*/ 3004374 w 3478528"/>
              <a:gd name="connsiteY171" fmla="*/ 361283 h 696754"/>
              <a:gd name="connsiteX172" fmla="*/ 3010469 w 3478528"/>
              <a:gd name="connsiteY172" fmla="*/ 339280 h 696754"/>
              <a:gd name="connsiteX173" fmla="*/ 3010469 w 3478528"/>
              <a:gd name="connsiteY173" fmla="*/ 332612 h 696754"/>
              <a:gd name="connsiteX174" fmla="*/ 3001897 w 3478528"/>
              <a:gd name="connsiteY174" fmla="*/ 322504 h 696754"/>
              <a:gd name="connsiteX175" fmla="*/ 3393470 w 3478528"/>
              <a:gd name="connsiteY175" fmla="*/ 302895 h 696754"/>
              <a:gd name="connsiteX176" fmla="*/ 3394899 w 3478528"/>
              <a:gd name="connsiteY176" fmla="*/ 308514 h 696754"/>
              <a:gd name="connsiteX177" fmla="*/ 3374705 w 3478528"/>
              <a:gd name="connsiteY177" fmla="*/ 315182 h 696754"/>
              <a:gd name="connsiteX178" fmla="*/ 3371848 w 3478528"/>
              <a:gd name="connsiteY178" fmla="*/ 307467 h 696754"/>
              <a:gd name="connsiteX179" fmla="*/ 3265835 w 3478528"/>
              <a:gd name="connsiteY179" fmla="*/ 300228 h 696754"/>
              <a:gd name="connsiteX180" fmla="*/ 3296505 w 3478528"/>
              <a:gd name="connsiteY180" fmla="*/ 301656 h 696754"/>
              <a:gd name="connsiteX181" fmla="*/ 3296696 w 3478528"/>
              <a:gd name="connsiteY181" fmla="*/ 310610 h 696754"/>
              <a:gd name="connsiteX182" fmla="*/ 3265835 w 3478528"/>
              <a:gd name="connsiteY182" fmla="*/ 300228 h 696754"/>
              <a:gd name="connsiteX183" fmla="*/ 3460811 w 3478528"/>
              <a:gd name="connsiteY183" fmla="*/ 288036 h 696754"/>
              <a:gd name="connsiteX184" fmla="*/ 3478528 w 3478528"/>
              <a:gd name="connsiteY184" fmla="*/ 288036 h 696754"/>
              <a:gd name="connsiteX185" fmla="*/ 3478528 w 3478528"/>
              <a:gd name="connsiteY185" fmla="*/ 292322 h 696754"/>
              <a:gd name="connsiteX186" fmla="*/ 3460811 w 3478528"/>
              <a:gd name="connsiteY186" fmla="*/ 293846 h 696754"/>
              <a:gd name="connsiteX187" fmla="*/ 3460811 w 3478528"/>
              <a:gd name="connsiteY187" fmla="*/ 288036 h 696754"/>
              <a:gd name="connsiteX188" fmla="*/ 3418318 w 3478528"/>
              <a:gd name="connsiteY188" fmla="*/ 280214 h 696754"/>
              <a:gd name="connsiteX189" fmla="*/ 3435855 w 3478528"/>
              <a:gd name="connsiteY189" fmla="*/ 290322 h 696754"/>
              <a:gd name="connsiteX190" fmla="*/ 3403756 w 3478528"/>
              <a:gd name="connsiteY190" fmla="*/ 294037 h 696754"/>
              <a:gd name="connsiteX191" fmla="*/ 3402137 w 3478528"/>
              <a:gd name="connsiteY191" fmla="*/ 286322 h 696754"/>
              <a:gd name="connsiteX192" fmla="*/ 3418318 w 3478528"/>
              <a:gd name="connsiteY192" fmla="*/ 280214 h 696754"/>
              <a:gd name="connsiteX193" fmla="*/ 3346130 w 3478528"/>
              <a:gd name="connsiteY193" fmla="*/ 279368 h 696754"/>
              <a:gd name="connsiteX194" fmla="*/ 3340225 w 3478528"/>
              <a:gd name="connsiteY194" fmla="*/ 313372 h 696754"/>
              <a:gd name="connsiteX195" fmla="*/ 3315460 w 3478528"/>
              <a:gd name="connsiteY195" fmla="*/ 314705 h 696754"/>
              <a:gd name="connsiteX196" fmla="*/ 3315460 w 3478528"/>
              <a:gd name="connsiteY196" fmla="*/ 284225 h 696754"/>
              <a:gd name="connsiteX197" fmla="*/ 3254918 w 3478528"/>
              <a:gd name="connsiteY197" fmla="*/ 269017 h 696754"/>
              <a:gd name="connsiteX198" fmla="*/ 3296696 w 3478528"/>
              <a:gd name="connsiteY198" fmla="*/ 275272 h 696754"/>
              <a:gd name="connsiteX199" fmla="*/ 3269359 w 3478528"/>
              <a:gd name="connsiteY199" fmla="*/ 294322 h 696754"/>
              <a:gd name="connsiteX200" fmla="*/ 3240784 w 3478528"/>
              <a:gd name="connsiteY200" fmla="*/ 275272 h 696754"/>
              <a:gd name="connsiteX201" fmla="*/ 3254918 w 3478528"/>
              <a:gd name="connsiteY201" fmla="*/ 269017 h 696754"/>
              <a:gd name="connsiteX202" fmla="*/ 2577082 w 3478528"/>
              <a:gd name="connsiteY202" fmla="*/ 233457 h 696754"/>
              <a:gd name="connsiteX203" fmla="*/ 2574415 w 3478528"/>
              <a:gd name="connsiteY203" fmla="*/ 238220 h 696754"/>
              <a:gd name="connsiteX204" fmla="*/ 2578987 w 3478528"/>
              <a:gd name="connsiteY204" fmla="*/ 239649 h 696754"/>
              <a:gd name="connsiteX205" fmla="*/ 2582702 w 3478528"/>
              <a:gd name="connsiteY205" fmla="*/ 235362 h 696754"/>
              <a:gd name="connsiteX206" fmla="*/ 2708813 w 3478528"/>
              <a:gd name="connsiteY206" fmla="*/ 232314 h 696754"/>
              <a:gd name="connsiteX207" fmla="*/ 2708813 w 3478528"/>
              <a:gd name="connsiteY207" fmla="*/ 232505 h 696754"/>
              <a:gd name="connsiteX208" fmla="*/ 2703955 w 3478528"/>
              <a:gd name="connsiteY208" fmla="*/ 242030 h 696754"/>
              <a:gd name="connsiteX209" fmla="*/ 2712051 w 3478528"/>
              <a:gd name="connsiteY209" fmla="*/ 244030 h 696754"/>
              <a:gd name="connsiteX210" fmla="*/ 2714242 w 3478528"/>
              <a:gd name="connsiteY210" fmla="*/ 239077 h 696754"/>
              <a:gd name="connsiteX211" fmla="*/ 2708813 w 3478528"/>
              <a:gd name="connsiteY211" fmla="*/ 232314 h 696754"/>
              <a:gd name="connsiteX212" fmla="*/ 2644900 w 3478528"/>
              <a:gd name="connsiteY212" fmla="*/ 229076 h 696754"/>
              <a:gd name="connsiteX213" fmla="*/ 2640614 w 3478528"/>
              <a:gd name="connsiteY213" fmla="*/ 232695 h 696754"/>
              <a:gd name="connsiteX214" fmla="*/ 2649758 w 3478528"/>
              <a:gd name="connsiteY214" fmla="*/ 246030 h 696754"/>
              <a:gd name="connsiteX215" fmla="*/ 2655282 w 3478528"/>
              <a:gd name="connsiteY215" fmla="*/ 241363 h 696754"/>
              <a:gd name="connsiteX216" fmla="*/ 2805777 w 3478528"/>
              <a:gd name="connsiteY216" fmla="*/ 221360 h 696754"/>
              <a:gd name="connsiteX217" fmla="*/ 2805301 w 3478528"/>
              <a:gd name="connsiteY217" fmla="*/ 222694 h 696754"/>
              <a:gd name="connsiteX218" fmla="*/ 2807492 w 3478528"/>
              <a:gd name="connsiteY218" fmla="*/ 222313 h 696754"/>
              <a:gd name="connsiteX219" fmla="*/ 2512217 w 3478528"/>
              <a:gd name="connsiteY219" fmla="*/ 219741 h 696754"/>
              <a:gd name="connsiteX220" fmla="*/ 2505549 w 3478528"/>
              <a:gd name="connsiteY220" fmla="*/ 236410 h 696754"/>
              <a:gd name="connsiteX221" fmla="*/ 2510502 w 3478528"/>
              <a:gd name="connsiteY221" fmla="*/ 238791 h 696754"/>
              <a:gd name="connsiteX222" fmla="*/ 2519361 w 3478528"/>
              <a:gd name="connsiteY222" fmla="*/ 224504 h 696754"/>
              <a:gd name="connsiteX223" fmla="*/ 2762248 w 3478528"/>
              <a:gd name="connsiteY223" fmla="*/ 218693 h 696754"/>
              <a:gd name="connsiteX224" fmla="*/ 2777298 w 3478528"/>
              <a:gd name="connsiteY224" fmla="*/ 242696 h 696754"/>
              <a:gd name="connsiteX225" fmla="*/ 2786251 w 3478528"/>
              <a:gd name="connsiteY225" fmla="*/ 234981 h 696754"/>
              <a:gd name="connsiteX226" fmla="*/ 2762248 w 3478528"/>
              <a:gd name="connsiteY226" fmla="*/ 218693 h 696754"/>
              <a:gd name="connsiteX227" fmla="*/ 2692239 w 3478528"/>
              <a:gd name="connsiteY227" fmla="*/ 213264 h 696754"/>
              <a:gd name="connsiteX228" fmla="*/ 2684810 w 3478528"/>
              <a:gd name="connsiteY228" fmla="*/ 221932 h 696754"/>
              <a:gd name="connsiteX229" fmla="*/ 2691477 w 3478528"/>
              <a:gd name="connsiteY229" fmla="*/ 226980 h 696754"/>
              <a:gd name="connsiteX230" fmla="*/ 2701764 w 3478528"/>
              <a:gd name="connsiteY230" fmla="*/ 218789 h 696754"/>
              <a:gd name="connsiteX231" fmla="*/ 2701764 w 3478528"/>
              <a:gd name="connsiteY231" fmla="*/ 218598 h 696754"/>
              <a:gd name="connsiteX232" fmla="*/ 2692239 w 3478528"/>
              <a:gd name="connsiteY232" fmla="*/ 213264 h 696754"/>
              <a:gd name="connsiteX233" fmla="*/ 3217734 w 3478528"/>
              <a:gd name="connsiteY233" fmla="*/ 210312 h 696754"/>
              <a:gd name="connsiteX234" fmla="*/ 3223830 w 3478528"/>
              <a:gd name="connsiteY234" fmla="*/ 212217 h 696754"/>
              <a:gd name="connsiteX235" fmla="*/ 3217258 w 3478528"/>
              <a:gd name="connsiteY235" fmla="*/ 235934 h 696754"/>
              <a:gd name="connsiteX236" fmla="*/ 3209352 w 3478528"/>
              <a:gd name="connsiteY236" fmla="*/ 233457 h 696754"/>
              <a:gd name="connsiteX237" fmla="*/ 3005136 w 3478528"/>
              <a:gd name="connsiteY237" fmla="*/ 199073 h 696754"/>
              <a:gd name="connsiteX238" fmla="*/ 3008851 w 3478528"/>
              <a:gd name="connsiteY238" fmla="*/ 203073 h 696754"/>
              <a:gd name="connsiteX239" fmla="*/ 3001611 w 3478528"/>
              <a:gd name="connsiteY239" fmla="*/ 208121 h 696754"/>
              <a:gd name="connsiteX240" fmla="*/ 3000087 w 3478528"/>
              <a:gd name="connsiteY240" fmla="*/ 202025 h 696754"/>
              <a:gd name="connsiteX241" fmla="*/ 3005136 w 3478528"/>
              <a:gd name="connsiteY241" fmla="*/ 199073 h 696754"/>
              <a:gd name="connsiteX242" fmla="*/ 3062761 w 3478528"/>
              <a:gd name="connsiteY242" fmla="*/ 177832 h 696754"/>
              <a:gd name="connsiteX243" fmla="*/ 3073144 w 3478528"/>
              <a:gd name="connsiteY243" fmla="*/ 182118 h 696754"/>
              <a:gd name="connsiteX244" fmla="*/ 3062380 w 3478528"/>
              <a:gd name="connsiteY244" fmla="*/ 190976 h 696754"/>
              <a:gd name="connsiteX245" fmla="*/ 3055046 w 3478528"/>
              <a:gd name="connsiteY245" fmla="*/ 186118 h 696754"/>
              <a:gd name="connsiteX246" fmla="*/ 3062761 w 3478528"/>
              <a:gd name="connsiteY246" fmla="*/ 177832 h 696754"/>
              <a:gd name="connsiteX247" fmla="*/ 2827970 w 3478528"/>
              <a:gd name="connsiteY247" fmla="*/ 175070 h 696754"/>
              <a:gd name="connsiteX248" fmla="*/ 2830923 w 3478528"/>
              <a:gd name="connsiteY248" fmla="*/ 183832 h 696754"/>
              <a:gd name="connsiteX249" fmla="*/ 2829113 w 3478528"/>
              <a:gd name="connsiteY249" fmla="*/ 185356 h 696754"/>
              <a:gd name="connsiteX250" fmla="*/ 2824446 w 3478528"/>
              <a:gd name="connsiteY250" fmla="*/ 178117 h 696754"/>
              <a:gd name="connsiteX251" fmla="*/ 2827970 w 3478528"/>
              <a:gd name="connsiteY251" fmla="*/ 175070 h 696754"/>
              <a:gd name="connsiteX252" fmla="*/ 3331843 w 3478528"/>
              <a:gd name="connsiteY252" fmla="*/ 170688 h 696754"/>
              <a:gd name="connsiteX253" fmla="*/ 3334891 w 3478528"/>
              <a:gd name="connsiteY253" fmla="*/ 175831 h 696754"/>
              <a:gd name="connsiteX254" fmla="*/ 3322032 w 3478528"/>
              <a:gd name="connsiteY254" fmla="*/ 184689 h 696754"/>
              <a:gd name="connsiteX255" fmla="*/ 3318222 w 3478528"/>
              <a:gd name="connsiteY255" fmla="*/ 177355 h 696754"/>
              <a:gd name="connsiteX256" fmla="*/ 3207542 w 3478528"/>
              <a:gd name="connsiteY256" fmla="*/ 164878 h 696754"/>
              <a:gd name="connsiteX257" fmla="*/ 3209352 w 3478528"/>
              <a:gd name="connsiteY257" fmla="*/ 170307 h 696754"/>
              <a:gd name="connsiteX258" fmla="*/ 3193636 w 3478528"/>
              <a:gd name="connsiteY258" fmla="*/ 177546 h 696754"/>
              <a:gd name="connsiteX259" fmla="*/ 3190778 w 3478528"/>
              <a:gd name="connsiteY259" fmla="*/ 168878 h 696754"/>
              <a:gd name="connsiteX260" fmla="*/ 3142677 w 3478528"/>
              <a:gd name="connsiteY260" fmla="*/ 154972 h 696754"/>
              <a:gd name="connsiteX261" fmla="*/ 3147915 w 3478528"/>
              <a:gd name="connsiteY261" fmla="*/ 166782 h 696754"/>
              <a:gd name="connsiteX262" fmla="*/ 3141438 w 3478528"/>
              <a:gd name="connsiteY262" fmla="*/ 171831 h 696754"/>
              <a:gd name="connsiteX263" fmla="*/ 3136867 w 3478528"/>
              <a:gd name="connsiteY263" fmla="*/ 166021 h 696754"/>
              <a:gd name="connsiteX264" fmla="*/ 3142677 w 3478528"/>
              <a:gd name="connsiteY264" fmla="*/ 154972 h 696754"/>
              <a:gd name="connsiteX265" fmla="*/ 2644171 w 3478528"/>
              <a:gd name="connsiteY265" fmla="*/ 142758 h 696754"/>
              <a:gd name="connsiteX266" fmla="*/ 2629469 w 3478528"/>
              <a:gd name="connsiteY266" fmla="*/ 150494 h 696754"/>
              <a:gd name="connsiteX267" fmla="*/ 2677094 w 3478528"/>
              <a:gd name="connsiteY267" fmla="*/ 172307 h 696754"/>
              <a:gd name="connsiteX268" fmla="*/ 2644171 w 3478528"/>
              <a:gd name="connsiteY268" fmla="*/ 142758 h 696754"/>
              <a:gd name="connsiteX269" fmla="*/ 2305905 w 3478528"/>
              <a:gd name="connsiteY269" fmla="*/ 140493 h 696754"/>
              <a:gd name="connsiteX270" fmla="*/ 2302762 w 3478528"/>
              <a:gd name="connsiteY270" fmla="*/ 144875 h 696754"/>
              <a:gd name="connsiteX271" fmla="*/ 2305334 w 3478528"/>
              <a:gd name="connsiteY271" fmla="*/ 149447 h 696754"/>
              <a:gd name="connsiteX272" fmla="*/ 2308763 w 3478528"/>
              <a:gd name="connsiteY272" fmla="*/ 145160 h 696754"/>
              <a:gd name="connsiteX273" fmla="*/ 2604514 w 3478528"/>
              <a:gd name="connsiteY273" fmla="*/ 138969 h 696754"/>
              <a:gd name="connsiteX274" fmla="*/ 2602490 w 3478528"/>
              <a:gd name="connsiteY274" fmla="*/ 150340 h 696754"/>
              <a:gd name="connsiteX275" fmla="*/ 2600038 w 3478528"/>
              <a:gd name="connsiteY275" fmla="*/ 165064 h 696754"/>
              <a:gd name="connsiteX276" fmla="*/ 2599370 w 3478528"/>
              <a:gd name="connsiteY276" fmla="*/ 166496 h 696754"/>
              <a:gd name="connsiteX277" fmla="*/ 2599752 w 3478528"/>
              <a:gd name="connsiteY277" fmla="*/ 166782 h 696754"/>
              <a:gd name="connsiteX278" fmla="*/ 2600038 w 3478528"/>
              <a:gd name="connsiteY278" fmla="*/ 165064 h 696754"/>
              <a:gd name="connsiteX279" fmla="*/ 2611944 w 3478528"/>
              <a:gd name="connsiteY279" fmla="*/ 139541 h 696754"/>
              <a:gd name="connsiteX280" fmla="*/ 2604514 w 3478528"/>
              <a:gd name="connsiteY280" fmla="*/ 138969 h 696754"/>
              <a:gd name="connsiteX281" fmla="*/ 2695002 w 3478528"/>
              <a:gd name="connsiteY281" fmla="*/ 138684 h 696754"/>
              <a:gd name="connsiteX282" fmla="*/ 2691382 w 3478528"/>
              <a:gd name="connsiteY282" fmla="*/ 173640 h 696754"/>
              <a:gd name="connsiteX283" fmla="*/ 2724624 w 3478528"/>
              <a:gd name="connsiteY283" fmla="*/ 141541 h 696754"/>
              <a:gd name="connsiteX284" fmla="*/ 2769487 w 3478528"/>
              <a:gd name="connsiteY284" fmla="*/ 135743 h 696754"/>
              <a:gd name="connsiteX285" fmla="*/ 2744151 w 3478528"/>
              <a:gd name="connsiteY285" fmla="*/ 139255 h 696754"/>
              <a:gd name="connsiteX286" fmla="*/ 2768344 w 3478528"/>
              <a:gd name="connsiteY286" fmla="*/ 174783 h 696754"/>
              <a:gd name="connsiteX287" fmla="*/ 2787394 w 3478528"/>
              <a:gd name="connsiteY287" fmla="*/ 147446 h 696754"/>
              <a:gd name="connsiteX288" fmla="*/ 2769487 w 3478528"/>
              <a:gd name="connsiteY288" fmla="*/ 135743 h 696754"/>
              <a:gd name="connsiteX289" fmla="*/ 3358228 w 3478528"/>
              <a:gd name="connsiteY289" fmla="*/ 132398 h 696754"/>
              <a:gd name="connsiteX290" fmla="*/ 3360323 w 3478528"/>
              <a:gd name="connsiteY290" fmla="*/ 134779 h 696754"/>
              <a:gd name="connsiteX291" fmla="*/ 3354322 w 3478528"/>
              <a:gd name="connsiteY291" fmla="*/ 136970 h 696754"/>
              <a:gd name="connsiteX292" fmla="*/ 3352608 w 3478528"/>
              <a:gd name="connsiteY292" fmla="*/ 134112 h 696754"/>
              <a:gd name="connsiteX293" fmla="*/ 3358228 w 3478528"/>
              <a:gd name="connsiteY293" fmla="*/ 132398 h 696754"/>
              <a:gd name="connsiteX294" fmla="*/ 2471640 w 3478528"/>
              <a:gd name="connsiteY294" fmla="*/ 131730 h 696754"/>
              <a:gd name="connsiteX295" fmla="*/ 2436112 w 3478528"/>
              <a:gd name="connsiteY295" fmla="*/ 151447 h 696754"/>
              <a:gd name="connsiteX296" fmla="*/ 2471640 w 3478528"/>
              <a:gd name="connsiteY296" fmla="*/ 131730 h 696754"/>
              <a:gd name="connsiteX297" fmla="*/ 2499929 w 3478528"/>
              <a:gd name="connsiteY297" fmla="*/ 130968 h 696754"/>
              <a:gd name="connsiteX298" fmla="*/ 2487071 w 3478528"/>
              <a:gd name="connsiteY298" fmla="*/ 160401 h 696754"/>
              <a:gd name="connsiteX299" fmla="*/ 2487071 w 3478528"/>
              <a:gd name="connsiteY299" fmla="*/ 160115 h 696754"/>
              <a:gd name="connsiteX300" fmla="*/ 2499929 w 3478528"/>
              <a:gd name="connsiteY300" fmla="*/ 130968 h 696754"/>
              <a:gd name="connsiteX301" fmla="*/ 2546793 w 3478528"/>
              <a:gd name="connsiteY301" fmla="*/ 126110 h 696754"/>
              <a:gd name="connsiteX302" fmla="*/ 2512598 w 3478528"/>
              <a:gd name="connsiteY302" fmla="*/ 156686 h 696754"/>
              <a:gd name="connsiteX303" fmla="*/ 2546793 w 3478528"/>
              <a:gd name="connsiteY303" fmla="*/ 126110 h 696754"/>
              <a:gd name="connsiteX304" fmla="*/ 2582416 w 3478528"/>
              <a:gd name="connsiteY304" fmla="*/ 125063 h 696754"/>
              <a:gd name="connsiteX305" fmla="*/ 2572891 w 3478528"/>
              <a:gd name="connsiteY305" fmla="*/ 135826 h 696754"/>
              <a:gd name="connsiteX306" fmla="*/ 2572701 w 3478528"/>
              <a:gd name="connsiteY306" fmla="*/ 156781 h 696754"/>
              <a:gd name="connsiteX307" fmla="*/ 2577844 w 3478528"/>
              <a:gd name="connsiteY307" fmla="*/ 158972 h 696754"/>
              <a:gd name="connsiteX308" fmla="*/ 2589369 w 3478528"/>
              <a:gd name="connsiteY308" fmla="*/ 137445 h 696754"/>
              <a:gd name="connsiteX309" fmla="*/ 2582416 w 3478528"/>
              <a:gd name="connsiteY309" fmla="*/ 125063 h 696754"/>
              <a:gd name="connsiteX310" fmla="*/ 3229925 w 3478528"/>
              <a:gd name="connsiteY310" fmla="*/ 124968 h 696754"/>
              <a:gd name="connsiteX311" fmla="*/ 3238688 w 3478528"/>
              <a:gd name="connsiteY311" fmla="*/ 138017 h 696754"/>
              <a:gd name="connsiteX312" fmla="*/ 3231449 w 3478528"/>
              <a:gd name="connsiteY312" fmla="*/ 143446 h 696754"/>
              <a:gd name="connsiteX313" fmla="*/ 3224782 w 3478528"/>
              <a:gd name="connsiteY313" fmla="*/ 127920 h 696754"/>
              <a:gd name="connsiteX314" fmla="*/ 2358674 w 3478528"/>
              <a:gd name="connsiteY314" fmla="*/ 118681 h 696754"/>
              <a:gd name="connsiteX315" fmla="*/ 2343243 w 3478528"/>
              <a:gd name="connsiteY315" fmla="*/ 133730 h 696754"/>
              <a:gd name="connsiteX316" fmla="*/ 2352768 w 3478528"/>
              <a:gd name="connsiteY316" fmla="*/ 138493 h 696754"/>
              <a:gd name="connsiteX317" fmla="*/ 2358674 w 3478528"/>
              <a:gd name="connsiteY317" fmla="*/ 118681 h 696754"/>
              <a:gd name="connsiteX318" fmla="*/ 2429635 w 3478528"/>
              <a:gd name="connsiteY318" fmla="*/ 115728 h 696754"/>
              <a:gd name="connsiteX319" fmla="*/ 2413252 w 3478528"/>
              <a:gd name="connsiteY319" fmla="*/ 125634 h 696754"/>
              <a:gd name="connsiteX320" fmla="*/ 2416681 w 3478528"/>
              <a:gd name="connsiteY320" fmla="*/ 130016 h 696754"/>
              <a:gd name="connsiteX321" fmla="*/ 2425158 w 3478528"/>
              <a:gd name="connsiteY321" fmla="*/ 128396 h 696754"/>
              <a:gd name="connsiteX322" fmla="*/ 2429635 w 3478528"/>
              <a:gd name="connsiteY322" fmla="*/ 115728 h 696754"/>
              <a:gd name="connsiteX323" fmla="*/ 2842758 w 3478528"/>
              <a:gd name="connsiteY323" fmla="*/ 105227 h 696754"/>
              <a:gd name="connsiteX324" fmla="*/ 2815017 w 3478528"/>
              <a:gd name="connsiteY324" fmla="*/ 148018 h 696754"/>
              <a:gd name="connsiteX325" fmla="*/ 2841877 w 3478528"/>
              <a:gd name="connsiteY325" fmla="*/ 123729 h 696754"/>
              <a:gd name="connsiteX326" fmla="*/ 2829018 w 3478528"/>
              <a:gd name="connsiteY326" fmla="*/ 156305 h 696754"/>
              <a:gd name="connsiteX327" fmla="*/ 2809968 w 3478528"/>
              <a:gd name="connsiteY327" fmla="*/ 160496 h 696754"/>
              <a:gd name="connsiteX328" fmla="*/ 2793395 w 3478528"/>
              <a:gd name="connsiteY328" fmla="*/ 178784 h 696754"/>
              <a:gd name="connsiteX329" fmla="*/ 2808825 w 3478528"/>
              <a:gd name="connsiteY329" fmla="*/ 197834 h 696754"/>
              <a:gd name="connsiteX330" fmla="*/ 2829209 w 3478528"/>
              <a:gd name="connsiteY330" fmla="*/ 185927 h 696754"/>
              <a:gd name="connsiteX331" fmla="*/ 2830923 w 3478528"/>
              <a:gd name="connsiteY331" fmla="*/ 184118 h 696754"/>
              <a:gd name="connsiteX332" fmla="*/ 2874643 w 3478528"/>
              <a:gd name="connsiteY332" fmla="*/ 155543 h 696754"/>
              <a:gd name="connsiteX333" fmla="*/ 2874643 w 3478528"/>
              <a:gd name="connsiteY333" fmla="*/ 120015 h 696754"/>
              <a:gd name="connsiteX334" fmla="*/ 2842758 w 3478528"/>
              <a:gd name="connsiteY334" fmla="*/ 105227 h 696754"/>
              <a:gd name="connsiteX335" fmla="*/ 3131342 w 3478528"/>
              <a:gd name="connsiteY335" fmla="*/ 104775 h 696754"/>
              <a:gd name="connsiteX336" fmla="*/ 3144201 w 3478528"/>
              <a:gd name="connsiteY336" fmla="*/ 113157 h 696754"/>
              <a:gd name="connsiteX337" fmla="*/ 3130866 w 3478528"/>
              <a:gd name="connsiteY337" fmla="*/ 126206 h 696754"/>
              <a:gd name="connsiteX338" fmla="*/ 3123627 w 3478528"/>
              <a:gd name="connsiteY338" fmla="*/ 120110 h 696754"/>
              <a:gd name="connsiteX339" fmla="*/ 3071334 w 3478528"/>
              <a:gd name="connsiteY339" fmla="*/ 104775 h 696754"/>
              <a:gd name="connsiteX340" fmla="*/ 3079240 w 3478528"/>
              <a:gd name="connsiteY340" fmla="*/ 107251 h 696754"/>
              <a:gd name="connsiteX341" fmla="*/ 3045807 w 3478528"/>
              <a:gd name="connsiteY341" fmla="*/ 145351 h 696754"/>
              <a:gd name="connsiteX342" fmla="*/ 3048474 w 3478528"/>
              <a:gd name="connsiteY342" fmla="*/ 108394 h 696754"/>
              <a:gd name="connsiteX343" fmla="*/ 3071334 w 3478528"/>
              <a:gd name="connsiteY343" fmla="*/ 104775 h 696754"/>
              <a:gd name="connsiteX344" fmla="*/ 2754723 w 3478528"/>
              <a:gd name="connsiteY344" fmla="*/ 100202 h 696754"/>
              <a:gd name="connsiteX345" fmla="*/ 2745198 w 3478528"/>
              <a:gd name="connsiteY345" fmla="*/ 134016 h 696754"/>
              <a:gd name="connsiteX346" fmla="*/ 2754723 w 3478528"/>
              <a:gd name="connsiteY346" fmla="*/ 100202 h 696754"/>
              <a:gd name="connsiteX347" fmla="*/ 2614896 w 3478528"/>
              <a:gd name="connsiteY347" fmla="*/ 93154 h 696754"/>
              <a:gd name="connsiteX348" fmla="*/ 2597751 w 3478528"/>
              <a:gd name="connsiteY348" fmla="*/ 104298 h 696754"/>
              <a:gd name="connsiteX349" fmla="*/ 2601371 w 3478528"/>
              <a:gd name="connsiteY349" fmla="*/ 110585 h 696754"/>
              <a:gd name="connsiteX350" fmla="*/ 2619754 w 3478528"/>
              <a:gd name="connsiteY350" fmla="*/ 101822 h 696754"/>
              <a:gd name="connsiteX351" fmla="*/ 3175061 w 3478528"/>
              <a:gd name="connsiteY351" fmla="*/ 89916 h 696754"/>
              <a:gd name="connsiteX352" fmla="*/ 3162869 w 3478528"/>
              <a:gd name="connsiteY352" fmla="*/ 119824 h 696754"/>
              <a:gd name="connsiteX353" fmla="*/ 3175061 w 3478528"/>
              <a:gd name="connsiteY353" fmla="*/ 89916 h 696754"/>
              <a:gd name="connsiteX354" fmla="*/ 2419443 w 3478528"/>
              <a:gd name="connsiteY354" fmla="*/ 87344 h 696754"/>
              <a:gd name="connsiteX355" fmla="*/ 2410109 w 3478528"/>
              <a:gd name="connsiteY355" fmla="*/ 99631 h 696754"/>
              <a:gd name="connsiteX356" fmla="*/ 2416205 w 3478528"/>
              <a:gd name="connsiteY356" fmla="*/ 104393 h 696754"/>
              <a:gd name="connsiteX357" fmla="*/ 2423729 w 3478528"/>
              <a:gd name="connsiteY357" fmla="*/ 90106 h 696754"/>
              <a:gd name="connsiteX358" fmla="*/ 3112387 w 3478528"/>
              <a:gd name="connsiteY358" fmla="*/ 85440 h 696754"/>
              <a:gd name="connsiteX359" fmla="*/ 3114292 w 3478528"/>
              <a:gd name="connsiteY359" fmla="*/ 88583 h 696754"/>
              <a:gd name="connsiteX360" fmla="*/ 3111339 w 3478528"/>
              <a:gd name="connsiteY360" fmla="*/ 87725 h 696754"/>
              <a:gd name="connsiteX361" fmla="*/ 2362865 w 3478528"/>
              <a:gd name="connsiteY361" fmla="*/ 83153 h 696754"/>
              <a:gd name="connsiteX362" fmla="*/ 2354292 w 3478528"/>
              <a:gd name="connsiteY362" fmla="*/ 101822 h 696754"/>
              <a:gd name="connsiteX363" fmla="*/ 2360102 w 3478528"/>
              <a:gd name="connsiteY363" fmla="*/ 106203 h 696754"/>
              <a:gd name="connsiteX364" fmla="*/ 2367532 w 3478528"/>
              <a:gd name="connsiteY364" fmla="*/ 96678 h 696754"/>
              <a:gd name="connsiteX365" fmla="*/ 2367532 w 3478528"/>
              <a:gd name="connsiteY365" fmla="*/ 84010 h 696754"/>
              <a:gd name="connsiteX366" fmla="*/ 2564985 w 3478528"/>
              <a:gd name="connsiteY366" fmla="*/ 75628 h 696754"/>
              <a:gd name="connsiteX367" fmla="*/ 2539553 w 3478528"/>
              <a:gd name="connsiteY367" fmla="*/ 101060 h 696754"/>
              <a:gd name="connsiteX368" fmla="*/ 2569367 w 3478528"/>
              <a:gd name="connsiteY368" fmla="*/ 84105 h 696754"/>
              <a:gd name="connsiteX369" fmla="*/ 3155917 w 3478528"/>
              <a:gd name="connsiteY369" fmla="*/ 65055 h 696754"/>
              <a:gd name="connsiteX370" fmla="*/ 3161917 w 3478528"/>
              <a:gd name="connsiteY370" fmla="*/ 69722 h 696754"/>
              <a:gd name="connsiteX371" fmla="*/ 3155155 w 3478528"/>
              <a:gd name="connsiteY371" fmla="*/ 75533 h 696754"/>
              <a:gd name="connsiteX372" fmla="*/ 3147249 w 3478528"/>
              <a:gd name="connsiteY372" fmla="*/ 71056 h 696754"/>
              <a:gd name="connsiteX373" fmla="*/ 3155917 w 3478528"/>
              <a:gd name="connsiteY373" fmla="*/ 65055 h 696754"/>
              <a:gd name="connsiteX374" fmla="*/ 3000088 w 3478528"/>
              <a:gd name="connsiteY374" fmla="*/ 58007 h 696754"/>
              <a:gd name="connsiteX375" fmla="*/ 3002945 w 3478528"/>
              <a:gd name="connsiteY375" fmla="*/ 62293 h 696754"/>
              <a:gd name="connsiteX376" fmla="*/ 2998373 w 3478528"/>
              <a:gd name="connsiteY376" fmla="*/ 65437 h 696754"/>
              <a:gd name="connsiteX377" fmla="*/ 2994468 w 3478528"/>
              <a:gd name="connsiteY377" fmla="*/ 59150 h 696754"/>
              <a:gd name="connsiteX378" fmla="*/ 3000088 w 3478528"/>
              <a:gd name="connsiteY378" fmla="*/ 58007 h 696754"/>
              <a:gd name="connsiteX379" fmla="*/ 2981990 w 3478528"/>
              <a:gd name="connsiteY379" fmla="*/ 37528 h 696754"/>
              <a:gd name="connsiteX380" fmla="*/ 2985609 w 3478528"/>
              <a:gd name="connsiteY380" fmla="*/ 42481 h 696754"/>
              <a:gd name="connsiteX381" fmla="*/ 2977513 w 3478528"/>
              <a:gd name="connsiteY381" fmla="*/ 45815 h 696754"/>
              <a:gd name="connsiteX382" fmla="*/ 2976465 w 3478528"/>
              <a:gd name="connsiteY382" fmla="*/ 40195 h 696754"/>
              <a:gd name="connsiteX383" fmla="*/ 2981990 w 3478528"/>
              <a:gd name="connsiteY383" fmla="*/ 37528 h 696754"/>
              <a:gd name="connsiteX384" fmla="*/ 2864356 w 3478528"/>
              <a:gd name="connsiteY384" fmla="*/ 29051 h 696754"/>
              <a:gd name="connsiteX385" fmla="*/ 2886835 w 3478528"/>
              <a:gd name="connsiteY385" fmla="*/ 30956 h 696754"/>
              <a:gd name="connsiteX386" fmla="*/ 2886835 w 3478528"/>
              <a:gd name="connsiteY386" fmla="*/ 34099 h 696754"/>
              <a:gd name="connsiteX387" fmla="*/ 2864356 w 3478528"/>
              <a:gd name="connsiteY387" fmla="*/ 34099 h 696754"/>
              <a:gd name="connsiteX388" fmla="*/ 2940270 w 3478528"/>
              <a:gd name="connsiteY388" fmla="*/ 25337 h 696754"/>
              <a:gd name="connsiteX389" fmla="*/ 2951509 w 3478528"/>
              <a:gd name="connsiteY389" fmla="*/ 39434 h 696754"/>
              <a:gd name="connsiteX390" fmla="*/ 2941984 w 3478528"/>
              <a:gd name="connsiteY390" fmla="*/ 51150 h 696754"/>
              <a:gd name="connsiteX391" fmla="*/ 2915505 w 3478528"/>
              <a:gd name="connsiteY391" fmla="*/ 58198 h 696754"/>
              <a:gd name="connsiteX392" fmla="*/ 2922077 w 3478528"/>
              <a:gd name="connsiteY392" fmla="*/ 28480 h 696754"/>
              <a:gd name="connsiteX393" fmla="*/ 2940270 w 3478528"/>
              <a:gd name="connsiteY393" fmla="*/ 25337 h 696754"/>
              <a:gd name="connsiteX394" fmla="*/ 2676809 w 3478528"/>
              <a:gd name="connsiteY394" fmla="*/ 16955 h 696754"/>
              <a:gd name="connsiteX395" fmla="*/ 2679571 w 3478528"/>
              <a:gd name="connsiteY395" fmla="*/ 20574 h 696754"/>
              <a:gd name="connsiteX396" fmla="*/ 2674523 w 3478528"/>
              <a:gd name="connsiteY396" fmla="*/ 22098 h 696754"/>
              <a:gd name="connsiteX397" fmla="*/ 2671570 w 3478528"/>
              <a:gd name="connsiteY397" fmla="*/ 18669 h 696754"/>
              <a:gd name="connsiteX398" fmla="*/ 2676809 w 3478528"/>
              <a:gd name="connsiteY398" fmla="*/ 16955 h 696754"/>
              <a:gd name="connsiteX399" fmla="*/ 2711479 w 3478528"/>
              <a:gd name="connsiteY399" fmla="*/ 10192 h 696754"/>
              <a:gd name="connsiteX400" fmla="*/ 2709288 w 3478528"/>
              <a:gd name="connsiteY400" fmla="*/ 34957 h 696754"/>
              <a:gd name="connsiteX401" fmla="*/ 2734720 w 3478528"/>
              <a:gd name="connsiteY401" fmla="*/ 39814 h 696754"/>
              <a:gd name="connsiteX402" fmla="*/ 2729291 w 3478528"/>
              <a:gd name="connsiteY402" fmla="*/ 47339 h 696754"/>
              <a:gd name="connsiteX403" fmla="*/ 2719766 w 3478528"/>
              <a:gd name="connsiteY403" fmla="*/ 50578 h 696754"/>
              <a:gd name="connsiteX404" fmla="*/ 2699192 w 3478528"/>
              <a:gd name="connsiteY404" fmla="*/ 44482 h 696754"/>
              <a:gd name="connsiteX405" fmla="*/ 2674046 w 3478528"/>
              <a:gd name="connsiteY405" fmla="*/ 44482 h 696754"/>
              <a:gd name="connsiteX406" fmla="*/ 1722404 w 3478528"/>
              <a:gd name="connsiteY406" fmla="*/ 0 h 696754"/>
              <a:gd name="connsiteX407" fmla="*/ 1722404 w 3478528"/>
              <a:gd name="connsiteY407" fmla="*/ 17144 h 696754"/>
              <a:gd name="connsiteX408" fmla="*/ 1871756 w 3478528"/>
              <a:gd name="connsiteY408" fmla="*/ 25908 h 696754"/>
              <a:gd name="connsiteX409" fmla="*/ 1921381 w 3478528"/>
              <a:gd name="connsiteY409" fmla="*/ 14382 h 696754"/>
              <a:gd name="connsiteX410" fmla="*/ 1984055 w 3478528"/>
              <a:gd name="connsiteY410" fmla="*/ 2381 h 696754"/>
              <a:gd name="connsiteX411" fmla="*/ 1989009 w 3478528"/>
              <a:gd name="connsiteY411" fmla="*/ 2381 h 696754"/>
              <a:gd name="connsiteX412" fmla="*/ 2039205 w 3478528"/>
              <a:gd name="connsiteY412" fmla="*/ 14096 h 696754"/>
              <a:gd name="connsiteX413" fmla="*/ 2077972 w 3478528"/>
              <a:gd name="connsiteY413" fmla="*/ 45243 h 696754"/>
              <a:gd name="connsiteX414" fmla="*/ 2137218 w 3478528"/>
              <a:gd name="connsiteY414" fmla="*/ 13525 h 696754"/>
              <a:gd name="connsiteX415" fmla="*/ 2202750 w 3478528"/>
              <a:gd name="connsiteY415" fmla="*/ 13525 h 696754"/>
              <a:gd name="connsiteX416" fmla="*/ 2268567 w 3478528"/>
              <a:gd name="connsiteY416" fmla="*/ 14287 h 696754"/>
              <a:gd name="connsiteX417" fmla="*/ 2263805 w 3478528"/>
              <a:gd name="connsiteY417" fmla="*/ 33337 h 696754"/>
              <a:gd name="connsiteX418" fmla="*/ 2319907 w 3478528"/>
              <a:gd name="connsiteY418" fmla="*/ 16192 h 696754"/>
              <a:gd name="connsiteX419" fmla="*/ 2352387 w 3478528"/>
              <a:gd name="connsiteY419" fmla="*/ 20859 h 696754"/>
              <a:gd name="connsiteX420" fmla="*/ 2349911 w 3478528"/>
              <a:gd name="connsiteY420" fmla="*/ 38290 h 696754"/>
              <a:gd name="connsiteX421" fmla="*/ 2399345 w 3478528"/>
              <a:gd name="connsiteY421" fmla="*/ 20002 h 696754"/>
              <a:gd name="connsiteX422" fmla="*/ 2438684 w 3478528"/>
              <a:gd name="connsiteY422" fmla="*/ 36004 h 696754"/>
              <a:gd name="connsiteX423" fmla="*/ 2438684 w 3478528"/>
              <a:gd name="connsiteY423" fmla="*/ 57721 h 696754"/>
              <a:gd name="connsiteX424" fmla="*/ 2462306 w 3478528"/>
              <a:gd name="connsiteY424" fmla="*/ 56102 h 696754"/>
              <a:gd name="connsiteX425" fmla="*/ 2456972 w 3478528"/>
              <a:gd name="connsiteY425" fmla="*/ 82010 h 696754"/>
              <a:gd name="connsiteX426" fmla="*/ 2468211 w 3478528"/>
              <a:gd name="connsiteY426" fmla="*/ 78485 h 696754"/>
              <a:gd name="connsiteX427" fmla="*/ 2500692 w 3478528"/>
              <a:gd name="connsiteY427" fmla="*/ 44767 h 696754"/>
              <a:gd name="connsiteX428" fmla="*/ 2525552 w 3478528"/>
              <a:gd name="connsiteY428" fmla="*/ 46482 h 696754"/>
              <a:gd name="connsiteX429" fmla="*/ 2511360 w 3478528"/>
              <a:gd name="connsiteY429" fmla="*/ 63531 h 696754"/>
              <a:gd name="connsiteX430" fmla="*/ 2533172 w 3478528"/>
              <a:gd name="connsiteY430" fmla="*/ 116681 h 696754"/>
              <a:gd name="connsiteX431" fmla="*/ 2522218 w 3478528"/>
              <a:gd name="connsiteY431" fmla="*/ 84201 h 696754"/>
              <a:gd name="connsiteX432" fmla="*/ 2554698 w 3478528"/>
              <a:gd name="connsiteY432" fmla="*/ 32575 h 696754"/>
              <a:gd name="connsiteX433" fmla="*/ 2578606 w 3478528"/>
              <a:gd name="connsiteY433" fmla="*/ 36290 h 696754"/>
              <a:gd name="connsiteX434" fmla="*/ 2609562 w 3478528"/>
              <a:gd name="connsiteY434" fmla="*/ 66960 h 696754"/>
              <a:gd name="connsiteX435" fmla="*/ 2639566 w 3478528"/>
              <a:gd name="connsiteY435" fmla="*/ 23241 h 696754"/>
              <a:gd name="connsiteX436" fmla="*/ 2644614 w 3478528"/>
              <a:gd name="connsiteY436" fmla="*/ 89916 h 696754"/>
              <a:gd name="connsiteX437" fmla="*/ 2668427 w 3478528"/>
              <a:gd name="connsiteY437" fmla="*/ 75533 h 696754"/>
              <a:gd name="connsiteX438" fmla="*/ 2693192 w 3478528"/>
              <a:gd name="connsiteY438" fmla="*/ 104108 h 696754"/>
              <a:gd name="connsiteX439" fmla="*/ 2705384 w 3478528"/>
              <a:gd name="connsiteY439" fmla="*/ 86677 h 696754"/>
              <a:gd name="connsiteX440" fmla="*/ 2728720 w 3478528"/>
              <a:gd name="connsiteY440" fmla="*/ 64579 h 696754"/>
              <a:gd name="connsiteX441" fmla="*/ 2757867 w 3478528"/>
              <a:gd name="connsiteY441" fmla="*/ 83629 h 696754"/>
              <a:gd name="connsiteX442" fmla="*/ 2775393 w 3478528"/>
              <a:gd name="connsiteY442" fmla="*/ 104679 h 696754"/>
              <a:gd name="connsiteX443" fmla="*/ 2793776 w 3478528"/>
              <a:gd name="connsiteY443" fmla="*/ 55244 h 696754"/>
              <a:gd name="connsiteX444" fmla="*/ 2825018 w 3478528"/>
              <a:gd name="connsiteY444" fmla="*/ 60102 h 696754"/>
              <a:gd name="connsiteX445" fmla="*/ 2811873 w 3478528"/>
              <a:gd name="connsiteY445" fmla="*/ 91820 h 696754"/>
              <a:gd name="connsiteX446" fmla="*/ 2851593 w 3478528"/>
              <a:gd name="connsiteY446" fmla="*/ 96583 h 696754"/>
              <a:gd name="connsiteX447" fmla="*/ 2851593 w 3478528"/>
              <a:gd name="connsiteY447" fmla="*/ 71627 h 696754"/>
              <a:gd name="connsiteX448" fmla="*/ 2881787 w 3478528"/>
              <a:gd name="connsiteY448" fmla="*/ 87534 h 696754"/>
              <a:gd name="connsiteX449" fmla="*/ 2907885 w 3478528"/>
              <a:gd name="connsiteY449" fmla="*/ 110490 h 696754"/>
              <a:gd name="connsiteX450" fmla="*/ 2928840 w 3478528"/>
              <a:gd name="connsiteY450" fmla="*/ 90582 h 696754"/>
              <a:gd name="connsiteX451" fmla="*/ 2963607 w 3478528"/>
              <a:gd name="connsiteY451" fmla="*/ 102774 h 696754"/>
              <a:gd name="connsiteX452" fmla="*/ 2988467 w 3478528"/>
              <a:gd name="connsiteY452" fmla="*/ 74199 h 696754"/>
              <a:gd name="connsiteX453" fmla="*/ 3012660 w 3478528"/>
              <a:gd name="connsiteY453" fmla="*/ 105346 h 696754"/>
              <a:gd name="connsiteX454" fmla="*/ 2989705 w 3478528"/>
              <a:gd name="connsiteY454" fmla="*/ 144018 h 696754"/>
              <a:gd name="connsiteX455" fmla="*/ 2971988 w 3478528"/>
              <a:gd name="connsiteY455" fmla="*/ 116681 h 696754"/>
              <a:gd name="connsiteX456" fmla="*/ 2902932 w 3478528"/>
              <a:gd name="connsiteY456" fmla="*/ 191071 h 696754"/>
              <a:gd name="connsiteX457" fmla="*/ 2925221 w 3478528"/>
              <a:gd name="connsiteY457" fmla="*/ 147637 h 696754"/>
              <a:gd name="connsiteX458" fmla="*/ 2892836 w 3478528"/>
              <a:gd name="connsiteY458" fmla="*/ 137255 h 696754"/>
              <a:gd name="connsiteX459" fmla="*/ 2873786 w 3478528"/>
              <a:gd name="connsiteY459" fmla="*/ 185642 h 696754"/>
              <a:gd name="connsiteX460" fmla="*/ 2898932 w 3478528"/>
              <a:gd name="connsiteY460" fmla="*/ 204692 h 696754"/>
              <a:gd name="connsiteX461" fmla="*/ 2888454 w 3478528"/>
              <a:gd name="connsiteY461" fmla="*/ 213455 h 696754"/>
              <a:gd name="connsiteX462" fmla="*/ 2825589 w 3478528"/>
              <a:gd name="connsiteY462" fmla="*/ 225170 h 696754"/>
              <a:gd name="connsiteX463" fmla="*/ 2822827 w 3478528"/>
              <a:gd name="connsiteY463" fmla="*/ 241553 h 696754"/>
              <a:gd name="connsiteX464" fmla="*/ 2857498 w 3478528"/>
              <a:gd name="connsiteY464" fmla="*/ 255841 h 696754"/>
              <a:gd name="connsiteX465" fmla="*/ 2873024 w 3478528"/>
              <a:gd name="connsiteY465" fmla="*/ 223456 h 696754"/>
              <a:gd name="connsiteX466" fmla="*/ 2901599 w 3478528"/>
              <a:gd name="connsiteY466" fmla="*/ 247840 h 696754"/>
              <a:gd name="connsiteX467" fmla="*/ 2914458 w 3478528"/>
              <a:gd name="connsiteY467" fmla="*/ 213836 h 696754"/>
              <a:gd name="connsiteX468" fmla="*/ 2938175 w 3478528"/>
              <a:gd name="connsiteY468" fmla="*/ 240601 h 696754"/>
              <a:gd name="connsiteX469" fmla="*/ 2968750 w 3478528"/>
              <a:gd name="connsiteY469" fmla="*/ 250126 h 696754"/>
              <a:gd name="connsiteX470" fmla="*/ 3010088 w 3478528"/>
              <a:gd name="connsiteY470" fmla="*/ 248411 h 696754"/>
              <a:gd name="connsiteX471" fmla="*/ 3041330 w 3478528"/>
              <a:gd name="connsiteY471" fmla="*/ 249174 h 696754"/>
              <a:gd name="connsiteX472" fmla="*/ 3077049 w 3478528"/>
              <a:gd name="connsiteY472" fmla="*/ 233457 h 696754"/>
              <a:gd name="connsiteX473" fmla="*/ 3091718 w 3478528"/>
              <a:gd name="connsiteY473" fmla="*/ 187833 h 696754"/>
              <a:gd name="connsiteX474" fmla="*/ 3100386 w 3478528"/>
              <a:gd name="connsiteY474" fmla="*/ 190023 h 696754"/>
              <a:gd name="connsiteX475" fmla="*/ 3091718 w 3478528"/>
              <a:gd name="connsiteY475" fmla="*/ 237648 h 696754"/>
              <a:gd name="connsiteX476" fmla="*/ 3124674 w 3478528"/>
              <a:gd name="connsiteY476" fmla="*/ 242601 h 696754"/>
              <a:gd name="connsiteX477" fmla="*/ 3112101 w 3478528"/>
              <a:gd name="connsiteY477" fmla="*/ 264318 h 696754"/>
              <a:gd name="connsiteX478" fmla="*/ 3125436 w 3478528"/>
              <a:gd name="connsiteY478" fmla="*/ 273843 h 696754"/>
              <a:gd name="connsiteX479" fmla="*/ 3157345 w 3478528"/>
              <a:gd name="connsiteY479" fmla="*/ 228504 h 696754"/>
              <a:gd name="connsiteX480" fmla="*/ 3168394 w 3478528"/>
              <a:gd name="connsiteY480" fmla="*/ 279463 h 696754"/>
              <a:gd name="connsiteX481" fmla="*/ 3186587 w 3478528"/>
              <a:gd name="connsiteY481" fmla="*/ 252031 h 696754"/>
              <a:gd name="connsiteX482" fmla="*/ 3202779 w 3478528"/>
              <a:gd name="connsiteY482" fmla="*/ 266890 h 696754"/>
              <a:gd name="connsiteX483" fmla="*/ 3223734 w 3478528"/>
              <a:gd name="connsiteY483" fmla="*/ 270319 h 696754"/>
              <a:gd name="connsiteX484" fmla="*/ 3209447 w 3478528"/>
              <a:gd name="connsiteY484" fmla="*/ 291560 h 696754"/>
              <a:gd name="connsiteX485" fmla="*/ 3246880 w 3478528"/>
              <a:gd name="connsiteY485" fmla="*/ 301085 h 696754"/>
              <a:gd name="connsiteX486" fmla="*/ 3192302 w 3478528"/>
              <a:gd name="connsiteY486" fmla="*/ 315944 h 696754"/>
              <a:gd name="connsiteX487" fmla="*/ 3177443 w 3478528"/>
              <a:gd name="connsiteY487" fmla="*/ 329850 h 696754"/>
              <a:gd name="connsiteX488" fmla="*/ 3170490 w 3478528"/>
              <a:gd name="connsiteY488" fmla="*/ 337661 h 696754"/>
              <a:gd name="connsiteX489" fmla="*/ 3152106 w 3478528"/>
              <a:gd name="connsiteY489" fmla="*/ 371094 h 696754"/>
              <a:gd name="connsiteX490" fmla="*/ 3149249 w 3478528"/>
              <a:gd name="connsiteY490" fmla="*/ 377190 h 696754"/>
              <a:gd name="connsiteX491" fmla="*/ 3094004 w 3478528"/>
              <a:gd name="connsiteY491" fmla="*/ 381666 h 696754"/>
              <a:gd name="connsiteX492" fmla="*/ 3079335 w 3478528"/>
              <a:gd name="connsiteY492" fmla="*/ 329850 h 696754"/>
              <a:gd name="connsiteX493" fmla="*/ 3064095 w 3478528"/>
              <a:gd name="connsiteY493" fmla="*/ 306895 h 696754"/>
              <a:gd name="connsiteX494" fmla="*/ 3043140 w 3478528"/>
              <a:gd name="connsiteY494" fmla="*/ 317658 h 696754"/>
              <a:gd name="connsiteX495" fmla="*/ 3021709 w 3478528"/>
              <a:gd name="connsiteY495" fmla="*/ 352996 h 696754"/>
              <a:gd name="connsiteX496" fmla="*/ 3007136 w 3478528"/>
              <a:gd name="connsiteY496" fmla="*/ 386905 h 696754"/>
              <a:gd name="connsiteX497" fmla="*/ 3026186 w 3478528"/>
              <a:gd name="connsiteY497" fmla="*/ 395001 h 696754"/>
              <a:gd name="connsiteX498" fmla="*/ 3034853 w 3478528"/>
              <a:gd name="connsiteY498" fmla="*/ 379666 h 696754"/>
              <a:gd name="connsiteX499" fmla="*/ 3042474 w 3478528"/>
              <a:gd name="connsiteY499" fmla="*/ 355949 h 696754"/>
              <a:gd name="connsiteX500" fmla="*/ 3056475 w 3478528"/>
              <a:gd name="connsiteY500" fmla="*/ 384524 h 696754"/>
              <a:gd name="connsiteX501" fmla="*/ 3041045 w 3478528"/>
              <a:gd name="connsiteY501" fmla="*/ 403574 h 696754"/>
              <a:gd name="connsiteX502" fmla="*/ 3078478 w 3478528"/>
              <a:gd name="connsiteY502" fmla="*/ 389858 h 696754"/>
              <a:gd name="connsiteX503" fmla="*/ 3113435 w 3478528"/>
              <a:gd name="connsiteY503" fmla="*/ 405098 h 696754"/>
              <a:gd name="connsiteX504" fmla="*/ 3132485 w 3478528"/>
              <a:gd name="connsiteY504" fmla="*/ 396906 h 696754"/>
              <a:gd name="connsiteX505" fmla="*/ 3182586 w 3478528"/>
              <a:gd name="connsiteY505" fmla="*/ 364331 h 696754"/>
              <a:gd name="connsiteX506" fmla="*/ 3190778 w 3478528"/>
              <a:gd name="connsiteY506" fmla="*/ 408908 h 696754"/>
              <a:gd name="connsiteX507" fmla="*/ 3269454 w 3478528"/>
              <a:gd name="connsiteY507" fmla="*/ 438054 h 696754"/>
              <a:gd name="connsiteX508" fmla="*/ 3251547 w 3478528"/>
              <a:gd name="connsiteY508" fmla="*/ 447579 h 696754"/>
              <a:gd name="connsiteX509" fmla="*/ 3189254 w 3478528"/>
              <a:gd name="connsiteY509" fmla="*/ 444341 h 696754"/>
              <a:gd name="connsiteX510" fmla="*/ 3154202 w 3478528"/>
              <a:gd name="connsiteY510" fmla="*/ 448818 h 696754"/>
              <a:gd name="connsiteX511" fmla="*/ 3083717 w 3478528"/>
              <a:gd name="connsiteY511" fmla="*/ 448055 h 696754"/>
              <a:gd name="connsiteX512" fmla="*/ 3020471 w 3478528"/>
              <a:gd name="connsiteY512" fmla="*/ 461867 h 696754"/>
              <a:gd name="connsiteX513" fmla="*/ 2991896 w 3478528"/>
              <a:gd name="connsiteY513" fmla="*/ 459581 h 696754"/>
              <a:gd name="connsiteX514" fmla="*/ 2935984 w 3478528"/>
              <a:gd name="connsiteY514" fmla="*/ 477107 h 696754"/>
              <a:gd name="connsiteX515" fmla="*/ 2916934 w 3478528"/>
              <a:gd name="connsiteY515" fmla="*/ 494442 h 696754"/>
              <a:gd name="connsiteX516" fmla="*/ 2941890 w 3478528"/>
              <a:gd name="connsiteY516" fmla="*/ 502919 h 696754"/>
              <a:gd name="connsiteX517" fmla="*/ 2994182 w 3478528"/>
              <a:gd name="connsiteY517" fmla="*/ 515397 h 696754"/>
              <a:gd name="connsiteX518" fmla="*/ 3080669 w 3478528"/>
              <a:gd name="connsiteY518" fmla="*/ 507777 h 696754"/>
              <a:gd name="connsiteX519" fmla="*/ 3099719 w 3478528"/>
              <a:gd name="connsiteY519" fmla="*/ 506634 h 696754"/>
              <a:gd name="connsiteX520" fmla="*/ 3131723 w 3478528"/>
              <a:gd name="connsiteY520" fmla="*/ 516159 h 696754"/>
              <a:gd name="connsiteX521" fmla="*/ 3211447 w 3478528"/>
              <a:gd name="connsiteY521" fmla="*/ 513016 h 696754"/>
              <a:gd name="connsiteX522" fmla="*/ 3253548 w 3478528"/>
              <a:gd name="connsiteY522" fmla="*/ 530447 h 696754"/>
              <a:gd name="connsiteX523" fmla="*/ 3236688 w 3478528"/>
              <a:gd name="connsiteY523" fmla="*/ 538543 h 696754"/>
              <a:gd name="connsiteX524" fmla="*/ 3106101 w 3478528"/>
              <a:gd name="connsiteY524" fmla="*/ 538543 h 696754"/>
              <a:gd name="connsiteX525" fmla="*/ 2871309 w 3478528"/>
              <a:gd name="connsiteY525" fmla="*/ 537305 h 696754"/>
              <a:gd name="connsiteX526" fmla="*/ 2764153 w 3478528"/>
              <a:gd name="connsiteY526" fmla="*/ 535590 h 696754"/>
              <a:gd name="connsiteX527" fmla="*/ 2752913 w 3478528"/>
              <a:gd name="connsiteY527" fmla="*/ 544353 h 696754"/>
              <a:gd name="connsiteX528" fmla="*/ 2808825 w 3478528"/>
              <a:gd name="connsiteY528" fmla="*/ 544353 h 696754"/>
              <a:gd name="connsiteX529" fmla="*/ 2718052 w 3478528"/>
              <a:gd name="connsiteY529" fmla="*/ 582453 h 696754"/>
              <a:gd name="connsiteX530" fmla="*/ 2646043 w 3478528"/>
              <a:gd name="connsiteY530" fmla="*/ 578643 h 696754"/>
              <a:gd name="connsiteX531" fmla="*/ 2542030 w 3478528"/>
              <a:gd name="connsiteY531" fmla="*/ 590835 h 696754"/>
              <a:gd name="connsiteX532" fmla="*/ 2563842 w 3478528"/>
              <a:gd name="connsiteY532" fmla="*/ 605980 h 696754"/>
              <a:gd name="connsiteX533" fmla="*/ 2510693 w 3478528"/>
              <a:gd name="connsiteY533" fmla="*/ 619315 h 696754"/>
              <a:gd name="connsiteX534" fmla="*/ 2488119 w 3478528"/>
              <a:gd name="connsiteY534" fmla="*/ 584358 h 696754"/>
              <a:gd name="connsiteX535" fmla="*/ 2435541 w 3478528"/>
              <a:gd name="connsiteY535" fmla="*/ 618553 h 696754"/>
              <a:gd name="connsiteX536" fmla="*/ 2409728 w 3478528"/>
              <a:gd name="connsiteY536" fmla="*/ 607980 h 696754"/>
              <a:gd name="connsiteX537" fmla="*/ 2371628 w 3478528"/>
              <a:gd name="connsiteY537" fmla="*/ 615124 h 696754"/>
              <a:gd name="connsiteX538" fmla="*/ 2362103 w 3478528"/>
              <a:gd name="connsiteY538" fmla="*/ 618172 h 696754"/>
              <a:gd name="connsiteX539" fmla="*/ 2286665 w 3478528"/>
              <a:gd name="connsiteY539" fmla="*/ 610743 h 696754"/>
              <a:gd name="connsiteX540" fmla="*/ 2206845 w 3478528"/>
              <a:gd name="connsiteY540" fmla="*/ 611981 h 696754"/>
              <a:gd name="connsiteX541" fmla="*/ 2039586 w 3478528"/>
              <a:gd name="connsiteY541" fmla="*/ 619410 h 696754"/>
              <a:gd name="connsiteX542" fmla="*/ 1837561 w 3478528"/>
              <a:gd name="connsiteY542" fmla="*/ 620839 h 696754"/>
              <a:gd name="connsiteX543" fmla="*/ 1534572 w 3478528"/>
              <a:gd name="connsiteY543" fmla="*/ 630840 h 696754"/>
              <a:gd name="connsiteX544" fmla="*/ 1225485 w 3478528"/>
              <a:gd name="connsiteY544" fmla="*/ 643413 h 696754"/>
              <a:gd name="connsiteX545" fmla="*/ 942499 w 3478528"/>
              <a:gd name="connsiteY545" fmla="*/ 647414 h 696754"/>
              <a:gd name="connsiteX546" fmla="*/ 841534 w 3478528"/>
              <a:gd name="connsiteY546" fmla="*/ 653415 h 696754"/>
              <a:gd name="connsiteX547" fmla="*/ 592551 w 3478528"/>
              <a:gd name="connsiteY547" fmla="*/ 659892 h 696754"/>
              <a:gd name="connsiteX548" fmla="*/ 397098 w 3478528"/>
              <a:gd name="connsiteY548" fmla="*/ 657034 h 696754"/>
              <a:gd name="connsiteX549" fmla="*/ 347663 w 3478528"/>
              <a:gd name="connsiteY549" fmla="*/ 647033 h 696754"/>
              <a:gd name="connsiteX550" fmla="*/ 278893 w 3478528"/>
              <a:gd name="connsiteY550" fmla="*/ 645033 h 696754"/>
              <a:gd name="connsiteX551" fmla="*/ 256604 w 3478528"/>
              <a:gd name="connsiteY551" fmla="*/ 646461 h 696754"/>
              <a:gd name="connsiteX552" fmla="*/ 269654 w 3478528"/>
              <a:gd name="connsiteY552" fmla="*/ 628554 h 696754"/>
              <a:gd name="connsiteX553" fmla="*/ 237078 w 3478528"/>
              <a:gd name="connsiteY553" fmla="*/ 620744 h 696754"/>
              <a:gd name="connsiteX554" fmla="*/ 225172 w 3478528"/>
              <a:gd name="connsiteY554" fmla="*/ 617982 h 696754"/>
              <a:gd name="connsiteX555" fmla="*/ 190787 w 3478528"/>
              <a:gd name="connsiteY555" fmla="*/ 607123 h 696754"/>
              <a:gd name="connsiteX556" fmla="*/ 136017 w 3478528"/>
              <a:gd name="connsiteY556" fmla="*/ 597598 h 696754"/>
              <a:gd name="connsiteX557" fmla="*/ 178690 w 3478528"/>
              <a:gd name="connsiteY557" fmla="*/ 575595 h 696754"/>
              <a:gd name="connsiteX558" fmla="*/ 191453 w 3478528"/>
              <a:gd name="connsiteY558" fmla="*/ 577691 h 696754"/>
              <a:gd name="connsiteX559" fmla="*/ 207836 w 3478528"/>
              <a:gd name="connsiteY559" fmla="*/ 563594 h 696754"/>
              <a:gd name="connsiteX560" fmla="*/ 196883 w 3478528"/>
              <a:gd name="connsiteY560" fmla="*/ 546068 h 696754"/>
              <a:gd name="connsiteX561" fmla="*/ 166498 w 3478528"/>
              <a:gd name="connsiteY561" fmla="*/ 520922 h 696754"/>
              <a:gd name="connsiteX562" fmla="*/ 153829 w 3478528"/>
              <a:gd name="connsiteY562" fmla="*/ 499014 h 696754"/>
              <a:gd name="connsiteX563" fmla="*/ 125254 w 3478528"/>
              <a:gd name="connsiteY563" fmla="*/ 451961 h 696754"/>
              <a:gd name="connsiteX564" fmla="*/ 112490 w 3478528"/>
              <a:gd name="connsiteY564" fmla="*/ 443102 h 696754"/>
              <a:gd name="connsiteX565" fmla="*/ 52768 w 3478528"/>
              <a:gd name="connsiteY565" fmla="*/ 376427 h 696754"/>
              <a:gd name="connsiteX566" fmla="*/ 76390 w 3478528"/>
              <a:gd name="connsiteY566" fmla="*/ 326231 h 696754"/>
              <a:gd name="connsiteX567" fmla="*/ 32099 w 3478528"/>
              <a:gd name="connsiteY567" fmla="*/ 250983 h 696754"/>
              <a:gd name="connsiteX568" fmla="*/ 0 w 3478528"/>
              <a:gd name="connsiteY568" fmla="*/ 223266 h 696754"/>
              <a:gd name="connsiteX569" fmla="*/ 52006 w 3478528"/>
              <a:gd name="connsiteY569" fmla="*/ 194691 h 696754"/>
              <a:gd name="connsiteX570" fmla="*/ 140208 w 3478528"/>
              <a:gd name="connsiteY570" fmla="*/ 184118 h 696754"/>
              <a:gd name="connsiteX571" fmla="*/ 153162 w 3478528"/>
              <a:gd name="connsiteY571" fmla="*/ 166211 h 696754"/>
              <a:gd name="connsiteX572" fmla="*/ 182880 w 3478528"/>
              <a:gd name="connsiteY572" fmla="*/ 144208 h 696754"/>
              <a:gd name="connsiteX573" fmla="*/ 233744 w 3478528"/>
              <a:gd name="connsiteY573" fmla="*/ 134683 h 696754"/>
              <a:gd name="connsiteX574" fmla="*/ 232982 w 3478528"/>
              <a:gd name="connsiteY574" fmla="*/ 127920 h 696754"/>
              <a:gd name="connsiteX575" fmla="*/ 198026 w 3478528"/>
              <a:gd name="connsiteY575" fmla="*/ 123348 h 696754"/>
              <a:gd name="connsiteX576" fmla="*/ 197168 w 3478528"/>
              <a:gd name="connsiteY576" fmla="*/ 116014 h 696754"/>
              <a:gd name="connsiteX577" fmla="*/ 301943 w 3478528"/>
              <a:gd name="connsiteY577" fmla="*/ 88582 h 696754"/>
              <a:gd name="connsiteX578" fmla="*/ 320992 w 3478528"/>
              <a:gd name="connsiteY578" fmla="*/ 93154 h 696754"/>
              <a:gd name="connsiteX579" fmla="*/ 363665 w 3478528"/>
              <a:gd name="connsiteY579" fmla="*/ 97821 h 696754"/>
              <a:gd name="connsiteX580" fmla="*/ 526638 w 3478528"/>
              <a:gd name="connsiteY580" fmla="*/ 76961 h 696754"/>
              <a:gd name="connsiteX581" fmla="*/ 660941 w 3478528"/>
              <a:gd name="connsiteY581" fmla="*/ 64960 h 696754"/>
              <a:gd name="connsiteX582" fmla="*/ 677609 w 3478528"/>
              <a:gd name="connsiteY582" fmla="*/ 63531 h 696754"/>
              <a:gd name="connsiteX583" fmla="*/ 790670 w 3478528"/>
              <a:gd name="connsiteY583" fmla="*/ 49720 h 696754"/>
              <a:gd name="connsiteX584" fmla="*/ 910115 w 3478528"/>
              <a:gd name="connsiteY584" fmla="*/ 39433 h 696754"/>
              <a:gd name="connsiteX585" fmla="*/ 1044988 w 3478528"/>
              <a:gd name="connsiteY585" fmla="*/ 37337 h 696754"/>
              <a:gd name="connsiteX586" fmla="*/ 1115854 w 3478528"/>
              <a:gd name="connsiteY586" fmla="*/ 36766 h 696754"/>
              <a:gd name="connsiteX587" fmla="*/ 1125379 w 3478528"/>
              <a:gd name="connsiteY587" fmla="*/ 36290 h 696754"/>
              <a:gd name="connsiteX588" fmla="*/ 1195197 w 3478528"/>
              <a:gd name="connsiteY588" fmla="*/ 33813 h 696754"/>
              <a:gd name="connsiteX589" fmla="*/ 1292160 w 3478528"/>
              <a:gd name="connsiteY589" fmla="*/ 10668 h 696754"/>
              <a:gd name="connsiteX590" fmla="*/ 1336072 w 3478528"/>
              <a:gd name="connsiteY590" fmla="*/ 13811 h 696754"/>
              <a:gd name="connsiteX591" fmla="*/ 1381791 w 3478528"/>
              <a:gd name="connsiteY591" fmla="*/ 15430 h 696754"/>
              <a:gd name="connsiteX592" fmla="*/ 1412272 w 3478528"/>
              <a:gd name="connsiteY592" fmla="*/ 21050 h 696754"/>
              <a:gd name="connsiteX593" fmla="*/ 1482279 w 3478528"/>
              <a:gd name="connsiteY593" fmla="*/ 5619 h 696754"/>
              <a:gd name="connsiteX594" fmla="*/ 1503711 w 3478528"/>
              <a:gd name="connsiteY594" fmla="*/ 2285 h 696754"/>
              <a:gd name="connsiteX595" fmla="*/ 1555811 w 3478528"/>
              <a:gd name="connsiteY595" fmla="*/ 19907 h 696754"/>
              <a:gd name="connsiteX596" fmla="*/ 1602104 w 3478528"/>
              <a:gd name="connsiteY596" fmla="*/ 20574 h 696754"/>
              <a:gd name="connsiteX597" fmla="*/ 1631918 w 3478528"/>
              <a:gd name="connsiteY597" fmla="*/ 20002 h 696754"/>
              <a:gd name="connsiteX598" fmla="*/ 1686687 w 3478528"/>
              <a:gd name="connsiteY598" fmla="*/ 11620 h 696754"/>
              <a:gd name="connsiteX599" fmla="*/ 1722404 w 3478528"/>
              <a:gd name="connsiteY599" fmla="*/ 0 h 696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Lst>
            <a:rect l="l" t="t" r="r" b="b"/>
            <a:pathLst>
              <a:path w="3478528" h="696754">
                <a:moveTo>
                  <a:pt x="306894" y="689420"/>
                </a:moveTo>
                <a:cubicBezTo>
                  <a:pt x="307637" y="690134"/>
                  <a:pt x="308341" y="690896"/>
                  <a:pt x="308989" y="691705"/>
                </a:cubicBezTo>
                <a:cubicBezTo>
                  <a:pt x="308418" y="693230"/>
                  <a:pt x="307656" y="695039"/>
                  <a:pt x="306894" y="696754"/>
                </a:cubicBezTo>
                <a:cubicBezTo>
                  <a:pt x="306227" y="696087"/>
                  <a:pt x="304798" y="695230"/>
                  <a:pt x="304893" y="694658"/>
                </a:cubicBezTo>
                <a:cubicBezTo>
                  <a:pt x="305417" y="692858"/>
                  <a:pt x="306084" y="691105"/>
                  <a:pt x="306894" y="689420"/>
                </a:cubicBezTo>
                <a:close/>
                <a:moveTo>
                  <a:pt x="2826446" y="612267"/>
                </a:moveTo>
                <a:cubicBezTo>
                  <a:pt x="2828046" y="613295"/>
                  <a:pt x="2829542" y="614476"/>
                  <a:pt x="2830923" y="615791"/>
                </a:cubicBezTo>
                <a:lnTo>
                  <a:pt x="2824827" y="617982"/>
                </a:lnTo>
                <a:cubicBezTo>
                  <a:pt x="2824237" y="616515"/>
                  <a:pt x="2823827" y="614981"/>
                  <a:pt x="2823589" y="613410"/>
                </a:cubicBezTo>
                <a:cubicBezTo>
                  <a:pt x="2824360" y="612676"/>
                  <a:pt x="2825379" y="612267"/>
                  <a:pt x="2826446" y="612267"/>
                </a:cubicBezTo>
                <a:close/>
                <a:moveTo>
                  <a:pt x="2752056" y="609124"/>
                </a:moveTo>
                <a:lnTo>
                  <a:pt x="2755009" y="613981"/>
                </a:lnTo>
                <a:lnTo>
                  <a:pt x="2751199" y="617601"/>
                </a:lnTo>
                <a:lnTo>
                  <a:pt x="2746913" y="612267"/>
                </a:lnTo>
                <a:close/>
                <a:moveTo>
                  <a:pt x="2635185" y="600266"/>
                </a:moveTo>
                <a:cubicBezTo>
                  <a:pt x="2635661" y="599599"/>
                  <a:pt x="2638804" y="601314"/>
                  <a:pt x="2644519" y="603123"/>
                </a:cubicBezTo>
                <a:lnTo>
                  <a:pt x="2631470" y="607600"/>
                </a:lnTo>
                <a:cubicBezTo>
                  <a:pt x="2632318" y="604980"/>
                  <a:pt x="2633575" y="602504"/>
                  <a:pt x="2635185" y="600266"/>
                </a:cubicBezTo>
                <a:close/>
                <a:moveTo>
                  <a:pt x="2528981" y="585692"/>
                </a:moveTo>
                <a:cubicBezTo>
                  <a:pt x="2528409" y="585692"/>
                  <a:pt x="2526885" y="587406"/>
                  <a:pt x="2526980" y="587502"/>
                </a:cubicBezTo>
                <a:cubicBezTo>
                  <a:pt x="2527076" y="587597"/>
                  <a:pt x="2529267" y="590930"/>
                  <a:pt x="2530124" y="590740"/>
                </a:cubicBezTo>
                <a:lnTo>
                  <a:pt x="2534417" y="587754"/>
                </a:lnTo>
                <a:lnTo>
                  <a:pt x="2534505" y="587787"/>
                </a:lnTo>
                <a:lnTo>
                  <a:pt x="2534505" y="587692"/>
                </a:lnTo>
                <a:lnTo>
                  <a:pt x="2534417" y="587754"/>
                </a:lnTo>
                <a:close/>
                <a:moveTo>
                  <a:pt x="2281807" y="585406"/>
                </a:moveTo>
                <a:lnTo>
                  <a:pt x="2278664" y="589216"/>
                </a:lnTo>
                <a:cubicBezTo>
                  <a:pt x="2280312" y="590254"/>
                  <a:pt x="2282160" y="590930"/>
                  <a:pt x="2284093" y="591216"/>
                </a:cubicBezTo>
                <a:cubicBezTo>
                  <a:pt x="2285045" y="591216"/>
                  <a:pt x="2285903" y="588740"/>
                  <a:pt x="2286760" y="587311"/>
                </a:cubicBezTo>
                <a:close/>
                <a:moveTo>
                  <a:pt x="3064476" y="559880"/>
                </a:moveTo>
                <a:lnTo>
                  <a:pt x="3072572" y="560451"/>
                </a:lnTo>
                <a:cubicBezTo>
                  <a:pt x="3072763" y="561118"/>
                  <a:pt x="3072667" y="561784"/>
                  <a:pt x="3072667" y="562451"/>
                </a:cubicBezTo>
                <a:lnTo>
                  <a:pt x="3064476" y="561689"/>
                </a:lnTo>
                <a:cubicBezTo>
                  <a:pt x="3064476" y="561118"/>
                  <a:pt x="3064476" y="560451"/>
                  <a:pt x="3064476" y="559880"/>
                </a:cubicBezTo>
                <a:close/>
                <a:moveTo>
                  <a:pt x="151542" y="558546"/>
                </a:moveTo>
                <a:cubicBezTo>
                  <a:pt x="151980" y="560203"/>
                  <a:pt x="152265" y="561889"/>
                  <a:pt x="152399" y="563594"/>
                </a:cubicBezTo>
                <a:cubicBezTo>
                  <a:pt x="148494" y="564927"/>
                  <a:pt x="144493" y="565880"/>
                  <a:pt x="140493" y="566928"/>
                </a:cubicBezTo>
                <a:lnTo>
                  <a:pt x="139064" y="561308"/>
                </a:lnTo>
                <a:close/>
                <a:moveTo>
                  <a:pt x="2931304" y="557508"/>
                </a:moveTo>
                <a:lnTo>
                  <a:pt x="2946081" y="579120"/>
                </a:lnTo>
                <a:lnTo>
                  <a:pt x="2914553" y="583406"/>
                </a:lnTo>
                <a:cubicBezTo>
                  <a:pt x="2913601" y="581025"/>
                  <a:pt x="2912648" y="578739"/>
                  <a:pt x="2911791" y="576453"/>
                </a:cubicBezTo>
                <a:close/>
                <a:moveTo>
                  <a:pt x="2930841" y="556832"/>
                </a:moveTo>
                <a:lnTo>
                  <a:pt x="2930935" y="556926"/>
                </a:lnTo>
                <a:lnTo>
                  <a:pt x="2932532" y="556926"/>
                </a:lnTo>
                <a:lnTo>
                  <a:pt x="2931412" y="557593"/>
                </a:lnTo>
                <a:lnTo>
                  <a:pt x="2931323" y="557489"/>
                </a:lnTo>
                <a:lnTo>
                  <a:pt x="2931304" y="557508"/>
                </a:lnTo>
                <a:lnTo>
                  <a:pt x="2931161" y="557300"/>
                </a:lnTo>
                <a:lnTo>
                  <a:pt x="2930841" y="556926"/>
                </a:lnTo>
                <a:lnTo>
                  <a:pt x="2930905" y="556926"/>
                </a:lnTo>
                <a:close/>
                <a:moveTo>
                  <a:pt x="2939889" y="552545"/>
                </a:moveTo>
                <a:lnTo>
                  <a:pt x="2941318" y="556926"/>
                </a:lnTo>
                <a:lnTo>
                  <a:pt x="2932532" y="556926"/>
                </a:lnTo>
                <a:close/>
                <a:moveTo>
                  <a:pt x="2846830" y="549878"/>
                </a:moveTo>
                <a:cubicBezTo>
                  <a:pt x="2826732" y="586454"/>
                  <a:pt x="2824732" y="587025"/>
                  <a:pt x="2801396" y="568928"/>
                </a:cubicBezTo>
                <a:close/>
                <a:moveTo>
                  <a:pt x="2882835" y="549212"/>
                </a:moveTo>
                <a:lnTo>
                  <a:pt x="2887216" y="552450"/>
                </a:lnTo>
                <a:cubicBezTo>
                  <a:pt x="2885216" y="560356"/>
                  <a:pt x="2883120" y="568166"/>
                  <a:pt x="2880644" y="578072"/>
                </a:cubicBezTo>
                <a:lnTo>
                  <a:pt x="2859308" y="569690"/>
                </a:lnTo>
                <a:close/>
                <a:moveTo>
                  <a:pt x="3275169" y="539306"/>
                </a:moveTo>
                <a:lnTo>
                  <a:pt x="3286123" y="539306"/>
                </a:lnTo>
                <a:lnTo>
                  <a:pt x="3286123" y="542163"/>
                </a:lnTo>
                <a:lnTo>
                  <a:pt x="3275169" y="542163"/>
                </a:lnTo>
                <a:close/>
                <a:moveTo>
                  <a:pt x="2698455" y="538388"/>
                </a:moveTo>
                <a:cubicBezTo>
                  <a:pt x="2691787" y="539519"/>
                  <a:pt x="2687715" y="542305"/>
                  <a:pt x="2679571" y="547877"/>
                </a:cubicBezTo>
                <a:cubicBezTo>
                  <a:pt x="2697002" y="546449"/>
                  <a:pt x="2716147" y="558736"/>
                  <a:pt x="2732911" y="538829"/>
                </a:cubicBezTo>
                <a:cubicBezTo>
                  <a:pt x="2714385" y="537781"/>
                  <a:pt x="2705122" y="537257"/>
                  <a:pt x="2698455" y="538388"/>
                </a:cubicBezTo>
                <a:close/>
                <a:moveTo>
                  <a:pt x="2793014" y="462534"/>
                </a:moveTo>
                <a:lnTo>
                  <a:pt x="2771106" y="493394"/>
                </a:lnTo>
                <a:cubicBezTo>
                  <a:pt x="2799015" y="495871"/>
                  <a:pt x="2824161" y="498728"/>
                  <a:pt x="2849307" y="500252"/>
                </a:cubicBezTo>
                <a:cubicBezTo>
                  <a:pt x="2866261" y="501205"/>
                  <a:pt x="2879691" y="496157"/>
                  <a:pt x="2881025" y="475773"/>
                </a:cubicBezTo>
                <a:cubicBezTo>
                  <a:pt x="2881025" y="474059"/>
                  <a:pt x="2886073" y="472820"/>
                  <a:pt x="2891026" y="470058"/>
                </a:cubicBezTo>
                <a:lnTo>
                  <a:pt x="2891026" y="497204"/>
                </a:lnTo>
                <a:lnTo>
                  <a:pt x="2911124" y="493871"/>
                </a:lnTo>
                <a:cubicBezTo>
                  <a:pt x="2909219" y="482536"/>
                  <a:pt x="2907600" y="473487"/>
                  <a:pt x="2905694" y="462534"/>
                </a:cubicBezTo>
                <a:lnTo>
                  <a:pt x="2853307" y="462534"/>
                </a:lnTo>
                <a:cubicBezTo>
                  <a:pt x="2853307" y="468629"/>
                  <a:pt x="2854260" y="475964"/>
                  <a:pt x="2853307" y="476345"/>
                </a:cubicBezTo>
                <a:cubicBezTo>
                  <a:pt x="2840905" y="480364"/>
                  <a:pt x="2828142" y="483203"/>
                  <a:pt x="2815207" y="484822"/>
                </a:cubicBezTo>
                <a:cubicBezTo>
                  <a:pt x="2813207" y="484822"/>
                  <a:pt x="2811207" y="473583"/>
                  <a:pt x="2807111" y="469582"/>
                </a:cubicBezTo>
                <a:cubicBezTo>
                  <a:pt x="2802872" y="466410"/>
                  <a:pt x="2798100" y="464020"/>
                  <a:pt x="2793014" y="462534"/>
                </a:cubicBezTo>
                <a:close/>
                <a:moveTo>
                  <a:pt x="2833781" y="459867"/>
                </a:moveTo>
                <a:cubicBezTo>
                  <a:pt x="2831828" y="460867"/>
                  <a:pt x="2830056" y="462191"/>
                  <a:pt x="2828542" y="463772"/>
                </a:cubicBezTo>
                <a:cubicBezTo>
                  <a:pt x="2827970" y="464534"/>
                  <a:pt x="2829113" y="466629"/>
                  <a:pt x="2829399" y="468058"/>
                </a:cubicBezTo>
                <a:lnTo>
                  <a:pt x="2835210" y="466058"/>
                </a:lnTo>
                <a:close/>
                <a:moveTo>
                  <a:pt x="2759486" y="456723"/>
                </a:moveTo>
                <a:cubicBezTo>
                  <a:pt x="2729673" y="455009"/>
                  <a:pt x="2729673" y="455009"/>
                  <a:pt x="2695002" y="491013"/>
                </a:cubicBezTo>
                <a:lnTo>
                  <a:pt x="2694525" y="491109"/>
                </a:lnTo>
                <a:lnTo>
                  <a:pt x="2731959" y="491109"/>
                </a:lnTo>
                <a:lnTo>
                  <a:pt x="2725862" y="510635"/>
                </a:lnTo>
                <a:cubicBezTo>
                  <a:pt x="2764820" y="505396"/>
                  <a:pt x="2742531" y="472059"/>
                  <a:pt x="2759486" y="456723"/>
                </a:cubicBezTo>
                <a:close/>
                <a:moveTo>
                  <a:pt x="3407569" y="444741"/>
                </a:moveTo>
                <a:lnTo>
                  <a:pt x="3407474" y="447122"/>
                </a:lnTo>
                <a:lnTo>
                  <a:pt x="3404712" y="445884"/>
                </a:lnTo>
                <a:close/>
                <a:moveTo>
                  <a:pt x="3364894" y="437579"/>
                </a:moveTo>
                <a:cubicBezTo>
                  <a:pt x="3365752" y="437959"/>
                  <a:pt x="3366514" y="441484"/>
                  <a:pt x="3367752" y="444627"/>
                </a:cubicBezTo>
                <a:cubicBezTo>
                  <a:pt x="3364752" y="445084"/>
                  <a:pt x="3361704" y="445084"/>
                  <a:pt x="3358703" y="444627"/>
                </a:cubicBezTo>
                <a:cubicBezTo>
                  <a:pt x="3357560" y="444627"/>
                  <a:pt x="3357084" y="441198"/>
                  <a:pt x="3356227" y="439293"/>
                </a:cubicBezTo>
                <a:cubicBezTo>
                  <a:pt x="3359037" y="438369"/>
                  <a:pt x="3361942" y="437788"/>
                  <a:pt x="3364894" y="437579"/>
                </a:cubicBezTo>
                <a:close/>
                <a:moveTo>
                  <a:pt x="3340606" y="435578"/>
                </a:moveTo>
                <a:cubicBezTo>
                  <a:pt x="3340606" y="435578"/>
                  <a:pt x="3343083" y="436721"/>
                  <a:pt x="3342987" y="437007"/>
                </a:cubicBezTo>
                <a:cubicBezTo>
                  <a:pt x="3342530" y="438702"/>
                  <a:pt x="3341921" y="440359"/>
                  <a:pt x="3341178" y="441959"/>
                </a:cubicBezTo>
                <a:lnTo>
                  <a:pt x="3336320" y="438911"/>
                </a:lnTo>
                <a:cubicBezTo>
                  <a:pt x="3337644" y="437664"/>
                  <a:pt x="3339073" y="436549"/>
                  <a:pt x="3340606" y="435578"/>
                </a:cubicBezTo>
                <a:close/>
                <a:moveTo>
                  <a:pt x="3299458" y="410432"/>
                </a:moveTo>
                <a:lnTo>
                  <a:pt x="3269740" y="428339"/>
                </a:lnTo>
                <a:cubicBezTo>
                  <a:pt x="3272788" y="409289"/>
                  <a:pt x="3272788" y="409289"/>
                  <a:pt x="3299458" y="410432"/>
                </a:cubicBezTo>
                <a:close/>
                <a:moveTo>
                  <a:pt x="3281837" y="384143"/>
                </a:moveTo>
                <a:cubicBezTo>
                  <a:pt x="3277360" y="405098"/>
                  <a:pt x="3264406" y="410527"/>
                  <a:pt x="3231354" y="404240"/>
                </a:cubicBezTo>
                <a:cubicBezTo>
                  <a:pt x="3229544" y="393763"/>
                  <a:pt x="3233640" y="388143"/>
                  <a:pt x="3244689" y="387286"/>
                </a:cubicBezTo>
                <a:cubicBezTo>
                  <a:pt x="3255738" y="386428"/>
                  <a:pt x="3268121" y="385381"/>
                  <a:pt x="3281837" y="384143"/>
                </a:cubicBezTo>
                <a:close/>
                <a:moveTo>
                  <a:pt x="3434808" y="383191"/>
                </a:moveTo>
                <a:cubicBezTo>
                  <a:pt x="3435703" y="383238"/>
                  <a:pt x="3436579" y="383467"/>
                  <a:pt x="3437380" y="383857"/>
                </a:cubicBezTo>
                <a:cubicBezTo>
                  <a:pt x="3437951" y="384238"/>
                  <a:pt x="3437189" y="385381"/>
                  <a:pt x="3437284" y="386239"/>
                </a:cubicBezTo>
                <a:lnTo>
                  <a:pt x="3434808" y="387001"/>
                </a:lnTo>
                <a:close/>
                <a:moveTo>
                  <a:pt x="3367670" y="376618"/>
                </a:moveTo>
                <a:cubicBezTo>
                  <a:pt x="3371587" y="378023"/>
                  <a:pt x="3375182" y="381905"/>
                  <a:pt x="3378325" y="388810"/>
                </a:cubicBezTo>
                <a:lnTo>
                  <a:pt x="3331843" y="416528"/>
                </a:lnTo>
                <a:cubicBezTo>
                  <a:pt x="3325366" y="396907"/>
                  <a:pt x="3341368" y="388430"/>
                  <a:pt x="3355084" y="379285"/>
                </a:cubicBezTo>
                <a:cubicBezTo>
                  <a:pt x="3359514" y="376285"/>
                  <a:pt x="3363752" y="375214"/>
                  <a:pt x="3367670" y="376618"/>
                </a:cubicBezTo>
                <a:close/>
                <a:moveTo>
                  <a:pt x="2677952" y="371189"/>
                </a:moveTo>
                <a:lnTo>
                  <a:pt x="2677952" y="371379"/>
                </a:lnTo>
                <a:cubicBezTo>
                  <a:pt x="2676713" y="372999"/>
                  <a:pt x="2674999" y="374237"/>
                  <a:pt x="2674904" y="375570"/>
                </a:cubicBezTo>
                <a:cubicBezTo>
                  <a:pt x="2675151" y="377370"/>
                  <a:pt x="2675809" y="379094"/>
                  <a:pt x="2676809" y="380619"/>
                </a:cubicBezTo>
                <a:cubicBezTo>
                  <a:pt x="2678047" y="379571"/>
                  <a:pt x="2680333" y="378618"/>
                  <a:pt x="2680428" y="377475"/>
                </a:cubicBezTo>
                <a:cubicBezTo>
                  <a:pt x="2680524" y="376332"/>
                  <a:pt x="2679095" y="373856"/>
                  <a:pt x="2677952" y="371189"/>
                </a:cubicBezTo>
                <a:close/>
                <a:moveTo>
                  <a:pt x="3336891" y="364808"/>
                </a:moveTo>
                <a:lnTo>
                  <a:pt x="3341272" y="364808"/>
                </a:lnTo>
                <a:lnTo>
                  <a:pt x="3338986" y="366332"/>
                </a:lnTo>
                <a:close/>
                <a:moveTo>
                  <a:pt x="3214971" y="362617"/>
                </a:moveTo>
                <a:cubicBezTo>
                  <a:pt x="3217829" y="368141"/>
                  <a:pt x="3220305" y="370808"/>
                  <a:pt x="3220401" y="373475"/>
                </a:cubicBezTo>
                <a:cubicBezTo>
                  <a:pt x="3220496" y="376142"/>
                  <a:pt x="3218019" y="378809"/>
                  <a:pt x="3216686" y="381476"/>
                </a:cubicBezTo>
                <a:cubicBezTo>
                  <a:pt x="3214209" y="379285"/>
                  <a:pt x="3210876" y="377476"/>
                  <a:pt x="3209637" y="374714"/>
                </a:cubicBezTo>
                <a:cubicBezTo>
                  <a:pt x="3208399" y="371951"/>
                  <a:pt x="3211542" y="369951"/>
                  <a:pt x="3214971" y="362617"/>
                </a:cubicBezTo>
                <a:close/>
                <a:moveTo>
                  <a:pt x="3362513" y="362426"/>
                </a:moveTo>
                <a:cubicBezTo>
                  <a:pt x="3363390" y="362692"/>
                  <a:pt x="3364209" y="363149"/>
                  <a:pt x="3364895" y="363759"/>
                </a:cubicBezTo>
                <a:cubicBezTo>
                  <a:pt x="3364895" y="363759"/>
                  <a:pt x="3364419" y="364997"/>
                  <a:pt x="3364228" y="365664"/>
                </a:cubicBezTo>
                <a:lnTo>
                  <a:pt x="3360323" y="363759"/>
                </a:lnTo>
                <a:close/>
                <a:moveTo>
                  <a:pt x="2884835" y="339375"/>
                </a:moveTo>
                <a:cubicBezTo>
                  <a:pt x="2904552" y="368331"/>
                  <a:pt x="2909886" y="368331"/>
                  <a:pt x="2932460" y="339375"/>
                </a:cubicBezTo>
                <a:close/>
                <a:moveTo>
                  <a:pt x="2749866" y="337566"/>
                </a:moveTo>
                <a:lnTo>
                  <a:pt x="2733673" y="346519"/>
                </a:lnTo>
                <a:lnTo>
                  <a:pt x="2739388" y="356044"/>
                </a:lnTo>
                <a:cubicBezTo>
                  <a:pt x="2744436" y="352910"/>
                  <a:pt x="2749275" y="349443"/>
                  <a:pt x="2753866" y="345662"/>
                </a:cubicBezTo>
                <a:cubicBezTo>
                  <a:pt x="2754437" y="345090"/>
                  <a:pt x="2751294" y="340328"/>
                  <a:pt x="2749866" y="337566"/>
                </a:cubicBezTo>
                <a:close/>
                <a:moveTo>
                  <a:pt x="3365561" y="336232"/>
                </a:moveTo>
                <a:cubicBezTo>
                  <a:pt x="3366895" y="335946"/>
                  <a:pt x="3369180" y="339947"/>
                  <a:pt x="3372895" y="344043"/>
                </a:cubicBezTo>
                <a:cubicBezTo>
                  <a:pt x="3369162" y="346138"/>
                  <a:pt x="3365104" y="347586"/>
                  <a:pt x="3360894" y="348329"/>
                </a:cubicBezTo>
                <a:cubicBezTo>
                  <a:pt x="3359370" y="348329"/>
                  <a:pt x="3357655" y="344138"/>
                  <a:pt x="3356036" y="341852"/>
                </a:cubicBezTo>
                <a:cubicBezTo>
                  <a:pt x="3358903" y="339499"/>
                  <a:pt x="3362113" y="337604"/>
                  <a:pt x="3365561" y="336232"/>
                </a:cubicBezTo>
                <a:close/>
                <a:moveTo>
                  <a:pt x="2696430" y="330422"/>
                </a:moveTo>
                <a:lnTo>
                  <a:pt x="2688239" y="331565"/>
                </a:lnTo>
                <a:cubicBezTo>
                  <a:pt x="2689001" y="337280"/>
                  <a:pt x="2689858" y="342995"/>
                  <a:pt x="2690715" y="348710"/>
                </a:cubicBezTo>
                <a:cubicBezTo>
                  <a:pt x="2693677" y="348262"/>
                  <a:pt x="2696611" y="347595"/>
                  <a:pt x="2699478" y="346710"/>
                </a:cubicBezTo>
                <a:cubicBezTo>
                  <a:pt x="2698745" y="341233"/>
                  <a:pt x="2697726" y="335794"/>
                  <a:pt x="2696430" y="330422"/>
                </a:cubicBezTo>
                <a:close/>
                <a:moveTo>
                  <a:pt x="2865023" y="326517"/>
                </a:moveTo>
                <a:lnTo>
                  <a:pt x="2845782" y="357759"/>
                </a:lnTo>
                <a:cubicBezTo>
                  <a:pt x="2835019" y="334803"/>
                  <a:pt x="2828923" y="329184"/>
                  <a:pt x="2815778" y="330517"/>
                </a:cubicBezTo>
                <a:cubicBezTo>
                  <a:pt x="2810626" y="331451"/>
                  <a:pt x="2805987" y="334222"/>
                  <a:pt x="2802729" y="338327"/>
                </a:cubicBezTo>
                <a:cubicBezTo>
                  <a:pt x="2792252" y="352044"/>
                  <a:pt x="2809968" y="356044"/>
                  <a:pt x="2813397" y="365378"/>
                </a:cubicBezTo>
                <a:cubicBezTo>
                  <a:pt x="2802253" y="369760"/>
                  <a:pt x="2792347" y="374903"/>
                  <a:pt x="2797395" y="387953"/>
                </a:cubicBezTo>
                <a:lnTo>
                  <a:pt x="2884073" y="363093"/>
                </a:lnTo>
                <a:cubicBezTo>
                  <a:pt x="2877977" y="351282"/>
                  <a:pt x="2872643" y="341185"/>
                  <a:pt x="2865023" y="326517"/>
                </a:cubicBezTo>
                <a:close/>
                <a:moveTo>
                  <a:pt x="3149535" y="323945"/>
                </a:moveTo>
                <a:cubicBezTo>
                  <a:pt x="3126389" y="321754"/>
                  <a:pt x="3118769" y="326707"/>
                  <a:pt x="3112292" y="343947"/>
                </a:cubicBezTo>
                <a:cubicBezTo>
                  <a:pt x="3107053" y="357568"/>
                  <a:pt x="3112101" y="365188"/>
                  <a:pt x="3127341" y="369474"/>
                </a:cubicBezTo>
                <a:lnTo>
                  <a:pt x="3127341" y="369569"/>
                </a:lnTo>
                <a:close/>
                <a:moveTo>
                  <a:pt x="3001897" y="322504"/>
                </a:moveTo>
                <a:cubicBezTo>
                  <a:pt x="2997682" y="320421"/>
                  <a:pt x="2992801" y="320040"/>
                  <a:pt x="2989324" y="322611"/>
                </a:cubicBezTo>
                <a:cubicBezTo>
                  <a:pt x="2977799" y="331088"/>
                  <a:pt x="2966940" y="340994"/>
                  <a:pt x="2952938" y="352615"/>
                </a:cubicBezTo>
                <a:lnTo>
                  <a:pt x="2952938" y="352710"/>
                </a:lnTo>
                <a:cubicBezTo>
                  <a:pt x="2969988" y="371760"/>
                  <a:pt x="2988181" y="353472"/>
                  <a:pt x="3004374" y="361283"/>
                </a:cubicBezTo>
                <a:cubicBezTo>
                  <a:pt x="3006945" y="352234"/>
                  <a:pt x="3008850" y="345757"/>
                  <a:pt x="3010469" y="339280"/>
                </a:cubicBezTo>
                <a:cubicBezTo>
                  <a:pt x="3010946" y="337080"/>
                  <a:pt x="3010946" y="334813"/>
                  <a:pt x="3010469" y="332612"/>
                </a:cubicBezTo>
                <a:cubicBezTo>
                  <a:pt x="3009660" y="328374"/>
                  <a:pt x="3006112" y="324588"/>
                  <a:pt x="3001897" y="322504"/>
                </a:cubicBezTo>
                <a:close/>
                <a:moveTo>
                  <a:pt x="3393470" y="302895"/>
                </a:moveTo>
                <a:lnTo>
                  <a:pt x="3394899" y="308514"/>
                </a:lnTo>
                <a:lnTo>
                  <a:pt x="3374705" y="315182"/>
                </a:lnTo>
                <a:lnTo>
                  <a:pt x="3371848" y="307467"/>
                </a:lnTo>
                <a:close/>
                <a:moveTo>
                  <a:pt x="3265835" y="300228"/>
                </a:moveTo>
                <a:lnTo>
                  <a:pt x="3296505" y="301656"/>
                </a:lnTo>
                <a:lnTo>
                  <a:pt x="3296696" y="310610"/>
                </a:lnTo>
                <a:cubicBezTo>
                  <a:pt x="3285552" y="318420"/>
                  <a:pt x="3275551" y="313277"/>
                  <a:pt x="3265835" y="300228"/>
                </a:cubicBezTo>
                <a:close/>
                <a:moveTo>
                  <a:pt x="3460811" y="288036"/>
                </a:moveTo>
                <a:lnTo>
                  <a:pt x="3478528" y="288036"/>
                </a:lnTo>
                <a:cubicBezTo>
                  <a:pt x="3478432" y="289464"/>
                  <a:pt x="3478432" y="290893"/>
                  <a:pt x="3478528" y="292322"/>
                </a:cubicBezTo>
                <a:lnTo>
                  <a:pt x="3460811" y="293846"/>
                </a:lnTo>
                <a:cubicBezTo>
                  <a:pt x="3460811" y="291941"/>
                  <a:pt x="3460811" y="289941"/>
                  <a:pt x="3460811" y="288036"/>
                </a:cubicBezTo>
                <a:close/>
                <a:moveTo>
                  <a:pt x="3418318" y="280214"/>
                </a:moveTo>
                <a:cubicBezTo>
                  <a:pt x="3423949" y="281107"/>
                  <a:pt x="3429807" y="284703"/>
                  <a:pt x="3435855" y="290322"/>
                </a:cubicBezTo>
                <a:lnTo>
                  <a:pt x="3403756" y="294037"/>
                </a:lnTo>
                <a:cubicBezTo>
                  <a:pt x="3403280" y="291465"/>
                  <a:pt x="3402708" y="288893"/>
                  <a:pt x="3402137" y="286322"/>
                </a:cubicBezTo>
                <a:cubicBezTo>
                  <a:pt x="3407281" y="281131"/>
                  <a:pt x="3412686" y="279321"/>
                  <a:pt x="3418318" y="280214"/>
                </a:cubicBezTo>
                <a:close/>
                <a:moveTo>
                  <a:pt x="3346130" y="279368"/>
                </a:moveTo>
                <a:cubicBezTo>
                  <a:pt x="3344511" y="288511"/>
                  <a:pt x="3342701" y="298227"/>
                  <a:pt x="3340225" y="313372"/>
                </a:cubicBezTo>
                <a:lnTo>
                  <a:pt x="3315460" y="314705"/>
                </a:lnTo>
                <a:lnTo>
                  <a:pt x="3315460" y="284225"/>
                </a:lnTo>
                <a:close/>
                <a:moveTo>
                  <a:pt x="3254918" y="269017"/>
                </a:moveTo>
                <a:cubicBezTo>
                  <a:pt x="3269085" y="268129"/>
                  <a:pt x="3283266" y="280059"/>
                  <a:pt x="3296696" y="275272"/>
                </a:cubicBezTo>
                <a:lnTo>
                  <a:pt x="3269359" y="294322"/>
                </a:lnTo>
                <a:lnTo>
                  <a:pt x="3240784" y="275272"/>
                </a:lnTo>
                <a:cubicBezTo>
                  <a:pt x="3245475" y="271034"/>
                  <a:pt x="3250196" y="269313"/>
                  <a:pt x="3254918" y="269017"/>
                </a:cubicBezTo>
                <a:close/>
                <a:moveTo>
                  <a:pt x="2577082" y="233457"/>
                </a:moveTo>
                <a:lnTo>
                  <a:pt x="2574415" y="238220"/>
                </a:lnTo>
                <a:cubicBezTo>
                  <a:pt x="2575939" y="238791"/>
                  <a:pt x="2577844" y="240125"/>
                  <a:pt x="2578987" y="239649"/>
                </a:cubicBezTo>
                <a:cubicBezTo>
                  <a:pt x="2580130" y="239172"/>
                  <a:pt x="2581463" y="236886"/>
                  <a:pt x="2582702" y="235362"/>
                </a:cubicBezTo>
                <a:close/>
                <a:moveTo>
                  <a:pt x="2708813" y="232314"/>
                </a:moveTo>
                <a:lnTo>
                  <a:pt x="2708813" y="232505"/>
                </a:lnTo>
                <a:cubicBezTo>
                  <a:pt x="2706527" y="236886"/>
                  <a:pt x="2705193" y="239458"/>
                  <a:pt x="2703955" y="242030"/>
                </a:cubicBezTo>
                <a:cubicBezTo>
                  <a:pt x="2706565" y="243020"/>
                  <a:pt x="2709279" y="243687"/>
                  <a:pt x="2712051" y="244030"/>
                </a:cubicBezTo>
                <a:cubicBezTo>
                  <a:pt x="2712813" y="244030"/>
                  <a:pt x="2714718" y="240410"/>
                  <a:pt x="2714242" y="239077"/>
                </a:cubicBezTo>
                <a:cubicBezTo>
                  <a:pt x="2713766" y="237743"/>
                  <a:pt x="2711289" y="235267"/>
                  <a:pt x="2708813" y="232314"/>
                </a:cubicBezTo>
                <a:close/>
                <a:moveTo>
                  <a:pt x="2644900" y="229076"/>
                </a:moveTo>
                <a:lnTo>
                  <a:pt x="2640614" y="232695"/>
                </a:lnTo>
                <a:lnTo>
                  <a:pt x="2649758" y="246030"/>
                </a:lnTo>
                <a:lnTo>
                  <a:pt x="2655282" y="241363"/>
                </a:lnTo>
                <a:close/>
                <a:moveTo>
                  <a:pt x="2805777" y="221360"/>
                </a:moveTo>
                <a:lnTo>
                  <a:pt x="2805301" y="222694"/>
                </a:lnTo>
                <a:lnTo>
                  <a:pt x="2807492" y="222313"/>
                </a:lnTo>
                <a:close/>
                <a:moveTo>
                  <a:pt x="2512217" y="219741"/>
                </a:moveTo>
                <a:cubicBezTo>
                  <a:pt x="2509931" y="225266"/>
                  <a:pt x="2507740" y="230790"/>
                  <a:pt x="2505549" y="236410"/>
                </a:cubicBezTo>
                <a:lnTo>
                  <a:pt x="2510502" y="238791"/>
                </a:lnTo>
                <a:lnTo>
                  <a:pt x="2519361" y="224504"/>
                </a:lnTo>
                <a:close/>
                <a:moveTo>
                  <a:pt x="2762248" y="218693"/>
                </a:moveTo>
                <a:cubicBezTo>
                  <a:pt x="2758819" y="234219"/>
                  <a:pt x="2763677" y="242220"/>
                  <a:pt x="2777298" y="242696"/>
                </a:cubicBezTo>
                <a:cubicBezTo>
                  <a:pt x="2781422" y="241858"/>
                  <a:pt x="2784813" y="238934"/>
                  <a:pt x="2786251" y="234981"/>
                </a:cubicBezTo>
                <a:cubicBezTo>
                  <a:pt x="2786727" y="220218"/>
                  <a:pt x="2776345" y="218217"/>
                  <a:pt x="2762248" y="218693"/>
                </a:cubicBezTo>
                <a:close/>
                <a:moveTo>
                  <a:pt x="2692239" y="213264"/>
                </a:moveTo>
                <a:cubicBezTo>
                  <a:pt x="2689344" y="215769"/>
                  <a:pt x="2686848" y="218693"/>
                  <a:pt x="2684810" y="221932"/>
                </a:cubicBezTo>
                <a:cubicBezTo>
                  <a:pt x="2687096" y="223742"/>
                  <a:pt x="2690144" y="227552"/>
                  <a:pt x="2691477" y="226980"/>
                </a:cubicBezTo>
                <a:cubicBezTo>
                  <a:pt x="2695316" y="224809"/>
                  <a:pt x="2698783" y="222037"/>
                  <a:pt x="2701764" y="218789"/>
                </a:cubicBezTo>
                <a:lnTo>
                  <a:pt x="2701764" y="218598"/>
                </a:lnTo>
                <a:cubicBezTo>
                  <a:pt x="2697192" y="215836"/>
                  <a:pt x="2693477" y="212597"/>
                  <a:pt x="2692239" y="213264"/>
                </a:cubicBezTo>
                <a:close/>
                <a:moveTo>
                  <a:pt x="3217734" y="210312"/>
                </a:moveTo>
                <a:lnTo>
                  <a:pt x="3223830" y="212217"/>
                </a:lnTo>
                <a:lnTo>
                  <a:pt x="3217258" y="235934"/>
                </a:lnTo>
                <a:lnTo>
                  <a:pt x="3209352" y="233457"/>
                </a:lnTo>
                <a:close/>
                <a:moveTo>
                  <a:pt x="3005136" y="199073"/>
                </a:moveTo>
                <a:lnTo>
                  <a:pt x="3008851" y="203073"/>
                </a:lnTo>
                <a:lnTo>
                  <a:pt x="3001611" y="208121"/>
                </a:lnTo>
                <a:cubicBezTo>
                  <a:pt x="3001040" y="206121"/>
                  <a:pt x="2999611" y="203740"/>
                  <a:pt x="3000087" y="202025"/>
                </a:cubicBezTo>
                <a:cubicBezTo>
                  <a:pt x="3000564" y="200311"/>
                  <a:pt x="3003421" y="200025"/>
                  <a:pt x="3005136" y="199073"/>
                </a:cubicBezTo>
                <a:close/>
                <a:moveTo>
                  <a:pt x="3062761" y="177832"/>
                </a:moveTo>
                <a:cubicBezTo>
                  <a:pt x="3065905" y="176212"/>
                  <a:pt x="3068190" y="179927"/>
                  <a:pt x="3073144" y="182118"/>
                </a:cubicBezTo>
                <a:cubicBezTo>
                  <a:pt x="3070000" y="185566"/>
                  <a:pt x="3066371" y="188547"/>
                  <a:pt x="3062380" y="190976"/>
                </a:cubicBezTo>
                <a:cubicBezTo>
                  <a:pt x="3060761" y="191548"/>
                  <a:pt x="3057522" y="187833"/>
                  <a:pt x="3055046" y="186118"/>
                </a:cubicBezTo>
                <a:cubicBezTo>
                  <a:pt x="3057522" y="183261"/>
                  <a:pt x="3059618" y="179451"/>
                  <a:pt x="3062761" y="177832"/>
                </a:cubicBezTo>
                <a:close/>
                <a:moveTo>
                  <a:pt x="2827970" y="175070"/>
                </a:moveTo>
                <a:cubicBezTo>
                  <a:pt x="2828923" y="178022"/>
                  <a:pt x="2829971" y="180975"/>
                  <a:pt x="2830923" y="183832"/>
                </a:cubicBezTo>
                <a:lnTo>
                  <a:pt x="2829113" y="185356"/>
                </a:lnTo>
                <a:cubicBezTo>
                  <a:pt x="2827380" y="183061"/>
                  <a:pt x="2825818" y="180642"/>
                  <a:pt x="2824446" y="178117"/>
                </a:cubicBezTo>
                <a:cubicBezTo>
                  <a:pt x="2824446" y="178117"/>
                  <a:pt x="2826732" y="176117"/>
                  <a:pt x="2827970" y="175070"/>
                </a:cubicBezTo>
                <a:close/>
                <a:moveTo>
                  <a:pt x="3331843" y="170688"/>
                </a:moveTo>
                <a:lnTo>
                  <a:pt x="3334891" y="175831"/>
                </a:lnTo>
                <a:lnTo>
                  <a:pt x="3322032" y="184689"/>
                </a:lnTo>
                <a:lnTo>
                  <a:pt x="3318222" y="177355"/>
                </a:lnTo>
                <a:close/>
                <a:moveTo>
                  <a:pt x="3207542" y="164878"/>
                </a:moveTo>
                <a:lnTo>
                  <a:pt x="3209352" y="170307"/>
                </a:lnTo>
                <a:lnTo>
                  <a:pt x="3193636" y="177546"/>
                </a:lnTo>
                <a:lnTo>
                  <a:pt x="3190778" y="168878"/>
                </a:lnTo>
                <a:close/>
                <a:moveTo>
                  <a:pt x="3142677" y="154972"/>
                </a:moveTo>
                <a:cubicBezTo>
                  <a:pt x="3146010" y="162020"/>
                  <a:pt x="3148582" y="164497"/>
                  <a:pt x="3147915" y="166782"/>
                </a:cubicBezTo>
                <a:cubicBezTo>
                  <a:pt x="3146630" y="169354"/>
                  <a:pt x="3144248" y="171212"/>
                  <a:pt x="3141438" y="171831"/>
                </a:cubicBezTo>
                <a:cubicBezTo>
                  <a:pt x="3140105" y="171831"/>
                  <a:pt x="3136676" y="167926"/>
                  <a:pt x="3136867" y="166021"/>
                </a:cubicBezTo>
                <a:cubicBezTo>
                  <a:pt x="3137057" y="164115"/>
                  <a:pt x="3139152" y="160496"/>
                  <a:pt x="3142677" y="154972"/>
                </a:cubicBezTo>
                <a:close/>
                <a:moveTo>
                  <a:pt x="2644171" y="142758"/>
                </a:moveTo>
                <a:cubicBezTo>
                  <a:pt x="2640137" y="144118"/>
                  <a:pt x="2635422" y="146779"/>
                  <a:pt x="2629469" y="150494"/>
                </a:cubicBezTo>
                <a:cubicBezTo>
                  <a:pt x="2649282" y="151923"/>
                  <a:pt x="2650520" y="180022"/>
                  <a:pt x="2677094" y="172307"/>
                </a:cubicBezTo>
                <a:cubicBezTo>
                  <a:pt x="2662236" y="146304"/>
                  <a:pt x="2656271" y="138677"/>
                  <a:pt x="2644171" y="142758"/>
                </a:cubicBezTo>
                <a:close/>
                <a:moveTo>
                  <a:pt x="2305905" y="140493"/>
                </a:moveTo>
                <a:cubicBezTo>
                  <a:pt x="2304762" y="141922"/>
                  <a:pt x="2302857" y="143351"/>
                  <a:pt x="2302762" y="144875"/>
                </a:cubicBezTo>
                <a:cubicBezTo>
                  <a:pt x="2302667" y="146399"/>
                  <a:pt x="2304381" y="147923"/>
                  <a:pt x="2305334" y="149447"/>
                </a:cubicBezTo>
                <a:lnTo>
                  <a:pt x="2308763" y="145160"/>
                </a:lnTo>
                <a:close/>
                <a:moveTo>
                  <a:pt x="2604514" y="138969"/>
                </a:moveTo>
                <a:cubicBezTo>
                  <a:pt x="2603895" y="142494"/>
                  <a:pt x="2603252" y="145994"/>
                  <a:pt x="2602490" y="150340"/>
                </a:cubicBezTo>
                <a:lnTo>
                  <a:pt x="2600038" y="165064"/>
                </a:lnTo>
                <a:lnTo>
                  <a:pt x="2599370" y="166496"/>
                </a:lnTo>
                <a:lnTo>
                  <a:pt x="2599752" y="166782"/>
                </a:lnTo>
                <a:lnTo>
                  <a:pt x="2600038" y="165064"/>
                </a:lnTo>
                <a:lnTo>
                  <a:pt x="2611944" y="139541"/>
                </a:lnTo>
                <a:cubicBezTo>
                  <a:pt x="2610991" y="138493"/>
                  <a:pt x="2608229" y="139541"/>
                  <a:pt x="2604514" y="138969"/>
                </a:cubicBezTo>
                <a:close/>
                <a:moveTo>
                  <a:pt x="2695002" y="138684"/>
                </a:moveTo>
                <a:cubicBezTo>
                  <a:pt x="2693668" y="151828"/>
                  <a:pt x="2692811" y="160401"/>
                  <a:pt x="2691382" y="173640"/>
                </a:cubicBezTo>
                <a:cubicBezTo>
                  <a:pt x="2704527" y="162972"/>
                  <a:pt x="2723195" y="166592"/>
                  <a:pt x="2724624" y="141541"/>
                </a:cubicBezTo>
                <a:close/>
                <a:moveTo>
                  <a:pt x="2769487" y="135743"/>
                </a:moveTo>
                <a:cubicBezTo>
                  <a:pt x="2762296" y="135397"/>
                  <a:pt x="2753867" y="137588"/>
                  <a:pt x="2744151" y="139255"/>
                </a:cubicBezTo>
                <a:lnTo>
                  <a:pt x="2768344" y="174783"/>
                </a:lnTo>
                <a:cubicBezTo>
                  <a:pt x="2789109" y="161734"/>
                  <a:pt x="2792442" y="157257"/>
                  <a:pt x="2787394" y="147446"/>
                </a:cubicBezTo>
                <a:cubicBezTo>
                  <a:pt x="2782632" y="138969"/>
                  <a:pt x="2776679" y="136088"/>
                  <a:pt x="2769487" y="135743"/>
                </a:cubicBezTo>
                <a:close/>
                <a:moveTo>
                  <a:pt x="3358228" y="132398"/>
                </a:moveTo>
                <a:cubicBezTo>
                  <a:pt x="3358799" y="132398"/>
                  <a:pt x="3359561" y="133922"/>
                  <a:pt x="3360323" y="134779"/>
                </a:cubicBezTo>
                <a:lnTo>
                  <a:pt x="3354322" y="136970"/>
                </a:lnTo>
                <a:lnTo>
                  <a:pt x="3352608" y="134112"/>
                </a:lnTo>
                <a:cubicBezTo>
                  <a:pt x="3354418" y="133350"/>
                  <a:pt x="3356304" y="132779"/>
                  <a:pt x="3358228" y="132398"/>
                </a:cubicBezTo>
                <a:close/>
                <a:moveTo>
                  <a:pt x="2471640" y="131730"/>
                </a:moveTo>
                <a:lnTo>
                  <a:pt x="2436112" y="151447"/>
                </a:lnTo>
                <a:cubicBezTo>
                  <a:pt x="2467163" y="161829"/>
                  <a:pt x="2467640" y="161543"/>
                  <a:pt x="2471640" y="131730"/>
                </a:cubicBezTo>
                <a:close/>
                <a:moveTo>
                  <a:pt x="2499929" y="130968"/>
                </a:moveTo>
                <a:cubicBezTo>
                  <a:pt x="2487357" y="136112"/>
                  <a:pt x="2481642" y="143065"/>
                  <a:pt x="2487071" y="160401"/>
                </a:cubicBezTo>
                <a:lnTo>
                  <a:pt x="2487071" y="160115"/>
                </a:lnTo>
                <a:cubicBezTo>
                  <a:pt x="2503263" y="153352"/>
                  <a:pt x="2506121" y="144970"/>
                  <a:pt x="2499929" y="130968"/>
                </a:cubicBezTo>
                <a:close/>
                <a:moveTo>
                  <a:pt x="2546793" y="126110"/>
                </a:moveTo>
                <a:cubicBezTo>
                  <a:pt x="2523933" y="136207"/>
                  <a:pt x="2523933" y="136207"/>
                  <a:pt x="2512598" y="156686"/>
                </a:cubicBezTo>
                <a:cubicBezTo>
                  <a:pt x="2533648" y="154685"/>
                  <a:pt x="2540982" y="140969"/>
                  <a:pt x="2546793" y="126110"/>
                </a:cubicBezTo>
                <a:close/>
                <a:moveTo>
                  <a:pt x="2582416" y="125063"/>
                </a:moveTo>
                <a:cubicBezTo>
                  <a:pt x="2579177" y="128587"/>
                  <a:pt x="2574034" y="131730"/>
                  <a:pt x="2572891" y="135826"/>
                </a:cubicBezTo>
                <a:cubicBezTo>
                  <a:pt x="2572062" y="142779"/>
                  <a:pt x="2571996" y="149809"/>
                  <a:pt x="2572701" y="156781"/>
                </a:cubicBezTo>
                <a:lnTo>
                  <a:pt x="2577844" y="158972"/>
                </a:lnTo>
                <a:cubicBezTo>
                  <a:pt x="2582445" y="152228"/>
                  <a:pt x="2586312" y="145008"/>
                  <a:pt x="2589369" y="137445"/>
                </a:cubicBezTo>
                <a:cubicBezTo>
                  <a:pt x="2590322" y="134302"/>
                  <a:pt x="2584893" y="129254"/>
                  <a:pt x="2582416" y="125063"/>
                </a:cubicBezTo>
                <a:close/>
                <a:moveTo>
                  <a:pt x="3229925" y="124968"/>
                </a:moveTo>
                <a:cubicBezTo>
                  <a:pt x="3233107" y="129139"/>
                  <a:pt x="3236031" y="133492"/>
                  <a:pt x="3238688" y="138017"/>
                </a:cubicBezTo>
                <a:cubicBezTo>
                  <a:pt x="3236422" y="140008"/>
                  <a:pt x="3234002" y="141827"/>
                  <a:pt x="3231449" y="143446"/>
                </a:cubicBezTo>
                <a:cubicBezTo>
                  <a:pt x="3229259" y="138207"/>
                  <a:pt x="3226973" y="133064"/>
                  <a:pt x="3224782" y="127920"/>
                </a:cubicBezTo>
                <a:close/>
                <a:moveTo>
                  <a:pt x="2358674" y="118681"/>
                </a:moveTo>
                <a:cubicBezTo>
                  <a:pt x="2348673" y="118681"/>
                  <a:pt x="2341338" y="122396"/>
                  <a:pt x="2343243" y="133730"/>
                </a:cubicBezTo>
                <a:cubicBezTo>
                  <a:pt x="2343243" y="135921"/>
                  <a:pt x="2350387" y="139350"/>
                  <a:pt x="2352768" y="138493"/>
                </a:cubicBezTo>
                <a:cubicBezTo>
                  <a:pt x="2362960" y="134969"/>
                  <a:pt x="2365818" y="128206"/>
                  <a:pt x="2358674" y="118681"/>
                </a:cubicBezTo>
                <a:close/>
                <a:moveTo>
                  <a:pt x="2429635" y="115728"/>
                </a:moveTo>
                <a:lnTo>
                  <a:pt x="2413252" y="125634"/>
                </a:lnTo>
                <a:lnTo>
                  <a:pt x="2416681" y="130016"/>
                </a:lnTo>
                <a:cubicBezTo>
                  <a:pt x="2419634" y="129540"/>
                  <a:pt x="2423444" y="130016"/>
                  <a:pt x="2425158" y="128396"/>
                </a:cubicBezTo>
                <a:cubicBezTo>
                  <a:pt x="2426873" y="126777"/>
                  <a:pt x="2427444" y="122301"/>
                  <a:pt x="2429635" y="115728"/>
                </a:cubicBezTo>
                <a:close/>
                <a:moveTo>
                  <a:pt x="2842758" y="105227"/>
                </a:moveTo>
                <a:cubicBezTo>
                  <a:pt x="2834472" y="109037"/>
                  <a:pt x="2826876" y="122444"/>
                  <a:pt x="2815017" y="148018"/>
                </a:cubicBezTo>
                <a:lnTo>
                  <a:pt x="2841877" y="123729"/>
                </a:lnTo>
                <a:cubicBezTo>
                  <a:pt x="2851402" y="143351"/>
                  <a:pt x="2843973" y="152304"/>
                  <a:pt x="2829018" y="156305"/>
                </a:cubicBezTo>
                <a:cubicBezTo>
                  <a:pt x="2822732" y="158210"/>
                  <a:pt x="2814921" y="157162"/>
                  <a:pt x="2809968" y="160496"/>
                </a:cubicBezTo>
                <a:cubicBezTo>
                  <a:pt x="2803015" y="165068"/>
                  <a:pt x="2793680" y="172307"/>
                  <a:pt x="2793395" y="178784"/>
                </a:cubicBezTo>
                <a:cubicBezTo>
                  <a:pt x="2793109" y="185261"/>
                  <a:pt x="2801872" y="193928"/>
                  <a:pt x="2808825" y="197834"/>
                </a:cubicBezTo>
                <a:cubicBezTo>
                  <a:pt x="2819017" y="203168"/>
                  <a:pt x="2824923" y="194500"/>
                  <a:pt x="2829209" y="185927"/>
                </a:cubicBezTo>
                <a:lnTo>
                  <a:pt x="2830923" y="184118"/>
                </a:lnTo>
                <a:cubicBezTo>
                  <a:pt x="2858546" y="192690"/>
                  <a:pt x="2873976" y="182594"/>
                  <a:pt x="2874643" y="155543"/>
                </a:cubicBezTo>
                <a:cubicBezTo>
                  <a:pt x="2874643" y="143922"/>
                  <a:pt x="2874643" y="132302"/>
                  <a:pt x="2874643" y="120015"/>
                </a:cubicBezTo>
                <a:cubicBezTo>
                  <a:pt x="2860022" y="107204"/>
                  <a:pt x="2851045" y="101417"/>
                  <a:pt x="2842758" y="105227"/>
                </a:cubicBezTo>
                <a:close/>
                <a:moveTo>
                  <a:pt x="3131342" y="104775"/>
                </a:moveTo>
                <a:lnTo>
                  <a:pt x="3144201" y="113157"/>
                </a:lnTo>
                <a:lnTo>
                  <a:pt x="3130866" y="126206"/>
                </a:lnTo>
                <a:lnTo>
                  <a:pt x="3123627" y="120110"/>
                </a:lnTo>
                <a:close/>
                <a:moveTo>
                  <a:pt x="3071334" y="104775"/>
                </a:moveTo>
                <a:cubicBezTo>
                  <a:pt x="3074096" y="105117"/>
                  <a:pt x="3076773" y="105956"/>
                  <a:pt x="3079240" y="107251"/>
                </a:cubicBezTo>
                <a:lnTo>
                  <a:pt x="3045807" y="145351"/>
                </a:lnTo>
                <a:cubicBezTo>
                  <a:pt x="3025328" y="121919"/>
                  <a:pt x="3026757" y="114395"/>
                  <a:pt x="3048474" y="108394"/>
                </a:cubicBezTo>
                <a:cubicBezTo>
                  <a:pt x="3055980" y="106575"/>
                  <a:pt x="3063628" y="105365"/>
                  <a:pt x="3071334" y="104775"/>
                </a:cubicBezTo>
                <a:close/>
                <a:moveTo>
                  <a:pt x="2754723" y="100202"/>
                </a:moveTo>
                <a:cubicBezTo>
                  <a:pt x="2751104" y="112966"/>
                  <a:pt x="2749103" y="120110"/>
                  <a:pt x="2745198" y="134016"/>
                </a:cubicBezTo>
                <a:cubicBezTo>
                  <a:pt x="2759676" y="123443"/>
                  <a:pt x="2769773" y="119348"/>
                  <a:pt x="2754723" y="100202"/>
                </a:cubicBezTo>
                <a:close/>
                <a:moveTo>
                  <a:pt x="2614896" y="93154"/>
                </a:moveTo>
                <a:lnTo>
                  <a:pt x="2597751" y="104298"/>
                </a:lnTo>
                <a:lnTo>
                  <a:pt x="2601371" y="110585"/>
                </a:lnTo>
                <a:lnTo>
                  <a:pt x="2619754" y="101822"/>
                </a:lnTo>
                <a:close/>
                <a:moveTo>
                  <a:pt x="3175061" y="89916"/>
                </a:moveTo>
                <a:cubicBezTo>
                  <a:pt x="3179823" y="111442"/>
                  <a:pt x="3179823" y="111442"/>
                  <a:pt x="3162869" y="119824"/>
                </a:cubicBezTo>
                <a:cubicBezTo>
                  <a:pt x="3166298" y="111537"/>
                  <a:pt x="3169632" y="103155"/>
                  <a:pt x="3175061" y="89916"/>
                </a:cubicBezTo>
                <a:close/>
                <a:moveTo>
                  <a:pt x="2419443" y="87344"/>
                </a:moveTo>
                <a:lnTo>
                  <a:pt x="2410109" y="99631"/>
                </a:lnTo>
                <a:lnTo>
                  <a:pt x="2416205" y="104393"/>
                </a:lnTo>
                <a:lnTo>
                  <a:pt x="2423729" y="90106"/>
                </a:lnTo>
                <a:close/>
                <a:moveTo>
                  <a:pt x="3112387" y="85440"/>
                </a:moveTo>
                <a:lnTo>
                  <a:pt x="3114292" y="88583"/>
                </a:lnTo>
                <a:lnTo>
                  <a:pt x="3111339" y="87725"/>
                </a:lnTo>
                <a:close/>
                <a:moveTo>
                  <a:pt x="2362865" y="83153"/>
                </a:moveTo>
                <a:lnTo>
                  <a:pt x="2354292" y="101822"/>
                </a:lnTo>
                <a:lnTo>
                  <a:pt x="2360102" y="106203"/>
                </a:lnTo>
                <a:cubicBezTo>
                  <a:pt x="2362674" y="103251"/>
                  <a:pt x="2366389" y="100584"/>
                  <a:pt x="2367532" y="96678"/>
                </a:cubicBezTo>
                <a:cubicBezTo>
                  <a:pt x="2368208" y="92478"/>
                  <a:pt x="2368208" y="88210"/>
                  <a:pt x="2367532" y="84010"/>
                </a:cubicBezTo>
                <a:close/>
                <a:moveTo>
                  <a:pt x="2564985" y="75628"/>
                </a:moveTo>
                <a:cubicBezTo>
                  <a:pt x="2550793" y="72009"/>
                  <a:pt x="2541649" y="75628"/>
                  <a:pt x="2539553" y="101060"/>
                </a:cubicBezTo>
                <a:lnTo>
                  <a:pt x="2569367" y="84105"/>
                </a:lnTo>
                <a:close/>
                <a:moveTo>
                  <a:pt x="3155917" y="65055"/>
                </a:moveTo>
                <a:cubicBezTo>
                  <a:pt x="3158393" y="64770"/>
                  <a:pt x="3159917" y="68008"/>
                  <a:pt x="3161917" y="69722"/>
                </a:cubicBezTo>
                <a:cubicBezTo>
                  <a:pt x="3159727" y="71723"/>
                  <a:pt x="3157821" y="74771"/>
                  <a:pt x="3155155" y="75533"/>
                </a:cubicBezTo>
                <a:cubicBezTo>
                  <a:pt x="3152488" y="76295"/>
                  <a:pt x="3150963" y="72771"/>
                  <a:pt x="3147249" y="71056"/>
                </a:cubicBezTo>
                <a:cubicBezTo>
                  <a:pt x="3151154" y="68103"/>
                  <a:pt x="3153440" y="65341"/>
                  <a:pt x="3155917" y="65055"/>
                </a:cubicBezTo>
                <a:close/>
                <a:moveTo>
                  <a:pt x="3000088" y="58007"/>
                </a:moveTo>
                <a:cubicBezTo>
                  <a:pt x="3001707" y="58484"/>
                  <a:pt x="3002088" y="60770"/>
                  <a:pt x="3002945" y="62293"/>
                </a:cubicBezTo>
                <a:lnTo>
                  <a:pt x="2998373" y="65437"/>
                </a:lnTo>
                <a:cubicBezTo>
                  <a:pt x="2997135" y="63341"/>
                  <a:pt x="2995801" y="61246"/>
                  <a:pt x="2994468" y="59150"/>
                </a:cubicBezTo>
                <a:cubicBezTo>
                  <a:pt x="2996373" y="58674"/>
                  <a:pt x="2998468" y="57531"/>
                  <a:pt x="3000088" y="58007"/>
                </a:cubicBezTo>
                <a:close/>
                <a:moveTo>
                  <a:pt x="2981990" y="37528"/>
                </a:moveTo>
                <a:cubicBezTo>
                  <a:pt x="2982942" y="37052"/>
                  <a:pt x="2983990" y="39719"/>
                  <a:pt x="2985609" y="42481"/>
                </a:cubicBezTo>
                <a:lnTo>
                  <a:pt x="2977513" y="45815"/>
                </a:lnTo>
                <a:cubicBezTo>
                  <a:pt x="2977513" y="43815"/>
                  <a:pt x="2975703" y="41338"/>
                  <a:pt x="2976465" y="40195"/>
                </a:cubicBezTo>
                <a:cubicBezTo>
                  <a:pt x="2977856" y="38585"/>
                  <a:pt x="2979856" y="37614"/>
                  <a:pt x="2981990" y="37528"/>
                </a:cubicBezTo>
                <a:close/>
                <a:moveTo>
                  <a:pt x="2864356" y="29051"/>
                </a:moveTo>
                <a:lnTo>
                  <a:pt x="2886835" y="30956"/>
                </a:lnTo>
                <a:lnTo>
                  <a:pt x="2886835" y="34099"/>
                </a:lnTo>
                <a:lnTo>
                  <a:pt x="2864356" y="34099"/>
                </a:lnTo>
                <a:close/>
                <a:moveTo>
                  <a:pt x="2940270" y="25337"/>
                </a:moveTo>
                <a:cubicBezTo>
                  <a:pt x="2945871" y="28194"/>
                  <a:pt x="2949966" y="33338"/>
                  <a:pt x="2951509" y="39434"/>
                </a:cubicBezTo>
                <a:cubicBezTo>
                  <a:pt x="2952272" y="42577"/>
                  <a:pt x="2946652" y="48959"/>
                  <a:pt x="2941984" y="51150"/>
                </a:cubicBezTo>
                <a:cubicBezTo>
                  <a:pt x="2933393" y="54321"/>
                  <a:pt x="2924535" y="56683"/>
                  <a:pt x="2915505" y="58198"/>
                </a:cubicBezTo>
                <a:cubicBezTo>
                  <a:pt x="2916257" y="48025"/>
                  <a:pt x="2918477" y="38024"/>
                  <a:pt x="2922077" y="28480"/>
                </a:cubicBezTo>
                <a:cubicBezTo>
                  <a:pt x="2924173" y="24860"/>
                  <a:pt x="2934841" y="23527"/>
                  <a:pt x="2940270" y="25337"/>
                </a:cubicBezTo>
                <a:close/>
                <a:moveTo>
                  <a:pt x="2676809" y="16955"/>
                </a:moveTo>
                <a:cubicBezTo>
                  <a:pt x="2677856" y="17145"/>
                  <a:pt x="2678714" y="19336"/>
                  <a:pt x="2679571" y="20574"/>
                </a:cubicBezTo>
                <a:cubicBezTo>
                  <a:pt x="2677856" y="21241"/>
                  <a:pt x="2676047" y="22384"/>
                  <a:pt x="2674523" y="22098"/>
                </a:cubicBezTo>
                <a:cubicBezTo>
                  <a:pt x="2672999" y="21812"/>
                  <a:pt x="2672522" y="19907"/>
                  <a:pt x="2671570" y="18669"/>
                </a:cubicBezTo>
                <a:cubicBezTo>
                  <a:pt x="2673199" y="17783"/>
                  <a:pt x="2674970" y="17202"/>
                  <a:pt x="2676809" y="16955"/>
                </a:cubicBezTo>
                <a:close/>
                <a:moveTo>
                  <a:pt x="2711479" y="10192"/>
                </a:moveTo>
                <a:cubicBezTo>
                  <a:pt x="2710527" y="22479"/>
                  <a:pt x="2710050" y="26860"/>
                  <a:pt x="2709288" y="34957"/>
                </a:cubicBezTo>
                <a:lnTo>
                  <a:pt x="2734720" y="39814"/>
                </a:lnTo>
                <a:cubicBezTo>
                  <a:pt x="2733311" y="42586"/>
                  <a:pt x="2731482" y="45130"/>
                  <a:pt x="2729291" y="47339"/>
                </a:cubicBezTo>
                <a:cubicBezTo>
                  <a:pt x="2726605" y="49530"/>
                  <a:pt x="2723224" y="50682"/>
                  <a:pt x="2719766" y="50578"/>
                </a:cubicBezTo>
                <a:cubicBezTo>
                  <a:pt x="2713080" y="48006"/>
                  <a:pt x="2706202" y="45968"/>
                  <a:pt x="2699192" y="44482"/>
                </a:cubicBezTo>
                <a:cubicBezTo>
                  <a:pt x="2690877" y="46025"/>
                  <a:pt x="2682361" y="46025"/>
                  <a:pt x="2674046" y="44482"/>
                </a:cubicBezTo>
                <a:close/>
                <a:moveTo>
                  <a:pt x="1722404" y="0"/>
                </a:moveTo>
                <a:lnTo>
                  <a:pt x="1722404" y="17144"/>
                </a:lnTo>
                <a:lnTo>
                  <a:pt x="1871756" y="25908"/>
                </a:lnTo>
                <a:cubicBezTo>
                  <a:pt x="1882900" y="14096"/>
                  <a:pt x="1899759" y="10382"/>
                  <a:pt x="1921381" y="14382"/>
                </a:cubicBezTo>
                <a:cubicBezTo>
                  <a:pt x="1943003" y="18383"/>
                  <a:pt x="1966244" y="21812"/>
                  <a:pt x="1984055" y="2381"/>
                </a:cubicBezTo>
                <a:lnTo>
                  <a:pt x="1989009" y="2381"/>
                </a:lnTo>
                <a:cubicBezTo>
                  <a:pt x="2007296" y="6477"/>
                  <a:pt x="2020822" y="10286"/>
                  <a:pt x="2039205" y="14096"/>
                </a:cubicBezTo>
                <a:cubicBezTo>
                  <a:pt x="2057588" y="17907"/>
                  <a:pt x="2054826" y="47815"/>
                  <a:pt x="2077972" y="45243"/>
                </a:cubicBezTo>
                <a:cubicBezTo>
                  <a:pt x="2087497" y="8286"/>
                  <a:pt x="2101118" y="3810"/>
                  <a:pt x="2137218" y="13525"/>
                </a:cubicBezTo>
                <a:cubicBezTo>
                  <a:pt x="2158782" y="18430"/>
                  <a:pt x="2181185" y="18430"/>
                  <a:pt x="2202750" y="13525"/>
                </a:cubicBezTo>
                <a:cubicBezTo>
                  <a:pt x="2233611" y="7334"/>
                  <a:pt x="2233134" y="5048"/>
                  <a:pt x="2268567" y="14287"/>
                </a:cubicBezTo>
                <a:cubicBezTo>
                  <a:pt x="2266948" y="20669"/>
                  <a:pt x="2265424" y="27146"/>
                  <a:pt x="2263805" y="33337"/>
                </a:cubicBezTo>
                <a:cubicBezTo>
                  <a:pt x="2278759" y="11334"/>
                  <a:pt x="2295428" y="4762"/>
                  <a:pt x="2319907" y="16192"/>
                </a:cubicBezTo>
                <a:cubicBezTo>
                  <a:pt x="2330451" y="19288"/>
                  <a:pt x="2341395" y="20859"/>
                  <a:pt x="2352387" y="20859"/>
                </a:cubicBezTo>
                <a:cubicBezTo>
                  <a:pt x="2351530" y="26479"/>
                  <a:pt x="2350768" y="32385"/>
                  <a:pt x="2349911" y="38290"/>
                </a:cubicBezTo>
                <a:cubicBezTo>
                  <a:pt x="2390487" y="36004"/>
                  <a:pt x="2390487" y="36004"/>
                  <a:pt x="2399345" y="20002"/>
                </a:cubicBezTo>
                <a:lnTo>
                  <a:pt x="2438684" y="36004"/>
                </a:lnTo>
                <a:lnTo>
                  <a:pt x="2438684" y="57721"/>
                </a:lnTo>
                <a:lnTo>
                  <a:pt x="2462306" y="56102"/>
                </a:lnTo>
                <a:cubicBezTo>
                  <a:pt x="2460591" y="64293"/>
                  <a:pt x="2459067" y="71913"/>
                  <a:pt x="2456972" y="82010"/>
                </a:cubicBezTo>
                <a:cubicBezTo>
                  <a:pt x="2462687" y="80295"/>
                  <a:pt x="2466497" y="80295"/>
                  <a:pt x="2468211" y="78485"/>
                </a:cubicBezTo>
                <a:cubicBezTo>
                  <a:pt x="2478451" y="66693"/>
                  <a:pt x="2489290" y="55435"/>
                  <a:pt x="2500692" y="44767"/>
                </a:cubicBezTo>
                <a:cubicBezTo>
                  <a:pt x="2505740" y="40481"/>
                  <a:pt x="2515360" y="41624"/>
                  <a:pt x="2525552" y="46482"/>
                </a:cubicBezTo>
                <a:cubicBezTo>
                  <a:pt x="2520789" y="52101"/>
                  <a:pt x="2516027" y="57626"/>
                  <a:pt x="2511360" y="63531"/>
                </a:cubicBezTo>
                <a:cubicBezTo>
                  <a:pt x="2491262" y="90201"/>
                  <a:pt x="2495072" y="102203"/>
                  <a:pt x="2533172" y="116681"/>
                </a:cubicBezTo>
                <a:cubicBezTo>
                  <a:pt x="2528409" y="102488"/>
                  <a:pt x="2524790" y="92011"/>
                  <a:pt x="2522218" y="84201"/>
                </a:cubicBezTo>
                <a:lnTo>
                  <a:pt x="2554698" y="32575"/>
                </a:lnTo>
                <a:lnTo>
                  <a:pt x="2578606" y="36290"/>
                </a:lnTo>
                <a:lnTo>
                  <a:pt x="2609562" y="66960"/>
                </a:lnTo>
                <a:cubicBezTo>
                  <a:pt x="2617563" y="47910"/>
                  <a:pt x="2611562" y="25527"/>
                  <a:pt x="2639566" y="23241"/>
                </a:cubicBezTo>
                <a:cubicBezTo>
                  <a:pt x="2641280" y="44958"/>
                  <a:pt x="2642804" y="65912"/>
                  <a:pt x="2644614" y="89916"/>
                </a:cubicBezTo>
                <a:lnTo>
                  <a:pt x="2668427" y="75533"/>
                </a:lnTo>
                <a:lnTo>
                  <a:pt x="2693192" y="104108"/>
                </a:lnTo>
                <a:cubicBezTo>
                  <a:pt x="2697764" y="97917"/>
                  <a:pt x="2705574" y="92106"/>
                  <a:pt x="2705384" y="86677"/>
                </a:cubicBezTo>
                <a:cubicBezTo>
                  <a:pt x="2704431" y="68675"/>
                  <a:pt x="2717100" y="64484"/>
                  <a:pt x="2728720" y="64579"/>
                </a:cubicBezTo>
                <a:cubicBezTo>
                  <a:pt x="2740341" y="64674"/>
                  <a:pt x="2756438" y="62484"/>
                  <a:pt x="2757867" y="83629"/>
                </a:cubicBezTo>
                <a:cubicBezTo>
                  <a:pt x="2758438" y="90868"/>
                  <a:pt x="2769106" y="97440"/>
                  <a:pt x="2775393" y="104679"/>
                </a:cubicBezTo>
                <a:cubicBezTo>
                  <a:pt x="2795490" y="92392"/>
                  <a:pt x="2786442" y="72390"/>
                  <a:pt x="2793776" y="55244"/>
                </a:cubicBezTo>
                <a:lnTo>
                  <a:pt x="2825018" y="60102"/>
                </a:lnTo>
                <a:lnTo>
                  <a:pt x="2811873" y="91820"/>
                </a:lnTo>
                <a:lnTo>
                  <a:pt x="2851593" y="96583"/>
                </a:lnTo>
                <a:lnTo>
                  <a:pt x="2851593" y="71627"/>
                </a:lnTo>
                <a:cubicBezTo>
                  <a:pt x="2869500" y="65436"/>
                  <a:pt x="2874738" y="86677"/>
                  <a:pt x="2881787" y="87534"/>
                </a:cubicBezTo>
                <a:cubicBezTo>
                  <a:pt x="2896932" y="89249"/>
                  <a:pt x="2902646" y="96107"/>
                  <a:pt x="2907885" y="110490"/>
                </a:cubicBezTo>
                <a:lnTo>
                  <a:pt x="2928840" y="90582"/>
                </a:lnTo>
                <a:lnTo>
                  <a:pt x="2963607" y="102774"/>
                </a:lnTo>
                <a:lnTo>
                  <a:pt x="2988467" y="74199"/>
                </a:lnTo>
                <a:lnTo>
                  <a:pt x="3012660" y="105346"/>
                </a:lnTo>
                <a:lnTo>
                  <a:pt x="2989705" y="144018"/>
                </a:lnTo>
                <a:cubicBezTo>
                  <a:pt x="2981228" y="136017"/>
                  <a:pt x="2995229" y="113157"/>
                  <a:pt x="2971988" y="116681"/>
                </a:cubicBezTo>
                <a:cubicBezTo>
                  <a:pt x="2954558" y="143351"/>
                  <a:pt x="2945985" y="178784"/>
                  <a:pt x="2902932" y="191071"/>
                </a:cubicBezTo>
                <a:cubicBezTo>
                  <a:pt x="2912457" y="173354"/>
                  <a:pt x="2918458" y="160877"/>
                  <a:pt x="2925221" y="147637"/>
                </a:cubicBezTo>
                <a:lnTo>
                  <a:pt x="2892836" y="137255"/>
                </a:lnTo>
                <a:lnTo>
                  <a:pt x="2873786" y="185642"/>
                </a:lnTo>
                <a:lnTo>
                  <a:pt x="2898932" y="204692"/>
                </a:lnTo>
                <a:cubicBezTo>
                  <a:pt x="2894741" y="208311"/>
                  <a:pt x="2891978" y="212693"/>
                  <a:pt x="2888454" y="213455"/>
                </a:cubicBezTo>
                <a:cubicBezTo>
                  <a:pt x="2867690" y="217836"/>
                  <a:pt x="2846735" y="221265"/>
                  <a:pt x="2825589" y="225170"/>
                </a:cubicBezTo>
                <a:cubicBezTo>
                  <a:pt x="2824256" y="233076"/>
                  <a:pt x="2823208" y="239649"/>
                  <a:pt x="2822827" y="241553"/>
                </a:cubicBezTo>
                <a:lnTo>
                  <a:pt x="2857498" y="255841"/>
                </a:lnTo>
                <a:cubicBezTo>
                  <a:pt x="2861879" y="246316"/>
                  <a:pt x="2866452" y="236791"/>
                  <a:pt x="2873024" y="223456"/>
                </a:cubicBezTo>
                <a:lnTo>
                  <a:pt x="2901599" y="247840"/>
                </a:lnTo>
                <a:lnTo>
                  <a:pt x="2914458" y="213836"/>
                </a:lnTo>
                <a:cubicBezTo>
                  <a:pt x="2923173" y="222008"/>
                  <a:pt x="2931107" y="230971"/>
                  <a:pt x="2938175" y="240601"/>
                </a:cubicBezTo>
                <a:cubicBezTo>
                  <a:pt x="2946271" y="254412"/>
                  <a:pt x="2960844" y="258699"/>
                  <a:pt x="2968750" y="250126"/>
                </a:cubicBezTo>
                <a:cubicBezTo>
                  <a:pt x="2984085" y="232695"/>
                  <a:pt x="2997325" y="258318"/>
                  <a:pt x="3010088" y="248411"/>
                </a:cubicBezTo>
                <a:cubicBezTo>
                  <a:pt x="3020185" y="265271"/>
                  <a:pt x="3030662" y="254222"/>
                  <a:pt x="3041330" y="249174"/>
                </a:cubicBezTo>
                <a:cubicBezTo>
                  <a:pt x="3051999" y="244125"/>
                  <a:pt x="3063238" y="239649"/>
                  <a:pt x="3077049" y="233457"/>
                </a:cubicBezTo>
                <a:lnTo>
                  <a:pt x="3091718" y="187833"/>
                </a:lnTo>
                <a:lnTo>
                  <a:pt x="3100386" y="190023"/>
                </a:lnTo>
                <a:lnTo>
                  <a:pt x="3091718" y="237648"/>
                </a:lnTo>
                <a:lnTo>
                  <a:pt x="3124674" y="242601"/>
                </a:lnTo>
                <a:lnTo>
                  <a:pt x="3112101" y="264318"/>
                </a:lnTo>
                <a:lnTo>
                  <a:pt x="3125436" y="273843"/>
                </a:lnTo>
                <a:cubicBezTo>
                  <a:pt x="3136390" y="258413"/>
                  <a:pt x="3146201" y="244316"/>
                  <a:pt x="3157345" y="228504"/>
                </a:cubicBezTo>
                <a:cubicBezTo>
                  <a:pt x="3160965" y="245459"/>
                  <a:pt x="3163822" y="258508"/>
                  <a:pt x="3168394" y="279463"/>
                </a:cubicBezTo>
                <a:lnTo>
                  <a:pt x="3186587" y="252031"/>
                </a:lnTo>
                <a:cubicBezTo>
                  <a:pt x="3191330" y="257651"/>
                  <a:pt x="3196778" y="262642"/>
                  <a:pt x="3202779" y="266890"/>
                </a:cubicBezTo>
                <a:cubicBezTo>
                  <a:pt x="3209561" y="269052"/>
                  <a:pt x="3216619" y="270205"/>
                  <a:pt x="3223734" y="270319"/>
                </a:cubicBezTo>
                <a:lnTo>
                  <a:pt x="3209447" y="291560"/>
                </a:lnTo>
                <a:lnTo>
                  <a:pt x="3246880" y="301085"/>
                </a:lnTo>
                <a:cubicBezTo>
                  <a:pt x="3223829" y="307181"/>
                  <a:pt x="3207732" y="310610"/>
                  <a:pt x="3192302" y="315944"/>
                </a:cubicBezTo>
                <a:cubicBezTo>
                  <a:pt x="3186396" y="318039"/>
                  <a:pt x="3182205" y="324993"/>
                  <a:pt x="3177443" y="329850"/>
                </a:cubicBezTo>
                <a:cubicBezTo>
                  <a:pt x="3174966" y="332327"/>
                  <a:pt x="3173061" y="337470"/>
                  <a:pt x="3170490" y="337661"/>
                </a:cubicBezTo>
                <a:cubicBezTo>
                  <a:pt x="3147153" y="339661"/>
                  <a:pt x="3143438" y="351662"/>
                  <a:pt x="3152106" y="371094"/>
                </a:cubicBezTo>
                <a:cubicBezTo>
                  <a:pt x="3152678" y="372427"/>
                  <a:pt x="3150296" y="375094"/>
                  <a:pt x="3149249" y="377190"/>
                </a:cubicBezTo>
                <a:lnTo>
                  <a:pt x="3094004" y="381666"/>
                </a:lnTo>
                <a:cubicBezTo>
                  <a:pt x="3082707" y="366884"/>
                  <a:pt x="3077459" y="348357"/>
                  <a:pt x="3079335" y="329850"/>
                </a:cubicBezTo>
                <a:cubicBezTo>
                  <a:pt x="3081078" y="319382"/>
                  <a:pt x="3074421" y="309353"/>
                  <a:pt x="3064095" y="306895"/>
                </a:cubicBezTo>
                <a:cubicBezTo>
                  <a:pt x="3052761" y="302799"/>
                  <a:pt x="3049998" y="312515"/>
                  <a:pt x="3043140" y="317658"/>
                </a:cubicBezTo>
                <a:cubicBezTo>
                  <a:pt x="3031577" y="326117"/>
                  <a:pt x="3023862" y="338832"/>
                  <a:pt x="3021709" y="352996"/>
                </a:cubicBezTo>
                <a:cubicBezTo>
                  <a:pt x="3017899" y="364721"/>
                  <a:pt x="3013013" y="376066"/>
                  <a:pt x="3007136" y="386905"/>
                </a:cubicBezTo>
                <a:cubicBezTo>
                  <a:pt x="3012870" y="390867"/>
                  <a:pt x="3019356" y="393620"/>
                  <a:pt x="3026186" y="395001"/>
                </a:cubicBezTo>
                <a:cubicBezTo>
                  <a:pt x="3029043" y="395001"/>
                  <a:pt x="3032472" y="385476"/>
                  <a:pt x="3034853" y="379666"/>
                </a:cubicBezTo>
                <a:cubicBezTo>
                  <a:pt x="3037235" y="373856"/>
                  <a:pt x="3038854" y="367474"/>
                  <a:pt x="3042474" y="355949"/>
                </a:cubicBezTo>
                <a:cubicBezTo>
                  <a:pt x="3048379" y="368141"/>
                  <a:pt x="3051999" y="375570"/>
                  <a:pt x="3056475" y="384524"/>
                </a:cubicBezTo>
                <a:lnTo>
                  <a:pt x="3041045" y="403574"/>
                </a:lnTo>
                <a:cubicBezTo>
                  <a:pt x="3056666" y="397383"/>
                  <a:pt x="3067715" y="389477"/>
                  <a:pt x="3078478" y="389858"/>
                </a:cubicBezTo>
                <a:cubicBezTo>
                  <a:pt x="3089241" y="390239"/>
                  <a:pt x="3099909" y="398811"/>
                  <a:pt x="3113435" y="405098"/>
                </a:cubicBezTo>
                <a:cubicBezTo>
                  <a:pt x="3117054" y="403383"/>
                  <a:pt x="3127246" y="394620"/>
                  <a:pt x="3132485" y="396906"/>
                </a:cubicBezTo>
                <a:cubicBezTo>
                  <a:pt x="3160393" y="410051"/>
                  <a:pt x="3167727" y="388334"/>
                  <a:pt x="3182586" y="364331"/>
                </a:cubicBezTo>
                <a:cubicBezTo>
                  <a:pt x="3186301" y="384524"/>
                  <a:pt x="3188682" y="397668"/>
                  <a:pt x="3190778" y="408908"/>
                </a:cubicBezTo>
                <a:lnTo>
                  <a:pt x="3269454" y="438054"/>
                </a:lnTo>
                <a:cubicBezTo>
                  <a:pt x="3261358" y="442436"/>
                  <a:pt x="3255167" y="448532"/>
                  <a:pt x="3251547" y="447579"/>
                </a:cubicBezTo>
                <a:cubicBezTo>
                  <a:pt x="3231164" y="440817"/>
                  <a:pt x="3210494" y="455104"/>
                  <a:pt x="3189254" y="444341"/>
                </a:cubicBezTo>
                <a:cubicBezTo>
                  <a:pt x="3180681" y="439959"/>
                  <a:pt x="3163727" y="452818"/>
                  <a:pt x="3154202" y="448818"/>
                </a:cubicBezTo>
                <a:cubicBezTo>
                  <a:pt x="3130103" y="438721"/>
                  <a:pt x="3106577" y="447294"/>
                  <a:pt x="3083717" y="448055"/>
                </a:cubicBezTo>
                <a:cubicBezTo>
                  <a:pt x="3062076" y="449541"/>
                  <a:pt x="3040769" y="454199"/>
                  <a:pt x="3020471" y="461867"/>
                </a:cubicBezTo>
                <a:cubicBezTo>
                  <a:pt x="3009327" y="465677"/>
                  <a:pt x="3000373" y="478440"/>
                  <a:pt x="2991896" y="459581"/>
                </a:cubicBezTo>
                <a:cubicBezTo>
                  <a:pt x="2973512" y="466153"/>
                  <a:pt x="2951510" y="461105"/>
                  <a:pt x="2935984" y="477107"/>
                </a:cubicBezTo>
                <a:cubicBezTo>
                  <a:pt x="2931507" y="481774"/>
                  <a:pt x="2926459" y="485965"/>
                  <a:pt x="2916934" y="494442"/>
                </a:cubicBezTo>
                <a:cubicBezTo>
                  <a:pt x="2924983" y="498014"/>
                  <a:pt x="2933336" y="500852"/>
                  <a:pt x="2941890" y="502919"/>
                </a:cubicBezTo>
                <a:cubicBezTo>
                  <a:pt x="2959796" y="505205"/>
                  <a:pt x="2980561" y="494823"/>
                  <a:pt x="2994182" y="515397"/>
                </a:cubicBezTo>
                <a:cubicBezTo>
                  <a:pt x="3021804" y="501681"/>
                  <a:pt x="3053332" y="531685"/>
                  <a:pt x="3080669" y="507777"/>
                </a:cubicBezTo>
                <a:cubicBezTo>
                  <a:pt x="3084384" y="504539"/>
                  <a:pt x="3093242" y="505396"/>
                  <a:pt x="3099719" y="506634"/>
                </a:cubicBezTo>
                <a:cubicBezTo>
                  <a:pt x="3110739" y="508492"/>
                  <a:pt x="3121483" y="511692"/>
                  <a:pt x="3131723" y="516159"/>
                </a:cubicBezTo>
                <a:cubicBezTo>
                  <a:pt x="3159441" y="529875"/>
                  <a:pt x="3186396" y="537876"/>
                  <a:pt x="3211447" y="513016"/>
                </a:cubicBezTo>
                <a:cubicBezTo>
                  <a:pt x="3227640" y="528446"/>
                  <a:pt x="3227640" y="528446"/>
                  <a:pt x="3253548" y="530447"/>
                </a:cubicBezTo>
                <a:cubicBezTo>
                  <a:pt x="3247928" y="533304"/>
                  <a:pt x="3242308" y="538448"/>
                  <a:pt x="3236688" y="538543"/>
                </a:cubicBezTo>
                <a:cubicBezTo>
                  <a:pt x="3193159" y="538543"/>
                  <a:pt x="3149630" y="538543"/>
                  <a:pt x="3106101" y="538543"/>
                </a:cubicBezTo>
                <a:cubicBezTo>
                  <a:pt x="3027805" y="538067"/>
                  <a:pt x="2949510" y="537876"/>
                  <a:pt x="2871309" y="537305"/>
                </a:cubicBezTo>
                <a:cubicBezTo>
                  <a:pt x="2835591" y="537305"/>
                  <a:pt x="2799872" y="535971"/>
                  <a:pt x="2764153" y="535590"/>
                </a:cubicBezTo>
                <a:cubicBezTo>
                  <a:pt x="2760343" y="535590"/>
                  <a:pt x="2756438" y="537971"/>
                  <a:pt x="2752913" y="544353"/>
                </a:cubicBezTo>
                <a:lnTo>
                  <a:pt x="2808825" y="544353"/>
                </a:lnTo>
                <a:cubicBezTo>
                  <a:pt x="2758438" y="590930"/>
                  <a:pt x="2760057" y="581120"/>
                  <a:pt x="2718052" y="582453"/>
                </a:cubicBezTo>
                <a:cubicBezTo>
                  <a:pt x="2693992" y="582749"/>
                  <a:pt x="2669941" y="581472"/>
                  <a:pt x="2646043" y="578643"/>
                </a:cubicBezTo>
                <a:cubicBezTo>
                  <a:pt x="2614039" y="575024"/>
                  <a:pt x="2580320" y="585596"/>
                  <a:pt x="2542030" y="590835"/>
                </a:cubicBezTo>
                <a:lnTo>
                  <a:pt x="2563842" y="605980"/>
                </a:lnTo>
                <a:lnTo>
                  <a:pt x="2510693" y="619315"/>
                </a:lnTo>
                <a:cubicBezTo>
                  <a:pt x="2503930" y="608742"/>
                  <a:pt x="2496405" y="597217"/>
                  <a:pt x="2488119" y="584358"/>
                </a:cubicBezTo>
                <a:cubicBezTo>
                  <a:pt x="2476593" y="608837"/>
                  <a:pt x="2454114" y="611314"/>
                  <a:pt x="2435541" y="618553"/>
                </a:cubicBezTo>
                <a:cubicBezTo>
                  <a:pt x="2427540" y="621696"/>
                  <a:pt x="2424492" y="604266"/>
                  <a:pt x="2409728" y="607980"/>
                </a:cubicBezTo>
                <a:cubicBezTo>
                  <a:pt x="2397726" y="611028"/>
                  <a:pt x="2383439" y="605218"/>
                  <a:pt x="2371628" y="615124"/>
                </a:cubicBezTo>
                <a:cubicBezTo>
                  <a:pt x="2368942" y="617296"/>
                  <a:pt x="2365551" y="618382"/>
                  <a:pt x="2362103" y="618172"/>
                </a:cubicBezTo>
                <a:cubicBezTo>
                  <a:pt x="2336861" y="615791"/>
                  <a:pt x="2311811" y="611790"/>
                  <a:pt x="2286665" y="610743"/>
                </a:cubicBezTo>
                <a:cubicBezTo>
                  <a:pt x="2261519" y="609695"/>
                  <a:pt x="2233420" y="610743"/>
                  <a:pt x="2206845" y="611981"/>
                </a:cubicBezTo>
                <a:cubicBezTo>
                  <a:pt x="2151029" y="614267"/>
                  <a:pt x="2095308" y="618172"/>
                  <a:pt x="2039586" y="619410"/>
                </a:cubicBezTo>
                <a:cubicBezTo>
                  <a:pt x="1972244" y="620934"/>
                  <a:pt x="1904903" y="619410"/>
                  <a:pt x="1837561" y="620839"/>
                </a:cubicBezTo>
                <a:cubicBezTo>
                  <a:pt x="1736596" y="623316"/>
                  <a:pt x="1635537" y="627030"/>
                  <a:pt x="1534572" y="630840"/>
                </a:cubicBezTo>
                <a:cubicBezTo>
                  <a:pt x="1431511" y="634745"/>
                  <a:pt x="1328547" y="640365"/>
                  <a:pt x="1225485" y="643413"/>
                </a:cubicBezTo>
                <a:cubicBezTo>
                  <a:pt x="1131189" y="646080"/>
                  <a:pt x="1036796" y="645604"/>
                  <a:pt x="942499" y="647414"/>
                </a:cubicBezTo>
                <a:cubicBezTo>
                  <a:pt x="908876" y="648080"/>
                  <a:pt x="875253" y="652271"/>
                  <a:pt x="841534" y="653415"/>
                </a:cubicBezTo>
                <a:cubicBezTo>
                  <a:pt x="758572" y="656177"/>
                  <a:pt x="675514" y="659225"/>
                  <a:pt x="592551" y="659892"/>
                </a:cubicBezTo>
                <a:cubicBezTo>
                  <a:pt x="527400" y="660463"/>
                  <a:pt x="462249" y="656653"/>
                  <a:pt x="397098" y="657034"/>
                </a:cubicBezTo>
                <a:cubicBezTo>
                  <a:pt x="380268" y="655796"/>
                  <a:pt x="363656" y="652433"/>
                  <a:pt x="347663" y="647033"/>
                </a:cubicBezTo>
                <a:cubicBezTo>
                  <a:pt x="325851" y="641699"/>
                  <a:pt x="301943" y="645128"/>
                  <a:pt x="278893" y="645033"/>
                </a:cubicBezTo>
                <a:cubicBezTo>
                  <a:pt x="272415" y="645033"/>
                  <a:pt x="265844" y="645794"/>
                  <a:pt x="256604" y="646461"/>
                </a:cubicBezTo>
                <a:lnTo>
                  <a:pt x="269654" y="628554"/>
                </a:lnTo>
                <a:lnTo>
                  <a:pt x="237078" y="620744"/>
                </a:lnTo>
                <a:cubicBezTo>
                  <a:pt x="232982" y="619791"/>
                  <a:pt x="225267" y="619315"/>
                  <a:pt x="225172" y="617982"/>
                </a:cubicBezTo>
                <a:cubicBezTo>
                  <a:pt x="221743" y="588644"/>
                  <a:pt x="202693" y="602361"/>
                  <a:pt x="190787" y="607123"/>
                </a:cubicBezTo>
                <a:cubicBezTo>
                  <a:pt x="169355" y="615886"/>
                  <a:pt x="157162" y="594645"/>
                  <a:pt x="136017" y="597598"/>
                </a:cubicBezTo>
                <a:cubicBezTo>
                  <a:pt x="146209" y="575691"/>
                  <a:pt x="162306" y="575119"/>
                  <a:pt x="178690" y="575595"/>
                </a:cubicBezTo>
                <a:cubicBezTo>
                  <a:pt x="183071" y="575595"/>
                  <a:pt x="188215" y="579215"/>
                  <a:pt x="191453" y="577691"/>
                </a:cubicBezTo>
                <a:cubicBezTo>
                  <a:pt x="197930" y="574262"/>
                  <a:pt x="206598" y="569404"/>
                  <a:pt x="207836" y="563594"/>
                </a:cubicBezTo>
                <a:cubicBezTo>
                  <a:pt x="209075" y="557784"/>
                  <a:pt x="201931" y="550830"/>
                  <a:pt x="196883" y="546068"/>
                </a:cubicBezTo>
                <a:cubicBezTo>
                  <a:pt x="187358" y="537114"/>
                  <a:pt x="175737" y="530161"/>
                  <a:pt x="166498" y="520922"/>
                </a:cubicBezTo>
                <a:cubicBezTo>
                  <a:pt x="159810" y="515350"/>
                  <a:pt x="155315" y="507587"/>
                  <a:pt x="153829" y="499014"/>
                </a:cubicBezTo>
                <a:cubicBezTo>
                  <a:pt x="154972" y="476154"/>
                  <a:pt x="139541" y="464819"/>
                  <a:pt x="125254" y="451961"/>
                </a:cubicBezTo>
                <a:cubicBezTo>
                  <a:pt x="121444" y="448341"/>
                  <a:pt x="112966" y="446532"/>
                  <a:pt x="112490" y="443102"/>
                </a:cubicBezTo>
                <a:cubicBezTo>
                  <a:pt x="108109" y="408336"/>
                  <a:pt x="74390" y="400145"/>
                  <a:pt x="52768" y="376427"/>
                </a:cubicBezTo>
                <a:cubicBezTo>
                  <a:pt x="81343" y="367855"/>
                  <a:pt x="77343" y="349377"/>
                  <a:pt x="76390" y="326231"/>
                </a:cubicBezTo>
                <a:cubicBezTo>
                  <a:pt x="74866" y="290798"/>
                  <a:pt x="62008" y="267747"/>
                  <a:pt x="32099" y="250983"/>
                </a:cubicBezTo>
                <a:cubicBezTo>
                  <a:pt x="20555" y="242763"/>
                  <a:pt x="9812" y="233486"/>
                  <a:pt x="0" y="223266"/>
                </a:cubicBezTo>
                <a:lnTo>
                  <a:pt x="52006" y="194691"/>
                </a:lnTo>
                <a:cubicBezTo>
                  <a:pt x="81915" y="212121"/>
                  <a:pt x="110966" y="194691"/>
                  <a:pt x="140208" y="184118"/>
                </a:cubicBezTo>
                <a:cubicBezTo>
                  <a:pt x="146018" y="182022"/>
                  <a:pt x="150685" y="173069"/>
                  <a:pt x="153162" y="166211"/>
                </a:cubicBezTo>
                <a:cubicBezTo>
                  <a:pt x="156715" y="152838"/>
                  <a:pt x="169051" y="143703"/>
                  <a:pt x="182880" y="144208"/>
                </a:cubicBezTo>
                <a:cubicBezTo>
                  <a:pt x="200026" y="142150"/>
                  <a:pt x="217019" y="138969"/>
                  <a:pt x="233744" y="134683"/>
                </a:cubicBezTo>
                <a:cubicBezTo>
                  <a:pt x="233744" y="132492"/>
                  <a:pt x="233173" y="130206"/>
                  <a:pt x="232982" y="127920"/>
                </a:cubicBezTo>
                <a:lnTo>
                  <a:pt x="198026" y="123348"/>
                </a:lnTo>
                <a:lnTo>
                  <a:pt x="197168" y="116014"/>
                </a:lnTo>
                <a:cubicBezTo>
                  <a:pt x="231935" y="106489"/>
                  <a:pt x="266606" y="96964"/>
                  <a:pt x="301943" y="88582"/>
                </a:cubicBezTo>
                <a:cubicBezTo>
                  <a:pt x="307754" y="87153"/>
                  <a:pt x="314802" y="92106"/>
                  <a:pt x="320992" y="93154"/>
                </a:cubicBezTo>
                <a:cubicBezTo>
                  <a:pt x="334967" y="96478"/>
                  <a:pt x="349302" y="98040"/>
                  <a:pt x="363665" y="97821"/>
                </a:cubicBezTo>
                <a:cubicBezTo>
                  <a:pt x="418053" y="91820"/>
                  <a:pt x="472154" y="83153"/>
                  <a:pt x="526638" y="76961"/>
                </a:cubicBezTo>
                <a:cubicBezTo>
                  <a:pt x="571215" y="71818"/>
                  <a:pt x="616173" y="68865"/>
                  <a:pt x="660941" y="64960"/>
                </a:cubicBezTo>
                <a:cubicBezTo>
                  <a:pt x="666532" y="65217"/>
                  <a:pt x="672142" y="64741"/>
                  <a:pt x="677609" y="63531"/>
                </a:cubicBezTo>
                <a:cubicBezTo>
                  <a:pt x="714090" y="49149"/>
                  <a:pt x="753047" y="54863"/>
                  <a:pt x="790670" y="49720"/>
                </a:cubicBezTo>
                <a:cubicBezTo>
                  <a:pt x="830295" y="44386"/>
                  <a:pt x="870204" y="41243"/>
                  <a:pt x="910115" y="39433"/>
                </a:cubicBezTo>
                <a:cubicBezTo>
                  <a:pt x="954977" y="37337"/>
                  <a:pt x="1000030" y="37909"/>
                  <a:pt x="1044988" y="37337"/>
                </a:cubicBezTo>
                <a:cubicBezTo>
                  <a:pt x="1068610" y="37337"/>
                  <a:pt x="1092613" y="37337"/>
                  <a:pt x="1115854" y="36766"/>
                </a:cubicBezTo>
                <a:cubicBezTo>
                  <a:pt x="1119187" y="36766"/>
                  <a:pt x="1123664" y="38004"/>
                  <a:pt x="1125379" y="36290"/>
                </a:cubicBezTo>
                <a:cubicBezTo>
                  <a:pt x="1148239" y="18287"/>
                  <a:pt x="1171575" y="30479"/>
                  <a:pt x="1195197" y="33813"/>
                </a:cubicBezTo>
                <a:cubicBezTo>
                  <a:pt x="1229230" y="37633"/>
                  <a:pt x="1263519" y="29441"/>
                  <a:pt x="1292160" y="10668"/>
                </a:cubicBezTo>
                <a:cubicBezTo>
                  <a:pt x="1304848" y="20421"/>
                  <a:pt x="1322127" y="21659"/>
                  <a:pt x="1336072" y="13811"/>
                </a:cubicBezTo>
                <a:cubicBezTo>
                  <a:pt x="1348263" y="7715"/>
                  <a:pt x="1367599" y="10763"/>
                  <a:pt x="1381791" y="15430"/>
                </a:cubicBezTo>
                <a:cubicBezTo>
                  <a:pt x="1391840" y="17849"/>
                  <a:pt x="1402022" y="19726"/>
                  <a:pt x="1412272" y="21050"/>
                </a:cubicBezTo>
                <a:cubicBezTo>
                  <a:pt x="1439417" y="27336"/>
                  <a:pt x="1458943" y="9905"/>
                  <a:pt x="1482279" y="5619"/>
                </a:cubicBezTo>
                <a:cubicBezTo>
                  <a:pt x="1489518" y="4286"/>
                  <a:pt x="1498281" y="-191"/>
                  <a:pt x="1503711" y="2285"/>
                </a:cubicBezTo>
                <a:cubicBezTo>
                  <a:pt x="1520570" y="10191"/>
                  <a:pt x="1545240" y="-5334"/>
                  <a:pt x="1555811" y="19907"/>
                </a:cubicBezTo>
                <a:cubicBezTo>
                  <a:pt x="1571243" y="7334"/>
                  <a:pt x="1586102" y="25717"/>
                  <a:pt x="1602104" y="20574"/>
                </a:cubicBezTo>
                <a:cubicBezTo>
                  <a:pt x="1611781" y="17535"/>
                  <a:pt x="1622126" y="17335"/>
                  <a:pt x="1631918" y="20002"/>
                </a:cubicBezTo>
                <a:cubicBezTo>
                  <a:pt x="1652206" y="26288"/>
                  <a:pt x="1669067" y="20002"/>
                  <a:pt x="1686687" y="11620"/>
                </a:cubicBezTo>
                <a:cubicBezTo>
                  <a:pt x="1698364" y="7086"/>
                  <a:pt x="1710289" y="3200"/>
                  <a:pt x="1722404" y="0"/>
                </a:cubicBezTo>
                <a:close/>
              </a:path>
            </a:pathLst>
          </a:custGeom>
          <a:gradFill flip="none" rotWithShape="1">
            <a:gsLst>
              <a:gs pos="0">
                <a:schemeClr val="accent1">
                  <a:alpha val="4000"/>
                  <a:lumMod val="40000"/>
                  <a:lumOff val="60000"/>
                </a:schemeClr>
              </a:gs>
              <a:gs pos="100000">
                <a:schemeClr val="accent1">
                  <a:alpha val="50000"/>
                </a:schemeClr>
              </a:gs>
            </a:gsLst>
            <a:lin ang="10800000" scaled="0"/>
            <a:tileRect/>
          </a:gradFill>
        </p:spPr>
        <p:txBody>
          <a:bodyPr rot="0" spcFirstLastPara="0" vert="horz" wrap="square" lIns="288290" tIns="0" rIns="0" bIns="0" numCol="1" spcCol="0" rtlCol="0" fromWordArt="0" anchor="ctr" anchorCtr="0" forceAA="0" compatLnSpc="0">
            <a:noAutofit/>
          </a:bodyPr>
          <a:p>
            <a:pPr lvl="0" algn="l">
              <a:buClrTx/>
              <a:buSzTx/>
              <a:buFontTx/>
            </a:pPr>
            <a:r>
              <a:rPr lang="zh-CN" altLang="en-US" sz="2400" b="1" dirty="0">
                <a:solidFill>
                  <a:schemeClr val="tx1">
                    <a:lumMod val="85000"/>
                    <a:lumOff val="15000"/>
                  </a:schemeClr>
                </a:solidFill>
                <a:latin typeface="+mn-ea"/>
                <a:cs typeface="+mn-ea"/>
                <a:sym typeface="+mn-ea"/>
              </a:rPr>
              <a:t>（三）攻守性和应变性</a:t>
            </a:r>
            <a:endParaRPr lang="zh-CN" altLang="en-US" sz="2400" b="1" dirty="0">
              <a:solidFill>
                <a:schemeClr val="tx1">
                  <a:lumMod val="85000"/>
                  <a:lumOff val="15000"/>
                </a:schemeClr>
              </a:solidFill>
              <a:latin typeface="+mn-ea"/>
              <a:cs typeface="+mn-ea"/>
              <a:sym typeface="+mn-ea"/>
            </a:endParaRPr>
          </a:p>
        </p:txBody>
      </p:sp>
      <p:sp>
        <p:nvSpPr>
          <p:cNvPr id="2" name="文本框 1"/>
          <p:cNvSpPr txBox="1"/>
          <p:nvPr/>
        </p:nvSpPr>
        <p:spPr>
          <a:xfrm>
            <a:off x="1309370" y="2258695"/>
            <a:ext cx="9772650" cy="3174365"/>
          </a:xfrm>
          <a:prstGeom prst="rect">
            <a:avLst/>
          </a:prstGeom>
          <a:noFill/>
        </p:spPr>
        <p:txBody>
          <a:bodyPr wrap="square" rtlCol="0">
            <a:spAutoFit/>
          </a:bodyPr>
          <a:p>
            <a:pPr indent="457200" algn="l" fontAlgn="auto">
              <a:lnSpc>
                <a:spcPct val="12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由于辩论双方观点的对立性，为获得辩论的胜利，辩论双方都要运用“破”与“立”两种辩论手段。有时需要直接揭露和反驳对方的谬误性，处于攻势；有时又需要正面阐述自己的观点，反击对方的批驳，是为守势。辩论的过程，就是双方“攻”和“守”的交叉和结合。</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2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辩论与一般的演讲、报告不同，即使辩论前准备再充分，到时也不可能完全“照本宣科”，而应根据现场情况，及时调整自己的辩论材料、结构安排和方式策略，这样才能更有针对性地抓住要害，驳倒对手，树立自己的论点。因此，辩论者应具有深厚的知识底蕴和敏捷的思维反应能力。</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四、辩论的特点</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6" name="任意多边形: 形状 5"/>
          <p:cNvSpPr>
            <a:spLocks noChangeAspect="1"/>
          </p:cNvSpPr>
          <p:nvPr>
            <p:custDataLst>
              <p:tags r:id="rId1"/>
            </p:custDataLst>
          </p:nvPr>
        </p:nvSpPr>
        <p:spPr>
          <a:xfrm>
            <a:off x="971550" y="1924050"/>
            <a:ext cx="10295890" cy="3998595"/>
          </a:xfrm>
          <a:prstGeom prst="rect">
            <a:avLst/>
          </a:prstGeom>
          <a:gradFill>
            <a:gsLst>
              <a:gs pos="0">
                <a:schemeClr val="accent1"/>
              </a:gs>
              <a:gs pos="100000">
                <a:schemeClr val="accent1">
                  <a:alpha val="80000"/>
                </a:schemeClr>
              </a:gs>
            </a:gsLst>
            <a:lin ang="144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2" name="文本框 1"/>
          <p:cNvSpPr txBox="1"/>
          <p:nvPr/>
        </p:nvSpPr>
        <p:spPr>
          <a:xfrm>
            <a:off x="1385570" y="2393315"/>
            <a:ext cx="9464040" cy="3302635"/>
          </a:xfrm>
          <a:prstGeom prst="rect">
            <a:avLst/>
          </a:prstGeom>
          <a:noFill/>
        </p:spPr>
        <p:txBody>
          <a:bodyPr wrap="square" rtlCol="0">
            <a:spAutoFit/>
          </a:bodyPr>
          <a:p>
            <a:pPr indent="457200" algn="l" fontAlgn="auto">
              <a:lnSpc>
                <a:spcPct val="120000"/>
              </a:lnSpc>
              <a:spcAft>
                <a:spcPts val="1000"/>
              </a:spcAft>
            </a:pPr>
            <a:r>
              <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rPr>
              <a:t>例：春秋末期，齐国派晏子出使楚国。在酒席上，狂妄骄横的楚王见晏子身材短小，竟出口嘲弄他：“难道齐国没有人了吗？怎么……”面对楚王的挑衅，晏子不慌不忙地说：“齐国首都临淄大街上的行人，只要一举衣袖，就能把太阳遮住了，人们流的汗水像雨一样，肩碰着肩，脚尖碰着脚跟，怎么会没有人呢？”</a:t>
            </a:r>
            <a:endPar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algn="l" fontAlgn="auto">
              <a:lnSpc>
                <a:spcPct val="120000"/>
              </a:lnSpc>
              <a:spcAft>
                <a:spcPts val="1000"/>
              </a:spcAft>
            </a:pPr>
            <a:r>
              <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rPr>
              <a:t>楚王继续揶揄地说：“既然有那么多的人，为什么派你这样的人当大使呢？”</a:t>
            </a:r>
            <a:endPar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algn="l" fontAlgn="auto">
              <a:lnSpc>
                <a:spcPct val="120000"/>
              </a:lnSpc>
              <a:spcAft>
                <a:spcPts val="1000"/>
              </a:spcAft>
            </a:pPr>
            <a:r>
              <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rPr>
              <a:t>晏子回答说：“是啊。我们齐王委任使臣是有规定的，最有本领的人就让他出使最贤明的国君那儿去；最没有本领的人就让他出使到最无能的国君那儿去；我正因为最没有本领，才被派来出使您楚国呀！”</a:t>
            </a:r>
            <a:endPar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p:txBody>
      </p:sp>
      <p:sp>
        <p:nvSpPr>
          <p:cNvPr id="40" name="椭圆 39"/>
          <p:cNvSpPr>
            <a:spLocks noChangeAspect="1"/>
          </p:cNvSpPr>
          <p:nvPr>
            <p:custDataLst>
              <p:tags r:id="rId2"/>
            </p:custDataLst>
          </p:nvPr>
        </p:nvSpPr>
        <p:spPr>
          <a:xfrm>
            <a:off x="1385862" y="1479001"/>
            <a:ext cx="829316" cy="829316"/>
          </a:xfrm>
          <a:prstGeom prst="ellipse">
            <a:avLst/>
          </a:prstGeom>
          <a:solidFill>
            <a:schemeClr val="bg1"/>
          </a:solidFill>
          <a:ln w="31750">
            <a:solidFill>
              <a:schemeClr val="accent1">
                <a:alpha val="8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任意多边形: 形状 2"/>
          <p:cNvSpPr/>
          <p:nvPr>
            <p:custDataLst>
              <p:tags r:id="rId3"/>
            </p:custDataLst>
          </p:nvPr>
        </p:nvSpPr>
        <p:spPr>
          <a:xfrm>
            <a:off x="1626519" y="1731928"/>
            <a:ext cx="347777" cy="322855"/>
          </a:xfrm>
          <a:custGeom>
            <a:avLst/>
            <a:gdLst>
              <a:gd name="connsiteX0" fmla="*/ 413196 w 467999"/>
              <a:gd name="connsiteY0" fmla="*/ 115 h 434462"/>
              <a:gd name="connsiteX1" fmla="*/ 53838 w 467999"/>
              <a:gd name="connsiteY1" fmla="*/ 115 h 434462"/>
              <a:gd name="connsiteX2" fmla="*/ 114 w 467999"/>
              <a:gd name="connsiteY2" fmla="*/ 54272 h 434462"/>
              <a:gd name="connsiteX3" fmla="*/ 114 w 467999"/>
              <a:gd name="connsiteY3" fmla="*/ 287751 h 434462"/>
              <a:gd name="connsiteX4" fmla="*/ 53838 w 467999"/>
              <a:gd name="connsiteY4" fmla="*/ 341908 h 434462"/>
              <a:gd name="connsiteX5" fmla="*/ 188747 w 467999"/>
              <a:gd name="connsiteY5" fmla="*/ 341908 h 434462"/>
              <a:gd name="connsiteX6" fmla="*/ 188747 w 467999"/>
              <a:gd name="connsiteY6" fmla="*/ 408101 h 434462"/>
              <a:gd name="connsiteX7" fmla="*/ 114726 w 467999"/>
              <a:gd name="connsiteY7" fmla="*/ 408101 h 434462"/>
              <a:gd name="connsiteX8" fmla="*/ 101594 w 467999"/>
              <a:gd name="connsiteY8" fmla="*/ 421339 h 434462"/>
              <a:gd name="connsiteX9" fmla="*/ 114726 w 467999"/>
              <a:gd name="connsiteY9" fmla="*/ 434578 h 434462"/>
              <a:gd name="connsiteX10" fmla="*/ 342757 w 467999"/>
              <a:gd name="connsiteY10" fmla="*/ 434578 h 434462"/>
              <a:gd name="connsiteX11" fmla="*/ 355890 w 467999"/>
              <a:gd name="connsiteY11" fmla="*/ 421339 h 434462"/>
              <a:gd name="connsiteX12" fmla="*/ 342757 w 467999"/>
              <a:gd name="connsiteY12" fmla="*/ 408101 h 434462"/>
              <a:gd name="connsiteX13" fmla="*/ 269931 w 467999"/>
              <a:gd name="connsiteY13" fmla="*/ 408101 h 434462"/>
              <a:gd name="connsiteX14" fmla="*/ 269931 w 467999"/>
              <a:gd name="connsiteY14" fmla="*/ 341908 h 434462"/>
              <a:gd name="connsiteX15" fmla="*/ 414389 w 467999"/>
              <a:gd name="connsiteY15" fmla="*/ 341908 h 434462"/>
              <a:gd name="connsiteX16" fmla="*/ 468114 w 467999"/>
              <a:gd name="connsiteY16" fmla="*/ 287751 h 434462"/>
              <a:gd name="connsiteX17" fmla="*/ 468114 w 467999"/>
              <a:gd name="connsiteY17" fmla="*/ 54272 h 434462"/>
              <a:gd name="connsiteX18" fmla="*/ 413196 w 467999"/>
              <a:gd name="connsiteY18" fmla="*/ 115 h 434462"/>
              <a:gd name="connsiteX19" fmla="*/ 389317 w 467999"/>
              <a:gd name="connsiteY19" fmla="*/ 80749 h 434462"/>
              <a:gd name="connsiteX20" fmla="*/ 389317 w 467999"/>
              <a:gd name="connsiteY20" fmla="*/ 80749 h 434462"/>
              <a:gd name="connsiteX21" fmla="*/ 389317 w 467999"/>
              <a:gd name="connsiteY21" fmla="*/ 81953 h 434462"/>
              <a:gd name="connsiteX22" fmla="*/ 255605 w 467999"/>
              <a:gd name="connsiteY22" fmla="*/ 261275 h 434462"/>
              <a:gd name="connsiteX23" fmla="*/ 252023 w 467999"/>
              <a:gd name="connsiteY23" fmla="*/ 258867 h 434462"/>
              <a:gd name="connsiteX24" fmla="*/ 146961 w 467999"/>
              <a:gd name="connsiteY24" fmla="*/ 181844 h 434462"/>
              <a:gd name="connsiteX25" fmla="*/ 109951 w 467999"/>
              <a:gd name="connsiteY25" fmla="*/ 229983 h 434462"/>
              <a:gd name="connsiteX26" fmla="*/ 93236 w 467999"/>
              <a:gd name="connsiteY26" fmla="*/ 236001 h 434462"/>
              <a:gd name="connsiteX27" fmla="*/ 84879 w 467999"/>
              <a:gd name="connsiteY27" fmla="*/ 217948 h 434462"/>
              <a:gd name="connsiteX28" fmla="*/ 86073 w 467999"/>
              <a:gd name="connsiteY28" fmla="*/ 215541 h 434462"/>
              <a:gd name="connsiteX29" fmla="*/ 136216 w 467999"/>
              <a:gd name="connsiteY29" fmla="*/ 149349 h 434462"/>
              <a:gd name="connsiteX30" fmla="*/ 140992 w 467999"/>
              <a:gd name="connsiteY30" fmla="*/ 143331 h 434462"/>
              <a:gd name="connsiteX31" fmla="*/ 249634 w 467999"/>
              <a:gd name="connsiteY31" fmla="*/ 223966 h 434462"/>
              <a:gd name="connsiteX32" fmla="*/ 367829 w 467999"/>
              <a:gd name="connsiteY32" fmla="*/ 66307 h 434462"/>
              <a:gd name="connsiteX33" fmla="*/ 382154 w 467999"/>
              <a:gd name="connsiteY33" fmla="*/ 63900 h 434462"/>
              <a:gd name="connsiteX34" fmla="*/ 389317 w 467999"/>
              <a:gd name="connsiteY34" fmla="*/ 80749 h 4344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467999" h="434462">
                <a:moveTo>
                  <a:pt x="413196" y="115"/>
                </a:moveTo>
                <a:lnTo>
                  <a:pt x="53838" y="115"/>
                </a:lnTo>
                <a:cubicBezTo>
                  <a:pt x="23992" y="115"/>
                  <a:pt x="114" y="24185"/>
                  <a:pt x="114" y="54272"/>
                </a:cubicBezTo>
                <a:lnTo>
                  <a:pt x="114" y="287751"/>
                </a:lnTo>
                <a:cubicBezTo>
                  <a:pt x="114" y="317838"/>
                  <a:pt x="23992" y="341908"/>
                  <a:pt x="53838" y="341908"/>
                </a:cubicBezTo>
                <a:lnTo>
                  <a:pt x="188747" y="341908"/>
                </a:lnTo>
                <a:lnTo>
                  <a:pt x="188747" y="408101"/>
                </a:lnTo>
                <a:lnTo>
                  <a:pt x="114726" y="408101"/>
                </a:lnTo>
                <a:cubicBezTo>
                  <a:pt x="107563" y="408101"/>
                  <a:pt x="101594" y="414119"/>
                  <a:pt x="101594" y="421339"/>
                </a:cubicBezTo>
                <a:cubicBezTo>
                  <a:pt x="101594" y="428561"/>
                  <a:pt x="107563" y="434578"/>
                  <a:pt x="114726" y="434578"/>
                </a:cubicBezTo>
                <a:lnTo>
                  <a:pt x="342757" y="434578"/>
                </a:lnTo>
                <a:cubicBezTo>
                  <a:pt x="349921" y="434578"/>
                  <a:pt x="355890" y="428561"/>
                  <a:pt x="355890" y="421339"/>
                </a:cubicBezTo>
                <a:cubicBezTo>
                  <a:pt x="355890" y="414119"/>
                  <a:pt x="349921" y="408101"/>
                  <a:pt x="342757" y="408101"/>
                </a:cubicBezTo>
                <a:lnTo>
                  <a:pt x="269931" y="408101"/>
                </a:lnTo>
                <a:lnTo>
                  <a:pt x="269931" y="341908"/>
                </a:lnTo>
                <a:lnTo>
                  <a:pt x="414389" y="341908"/>
                </a:lnTo>
                <a:cubicBezTo>
                  <a:pt x="444237" y="341908"/>
                  <a:pt x="468114" y="317838"/>
                  <a:pt x="468114" y="287751"/>
                </a:cubicBezTo>
                <a:lnTo>
                  <a:pt x="468114" y="54272"/>
                </a:lnTo>
                <a:cubicBezTo>
                  <a:pt x="466920" y="25388"/>
                  <a:pt x="443042" y="115"/>
                  <a:pt x="413196" y="115"/>
                </a:cubicBezTo>
                <a:moveTo>
                  <a:pt x="389317" y="80749"/>
                </a:moveTo>
                <a:cubicBezTo>
                  <a:pt x="389317" y="80749"/>
                  <a:pt x="389317" y="81953"/>
                  <a:pt x="389317" y="80749"/>
                </a:cubicBezTo>
                <a:lnTo>
                  <a:pt x="389317" y="81953"/>
                </a:lnTo>
                <a:lnTo>
                  <a:pt x="255605" y="261275"/>
                </a:lnTo>
                <a:lnTo>
                  <a:pt x="252023" y="258867"/>
                </a:lnTo>
                <a:lnTo>
                  <a:pt x="146961" y="181844"/>
                </a:lnTo>
                <a:lnTo>
                  <a:pt x="109951" y="229983"/>
                </a:lnTo>
                <a:cubicBezTo>
                  <a:pt x="106369" y="236001"/>
                  <a:pt x="99206" y="238408"/>
                  <a:pt x="93236" y="236001"/>
                </a:cubicBezTo>
                <a:cubicBezTo>
                  <a:pt x="86073" y="233593"/>
                  <a:pt x="82491" y="225169"/>
                  <a:pt x="84879" y="217948"/>
                </a:cubicBezTo>
                <a:cubicBezTo>
                  <a:pt x="84879" y="216746"/>
                  <a:pt x="84879" y="216746"/>
                  <a:pt x="86073" y="215541"/>
                </a:cubicBezTo>
                <a:lnTo>
                  <a:pt x="136216" y="149349"/>
                </a:lnTo>
                <a:lnTo>
                  <a:pt x="140992" y="143331"/>
                </a:lnTo>
                <a:lnTo>
                  <a:pt x="249634" y="223966"/>
                </a:lnTo>
                <a:lnTo>
                  <a:pt x="367829" y="66307"/>
                </a:lnTo>
                <a:cubicBezTo>
                  <a:pt x="371411" y="62697"/>
                  <a:pt x="377380" y="61493"/>
                  <a:pt x="382154" y="63900"/>
                </a:cubicBezTo>
                <a:cubicBezTo>
                  <a:pt x="389317" y="66307"/>
                  <a:pt x="392899" y="73528"/>
                  <a:pt x="389317" y="80749"/>
                </a:cubicBezTo>
              </a:path>
            </a:pathLst>
          </a:custGeom>
          <a:solidFill>
            <a:schemeClr val="accent1"/>
          </a:solidFill>
          <a:ln w="16682" cap="flat">
            <a:noFill/>
            <a:prstDash val="solid"/>
            <a:miter/>
          </a:ln>
        </p:spPr>
        <p:txBody>
          <a:bodyPr rtlCol="0" anchor="ctr"/>
          <a:p>
            <a:endParaRPr lang="zh-CN" altLang="en-US"/>
          </a:p>
        </p:txBody>
      </p:sp>
      <p:sp>
        <p:nvSpPr>
          <p:cNvPr id="3" name="文本框 2" descr="7b0a2020202022776f7264617274223a2022220a7d0a"/>
          <p:cNvSpPr txBox="1"/>
          <p:nvPr/>
        </p:nvSpPr>
        <p:spPr>
          <a:xfrm>
            <a:off x="4237990" y="5460365"/>
            <a:ext cx="6548755" cy="829945"/>
          </a:xfrm>
          <a:prstGeom prst="rect">
            <a:avLst/>
          </a:prstGeom>
          <a:noFill/>
        </p:spPr>
        <p:txBody>
          <a:bodyPr wrap="square" rtlCol="0" anchor="t">
            <a:spAutoFit/>
            <a:scene3d>
              <a:camera prst="obliqueTopRight"/>
              <a:lightRig rig="flat" dir="t"/>
            </a:scene3d>
            <a:sp3d prstMaterial="matte">
              <a:extrusionClr>
                <a:schemeClr val="tx2">
                  <a:lumMod val="90000"/>
                  <a:lumOff val="10000"/>
                </a:schemeClr>
              </a:extrusionClr>
              <a:contourClr>
                <a:schemeClr val="bg1"/>
              </a:contourClr>
            </a:sp3d>
          </a:bodyPr>
          <a:p>
            <a:r>
              <a:rPr lang="zh-CN" altLang="en-US" sz="2400">
                <a:ln w="4438" cap="rnd" cmpd="sng">
                  <a:solidFill>
                    <a:srgbClr val="F6DE00"/>
                  </a:solidFill>
                  <a:prstDash val="solid"/>
                </a:ln>
                <a:solidFill>
                  <a:srgbClr val="ED6145"/>
                </a:solidFill>
                <a:effectLst>
                  <a:reflection blurRad="5462" stA="30000" endA="900" endPos="60000" dist="88900" dir="5400000" sy="-100000" algn="bl" rotWithShape="0"/>
                </a:effectLst>
                <a:latin typeface="汉仪超粗宋简" panose="02010609000101010101" charset="-122"/>
                <a:ea typeface="汉仪超粗宋简" panose="02010609000101010101" charset="-122"/>
                <a:cs typeface="汉仪超粗宋简" panose="02010609000101010101" charset="-122"/>
              </a:rPr>
              <a:t>“以退为攻”“欲进先退”的战术使晏子赢得了胜利，既保护了国格，又无损自己的人格。</a:t>
            </a:r>
            <a:endParaRPr lang="zh-CN" altLang="en-US" sz="2400">
              <a:ln w="4438" cap="rnd" cmpd="sng">
                <a:solidFill>
                  <a:srgbClr val="F6DE00"/>
                </a:solidFill>
                <a:prstDash val="solid"/>
              </a:ln>
              <a:solidFill>
                <a:srgbClr val="ED6145"/>
              </a:solidFill>
              <a:effectLst>
                <a:reflection blurRad="5462" stA="30000" endA="900" endPos="60000" dist="88900" dir="5400000" sy="-100000" algn="bl" rotWithShape="0"/>
              </a:effectLst>
              <a:latin typeface="汉仪超粗宋简" panose="02010609000101010101" charset="-122"/>
              <a:ea typeface="汉仪超粗宋简" panose="02010609000101010101" charset="-122"/>
              <a:cs typeface="汉仪超粗宋简" panose="02010609000101010101"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矩形: 圆角 31"/>
          <p:cNvSpPr/>
          <p:nvPr/>
        </p:nvSpPr>
        <p:spPr>
          <a:xfrm>
            <a:off x="647700" y="1231900"/>
            <a:ext cx="10896600" cy="5089979"/>
          </a:xfrm>
          <a:prstGeom prst="roundRect">
            <a:avLst>
              <a:gd name="adj" fmla="val 13367"/>
            </a:avLst>
          </a:prstGeom>
          <a:solidFill>
            <a:schemeClr val="bg1"/>
          </a:solidFill>
          <a:ln>
            <a:solidFill>
              <a:srgbClr val="9C7411"/>
            </a:solidFill>
          </a:ln>
          <a:effectLst>
            <a:outerShdw blurRad="393700" algn="ctr" rotWithShape="0">
              <a:schemeClr val="bg2">
                <a:lumMod val="50000"/>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6" name="文本框 15"/>
          <p:cNvSpPr txBox="1"/>
          <p:nvPr/>
        </p:nvSpPr>
        <p:spPr>
          <a:xfrm>
            <a:off x="1290320" y="3192780"/>
            <a:ext cx="6030595" cy="829945"/>
          </a:xfrm>
          <a:prstGeom prst="rect">
            <a:avLst/>
          </a:prstGeom>
          <a:noFill/>
        </p:spPr>
        <p:txBody>
          <a:bodyPr wrap="square">
            <a:spAutoFit/>
          </a:bodyPr>
          <a:lstStyle/>
          <a:p>
            <a:pPr algn="ctr"/>
            <a:r>
              <a:rPr lang="zh-CN" altLang="en-US" sz="48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第二节</a:t>
            </a:r>
            <a:r>
              <a:rPr lang="en-US" altLang="zh-CN" sz="48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lang="zh-CN" altLang="en-US" sz="48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辩论技巧训练</a:t>
            </a:r>
            <a:endParaRPr lang="zh-CN" altLang="en-US" sz="48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55" name="任意多边形: 形状 54"/>
          <p:cNvSpPr/>
          <p:nvPr/>
        </p:nvSpPr>
        <p:spPr>
          <a:xfrm rot="16200000">
            <a:off x="1453141" y="1708854"/>
            <a:ext cx="439081" cy="903891"/>
          </a:xfrm>
          <a:custGeom>
            <a:avLst/>
            <a:gdLst>
              <a:gd name="connsiteX0" fmla="*/ 452944 w 477264"/>
              <a:gd name="connsiteY0" fmla="*/ 933858 h 982498"/>
              <a:gd name="connsiteX1" fmla="*/ 477264 w 477264"/>
              <a:gd name="connsiteY1" fmla="*/ 958178 h 982498"/>
              <a:gd name="connsiteX2" fmla="*/ 452944 w 477264"/>
              <a:gd name="connsiteY2" fmla="*/ 982498 h 982498"/>
              <a:gd name="connsiteX3" fmla="*/ 428624 w 477264"/>
              <a:gd name="connsiteY3" fmla="*/ 958178 h 982498"/>
              <a:gd name="connsiteX4" fmla="*/ 452944 w 477264"/>
              <a:gd name="connsiteY4" fmla="*/ 933858 h 982498"/>
              <a:gd name="connsiteX5" fmla="*/ 345788 w 477264"/>
              <a:gd name="connsiteY5" fmla="*/ 933858 h 982498"/>
              <a:gd name="connsiteX6" fmla="*/ 370108 w 477264"/>
              <a:gd name="connsiteY6" fmla="*/ 958178 h 982498"/>
              <a:gd name="connsiteX7" fmla="*/ 345788 w 477264"/>
              <a:gd name="connsiteY7" fmla="*/ 982498 h 982498"/>
              <a:gd name="connsiteX8" fmla="*/ 321468 w 477264"/>
              <a:gd name="connsiteY8" fmla="*/ 958178 h 982498"/>
              <a:gd name="connsiteX9" fmla="*/ 345788 w 477264"/>
              <a:gd name="connsiteY9" fmla="*/ 933858 h 982498"/>
              <a:gd name="connsiteX10" fmla="*/ 238632 w 477264"/>
              <a:gd name="connsiteY10" fmla="*/ 933858 h 982498"/>
              <a:gd name="connsiteX11" fmla="*/ 262952 w 477264"/>
              <a:gd name="connsiteY11" fmla="*/ 958178 h 982498"/>
              <a:gd name="connsiteX12" fmla="*/ 238632 w 477264"/>
              <a:gd name="connsiteY12" fmla="*/ 982498 h 982498"/>
              <a:gd name="connsiteX13" fmla="*/ 214312 w 477264"/>
              <a:gd name="connsiteY13" fmla="*/ 958178 h 982498"/>
              <a:gd name="connsiteX14" fmla="*/ 238632 w 477264"/>
              <a:gd name="connsiteY14" fmla="*/ 933858 h 982498"/>
              <a:gd name="connsiteX15" fmla="*/ 131476 w 477264"/>
              <a:gd name="connsiteY15" fmla="*/ 933858 h 982498"/>
              <a:gd name="connsiteX16" fmla="*/ 155796 w 477264"/>
              <a:gd name="connsiteY16" fmla="*/ 958178 h 982498"/>
              <a:gd name="connsiteX17" fmla="*/ 131476 w 477264"/>
              <a:gd name="connsiteY17" fmla="*/ 982498 h 982498"/>
              <a:gd name="connsiteX18" fmla="*/ 107156 w 477264"/>
              <a:gd name="connsiteY18" fmla="*/ 958178 h 982498"/>
              <a:gd name="connsiteX19" fmla="*/ 131476 w 477264"/>
              <a:gd name="connsiteY19" fmla="*/ 933858 h 982498"/>
              <a:gd name="connsiteX20" fmla="*/ 24320 w 477264"/>
              <a:gd name="connsiteY20" fmla="*/ 933858 h 982498"/>
              <a:gd name="connsiteX21" fmla="*/ 48640 w 477264"/>
              <a:gd name="connsiteY21" fmla="*/ 958178 h 982498"/>
              <a:gd name="connsiteX22" fmla="*/ 24320 w 477264"/>
              <a:gd name="connsiteY22" fmla="*/ 982498 h 982498"/>
              <a:gd name="connsiteX23" fmla="*/ 0 w 477264"/>
              <a:gd name="connsiteY23" fmla="*/ 958178 h 982498"/>
              <a:gd name="connsiteX24" fmla="*/ 24320 w 477264"/>
              <a:gd name="connsiteY24" fmla="*/ 933858 h 982498"/>
              <a:gd name="connsiteX25" fmla="*/ 452944 w 477264"/>
              <a:gd name="connsiteY25" fmla="*/ 778215 h 982498"/>
              <a:gd name="connsiteX26" fmla="*/ 477264 w 477264"/>
              <a:gd name="connsiteY26" fmla="*/ 802535 h 982498"/>
              <a:gd name="connsiteX27" fmla="*/ 452944 w 477264"/>
              <a:gd name="connsiteY27" fmla="*/ 826855 h 982498"/>
              <a:gd name="connsiteX28" fmla="*/ 428624 w 477264"/>
              <a:gd name="connsiteY28" fmla="*/ 802535 h 982498"/>
              <a:gd name="connsiteX29" fmla="*/ 452944 w 477264"/>
              <a:gd name="connsiteY29" fmla="*/ 778215 h 982498"/>
              <a:gd name="connsiteX30" fmla="*/ 345788 w 477264"/>
              <a:gd name="connsiteY30" fmla="*/ 778215 h 982498"/>
              <a:gd name="connsiteX31" fmla="*/ 370108 w 477264"/>
              <a:gd name="connsiteY31" fmla="*/ 802535 h 982498"/>
              <a:gd name="connsiteX32" fmla="*/ 345788 w 477264"/>
              <a:gd name="connsiteY32" fmla="*/ 826855 h 982498"/>
              <a:gd name="connsiteX33" fmla="*/ 321468 w 477264"/>
              <a:gd name="connsiteY33" fmla="*/ 802535 h 982498"/>
              <a:gd name="connsiteX34" fmla="*/ 345788 w 477264"/>
              <a:gd name="connsiteY34" fmla="*/ 778215 h 982498"/>
              <a:gd name="connsiteX35" fmla="*/ 238632 w 477264"/>
              <a:gd name="connsiteY35" fmla="*/ 778215 h 982498"/>
              <a:gd name="connsiteX36" fmla="*/ 262952 w 477264"/>
              <a:gd name="connsiteY36" fmla="*/ 802535 h 982498"/>
              <a:gd name="connsiteX37" fmla="*/ 238632 w 477264"/>
              <a:gd name="connsiteY37" fmla="*/ 826855 h 982498"/>
              <a:gd name="connsiteX38" fmla="*/ 214312 w 477264"/>
              <a:gd name="connsiteY38" fmla="*/ 802535 h 982498"/>
              <a:gd name="connsiteX39" fmla="*/ 238632 w 477264"/>
              <a:gd name="connsiteY39" fmla="*/ 778215 h 982498"/>
              <a:gd name="connsiteX40" fmla="*/ 131476 w 477264"/>
              <a:gd name="connsiteY40" fmla="*/ 778215 h 982498"/>
              <a:gd name="connsiteX41" fmla="*/ 155796 w 477264"/>
              <a:gd name="connsiteY41" fmla="*/ 802535 h 982498"/>
              <a:gd name="connsiteX42" fmla="*/ 131476 w 477264"/>
              <a:gd name="connsiteY42" fmla="*/ 826855 h 982498"/>
              <a:gd name="connsiteX43" fmla="*/ 107156 w 477264"/>
              <a:gd name="connsiteY43" fmla="*/ 802535 h 982498"/>
              <a:gd name="connsiteX44" fmla="*/ 131476 w 477264"/>
              <a:gd name="connsiteY44" fmla="*/ 778215 h 982498"/>
              <a:gd name="connsiteX45" fmla="*/ 24320 w 477264"/>
              <a:gd name="connsiteY45" fmla="*/ 778215 h 982498"/>
              <a:gd name="connsiteX46" fmla="*/ 48640 w 477264"/>
              <a:gd name="connsiteY46" fmla="*/ 802535 h 982498"/>
              <a:gd name="connsiteX47" fmla="*/ 24320 w 477264"/>
              <a:gd name="connsiteY47" fmla="*/ 826855 h 982498"/>
              <a:gd name="connsiteX48" fmla="*/ 0 w 477264"/>
              <a:gd name="connsiteY48" fmla="*/ 802535 h 982498"/>
              <a:gd name="connsiteX49" fmla="*/ 24320 w 477264"/>
              <a:gd name="connsiteY49" fmla="*/ 778215 h 982498"/>
              <a:gd name="connsiteX50" fmla="*/ 452944 w 477264"/>
              <a:gd name="connsiteY50" fmla="*/ 622572 h 982498"/>
              <a:gd name="connsiteX51" fmla="*/ 477264 w 477264"/>
              <a:gd name="connsiteY51" fmla="*/ 646892 h 982498"/>
              <a:gd name="connsiteX52" fmla="*/ 452944 w 477264"/>
              <a:gd name="connsiteY52" fmla="*/ 671212 h 982498"/>
              <a:gd name="connsiteX53" fmla="*/ 428624 w 477264"/>
              <a:gd name="connsiteY53" fmla="*/ 646892 h 982498"/>
              <a:gd name="connsiteX54" fmla="*/ 452944 w 477264"/>
              <a:gd name="connsiteY54" fmla="*/ 622572 h 982498"/>
              <a:gd name="connsiteX55" fmla="*/ 345788 w 477264"/>
              <a:gd name="connsiteY55" fmla="*/ 622572 h 982498"/>
              <a:gd name="connsiteX56" fmla="*/ 370108 w 477264"/>
              <a:gd name="connsiteY56" fmla="*/ 646892 h 982498"/>
              <a:gd name="connsiteX57" fmla="*/ 345788 w 477264"/>
              <a:gd name="connsiteY57" fmla="*/ 671212 h 982498"/>
              <a:gd name="connsiteX58" fmla="*/ 321468 w 477264"/>
              <a:gd name="connsiteY58" fmla="*/ 646892 h 982498"/>
              <a:gd name="connsiteX59" fmla="*/ 345788 w 477264"/>
              <a:gd name="connsiteY59" fmla="*/ 622572 h 982498"/>
              <a:gd name="connsiteX60" fmla="*/ 238632 w 477264"/>
              <a:gd name="connsiteY60" fmla="*/ 622572 h 982498"/>
              <a:gd name="connsiteX61" fmla="*/ 262952 w 477264"/>
              <a:gd name="connsiteY61" fmla="*/ 646892 h 982498"/>
              <a:gd name="connsiteX62" fmla="*/ 238632 w 477264"/>
              <a:gd name="connsiteY62" fmla="*/ 671212 h 982498"/>
              <a:gd name="connsiteX63" fmla="*/ 214312 w 477264"/>
              <a:gd name="connsiteY63" fmla="*/ 646892 h 982498"/>
              <a:gd name="connsiteX64" fmla="*/ 238632 w 477264"/>
              <a:gd name="connsiteY64" fmla="*/ 622572 h 982498"/>
              <a:gd name="connsiteX65" fmla="*/ 131476 w 477264"/>
              <a:gd name="connsiteY65" fmla="*/ 622572 h 982498"/>
              <a:gd name="connsiteX66" fmla="*/ 155796 w 477264"/>
              <a:gd name="connsiteY66" fmla="*/ 646892 h 982498"/>
              <a:gd name="connsiteX67" fmla="*/ 131476 w 477264"/>
              <a:gd name="connsiteY67" fmla="*/ 671212 h 982498"/>
              <a:gd name="connsiteX68" fmla="*/ 107156 w 477264"/>
              <a:gd name="connsiteY68" fmla="*/ 646892 h 982498"/>
              <a:gd name="connsiteX69" fmla="*/ 131476 w 477264"/>
              <a:gd name="connsiteY69" fmla="*/ 622572 h 982498"/>
              <a:gd name="connsiteX70" fmla="*/ 24320 w 477264"/>
              <a:gd name="connsiteY70" fmla="*/ 622572 h 982498"/>
              <a:gd name="connsiteX71" fmla="*/ 48640 w 477264"/>
              <a:gd name="connsiteY71" fmla="*/ 646892 h 982498"/>
              <a:gd name="connsiteX72" fmla="*/ 24320 w 477264"/>
              <a:gd name="connsiteY72" fmla="*/ 671212 h 982498"/>
              <a:gd name="connsiteX73" fmla="*/ 0 w 477264"/>
              <a:gd name="connsiteY73" fmla="*/ 646892 h 982498"/>
              <a:gd name="connsiteX74" fmla="*/ 24320 w 477264"/>
              <a:gd name="connsiteY74" fmla="*/ 622572 h 982498"/>
              <a:gd name="connsiteX75" fmla="*/ 24320 w 477264"/>
              <a:gd name="connsiteY75" fmla="*/ 466929 h 982498"/>
              <a:gd name="connsiteX76" fmla="*/ 48640 w 477264"/>
              <a:gd name="connsiteY76" fmla="*/ 491249 h 982498"/>
              <a:gd name="connsiteX77" fmla="*/ 24320 w 477264"/>
              <a:gd name="connsiteY77" fmla="*/ 515569 h 982498"/>
              <a:gd name="connsiteX78" fmla="*/ 0 w 477264"/>
              <a:gd name="connsiteY78" fmla="*/ 491249 h 982498"/>
              <a:gd name="connsiteX79" fmla="*/ 24320 w 477264"/>
              <a:gd name="connsiteY79" fmla="*/ 466929 h 982498"/>
              <a:gd name="connsiteX80" fmla="*/ 131476 w 477264"/>
              <a:gd name="connsiteY80" fmla="*/ 466929 h 982498"/>
              <a:gd name="connsiteX81" fmla="*/ 155796 w 477264"/>
              <a:gd name="connsiteY81" fmla="*/ 491249 h 982498"/>
              <a:gd name="connsiteX82" fmla="*/ 131476 w 477264"/>
              <a:gd name="connsiteY82" fmla="*/ 515569 h 982498"/>
              <a:gd name="connsiteX83" fmla="*/ 107156 w 477264"/>
              <a:gd name="connsiteY83" fmla="*/ 491249 h 982498"/>
              <a:gd name="connsiteX84" fmla="*/ 131476 w 477264"/>
              <a:gd name="connsiteY84" fmla="*/ 466929 h 982498"/>
              <a:gd name="connsiteX85" fmla="*/ 238632 w 477264"/>
              <a:gd name="connsiteY85" fmla="*/ 466929 h 982498"/>
              <a:gd name="connsiteX86" fmla="*/ 262952 w 477264"/>
              <a:gd name="connsiteY86" fmla="*/ 491249 h 982498"/>
              <a:gd name="connsiteX87" fmla="*/ 238632 w 477264"/>
              <a:gd name="connsiteY87" fmla="*/ 515569 h 982498"/>
              <a:gd name="connsiteX88" fmla="*/ 214312 w 477264"/>
              <a:gd name="connsiteY88" fmla="*/ 491249 h 982498"/>
              <a:gd name="connsiteX89" fmla="*/ 238632 w 477264"/>
              <a:gd name="connsiteY89" fmla="*/ 466929 h 982498"/>
              <a:gd name="connsiteX90" fmla="*/ 345788 w 477264"/>
              <a:gd name="connsiteY90" fmla="*/ 466929 h 982498"/>
              <a:gd name="connsiteX91" fmla="*/ 370108 w 477264"/>
              <a:gd name="connsiteY91" fmla="*/ 491249 h 982498"/>
              <a:gd name="connsiteX92" fmla="*/ 345788 w 477264"/>
              <a:gd name="connsiteY92" fmla="*/ 515569 h 982498"/>
              <a:gd name="connsiteX93" fmla="*/ 321468 w 477264"/>
              <a:gd name="connsiteY93" fmla="*/ 491249 h 982498"/>
              <a:gd name="connsiteX94" fmla="*/ 345788 w 477264"/>
              <a:gd name="connsiteY94" fmla="*/ 466929 h 982498"/>
              <a:gd name="connsiteX95" fmla="*/ 452944 w 477264"/>
              <a:gd name="connsiteY95" fmla="*/ 466929 h 982498"/>
              <a:gd name="connsiteX96" fmla="*/ 477264 w 477264"/>
              <a:gd name="connsiteY96" fmla="*/ 491249 h 982498"/>
              <a:gd name="connsiteX97" fmla="*/ 452944 w 477264"/>
              <a:gd name="connsiteY97" fmla="*/ 515569 h 982498"/>
              <a:gd name="connsiteX98" fmla="*/ 428624 w 477264"/>
              <a:gd name="connsiteY98" fmla="*/ 491249 h 982498"/>
              <a:gd name="connsiteX99" fmla="*/ 452944 w 477264"/>
              <a:gd name="connsiteY99" fmla="*/ 466929 h 982498"/>
              <a:gd name="connsiteX100" fmla="*/ 24320 w 477264"/>
              <a:gd name="connsiteY100" fmla="*/ 311287 h 982498"/>
              <a:gd name="connsiteX101" fmla="*/ 48640 w 477264"/>
              <a:gd name="connsiteY101" fmla="*/ 335607 h 982498"/>
              <a:gd name="connsiteX102" fmla="*/ 24320 w 477264"/>
              <a:gd name="connsiteY102" fmla="*/ 359926 h 982498"/>
              <a:gd name="connsiteX103" fmla="*/ 0 w 477264"/>
              <a:gd name="connsiteY103" fmla="*/ 335607 h 982498"/>
              <a:gd name="connsiteX104" fmla="*/ 24320 w 477264"/>
              <a:gd name="connsiteY104" fmla="*/ 311287 h 982498"/>
              <a:gd name="connsiteX105" fmla="*/ 131476 w 477264"/>
              <a:gd name="connsiteY105" fmla="*/ 311286 h 982498"/>
              <a:gd name="connsiteX106" fmla="*/ 155796 w 477264"/>
              <a:gd name="connsiteY106" fmla="*/ 335606 h 982498"/>
              <a:gd name="connsiteX107" fmla="*/ 131476 w 477264"/>
              <a:gd name="connsiteY107" fmla="*/ 359926 h 982498"/>
              <a:gd name="connsiteX108" fmla="*/ 107156 w 477264"/>
              <a:gd name="connsiteY108" fmla="*/ 335606 h 982498"/>
              <a:gd name="connsiteX109" fmla="*/ 131476 w 477264"/>
              <a:gd name="connsiteY109" fmla="*/ 311286 h 982498"/>
              <a:gd name="connsiteX110" fmla="*/ 238632 w 477264"/>
              <a:gd name="connsiteY110" fmla="*/ 311286 h 982498"/>
              <a:gd name="connsiteX111" fmla="*/ 262952 w 477264"/>
              <a:gd name="connsiteY111" fmla="*/ 335606 h 982498"/>
              <a:gd name="connsiteX112" fmla="*/ 238632 w 477264"/>
              <a:gd name="connsiteY112" fmla="*/ 359926 h 982498"/>
              <a:gd name="connsiteX113" fmla="*/ 214312 w 477264"/>
              <a:gd name="connsiteY113" fmla="*/ 335606 h 982498"/>
              <a:gd name="connsiteX114" fmla="*/ 238632 w 477264"/>
              <a:gd name="connsiteY114" fmla="*/ 311286 h 982498"/>
              <a:gd name="connsiteX115" fmla="*/ 345788 w 477264"/>
              <a:gd name="connsiteY115" fmla="*/ 311286 h 982498"/>
              <a:gd name="connsiteX116" fmla="*/ 370108 w 477264"/>
              <a:gd name="connsiteY116" fmla="*/ 335606 h 982498"/>
              <a:gd name="connsiteX117" fmla="*/ 345788 w 477264"/>
              <a:gd name="connsiteY117" fmla="*/ 359926 h 982498"/>
              <a:gd name="connsiteX118" fmla="*/ 321468 w 477264"/>
              <a:gd name="connsiteY118" fmla="*/ 335606 h 982498"/>
              <a:gd name="connsiteX119" fmla="*/ 345788 w 477264"/>
              <a:gd name="connsiteY119" fmla="*/ 311286 h 982498"/>
              <a:gd name="connsiteX120" fmla="*/ 452944 w 477264"/>
              <a:gd name="connsiteY120" fmla="*/ 311286 h 982498"/>
              <a:gd name="connsiteX121" fmla="*/ 477264 w 477264"/>
              <a:gd name="connsiteY121" fmla="*/ 335606 h 982498"/>
              <a:gd name="connsiteX122" fmla="*/ 452944 w 477264"/>
              <a:gd name="connsiteY122" fmla="*/ 359926 h 982498"/>
              <a:gd name="connsiteX123" fmla="*/ 428624 w 477264"/>
              <a:gd name="connsiteY123" fmla="*/ 335606 h 982498"/>
              <a:gd name="connsiteX124" fmla="*/ 452944 w 477264"/>
              <a:gd name="connsiteY124" fmla="*/ 311286 h 982498"/>
              <a:gd name="connsiteX125" fmla="*/ 24320 w 477264"/>
              <a:gd name="connsiteY125" fmla="*/ 155643 h 982498"/>
              <a:gd name="connsiteX126" fmla="*/ 48640 w 477264"/>
              <a:gd name="connsiteY126" fmla="*/ 179963 h 982498"/>
              <a:gd name="connsiteX127" fmla="*/ 24320 w 477264"/>
              <a:gd name="connsiteY127" fmla="*/ 204283 h 982498"/>
              <a:gd name="connsiteX128" fmla="*/ 0 w 477264"/>
              <a:gd name="connsiteY128" fmla="*/ 179963 h 982498"/>
              <a:gd name="connsiteX129" fmla="*/ 24320 w 477264"/>
              <a:gd name="connsiteY129" fmla="*/ 155643 h 982498"/>
              <a:gd name="connsiteX130" fmla="*/ 131476 w 477264"/>
              <a:gd name="connsiteY130" fmla="*/ 155643 h 982498"/>
              <a:gd name="connsiteX131" fmla="*/ 155796 w 477264"/>
              <a:gd name="connsiteY131" fmla="*/ 179963 h 982498"/>
              <a:gd name="connsiteX132" fmla="*/ 131476 w 477264"/>
              <a:gd name="connsiteY132" fmla="*/ 204283 h 982498"/>
              <a:gd name="connsiteX133" fmla="*/ 107156 w 477264"/>
              <a:gd name="connsiteY133" fmla="*/ 179963 h 982498"/>
              <a:gd name="connsiteX134" fmla="*/ 131476 w 477264"/>
              <a:gd name="connsiteY134" fmla="*/ 155643 h 982498"/>
              <a:gd name="connsiteX135" fmla="*/ 238632 w 477264"/>
              <a:gd name="connsiteY135" fmla="*/ 155643 h 982498"/>
              <a:gd name="connsiteX136" fmla="*/ 262952 w 477264"/>
              <a:gd name="connsiteY136" fmla="*/ 179963 h 982498"/>
              <a:gd name="connsiteX137" fmla="*/ 238632 w 477264"/>
              <a:gd name="connsiteY137" fmla="*/ 204283 h 982498"/>
              <a:gd name="connsiteX138" fmla="*/ 214312 w 477264"/>
              <a:gd name="connsiteY138" fmla="*/ 179963 h 982498"/>
              <a:gd name="connsiteX139" fmla="*/ 238632 w 477264"/>
              <a:gd name="connsiteY139" fmla="*/ 155643 h 982498"/>
              <a:gd name="connsiteX140" fmla="*/ 345788 w 477264"/>
              <a:gd name="connsiteY140" fmla="*/ 155643 h 982498"/>
              <a:gd name="connsiteX141" fmla="*/ 370108 w 477264"/>
              <a:gd name="connsiteY141" fmla="*/ 179963 h 982498"/>
              <a:gd name="connsiteX142" fmla="*/ 345788 w 477264"/>
              <a:gd name="connsiteY142" fmla="*/ 204283 h 982498"/>
              <a:gd name="connsiteX143" fmla="*/ 321468 w 477264"/>
              <a:gd name="connsiteY143" fmla="*/ 179963 h 982498"/>
              <a:gd name="connsiteX144" fmla="*/ 345788 w 477264"/>
              <a:gd name="connsiteY144" fmla="*/ 155643 h 982498"/>
              <a:gd name="connsiteX145" fmla="*/ 452944 w 477264"/>
              <a:gd name="connsiteY145" fmla="*/ 155643 h 982498"/>
              <a:gd name="connsiteX146" fmla="*/ 477264 w 477264"/>
              <a:gd name="connsiteY146" fmla="*/ 179963 h 982498"/>
              <a:gd name="connsiteX147" fmla="*/ 452944 w 477264"/>
              <a:gd name="connsiteY147" fmla="*/ 204283 h 982498"/>
              <a:gd name="connsiteX148" fmla="*/ 428624 w 477264"/>
              <a:gd name="connsiteY148" fmla="*/ 179963 h 982498"/>
              <a:gd name="connsiteX149" fmla="*/ 452944 w 477264"/>
              <a:gd name="connsiteY149" fmla="*/ 155643 h 982498"/>
              <a:gd name="connsiteX150" fmla="*/ 452944 w 477264"/>
              <a:gd name="connsiteY150" fmla="*/ 0 h 982498"/>
              <a:gd name="connsiteX151" fmla="*/ 477264 w 477264"/>
              <a:gd name="connsiteY151" fmla="*/ 24320 h 982498"/>
              <a:gd name="connsiteX152" fmla="*/ 452944 w 477264"/>
              <a:gd name="connsiteY152" fmla="*/ 48640 h 982498"/>
              <a:gd name="connsiteX153" fmla="*/ 428624 w 477264"/>
              <a:gd name="connsiteY153" fmla="*/ 24320 h 982498"/>
              <a:gd name="connsiteX154" fmla="*/ 452944 w 477264"/>
              <a:gd name="connsiteY154" fmla="*/ 0 h 982498"/>
              <a:gd name="connsiteX155" fmla="*/ 345788 w 477264"/>
              <a:gd name="connsiteY155" fmla="*/ 0 h 982498"/>
              <a:gd name="connsiteX156" fmla="*/ 370108 w 477264"/>
              <a:gd name="connsiteY156" fmla="*/ 24320 h 982498"/>
              <a:gd name="connsiteX157" fmla="*/ 345788 w 477264"/>
              <a:gd name="connsiteY157" fmla="*/ 48640 h 982498"/>
              <a:gd name="connsiteX158" fmla="*/ 321468 w 477264"/>
              <a:gd name="connsiteY158" fmla="*/ 24320 h 982498"/>
              <a:gd name="connsiteX159" fmla="*/ 345788 w 477264"/>
              <a:gd name="connsiteY159" fmla="*/ 0 h 982498"/>
              <a:gd name="connsiteX160" fmla="*/ 238632 w 477264"/>
              <a:gd name="connsiteY160" fmla="*/ 0 h 982498"/>
              <a:gd name="connsiteX161" fmla="*/ 262952 w 477264"/>
              <a:gd name="connsiteY161" fmla="*/ 24320 h 982498"/>
              <a:gd name="connsiteX162" fmla="*/ 238632 w 477264"/>
              <a:gd name="connsiteY162" fmla="*/ 48640 h 982498"/>
              <a:gd name="connsiteX163" fmla="*/ 214312 w 477264"/>
              <a:gd name="connsiteY163" fmla="*/ 24320 h 982498"/>
              <a:gd name="connsiteX164" fmla="*/ 238632 w 477264"/>
              <a:gd name="connsiteY164" fmla="*/ 0 h 982498"/>
              <a:gd name="connsiteX165" fmla="*/ 131476 w 477264"/>
              <a:gd name="connsiteY165" fmla="*/ 0 h 982498"/>
              <a:gd name="connsiteX166" fmla="*/ 155796 w 477264"/>
              <a:gd name="connsiteY166" fmla="*/ 24320 h 982498"/>
              <a:gd name="connsiteX167" fmla="*/ 131476 w 477264"/>
              <a:gd name="connsiteY167" fmla="*/ 48640 h 982498"/>
              <a:gd name="connsiteX168" fmla="*/ 107156 w 477264"/>
              <a:gd name="connsiteY168" fmla="*/ 24320 h 982498"/>
              <a:gd name="connsiteX169" fmla="*/ 131476 w 477264"/>
              <a:gd name="connsiteY169" fmla="*/ 0 h 982498"/>
              <a:gd name="connsiteX170" fmla="*/ 24320 w 477264"/>
              <a:gd name="connsiteY170" fmla="*/ 0 h 982498"/>
              <a:gd name="connsiteX171" fmla="*/ 48640 w 477264"/>
              <a:gd name="connsiteY171" fmla="*/ 24320 h 982498"/>
              <a:gd name="connsiteX172" fmla="*/ 24320 w 477264"/>
              <a:gd name="connsiteY172" fmla="*/ 48640 h 982498"/>
              <a:gd name="connsiteX173" fmla="*/ 0 w 477264"/>
              <a:gd name="connsiteY173" fmla="*/ 24320 h 982498"/>
              <a:gd name="connsiteX174" fmla="*/ 24320 w 477264"/>
              <a:gd name="connsiteY174" fmla="*/ 0 h 9824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Lst>
            <a:rect l="l" t="t" r="r" b="b"/>
            <a:pathLst>
              <a:path w="477264" h="982498">
                <a:moveTo>
                  <a:pt x="452944" y="933858"/>
                </a:moveTo>
                <a:cubicBezTo>
                  <a:pt x="466376" y="933858"/>
                  <a:pt x="477264" y="944746"/>
                  <a:pt x="477264" y="958178"/>
                </a:cubicBezTo>
                <a:cubicBezTo>
                  <a:pt x="477264" y="971610"/>
                  <a:pt x="466376" y="982498"/>
                  <a:pt x="452944" y="982498"/>
                </a:cubicBezTo>
                <a:cubicBezTo>
                  <a:pt x="439512" y="982498"/>
                  <a:pt x="428624" y="971610"/>
                  <a:pt x="428624" y="958178"/>
                </a:cubicBezTo>
                <a:cubicBezTo>
                  <a:pt x="428624" y="944746"/>
                  <a:pt x="439512" y="933858"/>
                  <a:pt x="452944" y="933858"/>
                </a:cubicBezTo>
                <a:close/>
                <a:moveTo>
                  <a:pt x="345788" y="933858"/>
                </a:moveTo>
                <a:cubicBezTo>
                  <a:pt x="359220" y="933858"/>
                  <a:pt x="370108" y="944746"/>
                  <a:pt x="370108" y="958178"/>
                </a:cubicBezTo>
                <a:cubicBezTo>
                  <a:pt x="370108" y="971610"/>
                  <a:pt x="359220" y="982498"/>
                  <a:pt x="345788" y="982498"/>
                </a:cubicBezTo>
                <a:cubicBezTo>
                  <a:pt x="332356" y="982498"/>
                  <a:pt x="321468" y="971610"/>
                  <a:pt x="321468" y="958178"/>
                </a:cubicBezTo>
                <a:cubicBezTo>
                  <a:pt x="321468" y="944746"/>
                  <a:pt x="332356" y="933858"/>
                  <a:pt x="345788" y="933858"/>
                </a:cubicBezTo>
                <a:close/>
                <a:moveTo>
                  <a:pt x="238632" y="933858"/>
                </a:moveTo>
                <a:cubicBezTo>
                  <a:pt x="252064" y="933858"/>
                  <a:pt x="262952" y="944746"/>
                  <a:pt x="262952" y="958178"/>
                </a:cubicBezTo>
                <a:cubicBezTo>
                  <a:pt x="262952" y="971610"/>
                  <a:pt x="252064" y="982498"/>
                  <a:pt x="238632" y="982498"/>
                </a:cubicBezTo>
                <a:cubicBezTo>
                  <a:pt x="225200" y="982498"/>
                  <a:pt x="214312" y="971610"/>
                  <a:pt x="214312" y="958178"/>
                </a:cubicBezTo>
                <a:cubicBezTo>
                  <a:pt x="214312" y="944746"/>
                  <a:pt x="225200" y="933858"/>
                  <a:pt x="238632" y="933858"/>
                </a:cubicBezTo>
                <a:close/>
                <a:moveTo>
                  <a:pt x="131476" y="933858"/>
                </a:moveTo>
                <a:cubicBezTo>
                  <a:pt x="144908" y="933858"/>
                  <a:pt x="155796" y="944746"/>
                  <a:pt x="155796" y="958178"/>
                </a:cubicBezTo>
                <a:cubicBezTo>
                  <a:pt x="155796" y="971610"/>
                  <a:pt x="144908" y="982498"/>
                  <a:pt x="131476" y="982498"/>
                </a:cubicBezTo>
                <a:cubicBezTo>
                  <a:pt x="118044" y="982498"/>
                  <a:pt x="107156" y="971610"/>
                  <a:pt x="107156" y="958178"/>
                </a:cubicBezTo>
                <a:cubicBezTo>
                  <a:pt x="107156" y="944746"/>
                  <a:pt x="118044" y="933858"/>
                  <a:pt x="131476" y="933858"/>
                </a:cubicBezTo>
                <a:close/>
                <a:moveTo>
                  <a:pt x="24320" y="933858"/>
                </a:moveTo>
                <a:cubicBezTo>
                  <a:pt x="37752" y="933858"/>
                  <a:pt x="48640" y="944746"/>
                  <a:pt x="48640" y="958178"/>
                </a:cubicBezTo>
                <a:cubicBezTo>
                  <a:pt x="48640" y="971610"/>
                  <a:pt x="37752" y="982498"/>
                  <a:pt x="24320" y="982498"/>
                </a:cubicBezTo>
                <a:cubicBezTo>
                  <a:pt x="10888" y="982498"/>
                  <a:pt x="0" y="971610"/>
                  <a:pt x="0" y="958178"/>
                </a:cubicBezTo>
                <a:cubicBezTo>
                  <a:pt x="0" y="944746"/>
                  <a:pt x="10888" y="933858"/>
                  <a:pt x="24320" y="933858"/>
                </a:cubicBezTo>
                <a:close/>
                <a:moveTo>
                  <a:pt x="452944" y="778215"/>
                </a:moveTo>
                <a:cubicBezTo>
                  <a:pt x="466376" y="778215"/>
                  <a:pt x="477264" y="789103"/>
                  <a:pt x="477264" y="802535"/>
                </a:cubicBezTo>
                <a:cubicBezTo>
                  <a:pt x="477264" y="815967"/>
                  <a:pt x="466376" y="826855"/>
                  <a:pt x="452944" y="826855"/>
                </a:cubicBezTo>
                <a:cubicBezTo>
                  <a:pt x="439512" y="826855"/>
                  <a:pt x="428624" y="815967"/>
                  <a:pt x="428624" y="802535"/>
                </a:cubicBezTo>
                <a:cubicBezTo>
                  <a:pt x="428624" y="789103"/>
                  <a:pt x="439512" y="778215"/>
                  <a:pt x="452944" y="778215"/>
                </a:cubicBezTo>
                <a:close/>
                <a:moveTo>
                  <a:pt x="345788" y="778215"/>
                </a:moveTo>
                <a:cubicBezTo>
                  <a:pt x="359220" y="778215"/>
                  <a:pt x="370108" y="789103"/>
                  <a:pt x="370108" y="802535"/>
                </a:cubicBezTo>
                <a:cubicBezTo>
                  <a:pt x="370108" y="815967"/>
                  <a:pt x="359220" y="826855"/>
                  <a:pt x="345788" y="826855"/>
                </a:cubicBezTo>
                <a:cubicBezTo>
                  <a:pt x="332356" y="826855"/>
                  <a:pt x="321468" y="815967"/>
                  <a:pt x="321468" y="802535"/>
                </a:cubicBezTo>
                <a:cubicBezTo>
                  <a:pt x="321468" y="789103"/>
                  <a:pt x="332356" y="778215"/>
                  <a:pt x="345788" y="778215"/>
                </a:cubicBezTo>
                <a:close/>
                <a:moveTo>
                  <a:pt x="238632" y="778215"/>
                </a:moveTo>
                <a:cubicBezTo>
                  <a:pt x="252064" y="778215"/>
                  <a:pt x="262952" y="789103"/>
                  <a:pt x="262952" y="802535"/>
                </a:cubicBezTo>
                <a:cubicBezTo>
                  <a:pt x="262952" y="815967"/>
                  <a:pt x="252064" y="826855"/>
                  <a:pt x="238632" y="826855"/>
                </a:cubicBezTo>
                <a:cubicBezTo>
                  <a:pt x="225200" y="826855"/>
                  <a:pt x="214312" y="815967"/>
                  <a:pt x="214312" y="802535"/>
                </a:cubicBezTo>
                <a:cubicBezTo>
                  <a:pt x="214312" y="789103"/>
                  <a:pt x="225200" y="778215"/>
                  <a:pt x="238632" y="778215"/>
                </a:cubicBezTo>
                <a:close/>
                <a:moveTo>
                  <a:pt x="131476" y="778215"/>
                </a:moveTo>
                <a:cubicBezTo>
                  <a:pt x="144908" y="778215"/>
                  <a:pt x="155796" y="789103"/>
                  <a:pt x="155796" y="802535"/>
                </a:cubicBezTo>
                <a:cubicBezTo>
                  <a:pt x="155796" y="815967"/>
                  <a:pt x="144908" y="826855"/>
                  <a:pt x="131476" y="826855"/>
                </a:cubicBezTo>
                <a:cubicBezTo>
                  <a:pt x="118044" y="826855"/>
                  <a:pt x="107156" y="815967"/>
                  <a:pt x="107156" y="802535"/>
                </a:cubicBezTo>
                <a:cubicBezTo>
                  <a:pt x="107156" y="789103"/>
                  <a:pt x="118044" y="778215"/>
                  <a:pt x="131476" y="778215"/>
                </a:cubicBezTo>
                <a:close/>
                <a:moveTo>
                  <a:pt x="24320" y="778215"/>
                </a:moveTo>
                <a:cubicBezTo>
                  <a:pt x="37752" y="778215"/>
                  <a:pt x="48640" y="789103"/>
                  <a:pt x="48640" y="802535"/>
                </a:cubicBezTo>
                <a:cubicBezTo>
                  <a:pt x="48640" y="815967"/>
                  <a:pt x="37752" y="826855"/>
                  <a:pt x="24320" y="826855"/>
                </a:cubicBezTo>
                <a:cubicBezTo>
                  <a:pt x="10888" y="826855"/>
                  <a:pt x="0" y="815967"/>
                  <a:pt x="0" y="802535"/>
                </a:cubicBezTo>
                <a:cubicBezTo>
                  <a:pt x="0" y="789103"/>
                  <a:pt x="10888" y="778215"/>
                  <a:pt x="24320" y="778215"/>
                </a:cubicBezTo>
                <a:close/>
                <a:moveTo>
                  <a:pt x="452944" y="622572"/>
                </a:moveTo>
                <a:cubicBezTo>
                  <a:pt x="466376" y="622572"/>
                  <a:pt x="477264" y="633460"/>
                  <a:pt x="477264" y="646892"/>
                </a:cubicBezTo>
                <a:cubicBezTo>
                  <a:pt x="477264" y="660324"/>
                  <a:pt x="466376" y="671212"/>
                  <a:pt x="452944" y="671212"/>
                </a:cubicBezTo>
                <a:cubicBezTo>
                  <a:pt x="439512" y="671212"/>
                  <a:pt x="428624" y="660324"/>
                  <a:pt x="428624" y="646892"/>
                </a:cubicBezTo>
                <a:cubicBezTo>
                  <a:pt x="428624" y="633460"/>
                  <a:pt x="439512" y="622572"/>
                  <a:pt x="452944" y="622572"/>
                </a:cubicBezTo>
                <a:close/>
                <a:moveTo>
                  <a:pt x="345788" y="622572"/>
                </a:moveTo>
                <a:cubicBezTo>
                  <a:pt x="359220" y="622572"/>
                  <a:pt x="370108" y="633460"/>
                  <a:pt x="370108" y="646892"/>
                </a:cubicBezTo>
                <a:cubicBezTo>
                  <a:pt x="370108" y="660324"/>
                  <a:pt x="359220" y="671212"/>
                  <a:pt x="345788" y="671212"/>
                </a:cubicBezTo>
                <a:cubicBezTo>
                  <a:pt x="332356" y="671212"/>
                  <a:pt x="321468" y="660324"/>
                  <a:pt x="321468" y="646892"/>
                </a:cubicBezTo>
                <a:cubicBezTo>
                  <a:pt x="321468" y="633460"/>
                  <a:pt x="332356" y="622572"/>
                  <a:pt x="345788" y="622572"/>
                </a:cubicBezTo>
                <a:close/>
                <a:moveTo>
                  <a:pt x="238632" y="622572"/>
                </a:moveTo>
                <a:cubicBezTo>
                  <a:pt x="252064" y="622572"/>
                  <a:pt x="262952" y="633460"/>
                  <a:pt x="262952" y="646892"/>
                </a:cubicBezTo>
                <a:cubicBezTo>
                  <a:pt x="262952" y="660324"/>
                  <a:pt x="252064" y="671212"/>
                  <a:pt x="238632" y="671212"/>
                </a:cubicBezTo>
                <a:cubicBezTo>
                  <a:pt x="225200" y="671212"/>
                  <a:pt x="214312" y="660324"/>
                  <a:pt x="214312" y="646892"/>
                </a:cubicBezTo>
                <a:cubicBezTo>
                  <a:pt x="214312" y="633460"/>
                  <a:pt x="225200" y="622572"/>
                  <a:pt x="238632" y="622572"/>
                </a:cubicBezTo>
                <a:close/>
                <a:moveTo>
                  <a:pt x="131476" y="622572"/>
                </a:moveTo>
                <a:cubicBezTo>
                  <a:pt x="144908" y="622572"/>
                  <a:pt x="155796" y="633460"/>
                  <a:pt x="155796" y="646892"/>
                </a:cubicBezTo>
                <a:cubicBezTo>
                  <a:pt x="155796" y="660324"/>
                  <a:pt x="144908" y="671212"/>
                  <a:pt x="131476" y="671212"/>
                </a:cubicBezTo>
                <a:cubicBezTo>
                  <a:pt x="118044" y="671212"/>
                  <a:pt x="107156" y="660324"/>
                  <a:pt x="107156" y="646892"/>
                </a:cubicBezTo>
                <a:cubicBezTo>
                  <a:pt x="107156" y="633460"/>
                  <a:pt x="118044" y="622572"/>
                  <a:pt x="131476" y="622572"/>
                </a:cubicBezTo>
                <a:close/>
                <a:moveTo>
                  <a:pt x="24320" y="622572"/>
                </a:moveTo>
                <a:cubicBezTo>
                  <a:pt x="37752" y="622572"/>
                  <a:pt x="48640" y="633460"/>
                  <a:pt x="48640" y="646892"/>
                </a:cubicBezTo>
                <a:cubicBezTo>
                  <a:pt x="48640" y="660324"/>
                  <a:pt x="37752" y="671212"/>
                  <a:pt x="24320" y="671212"/>
                </a:cubicBezTo>
                <a:cubicBezTo>
                  <a:pt x="10888" y="671212"/>
                  <a:pt x="0" y="660324"/>
                  <a:pt x="0" y="646892"/>
                </a:cubicBezTo>
                <a:cubicBezTo>
                  <a:pt x="0" y="633460"/>
                  <a:pt x="10888" y="622572"/>
                  <a:pt x="24320" y="622572"/>
                </a:cubicBezTo>
                <a:close/>
                <a:moveTo>
                  <a:pt x="24320" y="466929"/>
                </a:moveTo>
                <a:cubicBezTo>
                  <a:pt x="37752" y="466929"/>
                  <a:pt x="48640" y="477817"/>
                  <a:pt x="48640" y="491249"/>
                </a:cubicBezTo>
                <a:cubicBezTo>
                  <a:pt x="48640" y="504681"/>
                  <a:pt x="37752" y="515569"/>
                  <a:pt x="24320" y="515569"/>
                </a:cubicBezTo>
                <a:cubicBezTo>
                  <a:pt x="10888" y="515569"/>
                  <a:pt x="0" y="504681"/>
                  <a:pt x="0" y="491249"/>
                </a:cubicBezTo>
                <a:cubicBezTo>
                  <a:pt x="0" y="477817"/>
                  <a:pt x="10888" y="466929"/>
                  <a:pt x="24320" y="466929"/>
                </a:cubicBezTo>
                <a:close/>
                <a:moveTo>
                  <a:pt x="131476" y="466929"/>
                </a:moveTo>
                <a:cubicBezTo>
                  <a:pt x="144908" y="466929"/>
                  <a:pt x="155796" y="477817"/>
                  <a:pt x="155796" y="491249"/>
                </a:cubicBezTo>
                <a:cubicBezTo>
                  <a:pt x="155796" y="504681"/>
                  <a:pt x="144908" y="515569"/>
                  <a:pt x="131476" y="515569"/>
                </a:cubicBezTo>
                <a:cubicBezTo>
                  <a:pt x="118044" y="515569"/>
                  <a:pt x="107156" y="504681"/>
                  <a:pt x="107156" y="491249"/>
                </a:cubicBezTo>
                <a:cubicBezTo>
                  <a:pt x="107156" y="477817"/>
                  <a:pt x="118044" y="466929"/>
                  <a:pt x="131476" y="466929"/>
                </a:cubicBezTo>
                <a:close/>
                <a:moveTo>
                  <a:pt x="238632" y="466929"/>
                </a:moveTo>
                <a:cubicBezTo>
                  <a:pt x="252064" y="466929"/>
                  <a:pt x="262952" y="477817"/>
                  <a:pt x="262952" y="491249"/>
                </a:cubicBezTo>
                <a:cubicBezTo>
                  <a:pt x="262952" y="504681"/>
                  <a:pt x="252064" y="515569"/>
                  <a:pt x="238632" y="515569"/>
                </a:cubicBezTo>
                <a:cubicBezTo>
                  <a:pt x="225200" y="515569"/>
                  <a:pt x="214312" y="504681"/>
                  <a:pt x="214312" y="491249"/>
                </a:cubicBezTo>
                <a:cubicBezTo>
                  <a:pt x="214312" y="477817"/>
                  <a:pt x="225200" y="466929"/>
                  <a:pt x="238632" y="466929"/>
                </a:cubicBezTo>
                <a:close/>
                <a:moveTo>
                  <a:pt x="345788" y="466929"/>
                </a:moveTo>
                <a:cubicBezTo>
                  <a:pt x="359220" y="466929"/>
                  <a:pt x="370108" y="477817"/>
                  <a:pt x="370108" y="491249"/>
                </a:cubicBezTo>
                <a:cubicBezTo>
                  <a:pt x="370108" y="504681"/>
                  <a:pt x="359220" y="515569"/>
                  <a:pt x="345788" y="515569"/>
                </a:cubicBezTo>
                <a:cubicBezTo>
                  <a:pt x="332356" y="515569"/>
                  <a:pt x="321468" y="504681"/>
                  <a:pt x="321468" y="491249"/>
                </a:cubicBezTo>
                <a:cubicBezTo>
                  <a:pt x="321468" y="477817"/>
                  <a:pt x="332356" y="466929"/>
                  <a:pt x="345788" y="466929"/>
                </a:cubicBezTo>
                <a:close/>
                <a:moveTo>
                  <a:pt x="452944" y="466929"/>
                </a:moveTo>
                <a:cubicBezTo>
                  <a:pt x="466376" y="466929"/>
                  <a:pt x="477264" y="477817"/>
                  <a:pt x="477264" y="491249"/>
                </a:cubicBezTo>
                <a:cubicBezTo>
                  <a:pt x="477264" y="504681"/>
                  <a:pt x="466376" y="515569"/>
                  <a:pt x="452944" y="515569"/>
                </a:cubicBezTo>
                <a:cubicBezTo>
                  <a:pt x="439512" y="515569"/>
                  <a:pt x="428624" y="504681"/>
                  <a:pt x="428624" y="491249"/>
                </a:cubicBezTo>
                <a:cubicBezTo>
                  <a:pt x="428624" y="477817"/>
                  <a:pt x="439512" y="466929"/>
                  <a:pt x="452944" y="466929"/>
                </a:cubicBezTo>
                <a:close/>
                <a:moveTo>
                  <a:pt x="24320" y="311287"/>
                </a:moveTo>
                <a:cubicBezTo>
                  <a:pt x="37752" y="311287"/>
                  <a:pt x="48640" y="322175"/>
                  <a:pt x="48640" y="335607"/>
                </a:cubicBezTo>
                <a:cubicBezTo>
                  <a:pt x="48640" y="349038"/>
                  <a:pt x="37752" y="359926"/>
                  <a:pt x="24320" y="359926"/>
                </a:cubicBezTo>
                <a:cubicBezTo>
                  <a:pt x="10888" y="359926"/>
                  <a:pt x="0" y="349038"/>
                  <a:pt x="0" y="335607"/>
                </a:cubicBezTo>
                <a:cubicBezTo>
                  <a:pt x="0" y="322175"/>
                  <a:pt x="10888" y="311287"/>
                  <a:pt x="24320" y="311287"/>
                </a:cubicBezTo>
                <a:close/>
                <a:moveTo>
                  <a:pt x="131476" y="311286"/>
                </a:moveTo>
                <a:cubicBezTo>
                  <a:pt x="144908" y="311286"/>
                  <a:pt x="155796" y="322174"/>
                  <a:pt x="155796" y="335606"/>
                </a:cubicBezTo>
                <a:cubicBezTo>
                  <a:pt x="155796" y="349038"/>
                  <a:pt x="144908" y="359926"/>
                  <a:pt x="131476" y="359926"/>
                </a:cubicBezTo>
                <a:cubicBezTo>
                  <a:pt x="118044" y="359926"/>
                  <a:pt x="107156" y="349038"/>
                  <a:pt x="107156" y="335606"/>
                </a:cubicBezTo>
                <a:cubicBezTo>
                  <a:pt x="107156" y="322174"/>
                  <a:pt x="118044" y="311286"/>
                  <a:pt x="131476" y="311286"/>
                </a:cubicBezTo>
                <a:close/>
                <a:moveTo>
                  <a:pt x="238632" y="311286"/>
                </a:moveTo>
                <a:cubicBezTo>
                  <a:pt x="252064" y="311286"/>
                  <a:pt x="262952" y="322174"/>
                  <a:pt x="262952" y="335606"/>
                </a:cubicBezTo>
                <a:cubicBezTo>
                  <a:pt x="262952" y="349038"/>
                  <a:pt x="252064" y="359926"/>
                  <a:pt x="238632" y="359926"/>
                </a:cubicBezTo>
                <a:cubicBezTo>
                  <a:pt x="225200" y="359926"/>
                  <a:pt x="214312" y="349038"/>
                  <a:pt x="214312" y="335606"/>
                </a:cubicBezTo>
                <a:cubicBezTo>
                  <a:pt x="214312" y="322174"/>
                  <a:pt x="225200" y="311286"/>
                  <a:pt x="238632" y="311286"/>
                </a:cubicBezTo>
                <a:close/>
                <a:moveTo>
                  <a:pt x="345788" y="311286"/>
                </a:moveTo>
                <a:cubicBezTo>
                  <a:pt x="359220" y="311286"/>
                  <a:pt x="370108" y="322174"/>
                  <a:pt x="370108" y="335606"/>
                </a:cubicBezTo>
                <a:cubicBezTo>
                  <a:pt x="370108" y="349038"/>
                  <a:pt x="359220" y="359926"/>
                  <a:pt x="345788" y="359926"/>
                </a:cubicBezTo>
                <a:cubicBezTo>
                  <a:pt x="332356" y="359926"/>
                  <a:pt x="321468" y="349038"/>
                  <a:pt x="321468" y="335606"/>
                </a:cubicBezTo>
                <a:cubicBezTo>
                  <a:pt x="321468" y="322174"/>
                  <a:pt x="332356" y="311286"/>
                  <a:pt x="345788" y="311286"/>
                </a:cubicBezTo>
                <a:close/>
                <a:moveTo>
                  <a:pt x="452944" y="311286"/>
                </a:moveTo>
                <a:cubicBezTo>
                  <a:pt x="466376" y="311286"/>
                  <a:pt x="477264" y="322174"/>
                  <a:pt x="477264" y="335606"/>
                </a:cubicBezTo>
                <a:cubicBezTo>
                  <a:pt x="477264" y="349038"/>
                  <a:pt x="466376" y="359926"/>
                  <a:pt x="452944" y="359926"/>
                </a:cubicBezTo>
                <a:cubicBezTo>
                  <a:pt x="439512" y="359926"/>
                  <a:pt x="428624" y="349038"/>
                  <a:pt x="428624" y="335606"/>
                </a:cubicBezTo>
                <a:cubicBezTo>
                  <a:pt x="428624" y="322174"/>
                  <a:pt x="439512" y="311286"/>
                  <a:pt x="452944" y="311286"/>
                </a:cubicBezTo>
                <a:close/>
                <a:moveTo>
                  <a:pt x="24320" y="155643"/>
                </a:moveTo>
                <a:cubicBezTo>
                  <a:pt x="37752" y="155643"/>
                  <a:pt x="48640" y="166531"/>
                  <a:pt x="48640" y="179963"/>
                </a:cubicBezTo>
                <a:cubicBezTo>
                  <a:pt x="48640" y="193395"/>
                  <a:pt x="37752" y="204283"/>
                  <a:pt x="24320" y="204283"/>
                </a:cubicBezTo>
                <a:cubicBezTo>
                  <a:pt x="10888" y="204283"/>
                  <a:pt x="0" y="193395"/>
                  <a:pt x="0" y="179963"/>
                </a:cubicBezTo>
                <a:cubicBezTo>
                  <a:pt x="0" y="166531"/>
                  <a:pt x="10888" y="155643"/>
                  <a:pt x="24320" y="155643"/>
                </a:cubicBezTo>
                <a:close/>
                <a:moveTo>
                  <a:pt x="131476" y="155643"/>
                </a:moveTo>
                <a:cubicBezTo>
                  <a:pt x="144908" y="155643"/>
                  <a:pt x="155796" y="166531"/>
                  <a:pt x="155796" y="179963"/>
                </a:cubicBezTo>
                <a:cubicBezTo>
                  <a:pt x="155796" y="193395"/>
                  <a:pt x="144908" y="204283"/>
                  <a:pt x="131476" y="204283"/>
                </a:cubicBezTo>
                <a:cubicBezTo>
                  <a:pt x="118044" y="204283"/>
                  <a:pt x="107156" y="193395"/>
                  <a:pt x="107156" y="179963"/>
                </a:cubicBezTo>
                <a:cubicBezTo>
                  <a:pt x="107156" y="166531"/>
                  <a:pt x="118044" y="155643"/>
                  <a:pt x="131476" y="155643"/>
                </a:cubicBezTo>
                <a:close/>
                <a:moveTo>
                  <a:pt x="238632" y="155643"/>
                </a:moveTo>
                <a:cubicBezTo>
                  <a:pt x="252064" y="155643"/>
                  <a:pt x="262952" y="166531"/>
                  <a:pt x="262952" y="179963"/>
                </a:cubicBezTo>
                <a:cubicBezTo>
                  <a:pt x="262952" y="193395"/>
                  <a:pt x="252064" y="204283"/>
                  <a:pt x="238632" y="204283"/>
                </a:cubicBezTo>
                <a:cubicBezTo>
                  <a:pt x="225200" y="204283"/>
                  <a:pt x="214312" y="193395"/>
                  <a:pt x="214312" y="179963"/>
                </a:cubicBezTo>
                <a:cubicBezTo>
                  <a:pt x="214312" y="166531"/>
                  <a:pt x="225200" y="155643"/>
                  <a:pt x="238632" y="155643"/>
                </a:cubicBezTo>
                <a:close/>
                <a:moveTo>
                  <a:pt x="345788" y="155643"/>
                </a:moveTo>
                <a:cubicBezTo>
                  <a:pt x="359220" y="155643"/>
                  <a:pt x="370108" y="166531"/>
                  <a:pt x="370108" y="179963"/>
                </a:cubicBezTo>
                <a:cubicBezTo>
                  <a:pt x="370108" y="193395"/>
                  <a:pt x="359220" y="204283"/>
                  <a:pt x="345788" y="204283"/>
                </a:cubicBezTo>
                <a:cubicBezTo>
                  <a:pt x="332356" y="204283"/>
                  <a:pt x="321468" y="193395"/>
                  <a:pt x="321468" y="179963"/>
                </a:cubicBezTo>
                <a:cubicBezTo>
                  <a:pt x="321468" y="166531"/>
                  <a:pt x="332356" y="155643"/>
                  <a:pt x="345788" y="155643"/>
                </a:cubicBezTo>
                <a:close/>
                <a:moveTo>
                  <a:pt x="452944" y="155643"/>
                </a:moveTo>
                <a:cubicBezTo>
                  <a:pt x="466376" y="155643"/>
                  <a:pt x="477264" y="166531"/>
                  <a:pt x="477264" y="179963"/>
                </a:cubicBezTo>
                <a:cubicBezTo>
                  <a:pt x="477264" y="193395"/>
                  <a:pt x="466376" y="204283"/>
                  <a:pt x="452944" y="204283"/>
                </a:cubicBezTo>
                <a:cubicBezTo>
                  <a:pt x="439512" y="204283"/>
                  <a:pt x="428624" y="193395"/>
                  <a:pt x="428624" y="179963"/>
                </a:cubicBezTo>
                <a:cubicBezTo>
                  <a:pt x="428624" y="166531"/>
                  <a:pt x="439512" y="155643"/>
                  <a:pt x="452944" y="155643"/>
                </a:cubicBezTo>
                <a:close/>
                <a:moveTo>
                  <a:pt x="452944" y="0"/>
                </a:moveTo>
                <a:cubicBezTo>
                  <a:pt x="466376" y="0"/>
                  <a:pt x="477264" y="10888"/>
                  <a:pt x="477264" y="24320"/>
                </a:cubicBezTo>
                <a:cubicBezTo>
                  <a:pt x="477264" y="37752"/>
                  <a:pt x="466376" y="48640"/>
                  <a:pt x="452944" y="48640"/>
                </a:cubicBezTo>
                <a:cubicBezTo>
                  <a:pt x="439512" y="48640"/>
                  <a:pt x="428624" y="37752"/>
                  <a:pt x="428624" y="24320"/>
                </a:cubicBezTo>
                <a:cubicBezTo>
                  <a:pt x="428624" y="10888"/>
                  <a:pt x="439512" y="0"/>
                  <a:pt x="452944" y="0"/>
                </a:cubicBezTo>
                <a:close/>
                <a:moveTo>
                  <a:pt x="345788" y="0"/>
                </a:moveTo>
                <a:cubicBezTo>
                  <a:pt x="359220" y="0"/>
                  <a:pt x="370108" y="10888"/>
                  <a:pt x="370108" y="24320"/>
                </a:cubicBezTo>
                <a:cubicBezTo>
                  <a:pt x="370108" y="37752"/>
                  <a:pt x="359220" y="48640"/>
                  <a:pt x="345788" y="48640"/>
                </a:cubicBezTo>
                <a:cubicBezTo>
                  <a:pt x="332356" y="48640"/>
                  <a:pt x="321468" y="37752"/>
                  <a:pt x="321468" y="24320"/>
                </a:cubicBezTo>
                <a:cubicBezTo>
                  <a:pt x="321468" y="10888"/>
                  <a:pt x="332356" y="0"/>
                  <a:pt x="345788" y="0"/>
                </a:cubicBezTo>
                <a:close/>
                <a:moveTo>
                  <a:pt x="238632" y="0"/>
                </a:moveTo>
                <a:cubicBezTo>
                  <a:pt x="252064" y="0"/>
                  <a:pt x="262952" y="10888"/>
                  <a:pt x="262952" y="24320"/>
                </a:cubicBezTo>
                <a:cubicBezTo>
                  <a:pt x="262952" y="37752"/>
                  <a:pt x="252064" y="48640"/>
                  <a:pt x="238632" y="48640"/>
                </a:cubicBezTo>
                <a:cubicBezTo>
                  <a:pt x="225200" y="48640"/>
                  <a:pt x="214312" y="37752"/>
                  <a:pt x="214312" y="24320"/>
                </a:cubicBezTo>
                <a:cubicBezTo>
                  <a:pt x="214312" y="10888"/>
                  <a:pt x="225200" y="0"/>
                  <a:pt x="238632" y="0"/>
                </a:cubicBezTo>
                <a:close/>
                <a:moveTo>
                  <a:pt x="131476" y="0"/>
                </a:moveTo>
                <a:cubicBezTo>
                  <a:pt x="144908" y="0"/>
                  <a:pt x="155796" y="10888"/>
                  <a:pt x="155796" y="24320"/>
                </a:cubicBezTo>
                <a:cubicBezTo>
                  <a:pt x="155796" y="37752"/>
                  <a:pt x="144908" y="48640"/>
                  <a:pt x="131476" y="48640"/>
                </a:cubicBezTo>
                <a:cubicBezTo>
                  <a:pt x="118044" y="48640"/>
                  <a:pt x="107156" y="37752"/>
                  <a:pt x="107156" y="24320"/>
                </a:cubicBezTo>
                <a:cubicBezTo>
                  <a:pt x="107156" y="10888"/>
                  <a:pt x="118044" y="0"/>
                  <a:pt x="131476" y="0"/>
                </a:cubicBezTo>
                <a:close/>
                <a:moveTo>
                  <a:pt x="24320" y="0"/>
                </a:moveTo>
                <a:cubicBezTo>
                  <a:pt x="37752" y="0"/>
                  <a:pt x="48640" y="10888"/>
                  <a:pt x="48640" y="24320"/>
                </a:cubicBezTo>
                <a:cubicBezTo>
                  <a:pt x="48640" y="37752"/>
                  <a:pt x="37752" y="48640"/>
                  <a:pt x="24320" y="48640"/>
                </a:cubicBezTo>
                <a:cubicBezTo>
                  <a:pt x="10888" y="48640"/>
                  <a:pt x="0" y="37752"/>
                  <a:pt x="0" y="24320"/>
                </a:cubicBezTo>
                <a:cubicBezTo>
                  <a:pt x="0" y="10888"/>
                  <a:pt x="10888" y="0"/>
                  <a:pt x="24320" y="0"/>
                </a:cubicBezTo>
                <a:close/>
              </a:path>
            </a:pathLst>
          </a:custGeom>
          <a:gradFill flip="none" rotWithShape="1">
            <a:gsLst>
              <a:gs pos="0">
                <a:schemeClr val="accent2"/>
              </a:gs>
              <a:gs pos="100000">
                <a:schemeClr val="accent2">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6" name="任意多边形: 形状 55"/>
          <p:cNvSpPr/>
          <p:nvPr/>
        </p:nvSpPr>
        <p:spPr>
          <a:xfrm rot="16200000">
            <a:off x="6675735" y="5354488"/>
            <a:ext cx="351999" cy="724624"/>
          </a:xfrm>
          <a:custGeom>
            <a:avLst/>
            <a:gdLst>
              <a:gd name="connsiteX0" fmla="*/ 452944 w 477264"/>
              <a:gd name="connsiteY0" fmla="*/ 933858 h 982498"/>
              <a:gd name="connsiteX1" fmla="*/ 477264 w 477264"/>
              <a:gd name="connsiteY1" fmla="*/ 958178 h 982498"/>
              <a:gd name="connsiteX2" fmla="*/ 452944 w 477264"/>
              <a:gd name="connsiteY2" fmla="*/ 982498 h 982498"/>
              <a:gd name="connsiteX3" fmla="*/ 428624 w 477264"/>
              <a:gd name="connsiteY3" fmla="*/ 958178 h 982498"/>
              <a:gd name="connsiteX4" fmla="*/ 452944 w 477264"/>
              <a:gd name="connsiteY4" fmla="*/ 933858 h 982498"/>
              <a:gd name="connsiteX5" fmla="*/ 345788 w 477264"/>
              <a:gd name="connsiteY5" fmla="*/ 933858 h 982498"/>
              <a:gd name="connsiteX6" fmla="*/ 370108 w 477264"/>
              <a:gd name="connsiteY6" fmla="*/ 958178 h 982498"/>
              <a:gd name="connsiteX7" fmla="*/ 345788 w 477264"/>
              <a:gd name="connsiteY7" fmla="*/ 982498 h 982498"/>
              <a:gd name="connsiteX8" fmla="*/ 321468 w 477264"/>
              <a:gd name="connsiteY8" fmla="*/ 958178 h 982498"/>
              <a:gd name="connsiteX9" fmla="*/ 345788 w 477264"/>
              <a:gd name="connsiteY9" fmla="*/ 933858 h 982498"/>
              <a:gd name="connsiteX10" fmla="*/ 238632 w 477264"/>
              <a:gd name="connsiteY10" fmla="*/ 933858 h 982498"/>
              <a:gd name="connsiteX11" fmla="*/ 262952 w 477264"/>
              <a:gd name="connsiteY11" fmla="*/ 958178 h 982498"/>
              <a:gd name="connsiteX12" fmla="*/ 238632 w 477264"/>
              <a:gd name="connsiteY12" fmla="*/ 982498 h 982498"/>
              <a:gd name="connsiteX13" fmla="*/ 214312 w 477264"/>
              <a:gd name="connsiteY13" fmla="*/ 958178 h 982498"/>
              <a:gd name="connsiteX14" fmla="*/ 238632 w 477264"/>
              <a:gd name="connsiteY14" fmla="*/ 933858 h 982498"/>
              <a:gd name="connsiteX15" fmla="*/ 131476 w 477264"/>
              <a:gd name="connsiteY15" fmla="*/ 933858 h 982498"/>
              <a:gd name="connsiteX16" fmla="*/ 155796 w 477264"/>
              <a:gd name="connsiteY16" fmla="*/ 958178 h 982498"/>
              <a:gd name="connsiteX17" fmla="*/ 131476 w 477264"/>
              <a:gd name="connsiteY17" fmla="*/ 982498 h 982498"/>
              <a:gd name="connsiteX18" fmla="*/ 107156 w 477264"/>
              <a:gd name="connsiteY18" fmla="*/ 958178 h 982498"/>
              <a:gd name="connsiteX19" fmla="*/ 131476 w 477264"/>
              <a:gd name="connsiteY19" fmla="*/ 933858 h 982498"/>
              <a:gd name="connsiteX20" fmla="*/ 24320 w 477264"/>
              <a:gd name="connsiteY20" fmla="*/ 933858 h 982498"/>
              <a:gd name="connsiteX21" fmla="*/ 48640 w 477264"/>
              <a:gd name="connsiteY21" fmla="*/ 958178 h 982498"/>
              <a:gd name="connsiteX22" fmla="*/ 24320 w 477264"/>
              <a:gd name="connsiteY22" fmla="*/ 982498 h 982498"/>
              <a:gd name="connsiteX23" fmla="*/ 0 w 477264"/>
              <a:gd name="connsiteY23" fmla="*/ 958178 h 982498"/>
              <a:gd name="connsiteX24" fmla="*/ 24320 w 477264"/>
              <a:gd name="connsiteY24" fmla="*/ 933858 h 982498"/>
              <a:gd name="connsiteX25" fmla="*/ 452944 w 477264"/>
              <a:gd name="connsiteY25" fmla="*/ 778215 h 982498"/>
              <a:gd name="connsiteX26" fmla="*/ 477264 w 477264"/>
              <a:gd name="connsiteY26" fmla="*/ 802535 h 982498"/>
              <a:gd name="connsiteX27" fmla="*/ 452944 w 477264"/>
              <a:gd name="connsiteY27" fmla="*/ 826855 h 982498"/>
              <a:gd name="connsiteX28" fmla="*/ 428624 w 477264"/>
              <a:gd name="connsiteY28" fmla="*/ 802535 h 982498"/>
              <a:gd name="connsiteX29" fmla="*/ 452944 w 477264"/>
              <a:gd name="connsiteY29" fmla="*/ 778215 h 982498"/>
              <a:gd name="connsiteX30" fmla="*/ 345788 w 477264"/>
              <a:gd name="connsiteY30" fmla="*/ 778215 h 982498"/>
              <a:gd name="connsiteX31" fmla="*/ 370108 w 477264"/>
              <a:gd name="connsiteY31" fmla="*/ 802535 h 982498"/>
              <a:gd name="connsiteX32" fmla="*/ 345788 w 477264"/>
              <a:gd name="connsiteY32" fmla="*/ 826855 h 982498"/>
              <a:gd name="connsiteX33" fmla="*/ 321468 w 477264"/>
              <a:gd name="connsiteY33" fmla="*/ 802535 h 982498"/>
              <a:gd name="connsiteX34" fmla="*/ 345788 w 477264"/>
              <a:gd name="connsiteY34" fmla="*/ 778215 h 982498"/>
              <a:gd name="connsiteX35" fmla="*/ 238632 w 477264"/>
              <a:gd name="connsiteY35" fmla="*/ 778215 h 982498"/>
              <a:gd name="connsiteX36" fmla="*/ 262952 w 477264"/>
              <a:gd name="connsiteY36" fmla="*/ 802535 h 982498"/>
              <a:gd name="connsiteX37" fmla="*/ 238632 w 477264"/>
              <a:gd name="connsiteY37" fmla="*/ 826855 h 982498"/>
              <a:gd name="connsiteX38" fmla="*/ 214312 w 477264"/>
              <a:gd name="connsiteY38" fmla="*/ 802535 h 982498"/>
              <a:gd name="connsiteX39" fmla="*/ 238632 w 477264"/>
              <a:gd name="connsiteY39" fmla="*/ 778215 h 982498"/>
              <a:gd name="connsiteX40" fmla="*/ 131476 w 477264"/>
              <a:gd name="connsiteY40" fmla="*/ 778215 h 982498"/>
              <a:gd name="connsiteX41" fmla="*/ 155796 w 477264"/>
              <a:gd name="connsiteY41" fmla="*/ 802535 h 982498"/>
              <a:gd name="connsiteX42" fmla="*/ 131476 w 477264"/>
              <a:gd name="connsiteY42" fmla="*/ 826855 h 982498"/>
              <a:gd name="connsiteX43" fmla="*/ 107156 w 477264"/>
              <a:gd name="connsiteY43" fmla="*/ 802535 h 982498"/>
              <a:gd name="connsiteX44" fmla="*/ 131476 w 477264"/>
              <a:gd name="connsiteY44" fmla="*/ 778215 h 982498"/>
              <a:gd name="connsiteX45" fmla="*/ 24320 w 477264"/>
              <a:gd name="connsiteY45" fmla="*/ 778215 h 982498"/>
              <a:gd name="connsiteX46" fmla="*/ 48640 w 477264"/>
              <a:gd name="connsiteY46" fmla="*/ 802535 h 982498"/>
              <a:gd name="connsiteX47" fmla="*/ 24320 w 477264"/>
              <a:gd name="connsiteY47" fmla="*/ 826855 h 982498"/>
              <a:gd name="connsiteX48" fmla="*/ 0 w 477264"/>
              <a:gd name="connsiteY48" fmla="*/ 802535 h 982498"/>
              <a:gd name="connsiteX49" fmla="*/ 24320 w 477264"/>
              <a:gd name="connsiteY49" fmla="*/ 778215 h 982498"/>
              <a:gd name="connsiteX50" fmla="*/ 452944 w 477264"/>
              <a:gd name="connsiteY50" fmla="*/ 622572 h 982498"/>
              <a:gd name="connsiteX51" fmla="*/ 477264 w 477264"/>
              <a:gd name="connsiteY51" fmla="*/ 646892 h 982498"/>
              <a:gd name="connsiteX52" fmla="*/ 452944 w 477264"/>
              <a:gd name="connsiteY52" fmla="*/ 671212 h 982498"/>
              <a:gd name="connsiteX53" fmla="*/ 428624 w 477264"/>
              <a:gd name="connsiteY53" fmla="*/ 646892 h 982498"/>
              <a:gd name="connsiteX54" fmla="*/ 452944 w 477264"/>
              <a:gd name="connsiteY54" fmla="*/ 622572 h 982498"/>
              <a:gd name="connsiteX55" fmla="*/ 345788 w 477264"/>
              <a:gd name="connsiteY55" fmla="*/ 622572 h 982498"/>
              <a:gd name="connsiteX56" fmla="*/ 370108 w 477264"/>
              <a:gd name="connsiteY56" fmla="*/ 646892 h 982498"/>
              <a:gd name="connsiteX57" fmla="*/ 345788 w 477264"/>
              <a:gd name="connsiteY57" fmla="*/ 671212 h 982498"/>
              <a:gd name="connsiteX58" fmla="*/ 321468 w 477264"/>
              <a:gd name="connsiteY58" fmla="*/ 646892 h 982498"/>
              <a:gd name="connsiteX59" fmla="*/ 345788 w 477264"/>
              <a:gd name="connsiteY59" fmla="*/ 622572 h 982498"/>
              <a:gd name="connsiteX60" fmla="*/ 238632 w 477264"/>
              <a:gd name="connsiteY60" fmla="*/ 622572 h 982498"/>
              <a:gd name="connsiteX61" fmla="*/ 262952 w 477264"/>
              <a:gd name="connsiteY61" fmla="*/ 646892 h 982498"/>
              <a:gd name="connsiteX62" fmla="*/ 238632 w 477264"/>
              <a:gd name="connsiteY62" fmla="*/ 671212 h 982498"/>
              <a:gd name="connsiteX63" fmla="*/ 214312 w 477264"/>
              <a:gd name="connsiteY63" fmla="*/ 646892 h 982498"/>
              <a:gd name="connsiteX64" fmla="*/ 238632 w 477264"/>
              <a:gd name="connsiteY64" fmla="*/ 622572 h 982498"/>
              <a:gd name="connsiteX65" fmla="*/ 131476 w 477264"/>
              <a:gd name="connsiteY65" fmla="*/ 622572 h 982498"/>
              <a:gd name="connsiteX66" fmla="*/ 155796 w 477264"/>
              <a:gd name="connsiteY66" fmla="*/ 646892 h 982498"/>
              <a:gd name="connsiteX67" fmla="*/ 131476 w 477264"/>
              <a:gd name="connsiteY67" fmla="*/ 671212 h 982498"/>
              <a:gd name="connsiteX68" fmla="*/ 107156 w 477264"/>
              <a:gd name="connsiteY68" fmla="*/ 646892 h 982498"/>
              <a:gd name="connsiteX69" fmla="*/ 131476 w 477264"/>
              <a:gd name="connsiteY69" fmla="*/ 622572 h 982498"/>
              <a:gd name="connsiteX70" fmla="*/ 24320 w 477264"/>
              <a:gd name="connsiteY70" fmla="*/ 622572 h 982498"/>
              <a:gd name="connsiteX71" fmla="*/ 48640 w 477264"/>
              <a:gd name="connsiteY71" fmla="*/ 646892 h 982498"/>
              <a:gd name="connsiteX72" fmla="*/ 24320 w 477264"/>
              <a:gd name="connsiteY72" fmla="*/ 671212 h 982498"/>
              <a:gd name="connsiteX73" fmla="*/ 0 w 477264"/>
              <a:gd name="connsiteY73" fmla="*/ 646892 h 982498"/>
              <a:gd name="connsiteX74" fmla="*/ 24320 w 477264"/>
              <a:gd name="connsiteY74" fmla="*/ 622572 h 982498"/>
              <a:gd name="connsiteX75" fmla="*/ 24320 w 477264"/>
              <a:gd name="connsiteY75" fmla="*/ 466929 h 982498"/>
              <a:gd name="connsiteX76" fmla="*/ 48640 w 477264"/>
              <a:gd name="connsiteY76" fmla="*/ 491249 h 982498"/>
              <a:gd name="connsiteX77" fmla="*/ 24320 w 477264"/>
              <a:gd name="connsiteY77" fmla="*/ 515569 h 982498"/>
              <a:gd name="connsiteX78" fmla="*/ 0 w 477264"/>
              <a:gd name="connsiteY78" fmla="*/ 491249 h 982498"/>
              <a:gd name="connsiteX79" fmla="*/ 24320 w 477264"/>
              <a:gd name="connsiteY79" fmla="*/ 466929 h 982498"/>
              <a:gd name="connsiteX80" fmla="*/ 131476 w 477264"/>
              <a:gd name="connsiteY80" fmla="*/ 466929 h 982498"/>
              <a:gd name="connsiteX81" fmla="*/ 155796 w 477264"/>
              <a:gd name="connsiteY81" fmla="*/ 491249 h 982498"/>
              <a:gd name="connsiteX82" fmla="*/ 131476 w 477264"/>
              <a:gd name="connsiteY82" fmla="*/ 515569 h 982498"/>
              <a:gd name="connsiteX83" fmla="*/ 107156 w 477264"/>
              <a:gd name="connsiteY83" fmla="*/ 491249 h 982498"/>
              <a:gd name="connsiteX84" fmla="*/ 131476 w 477264"/>
              <a:gd name="connsiteY84" fmla="*/ 466929 h 982498"/>
              <a:gd name="connsiteX85" fmla="*/ 238632 w 477264"/>
              <a:gd name="connsiteY85" fmla="*/ 466929 h 982498"/>
              <a:gd name="connsiteX86" fmla="*/ 262952 w 477264"/>
              <a:gd name="connsiteY86" fmla="*/ 491249 h 982498"/>
              <a:gd name="connsiteX87" fmla="*/ 238632 w 477264"/>
              <a:gd name="connsiteY87" fmla="*/ 515569 h 982498"/>
              <a:gd name="connsiteX88" fmla="*/ 214312 w 477264"/>
              <a:gd name="connsiteY88" fmla="*/ 491249 h 982498"/>
              <a:gd name="connsiteX89" fmla="*/ 238632 w 477264"/>
              <a:gd name="connsiteY89" fmla="*/ 466929 h 982498"/>
              <a:gd name="connsiteX90" fmla="*/ 345788 w 477264"/>
              <a:gd name="connsiteY90" fmla="*/ 466929 h 982498"/>
              <a:gd name="connsiteX91" fmla="*/ 370108 w 477264"/>
              <a:gd name="connsiteY91" fmla="*/ 491249 h 982498"/>
              <a:gd name="connsiteX92" fmla="*/ 345788 w 477264"/>
              <a:gd name="connsiteY92" fmla="*/ 515569 h 982498"/>
              <a:gd name="connsiteX93" fmla="*/ 321468 w 477264"/>
              <a:gd name="connsiteY93" fmla="*/ 491249 h 982498"/>
              <a:gd name="connsiteX94" fmla="*/ 345788 w 477264"/>
              <a:gd name="connsiteY94" fmla="*/ 466929 h 982498"/>
              <a:gd name="connsiteX95" fmla="*/ 452944 w 477264"/>
              <a:gd name="connsiteY95" fmla="*/ 466929 h 982498"/>
              <a:gd name="connsiteX96" fmla="*/ 477264 w 477264"/>
              <a:gd name="connsiteY96" fmla="*/ 491249 h 982498"/>
              <a:gd name="connsiteX97" fmla="*/ 452944 w 477264"/>
              <a:gd name="connsiteY97" fmla="*/ 515569 h 982498"/>
              <a:gd name="connsiteX98" fmla="*/ 428624 w 477264"/>
              <a:gd name="connsiteY98" fmla="*/ 491249 h 982498"/>
              <a:gd name="connsiteX99" fmla="*/ 452944 w 477264"/>
              <a:gd name="connsiteY99" fmla="*/ 466929 h 982498"/>
              <a:gd name="connsiteX100" fmla="*/ 24320 w 477264"/>
              <a:gd name="connsiteY100" fmla="*/ 311287 h 982498"/>
              <a:gd name="connsiteX101" fmla="*/ 48640 w 477264"/>
              <a:gd name="connsiteY101" fmla="*/ 335607 h 982498"/>
              <a:gd name="connsiteX102" fmla="*/ 24320 w 477264"/>
              <a:gd name="connsiteY102" fmla="*/ 359926 h 982498"/>
              <a:gd name="connsiteX103" fmla="*/ 0 w 477264"/>
              <a:gd name="connsiteY103" fmla="*/ 335607 h 982498"/>
              <a:gd name="connsiteX104" fmla="*/ 24320 w 477264"/>
              <a:gd name="connsiteY104" fmla="*/ 311287 h 982498"/>
              <a:gd name="connsiteX105" fmla="*/ 131476 w 477264"/>
              <a:gd name="connsiteY105" fmla="*/ 311286 h 982498"/>
              <a:gd name="connsiteX106" fmla="*/ 155796 w 477264"/>
              <a:gd name="connsiteY106" fmla="*/ 335606 h 982498"/>
              <a:gd name="connsiteX107" fmla="*/ 131476 w 477264"/>
              <a:gd name="connsiteY107" fmla="*/ 359926 h 982498"/>
              <a:gd name="connsiteX108" fmla="*/ 107156 w 477264"/>
              <a:gd name="connsiteY108" fmla="*/ 335606 h 982498"/>
              <a:gd name="connsiteX109" fmla="*/ 131476 w 477264"/>
              <a:gd name="connsiteY109" fmla="*/ 311286 h 982498"/>
              <a:gd name="connsiteX110" fmla="*/ 238632 w 477264"/>
              <a:gd name="connsiteY110" fmla="*/ 311286 h 982498"/>
              <a:gd name="connsiteX111" fmla="*/ 262952 w 477264"/>
              <a:gd name="connsiteY111" fmla="*/ 335606 h 982498"/>
              <a:gd name="connsiteX112" fmla="*/ 238632 w 477264"/>
              <a:gd name="connsiteY112" fmla="*/ 359926 h 982498"/>
              <a:gd name="connsiteX113" fmla="*/ 214312 w 477264"/>
              <a:gd name="connsiteY113" fmla="*/ 335606 h 982498"/>
              <a:gd name="connsiteX114" fmla="*/ 238632 w 477264"/>
              <a:gd name="connsiteY114" fmla="*/ 311286 h 982498"/>
              <a:gd name="connsiteX115" fmla="*/ 345788 w 477264"/>
              <a:gd name="connsiteY115" fmla="*/ 311286 h 982498"/>
              <a:gd name="connsiteX116" fmla="*/ 370108 w 477264"/>
              <a:gd name="connsiteY116" fmla="*/ 335606 h 982498"/>
              <a:gd name="connsiteX117" fmla="*/ 345788 w 477264"/>
              <a:gd name="connsiteY117" fmla="*/ 359926 h 982498"/>
              <a:gd name="connsiteX118" fmla="*/ 321468 w 477264"/>
              <a:gd name="connsiteY118" fmla="*/ 335606 h 982498"/>
              <a:gd name="connsiteX119" fmla="*/ 345788 w 477264"/>
              <a:gd name="connsiteY119" fmla="*/ 311286 h 982498"/>
              <a:gd name="connsiteX120" fmla="*/ 452944 w 477264"/>
              <a:gd name="connsiteY120" fmla="*/ 311286 h 982498"/>
              <a:gd name="connsiteX121" fmla="*/ 477264 w 477264"/>
              <a:gd name="connsiteY121" fmla="*/ 335606 h 982498"/>
              <a:gd name="connsiteX122" fmla="*/ 452944 w 477264"/>
              <a:gd name="connsiteY122" fmla="*/ 359926 h 982498"/>
              <a:gd name="connsiteX123" fmla="*/ 428624 w 477264"/>
              <a:gd name="connsiteY123" fmla="*/ 335606 h 982498"/>
              <a:gd name="connsiteX124" fmla="*/ 452944 w 477264"/>
              <a:gd name="connsiteY124" fmla="*/ 311286 h 982498"/>
              <a:gd name="connsiteX125" fmla="*/ 24320 w 477264"/>
              <a:gd name="connsiteY125" fmla="*/ 155643 h 982498"/>
              <a:gd name="connsiteX126" fmla="*/ 48640 w 477264"/>
              <a:gd name="connsiteY126" fmla="*/ 179963 h 982498"/>
              <a:gd name="connsiteX127" fmla="*/ 24320 w 477264"/>
              <a:gd name="connsiteY127" fmla="*/ 204283 h 982498"/>
              <a:gd name="connsiteX128" fmla="*/ 0 w 477264"/>
              <a:gd name="connsiteY128" fmla="*/ 179963 h 982498"/>
              <a:gd name="connsiteX129" fmla="*/ 24320 w 477264"/>
              <a:gd name="connsiteY129" fmla="*/ 155643 h 982498"/>
              <a:gd name="connsiteX130" fmla="*/ 131476 w 477264"/>
              <a:gd name="connsiteY130" fmla="*/ 155643 h 982498"/>
              <a:gd name="connsiteX131" fmla="*/ 155796 w 477264"/>
              <a:gd name="connsiteY131" fmla="*/ 179963 h 982498"/>
              <a:gd name="connsiteX132" fmla="*/ 131476 w 477264"/>
              <a:gd name="connsiteY132" fmla="*/ 204283 h 982498"/>
              <a:gd name="connsiteX133" fmla="*/ 107156 w 477264"/>
              <a:gd name="connsiteY133" fmla="*/ 179963 h 982498"/>
              <a:gd name="connsiteX134" fmla="*/ 131476 w 477264"/>
              <a:gd name="connsiteY134" fmla="*/ 155643 h 982498"/>
              <a:gd name="connsiteX135" fmla="*/ 238632 w 477264"/>
              <a:gd name="connsiteY135" fmla="*/ 155643 h 982498"/>
              <a:gd name="connsiteX136" fmla="*/ 262952 w 477264"/>
              <a:gd name="connsiteY136" fmla="*/ 179963 h 982498"/>
              <a:gd name="connsiteX137" fmla="*/ 238632 w 477264"/>
              <a:gd name="connsiteY137" fmla="*/ 204283 h 982498"/>
              <a:gd name="connsiteX138" fmla="*/ 214312 w 477264"/>
              <a:gd name="connsiteY138" fmla="*/ 179963 h 982498"/>
              <a:gd name="connsiteX139" fmla="*/ 238632 w 477264"/>
              <a:gd name="connsiteY139" fmla="*/ 155643 h 982498"/>
              <a:gd name="connsiteX140" fmla="*/ 345788 w 477264"/>
              <a:gd name="connsiteY140" fmla="*/ 155643 h 982498"/>
              <a:gd name="connsiteX141" fmla="*/ 370108 w 477264"/>
              <a:gd name="connsiteY141" fmla="*/ 179963 h 982498"/>
              <a:gd name="connsiteX142" fmla="*/ 345788 w 477264"/>
              <a:gd name="connsiteY142" fmla="*/ 204283 h 982498"/>
              <a:gd name="connsiteX143" fmla="*/ 321468 w 477264"/>
              <a:gd name="connsiteY143" fmla="*/ 179963 h 982498"/>
              <a:gd name="connsiteX144" fmla="*/ 345788 w 477264"/>
              <a:gd name="connsiteY144" fmla="*/ 155643 h 982498"/>
              <a:gd name="connsiteX145" fmla="*/ 452944 w 477264"/>
              <a:gd name="connsiteY145" fmla="*/ 155643 h 982498"/>
              <a:gd name="connsiteX146" fmla="*/ 477264 w 477264"/>
              <a:gd name="connsiteY146" fmla="*/ 179963 h 982498"/>
              <a:gd name="connsiteX147" fmla="*/ 452944 w 477264"/>
              <a:gd name="connsiteY147" fmla="*/ 204283 h 982498"/>
              <a:gd name="connsiteX148" fmla="*/ 428624 w 477264"/>
              <a:gd name="connsiteY148" fmla="*/ 179963 h 982498"/>
              <a:gd name="connsiteX149" fmla="*/ 452944 w 477264"/>
              <a:gd name="connsiteY149" fmla="*/ 155643 h 982498"/>
              <a:gd name="connsiteX150" fmla="*/ 452944 w 477264"/>
              <a:gd name="connsiteY150" fmla="*/ 0 h 982498"/>
              <a:gd name="connsiteX151" fmla="*/ 477264 w 477264"/>
              <a:gd name="connsiteY151" fmla="*/ 24320 h 982498"/>
              <a:gd name="connsiteX152" fmla="*/ 452944 w 477264"/>
              <a:gd name="connsiteY152" fmla="*/ 48640 h 982498"/>
              <a:gd name="connsiteX153" fmla="*/ 428624 w 477264"/>
              <a:gd name="connsiteY153" fmla="*/ 24320 h 982498"/>
              <a:gd name="connsiteX154" fmla="*/ 452944 w 477264"/>
              <a:gd name="connsiteY154" fmla="*/ 0 h 982498"/>
              <a:gd name="connsiteX155" fmla="*/ 345788 w 477264"/>
              <a:gd name="connsiteY155" fmla="*/ 0 h 982498"/>
              <a:gd name="connsiteX156" fmla="*/ 370108 w 477264"/>
              <a:gd name="connsiteY156" fmla="*/ 24320 h 982498"/>
              <a:gd name="connsiteX157" fmla="*/ 345788 w 477264"/>
              <a:gd name="connsiteY157" fmla="*/ 48640 h 982498"/>
              <a:gd name="connsiteX158" fmla="*/ 321468 w 477264"/>
              <a:gd name="connsiteY158" fmla="*/ 24320 h 982498"/>
              <a:gd name="connsiteX159" fmla="*/ 345788 w 477264"/>
              <a:gd name="connsiteY159" fmla="*/ 0 h 982498"/>
              <a:gd name="connsiteX160" fmla="*/ 238632 w 477264"/>
              <a:gd name="connsiteY160" fmla="*/ 0 h 982498"/>
              <a:gd name="connsiteX161" fmla="*/ 262952 w 477264"/>
              <a:gd name="connsiteY161" fmla="*/ 24320 h 982498"/>
              <a:gd name="connsiteX162" fmla="*/ 238632 w 477264"/>
              <a:gd name="connsiteY162" fmla="*/ 48640 h 982498"/>
              <a:gd name="connsiteX163" fmla="*/ 214312 w 477264"/>
              <a:gd name="connsiteY163" fmla="*/ 24320 h 982498"/>
              <a:gd name="connsiteX164" fmla="*/ 238632 w 477264"/>
              <a:gd name="connsiteY164" fmla="*/ 0 h 982498"/>
              <a:gd name="connsiteX165" fmla="*/ 131476 w 477264"/>
              <a:gd name="connsiteY165" fmla="*/ 0 h 982498"/>
              <a:gd name="connsiteX166" fmla="*/ 155796 w 477264"/>
              <a:gd name="connsiteY166" fmla="*/ 24320 h 982498"/>
              <a:gd name="connsiteX167" fmla="*/ 131476 w 477264"/>
              <a:gd name="connsiteY167" fmla="*/ 48640 h 982498"/>
              <a:gd name="connsiteX168" fmla="*/ 107156 w 477264"/>
              <a:gd name="connsiteY168" fmla="*/ 24320 h 982498"/>
              <a:gd name="connsiteX169" fmla="*/ 131476 w 477264"/>
              <a:gd name="connsiteY169" fmla="*/ 0 h 982498"/>
              <a:gd name="connsiteX170" fmla="*/ 24320 w 477264"/>
              <a:gd name="connsiteY170" fmla="*/ 0 h 982498"/>
              <a:gd name="connsiteX171" fmla="*/ 48640 w 477264"/>
              <a:gd name="connsiteY171" fmla="*/ 24320 h 982498"/>
              <a:gd name="connsiteX172" fmla="*/ 24320 w 477264"/>
              <a:gd name="connsiteY172" fmla="*/ 48640 h 982498"/>
              <a:gd name="connsiteX173" fmla="*/ 0 w 477264"/>
              <a:gd name="connsiteY173" fmla="*/ 24320 h 982498"/>
              <a:gd name="connsiteX174" fmla="*/ 24320 w 477264"/>
              <a:gd name="connsiteY174" fmla="*/ 0 h 9824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Lst>
            <a:rect l="l" t="t" r="r" b="b"/>
            <a:pathLst>
              <a:path w="477264" h="982498">
                <a:moveTo>
                  <a:pt x="452944" y="933858"/>
                </a:moveTo>
                <a:cubicBezTo>
                  <a:pt x="466376" y="933858"/>
                  <a:pt x="477264" y="944746"/>
                  <a:pt x="477264" y="958178"/>
                </a:cubicBezTo>
                <a:cubicBezTo>
                  <a:pt x="477264" y="971610"/>
                  <a:pt x="466376" y="982498"/>
                  <a:pt x="452944" y="982498"/>
                </a:cubicBezTo>
                <a:cubicBezTo>
                  <a:pt x="439512" y="982498"/>
                  <a:pt x="428624" y="971610"/>
                  <a:pt x="428624" y="958178"/>
                </a:cubicBezTo>
                <a:cubicBezTo>
                  <a:pt x="428624" y="944746"/>
                  <a:pt x="439512" y="933858"/>
                  <a:pt x="452944" y="933858"/>
                </a:cubicBezTo>
                <a:close/>
                <a:moveTo>
                  <a:pt x="345788" y="933858"/>
                </a:moveTo>
                <a:cubicBezTo>
                  <a:pt x="359220" y="933858"/>
                  <a:pt x="370108" y="944746"/>
                  <a:pt x="370108" y="958178"/>
                </a:cubicBezTo>
                <a:cubicBezTo>
                  <a:pt x="370108" y="971610"/>
                  <a:pt x="359220" y="982498"/>
                  <a:pt x="345788" y="982498"/>
                </a:cubicBezTo>
                <a:cubicBezTo>
                  <a:pt x="332356" y="982498"/>
                  <a:pt x="321468" y="971610"/>
                  <a:pt x="321468" y="958178"/>
                </a:cubicBezTo>
                <a:cubicBezTo>
                  <a:pt x="321468" y="944746"/>
                  <a:pt x="332356" y="933858"/>
                  <a:pt x="345788" y="933858"/>
                </a:cubicBezTo>
                <a:close/>
                <a:moveTo>
                  <a:pt x="238632" y="933858"/>
                </a:moveTo>
                <a:cubicBezTo>
                  <a:pt x="252064" y="933858"/>
                  <a:pt x="262952" y="944746"/>
                  <a:pt x="262952" y="958178"/>
                </a:cubicBezTo>
                <a:cubicBezTo>
                  <a:pt x="262952" y="971610"/>
                  <a:pt x="252064" y="982498"/>
                  <a:pt x="238632" y="982498"/>
                </a:cubicBezTo>
                <a:cubicBezTo>
                  <a:pt x="225200" y="982498"/>
                  <a:pt x="214312" y="971610"/>
                  <a:pt x="214312" y="958178"/>
                </a:cubicBezTo>
                <a:cubicBezTo>
                  <a:pt x="214312" y="944746"/>
                  <a:pt x="225200" y="933858"/>
                  <a:pt x="238632" y="933858"/>
                </a:cubicBezTo>
                <a:close/>
                <a:moveTo>
                  <a:pt x="131476" y="933858"/>
                </a:moveTo>
                <a:cubicBezTo>
                  <a:pt x="144908" y="933858"/>
                  <a:pt x="155796" y="944746"/>
                  <a:pt x="155796" y="958178"/>
                </a:cubicBezTo>
                <a:cubicBezTo>
                  <a:pt x="155796" y="971610"/>
                  <a:pt x="144908" y="982498"/>
                  <a:pt x="131476" y="982498"/>
                </a:cubicBezTo>
                <a:cubicBezTo>
                  <a:pt x="118044" y="982498"/>
                  <a:pt x="107156" y="971610"/>
                  <a:pt x="107156" y="958178"/>
                </a:cubicBezTo>
                <a:cubicBezTo>
                  <a:pt x="107156" y="944746"/>
                  <a:pt x="118044" y="933858"/>
                  <a:pt x="131476" y="933858"/>
                </a:cubicBezTo>
                <a:close/>
                <a:moveTo>
                  <a:pt x="24320" y="933858"/>
                </a:moveTo>
                <a:cubicBezTo>
                  <a:pt x="37752" y="933858"/>
                  <a:pt x="48640" y="944746"/>
                  <a:pt x="48640" y="958178"/>
                </a:cubicBezTo>
                <a:cubicBezTo>
                  <a:pt x="48640" y="971610"/>
                  <a:pt x="37752" y="982498"/>
                  <a:pt x="24320" y="982498"/>
                </a:cubicBezTo>
                <a:cubicBezTo>
                  <a:pt x="10888" y="982498"/>
                  <a:pt x="0" y="971610"/>
                  <a:pt x="0" y="958178"/>
                </a:cubicBezTo>
                <a:cubicBezTo>
                  <a:pt x="0" y="944746"/>
                  <a:pt x="10888" y="933858"/>
                  <a:pt x="24320" y="933858"/>
                </a:cubicBezTo>
                <a:close/>
                <a:moveTo>
                  <a:pt x="452944" y="778215"/>
                </a:moveTo>
                <a:cubicBezTo>
                  <a:pt x="466376" y="778215"/>
                  <a:pt x="477264" y="789103"/>
                  <a:pt x="477264" y="802535"/>
                </a:cubicBezTo>
                <a:cubicBezTo>
                  <a:pt x="477264" y="815967"/>
                  <a:pt x="466376" y="826855"/>
                  <a:pt x="452944" y="826855"/>
                </a:cubicBezTo>
                <a:cubicBezTo>
                  <a:pt x="439512" y="826855"/>
                  <a:pt x="428624" y="815967"/>
                  <a:pt x="428624" y="802535"/>
                </a:cubicBezTo>
                <a:cubicBezTo>
                  <a:pt x="428624" y="789103"/>
                  <a:pt x="439512" y="778215"/>
                  <a:pt x="452944" y="778215"/>
                </a:cubicBezTo>
                <a:close/>
                <a:moveTo>
                  <a:pt x="345788" y="778215"/>
                </a:moveTo>
                <a:cubicBezTo>
                  <a:pt x="359220" y="778215"/>
                  <a:pt x="370108" y="789103"/>
                  <a:pt x="370108" y="802535"/>
                </a:cubicBezTo>
                <a:cubicBezTo>
                  <a:pt x="370108" y="815967"/>
                  <a:pt x="359220" y="826855"/>
                  <a:pt x="345788" y="826855"/>
                </a:cubicBezTo>
                <a:cubicBezTo>
                  <a:pt x="332356" y="826855"/>
                  <a:pt x="321468" y="815967"/>
                  <a:pt x="321468" y="802535"/>
                </a:cubicBezTo>
                <a:cubicBezTo>
                  <a:pt x="321468" y="789103"/>
                  <a:pt x="332356" y="778215"/>
                  <a:pt x="345788" y="778215"/>
                </a:cubicBezTo>
                <a:close/>
                <a:moveTo>
                  <a:pt x="238632" y="778215"/>
                </a:moveTo>
                <a:cubicBezTo>
                  <a:pt x="252064" y="778215"/>
                  <a:pt x="262952" y="789103"/>
                  <a:pt x="262952" y="802535"/>
                </a:cubicBezTo>
                <a:cubicBezTo>
                  <a:pt x="262952" y="815967"/>
                  <a:pt x="252064" y="826855"/>
                  <a:pt x="238632" y="826855"/>
                </a:cubicBezTo>
                <a:cubicBezTo>
                  <a:pt x="225200" y="826855"/>
                  <a:pt x="214312" y="815967"/>
                  <a:pt x="214312" y="802535"/>
                </a:cubicBezTo>
                <a:cubicBezTo>
                  <a:pt x="214312" y="789103"/>
                  <a:pt x="225200" y="778215"/>
                  <a:pt x="238632" y="778215"/>
                </a:cubicBezTo>
                <a:close/>
                <a:moveTo>
                  <a:pt x="131476" y="778215"/>
                </a:moveTo>
                <a:cubicBezTo>
                  <a:pt x="144908" y="778215"/>
                  <a:pt x="155796" y="789103"/>
                  <a:pt x="155796" y="802535"/>
                </a:cubicBezTo>
                <a:cubicBezTo>
                  <a:pt x="155796" y="815967"/>
                  <a:pt x="144908" y="826855"/>
                  <a:pt x="131476" y="826855"/>
                </a:cubicBezTo>
                <a:cubicBezTo>
                  <a:pt x="118044" y="826855"/>
                  <a:pt x="107156" y="815967"/>
                  <a:pt x="107156" y="802535"/>
                </a:cubicBezTo>
                <a:cubicBezTo>
                  <a:pt x="107156" y="789103"/>
                  <a:pt x="118044" y="778215"/>
                  <a:pt x="131476" y="778215"/>
                </a:cubicBezTo>
                <a:close/>
                <a:moveTo>
                  <a:pt x="24320" y="778215"/>
                </a:moveTo>
                <a:cubicBezTo>
                  <a:pt x="37752" y="778215"/>
                  <a:pt x="48640" y="789103"/>
                  <a:pt x="48640" y="802535"/>
                </a:cubicBezTo>
                <a:cubicBezTo>
                  <a:pt x="48640" y="815967"/>
                  <a:pt x="37752" y="826855"/>
                  <a:pt x="24320" y="826855"/>
                </a:cubicBezTo>
                <a:cubicBezTo>
                  <a:pt x="10888" y="826855"/>
                  <a:pt x="0" y="815967"/>
                  <a:pt x="0" y="802535"/>
                </a:cubicBezTo>
                <a:cubicBezTo>
                  <a:pt x="0" y="789103"/>
                  <a:pt x="10888" y="778215"/>
                  <a:pt x="24320" y="778215"/>
                </a:cubicBezTo>
                <a:close/>
                <a:moveTo>
                  <a:pt x="452944" y="622572"/>
                </a:moveTo>
                <a:cubicBezTo>
                  <a:pt x="466376" y="622572"/>
                  <a:pt x="477264" y="633460"/>
                  <a:pt x="477264" y="646892"/>
                </a:cubicBezTo>
                <a:cubicBezTo>
                  <a:pt x="477264" y="660324"/>
                  <a:pt x="466376" y="671212"/>
                  <a:pt x="452944" y="671212"/>
                </a:cubicBezTo>
                <a:cubicBezTo>
                  <a:pt x="439512" y="671212"/>
                  <a:pt x="428624" y="660324"/>
                  <a:pt x="428624" y="646892"/>
                </a:cubicBezTo>
                <a:cubicBezTo>
                  <a:pt x="428624" y="633460"/>
                  <a:pt x="439512" y="622572"/>
                  <a:pt x="452944" y="622572"/>
                </a:cubicBezTo>
                <a:close/>
                <a:moveTo>
                  <a:pt x="345788" y="622572"/>
                </a:moveTo>
                <a:cubicBezTo>
                  <a:pt x="359220" y="622572"/>
                  <a:pt x="370108" y="633460"/>
                  <a:pt x="370108" y="646892"/>
                </a:cubicBezTo>
                <a:cubicBezTo>
                  <a:pt x="370108" y="660324"/>
                  <a:pt x="359220" y="671212"/>
                  <a:pt x="345788" y="671212"/>
                </a:cubicBezTo>
                <a:cubicBezTo>
                  <a:pt x="332356" y="671212"/>
                  <a:pt x="321468" y="660324"/>
                  <a:pt x="321468" y="646892"/>
                </a:cubicBezTo>
                <a:cubicBezTo>
                  <a:pt x="321468" y="633460"/>
                  <a:pt x="332356" y="622572"/>
                  <a:pt x="345788" y="622572"/>
                </a:cubicBezTo>
                <a:close/>
                <a:moveTo>
                  <a:pt x="238632" y="622572"/>
                </a:moveTo>
                <a:cubicBezTo>
                  <a:pt x="252064" y="622572"/>
                  <a:pt x="262952" y="633460"/>
                  <a:pt x="262952" y="646892"/>
                </a:cubicBezTo>
                <a:cubicBezTo>
                  <a:pt x="262952" y="660324"/>
                  <a:pt x="252064" y="671212"/>
                  <a:pt x="238632" y="671212"/>
                </a:cubicBezTo>
                <a:cubicBezTo>
                  <a:pt x="225200" y="671212"/>
                  <a:pt x="214312" y="660324"/>
                  <a:pt x="214312" y="646892"/>
                </a:cubicBezTo>
                <a:cubicBezTo>
                  <a:pt x="214312" y="633460"/>
                  <a:pt x="225200" y="622572"/>
                  <a:pt x="238632" y="622572"/>
                </a:cubicBezTo>
                <a:close/>
                <a:moveTo>
                  <a:pt x="131476" y="622572"/>
                </a:moveTo>
                <a:cubicBezTo>
                  <a:pt x="144908" y="622572"/>
                  <a:pt x="155796" y="633460"/>
                  <a:pt x="155796" y="646892"/>
                </a:cubicBezTo>
                <a:cubicBezTo>
                  <a:pt x="155796" y="660324"/>
                  <a:pt x="144908" y="671212"/>
                  <a:pt x="131476" y="671212"/>
                </a:cubicBezTo>
                <a:cubicBezTo>
                  <a:pt x="118044" y="671212"/>
                  <a:pt x="107156" y="660324"/>
                  <a:pt x="107156" y="646892"/>
                </a:cubicBezTo>
                <a:cubicBezTo>
                  <a:pt x="107156" y="633460"/>
                  <a:pt x="118044" y="622572"/>
                  <a:pt x="131476" y="622572"/>
                </a:cubicBezTo>
                <a:close/>
                <a:moveTo>
                  <a:pt x="24320" y="622572"/>
                </a:moveTo>
                <a:cubicBezTo>
                  <a:pt x="37752" y="622572"/>
                  <a:pt x="48640" y="633460"/>
                  <a:pt x="48640" y="646892"/>
                </a:cubicBezTo>
                <a:cubicBezTo>
                  <a:pt x="48640" y="660324"/>
                  <a:pt x="37752" y="671212"/>
                  <a:pt x="24320" y="671212"/>
                </a:cubicBezTo>
                <a:cubicBezTo>
                  <a:pt x="10888" y="671212"/>
                  <a:pt x="0" y="660324"/>
                  <a:pt x="0" y="646892"/>
                </a:cubicBezTo>
                <a:cubicBezTo>
                  <a:pt x="0" y="633460"/>
                  <a:pt x="10888" y="622572"/>
                  <a:pt x="24320" y="622572"/>
                </a:cubicBezTo>
                <a:close/>
                <a:moveTo>
                  <a:pt x="24320" y="466929"/>
                </a:moveTo>
                <a:cubicBezTo>
                  <a:pt x="37752" y="466929"/>
                  <a:pt x="48640" y="477817"/>
                  <a:pt x="48640" y="491249"/>
                </a:cubicBezTo>
                <a:cubicBezTo>
                  <a:pt x="48640" y="504681"/>
                  <a:pt x="37752" y="515569"/>
                  <a:pt x="24320" y="515569"/>
                </a:cubicBezTo>
                <a:cubicBezTo>
                  <a:pt x="10888" y="515569"/>
                  <a:pt x="0" y="504681"/>
                  <a:pt x="0" y="491249"/>
                </a:cubicBezTo>
                <a:cubicBezTo>
                  <a:pt x="0" y="477817"/>
                  <a:pt x="10888" y="466929"/>
                  <a:pt x="24320" y="466929"/>
                </a:cubicBezTo>
                <a:close/>
                <a:moveTo>
                  <a:pt x="131476" y="466929"/>
                </a:moveTo>
                <a:cubicBezTo>
                  <a:pt x="144908" y="466929"/>
                  <a:pt x="155796" y="477817"/>
                  <a:pt x="155796" y="491249"/>
                </a:cubicBezTo>
                <a:cubicBezTo>
                  <a:pt x="155796" y="504681"/>
                  <a:pt x="144908" y="515569"/>
                  <a:pt x="131476" y="515569"/>
                </a:cubicBezTo>
                <a:cubicBezTo>
                  <a:pt x="118044" y="515569"/>
                  <a:pt x="107156" y="504681"/>
                  <a:pt x="107156" y="491249"/>
                </a:cubicBezTo>
                <a:cubicBezTo>
                  <a:pt x="107156" y="477817"/>
                  <a:pt x="118044" y="466929"/>
                  <a:pt x="131476" y="466929"/>
                </a:cubicBezTo>
                <a:close/>
                <a:moveTo>
                  <a:pt x="238632" y="466929"/>
                </a:moveTo>
                <a:cubicBezTo>
                  <a:pt x="252064" y="466929"/>
                  <a:pt x="262952" y="477817"/>
                  <a:pt x="262952" y="491249"/>
                </a:cubicBezTo>
                <a:cubicBezTo>
                  <a:pt x="262952" y="504681"/>
                  <a:pt x="252064" y="515569"/>
                  <a:pt x="238632" y="515569"/>
                </a:cubicBezTo>
                <a:cubicBezTo>
                  <a:pt x="225200" y="515569"/>
                  <a:pt x="214312" y="504681"/>
                  <a:pt x="214312" y="491249"/>
                </a:cubicBezTo>
                <a:cubicBezTo>
                  <a:pt x="214312" y="477817"/>
                  <a:pt x="225200" y="466929"/>
                  <a:pt x="238632" y="466929"/>
                </a:cubicBezTo>
                <a:close/>
                <a:moveTo>
                  <a:pt x="345788" y="466929"/>
                </a:moveTo>
                <a:cubicBezTo>
                  <a:pt x="359220" y="466929"/>
                  <a:pt x="370108" y="477817"/>
                  <a:pt x="370108" y="491249"/>
                </a:cubicBezTo>
                <a:cubicBezTo>
                  <a:pt x="370108" y="504681"/>
                  <a:pt x="359220" y="515569"/>
                  <a:pt x="345788" y="515569"/>
                </a:cubicBezTo>
                <a:cubicBezTo>
                  <a:pt x="332356" y="515569"/>
                  <a:pt x="321468" y="504681"/>
                  <a:pt x="321468" y="491249"/>
                </a:cubicBezTo>
                <a:cubicBezTo>
                  <a:pt x="321468" y="477817"/>
                  <a:pt x="332356" y="466929"/>
                  <a:pt x="345788" y="466929"/>
                </a:cubicBezTo>
                <a:close/>
                <a:moveTo>
                  <a:pt x="452944" y="466929"/>
                </a:moveTo>
                <a:cubicBezTo>
                  <a:pt x="466376" y="466929"/>
                  <a:pt x="477264" y="477817"/>
                  <a:pt x="477264" y="491249"/>
                </a:cubicBezTo>
                <a:cubicBezTo>
                  <a:pt x="477264" y="504681"/>
                  <a:pt x="466376" y="515569"/>
                  <a:pt x="452944" y="515569"/>
                </a:cubicBezTo>
                <a:cubicBezTo>
                  <a:pt x="439512" y="515569"/>
                  <a:pt x="428624" y="504681"/>
                  <a:pt x="428624" y="491249"/>
                </a:cubicBezTo>
                <a:cubicBezTo>
                  <a:pt x="428624" y="477817"/>
                  <a:pt x="439512" y="466929"/>
                  <a:pt x="452944" y="466929"/>
                </a:cubicBezTo>
                <a:close/>
                <a:moveTo>
                  <a:pt x="24320" y="311287"/>
                </a:moveTo>
                <a:cubicBezTo>
                  <a:pt x="37752" y="311287"/>
                  <a:pt x="48640" y="322175"/>
                  <a:pt x="48640" y="335607"/>
                </a:cubicBezTo>
                <a:cubicBezTo>
                  <a:pt x="48640" y="349038"/>
                  <a:pt x="37752" y="359926"/>
                  <a:pt x="24320" y="359926"/>
                </a:cubicBezTo>
                <a:cubicBezTo>
                  <a:pt x="10888" y="359926"/>
                  <a:pt x="0" y="349038"/>
                  <a:pt x="0" y="335607"/>
                </a:cubicBezTo>
                <a:cubicBezTo>
                  <a:pt x="0" y="322175"/>
                  <a:pt x="10888" y="311287"/>
                  <a:pt x="24320" y="311287"/>
                </a:cubicBezTo>
                <a:close/>
                <a:moveTo>
                  <a:pt x="131476" y="311286"/>
                </a:moveTo>
                <a:cubicBezTo>
                  <a:pt x="144908" y="311286"/>
                  <a:pt x="155796" y="322174"/>
                  <a:pt x="155796" y="335606"/>
                </a:cubicBezTo>
                <a:cubicBezTo>
                  <a:pt x="155796" y="349038"/>
                  <a:pt x="144908" y="359926"/>
                  <a:pt x="131476" y="359926"/>
                </a:cubicBezTo>
                <a:cubicBezTo>
                  <a:pt x="118044" y="359926"/>
                  <a:pt x="107156" y="349038"/>
                  <a:pt x="107156" y="335606"/>
                </a:cubicBezTo>
                <a:cubicBezTo>
                  <a:pt x="107156" y="322174"/>
                  <a:pt x="118044" y="311286"/>
                  <a:pt x="131476" y="311286"/>
                </a:cubicBezTo>
                <a:close/>
                <a:moveTo>
                  <a:pt x="238632" y="311286"/>
                </a:moveTo>
                <a:cubicBezTo>
                  <a:pt x="252064" y="311286"/>
                  <a:pt x="262952" y="322174"/>
                  <a:pt x="262952" y="335606"/>
                </a:cubicBezTo>
                <a:cubicBezTo>
                  <a:pt x="262952" y="349038"/>
                  <a:pt x="252064" y="359926"/>
                  <a:pt x="238632" y="359926"/>
                </a:cubicBezTo>
                <a:cubicBezTo>
                  <a:pt x="225200" y="359926"/>
                  <a:pt x="214312" y="349038"/>
                  <a:pt x="214312" y="335606"/>
                </a:cubicBezTo>
                <a:cubicBezTo>
                  <a:pt x="214312" y="322174"/>
                  <a:pt x="225200" y="311286"/>
                  <a:pt x="238632" y="311286"/>
                </a:cubicBezTo>
                <a:close/>
                <a:moveTo>
                  <a:pt x="345788" y="311286"/>
                </a:moveTo>
                <a:cubicBezTo>
                  <a:pt x="359220" y="311286"/>
                  <a:pt x="370108" y="322174"/>
                  <a:pt x="370108" y="335606"/>
                </a:cubicBezTo>
                <a:cubicBezTo>
                  <a:pt x="370108" y="349038"/>
                  <a:pt x="359220" y="359926"/>
                  <a:pt x="345788" y="359926"/>
                </a:cubicBezTo>
                <a:cubicBezTo>
                  <a:pt x="332356" y="359926"/>
                  <a:pt x="321468" y="349038"/>
                  <a:pt x="321468" y="335606"/>
                </a:cubicBezTo>
                <a:cubicBezTo>
                  <a:pt x="321468" y="322174"/>
                  <a:pt x="332356" y="311286"/>
                  <a:pt x="345788" y="311286"/>
                </a:cubicBezTo>
                <a:close/>
                <a:moveTo>
                  <a:pt x="452944" y="311286"/>
                </a:moveTo>
                <a:cubicBezTo>
                  <a:pt x="466376" y="311286"/>
                  <a:pt x="477264" y="322174"/>
                  <a:pt x="477264" y="335606"/>
                </a:cubicBezTo>
                <a:cubicBezTo>
                  <a:pt x="477264" y="349038"/>
                  <a:pt x="466376" y="359926"/>
                  <a:pt x="452944" y="359926"/>
                </a:cubicBezTo>
                <a:cubicBezTo>
                  <a:pt x="439512" y="359926"/>
                  <a:pt x="428624" y="349038"/>
                  <a:pt x="428624" y="335606"/>
                </a:cubicBezTo>
                <a:cubicBezTo>
                  <a:pt x="428624" y="322174"/>
                  <a:pt x="439512" y="311286"/>
                  <a:pt x="452944" y="311286"/>
                </a:cubicBezTo>
                <a:close/>
                <a:moveTo>
                  <a:pt x="24320" y="155643"/>
                </a:moveTo>
                <a:cubicBezTo>
                  <a:pt x="37752" y="155643"/>
                  <a:pt x="48640" y="166531"/>
                  <a:pt x="48640" y="179963"/>
                </a:cubicBezTo>
                <a:cubicBezTo>
                  <a:pt x="48640" y="193395"/>
                  <a:pt x="37752" y="204283"/>
                  <a:pt x="24320" y="204283"/>
                </a:cubicBezTo>
                <a:cubicBezTo>
                  <a:pt x="10888" y="204283"/>
                  <a:pt x="0" y="193395"/>
                  <a:pt x="0" y="179963"/>
                </a:cubicBezTo>
                <a:cubicBezTo>
                  <a:pt x="0" y="166531"/>
                  <a:pt x="10888" y="155643"/>
                  <a:pt x="24320" y="155643"/>
                </a:cubicBezTo>
                <a:close/>
                <a:moveTo>
                  <a:pt x="131476" y="155643"/>
                </a:moveTo>
                <a:cubicBezTo>
                  <a:pt x="144908" y="155643"/>
                  <a:pt x="155796" y="166531"/>
                  <a:pt x="155796" y="179963"/>
                </a:cubicBezTo>
                <a:cubicBezTo>
                  <a:pt x="155796" y="193395"/>
                  <a:pt x="144908" y="204283"/>
                  <a:pt x="131476" y="204283"/>
                </a:cubicBezTo>
                <a:cubicBezTo>
                  <a:pt x="118044" y="204283"/>
                  <a:pt x="107156" y="193395"/>
                  <a:pt x="107156" y="179963"/>
                </a:cubicBezTo>
                <a:cubicBezTo>
                  <a:pt x="107156" y="166531"/>
                  <a:pt x="118044" y="155643"/>
                  <a:pt x="131476" y="155643"/>
                </a:cubicBezTo>
                <a:close/>
                <a:moveTo>
                  <a:pt x="238632" y="155643"/>
                </a:moveTo>
                <a:cubicBezTo>
                  <a:pt x="252064" y="155643"/>
                  <a:pt x="262952" y="166531"/>
                  <a:pt x="262952" y="179963"/>
                </a:cubicBezTo>
                <a:cubicBezTo>
                  <a:pt x="262952" y="193395"/>
                  <a:pt x="252064" y="204283"/>
                  <a:pt x="238632" y="204283"/>
                </a:cubicBezTo>
                <a:cubicBezTo>
                  <a:pt x="225200" y="204283"/>
                  <a:pt x="214312" y="193395"/>
                  <a:pt x="214312" y="179963"/>
                </a:cubicBezTo>
                <a:cubicBezTo>
                  <a:pt x="214312" y="166531"/>
                  <a:pt x="225200" y="155643"/>
                  <a:pt x="238632" y="155643"/>
                </a:cubicBezTo>
                <a:close/>
                <a:moveTo>
                  <a:pt x="345788" y="155643"/>
                </a:moveTo>
                <a:cubicBezTo>
                  <a:pt x="359220" y="155643"/>
                  <a:pt x="370108" y="166531"/>
                  <a:pt x="370108" y="179963"/>
                </a:cubicBezTo>
                <a:cubicBezTo>
                  <a:pt x="370108" y="193395"/>
                  <a:pt x="359220" y="204283"/>
                  <a:pt x="345788" y="204283"/>
                </a:cubicBezTo>
                <a:cubicBezTo>
                  <a:pt x="332356" y="204283"/>
                  <a:pt x="321468" y="193395"/>
                  <a:pt x="321468" y="179963"/>
                </a:cubicBezTo>
                <a:cubicBezTo>
                  <a:pt x="321468" y="166531"/>
                  <a:pt x="332356" y="155643"/>
                  <a:pt x="345788" y="155643"/>
                </a:cubicBezTo>
                <a:close/>
                <a:moveTo>
                  <a:pt x="452944" y="155643"/>
                </a:moveTo>
                <a:cubicBezTo>
                  <a:pt x="466376" y="155643"/>
                  <a:pt x="477264" y="166531"/>
                  <a:pt x="477264" y="179963"/>
                </a:cubicBezTo>
                <a:cubicBezTo>
                  <a:pt x="477264" y="193395"/>
                  <a:pt x="466376" y="204283"/>
                  <a:pt x="452944" y="204283"/>
                </a:cubicBezTo>
                <a:cubicBezTo>
                  <a:pt x="439512" y="204283"/>
                  <a:pt x="428624" y="193395"/>
                  <a:pt x="428624" y="179963"/>
                </a:cubicBezTo>
                <a:cubicBezTo>
                  <a:pt x="428624" y="166531"/>
                  <a:pt x="439512" y="155643"/>
                  <a:pt x="452944" y="155643"/>
                </a:cubicBezTo>
                <a:close/>
                <a:moveTo>
                  <a:pt x="452944" y="0"/>
                </a:moveTo>
                <a:cubicBezTo>
                  <a:pt x="466376" y="0"/>
                  <a:pt x="477264" y="10888"/>
                  <a:pt x="477264" y="24320"/>
                </a:cubicBezTo>
                <a:cubicBezTo>
                  <a:pt x="477264" y="37752"/>
                  <a:pt x="466376" y="48640"/>
                  <a:pt x="452944" y="48640"/>
                </a:cubicBezTo>
                <a:cubicBezTo>
                  <a:pt x="439512" y="48640"/>
                  <a:pt x="428624" y="37752"/>
                  <a:pt x="428624" y="24320"/>
                </a:cubicBezTo>
                <a:cubicBezTo>
                  <a:pt x="428624" y="10888"/>
                  <a:pt x="439512" y="0"/>
                  <a:pt x="452944" y="0"/>
                </a:cubicBezTo>
                <a:close/>
                <a:moveTo>
                  <a:pt x="345788" y="0"/>
                </a:moveTo>
                <a:cubicBezTo>
                  <a:pt x="359220" y="0"/>
                  <a:pt x="370108" y="10888"/>
                  <a:pt x="370108" y="24320"/>
                </a:cubicBezTo>
                <a:cubicBezTo>
                  <a:pt x="370108" y="37752"/>
                  <a:pt x="359220" y="48640"/>
                  <a:pt x="345788" y="48640"/>
                </a:cubicBezTo>
                <a:cubicBezTo>
                  <a:pt x="332356" y="48640"/>
                  <a:pt x="321468" y="37752"/>
                  <a:pt x="321468" y="24320"/>
                </a:cubicBezTo>
                <a:cubicBezTo>
                  <a:pt x="321468" y="10888"/>
                  <a:pt x="332356" y="0"/>
                  <a:pt x="345788" y="0"/>
                </a:cubicBezTo>
                <a:close/>
                <a:moveTo>
                  <a:pt x="238632" y="0"/>
                </a:moveTo>
                <a:cubicBezTo>
                  <a:pt x="252064" y="0"/>
                  <a:pt x="262952" y="10888"/>
                  <a:pt x="262952" y="24320"/>
                </a:cubicBezTo>
                <a:cubicBezTo>
                  <a:pt x="262952" y="37752"/>
                  <a:pt x="252064" y="48640"/>
                  <a:pt x="238632" y="48640"/>
                </a:cubicBezTo>
                <a:cubicBezTo>
                  <a:pt x="225200" y="48640"/>
                  <a:pt x="214312" y="37752"/>
                  <a:pt x="214312" y="24320"/>
                </a:cubicBezTo>
                <a:cubicBezTo>
                  <a:pt x="214312" y="10888"/>
                  <a:pt x="225200" y="0"/>
                  <a:pt x="238632" y="0"/>
                </a:cubicBezTo>
                <a:close/>
                <a:moveTo>
                  <a:pt x="131476" y="0"/>
                </a:moveTo>
                <a:cubicBezTo>
                  <a:pt x="144908" y="0"/>
                  <a:pt x="155796" y="10888"/>
                  <a:pt x="155796" y="24320"/>
                </a:cubicBezTo>
                <a:cubicBezTo>
                  <a:pt x="155796" y="37752"/>
                  <a:pt x="144908" y="48640"/>
                  <a:pt x="131476" y="48640"/>
                </a:cubicBezTo>
                <a:cubicBezTo>
                  <a:pt x="118044" y="48640"/>
                  <a:pt x="107156" y="37752"/>
                  <a:pt x="107156" y="24320"/>
                </a:cubicBezTo>
                <a:cubicBezTo>
                  <a:pt x="107156" y="10888"/>
                  <a:pt x="118044" y="0"/>
                  <a:pt x="131476" y="0"/>
                </a:cubicBezTo>
                <a:close/>
                <a:moveTo>
                  <a:pt x="24320" y="0"/>
                </a:moveTo>
                <a:cubicBezTo>
                  <a:pt x="37752" y="0"/>
                  <a:pt x="48640" y="10888"/>
                  <a:pt x="48640" y="24320"/>
                </a:cubicBezTo>
                <a:cubicBezTo>
                  <a:pt x="48640" y="37752"/>
                  <a:pt x="37752" y="48640"/>
                  <a:pt x="24320" y="48640"/>
                </a:cubicBezTo>
                <a:cubicBezTo>
                  <a:pt x="10888" y="48640"/>
                  <a:pt x="0" y="37752"/>
                  <a:pt x="0" y="24320"/>
                </a:cubicBezTo>
                <a:cubicBezTo>
                  <a:pt x="0" y="10888"/>
                  <a:pt x="10888" y="0"/>
                  <a:pt x="24320" y="0"/>
                </a:cubicBezTo>
                <a:close/>
              </a:path>
            </a:pathLst>
          </a:custGeom>
          <a:gradFill flip="none" rotWithShape="1">
            <a:gsLst>
              <a:gs pos="0">
                <a:schemeClr val="accent2"/>
              </a:gs>
              <a:gs pos="100000">
                <a:schemeClr val="accent2">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10" name="图片 9"/>
          <p:cNvPicPr>
            <a:picLocks noChangeAspect="1"/>
          </p:cNvPicPr>
          <p:nvPr/>
        </p:nvPicPr>
        <p:blipFill rotWithShape="1">
          <a:blip r:embed="rId1"/>
          <a:srcRect l="15287" r="8224"/>
          <a:stretch>
            <a:fillRect/>
          </a:stretch>
        </p:blipFill>
        <p:spPr>
          <a:xfrm>
            <a:off x="7214047" y="1231900"/>
            <a:ext cx="3996704" cy="5225146"/>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55" grpId="0" animBg="1"/>
      <p:bldP spid="56"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矩形: 圆角 31"/>
          <p:cNvSpPr/>
          <p:nvPr/>
        </p:nvSpPr>
        <p:spPr>
          <a:xfrm>
            <a:off x="647700" y="1416685"/>
            <a:ext cx="10896600" cy="4905375"/>
          </a:xfrm>
          <a:prstGeom prst="roundRect">
            <a:avLst>
              <a:gd name="adj" fmla="val 13367"/>
            </a:avLst>
          </a:prstGeom>
          <a:solidFill>
            <a:schemeClr val="bg1"/>
          </a:solidFill>
          <a:ln>
            <a:solidFill>
              <a:srgbClr val="9C7411"/>
            </a:solidFill>
          </a:ln>
          <a:effectLst>
            <a:outerShdw blurRad="393700" algn="ctr" rotWithShape="0">
              <a:schemeClr val="bg2">
                <a:lumMod val="50000"/>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微软雅黑" panose="020B0503020204020204" pitchFamily="34" charset="-122"/>
            </a:endParaRPr>
          </a:p>
        </p:txBody>
      </p:sp>
      <p:sp>
        <p:nvSpPr>
          <p:cNvPr id="10" name="文本框 9"/>
          <p:cNvSpPr txBox="1"/>
          <p:nvPr/>
        </p:nvSpPr>
        <p:spPr>
          <a:xfrm>
            <a:off x="5129214" y="269635"/>
            <a:ext cx="1933575" cy="1014730"/>
          </a:xfrm>
          <a:prstGeom prst="rect">
            <a:avLst/>
          </a:prstGeom>
          <a:noFill/>
        </p:spPr>
        <p:txBody>
          <a:bodyPr wrap="none" rtlCol="0">
            <a:spAutoFit/>
          </a:bodyPr>
          <a:lstStyle/>
          <a:p>
            <a:pPr algn="ctr"/>
            <a:r>
              <a:rPr lang="zh-CN" altLang="en-US" sz="6000" b="1"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目 录</a:t>
            </a:r>
            <a:endParaRPr lang="zh-CN" altLang="en-US" sz="6000" b="1"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13" name="图片 12"/>
          <p:cNvPicPr>
            <a:picLocks noChangeAspect="1"/>
          </p:cNvPicPr>
          <p:nvPr/>
        </p:nvPicPr>
        <p:blipFill>
          <a:blip r:embed="rId1"/>
          <a:stretch>
            <a:fillRect/>
          </a:stretch>
        </p:blipFill>
        <p:spPr>
          <a:xfrm>
            <a:off x="0" y="4826000"/>
            <a:ext cx="12192000" cy="2032000"/>
          </a:xfrm>
          <a:prstGeom prst="rect">
            <a:avLst/>
          </a:prstGeom>
        </p:spPr>
      </p:pic>
      <p:grpSp>
        <p:nvGrpSpPr>
          <p:cNvPr id="3" name="组合 2"/>
          <p:cNvGrpSpPr/>
          <p:nvPr>
            <p:custDataLst>
              <p:tags r:id="rId2"/>
            </p:custDataLst>
          </p:nvPr>
        </p:nvGrpSpPr>
        <p:grpSpPr>
          <a:xfrm>
            <a:off x="3143885" y="1651000"/>
            <a:ext cx="5256466" cy="825500"/>
            <a:chOff x="2133" y="2871"/>
            <a:chExt cx="5011" cy="787"/>
          </a:xfrm>
        </p:grpSpPr>
        <p:grpSp>
          <p:nvGrpSpPr>
            <p:cNvPr id="20" name="组合 19"/>
            <p:cNvGrpSpPr/>
            <p:nvPr/>
          </p:nvGrpSpPr>
          <p:grpSpPr>
            <a:xfrm rot="0">
              <a:off x="2133" y="2871"/>
              <a:ext cx="787" cy="787"/>
              <a:chOff x="1651000" y="2216150"/>
              <a:chExt cx="1676400" cy="1676400"/>
            </a:xfrm>
          </p:grpSpPr>
          <p:sp>
            <p:nvSpPr>
              <p:cNvPr id="18" name="椭圆 17"/>
              <p:cNvSpPr/>
              <p:nvPr>
                <p:custDataLst>
                  <p:tags r:id="rId3"/>
                </p:custDataLst>
              </p:nvPr>
            </p:nvSpPr>
            <p:spPr>
              <a:xfrm>
                <a:off x="1651000" y="2216150"/>
                <a:ext cx="1676400" cy="1676400"/>
              </a:xfrm>
              <a:prstGeom prst="ellipse">
                <a:avLst/>
              </a:prstGeom>
              <a:gradFill flip="none" rotWithShape="1">
                <a:gsLst>
                  <a:gs pos="0">
                    <a:srgbClr val="F2F2F2"/>
                  </a:gs>
                  <a:gs pos="100000">
                    <a:srgbClr val="F2F2F2">
                      <a:alpha val="0"/>
                    </a:srgbClr>
                  </a:gs>
                </a:gsLst>
                <a:lin ang="540000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微软雅黑" panose="020B0503020204020204" pitchFamily="34" charset="-122"/>
                </a:endParaRPr>
              </a:p>
            </p:txBody>
          </p:sp>
          <p:sp>
            <p:nvSpPr>
              <p:cNvPr id="17" name="椭圆 16"/>
              <p:cNvSpPr/>
              <p:nvPr>
                <p:custDataLst>
                  <p:tags r:id="rId4"/>
                </p:custDataLst>
              </p:nvPr>
            </p:nvSpPr>
            <p:spPr>
              <a:xfrm>
                <a:off x="1911350" y="2476500"/>
                <a:ext cx="1155700" cy="1155700"/>
              </a:xfrm>
              <a:prstGeom prst="ellipse">
                <a:avLst/>
              </a:prstGeom>
              <a:solidFill>
                <a:srgbClr val="48AB9D"/>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a:cs typeface="微软雅黑" panose="020B0503020204020204" pitchFamily="34" charset="-122"/>
                </a:endParaRPr>
              </a:p>
            </p:txBody>
          </p:sp>
        </p:grpSp>
        <p:sp>
          <p:nvSpPr>
            <p:cNvPr id="2" name="文本框 1"/>
            <p:cNvSpPr txBox="1"/>
            <p:nvPr>
              <p:custDataLst>
                <p:tags r:id="rId5"/>
              </p:custDataLst>
            </p:nvPr>
          </p:nvSpPr>
          <p:spPr>
            <a:xfrm>
              <a:off x="3163" y="3046"/>
              <a:ext cx="3981" cy="439"/>
            </a:xfrm>
            <a:prstGeom prst="rect">
              <a:avLst/>
            </a:prstGeom>
            <a:solidFill>
              <a:schemeClr val="bg1"/>
            </a:solidFill>
          </p:spPr>
          <p:txBody>
            <a:bodyPr wrap="square" rtlCol="0">
              <a:spAutoFit/>
            </a:bodyPr>
            <a:p>
              <a:pPr algn="l"/>
              <a:r>
                <a:rPr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第四章</a:t>
              </a:r>
              <a:r>
                <a:rPr lang="en-US"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朗读训练</a:t>
              </a:r>
              <a:endParaRPr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grpSp>
      <p:grpSp>
        <p:nvGrpSpPr>
          <p:cNvPr id="4" name="组合 3"/>
          <p:cNvGrpSpPr/>
          <p:nvPr>
            <p:custDataLst>
              <p:tags r:id="rId6"/>
            </p:custDataLst>
          </p:nvPr>
        </p:nvGrpSpPr>
        <p:grpSpPr>
          <a:xfrm>
            <a:off x="3143885" y="2562860"/>
            <a:ext cx="5256396" cy="826770"/>
            <a:chOff x="2133" y="2871"/>
            <a:chExt cx="5004" cy="787"/>
          </a:xfrm>
        </p:grpSpPr>
        <p:grpSp>
          <p:nvGrpSpPr>
            <p:cNvPr id="5" name="组合 4"/>
            <p:cNvGrpSpPr/>
            <p:nvPr/>
          </p:nvGrpSpPr>
          <p:grpSpPr>
            <a:xfrm rot="0">
              <a:off x="2133" y="2871"/>
              <a:ext cx="787" cy="787"/>
              <a:chOff x="1651000" y="2216150"/>
              <a:chExt cx="1676400" cy="1676400"/>
            </a:xfrm>
          </p:grpSpPr>
          <p:sp>
            <p:nvSpPr>
              <p:cNvPr id="6" name="椭圆 5"/>
              <p:cNvSpPr/>
              <p:nvPr>
                <p:custDataLst>
                  <p:tags r:id="rId7"/>
                </p:custDataLst>
              </p:nvPr>
            </p:nvSpPr>
            <p:spPr>
              <a:xfrm>
                <a:off x="1651000" y="2216150"/>
                <a:ext cx="1676400" cy="1676400"/>
              </a:xfrm>
              <a:prstGeom prst="ellipse">
                <a:avLst/>
              </a:prstGeom>
              <a:gradFill flip="none" rotWithShape="1">
                <a:gsLst>
                  <a:gs pos="0">
                    <a:srgbClr val="F2F2F2"/>
                  </a:gs>
                  <a:gs pos="100000">
                    <a:srgbClr val="F2F2F2">
                      <a:alpha val="0"/>
                    </a:srgbClr>
                  </a:gs>
                </a:gsLst>
                <a:lin ang="540000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微软雅黑" panose="020B0503020204020204" pitchFamily="34" charset="-122"/>
                </a:endParaRPr>
              </a:p>
            </p:txBody>
          </p:sp>
          <p:sp>
            <p:nvSpPr>
              <p:cNvPr id="7" name="椭圆 6"/>
              <p:cNvSpPr/>
              <p:nvPr>
                <p:custDataLst>
                  <p:tags r:id="rId8"/>
                </p:custDataLst>
              </p:nvPr>
            </p:nvSpPr>
            <p:spPr>
              <a:xfrm>
                <a:off x="1911350" y="2476500"/>
                <a:ext cx="1155700" cy="1155700"/>
              </a:xfrm>
              <a:prstGeom prst="ellipse">
                <a:avLst/>
              </a:prstGeom>
              <a:solidFill>
                <a:srgbClr val="48AB9D"/>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a:cs typeface="微软雅黑" panose="020B0503020204020204" pitchFamily="34" charset="-122"/>
                </a:endParaRPr>
              </a:p>
            </p:txBody>
          </p:sp>
        </p:grpSp>
        <p:sp>
          <p:nvSpPr>
            <p:cNvPr id="8" name="文本框 7"/>
            <p:cNvSpPr txBox="1"/>
            <p:nvPr>
              <p:custDataLst>
                <p:tags r:id="rId9"/>
              </p:custDataLst>
            </p:nvPr>
          </p:nvSpPr>
          <p:spPr>
            <a:xfrm>
              <a:off x="3163" y="3001"/>
              <a:ext cx="3974" cy="438"/>
            </a:xfrm>
            <a:prstGeom prst="rect">
              <a:avLst/>
            </a:prstGeom>
            <a:solidFill>
              <a:schemeClr val="bg1"/>
            </a:solidFill>
          </p:spPr>
          <p:txBody>
            <a:bodyPr wrap="square" rtlCol="0">
              <a:spAutoFit/>
            </a:bodyPr>
            <a:p>
              <a:pPr algn="l"/>
              <a:r>
                <a:rPr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第五章</a:t>
              </a:r>
              <a:r>
                <a:rPr lang="en-US"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态势语训练	</a:t>
              </a:r>
              <a:endParaRPr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grpSp>
      <p:grpSp>
        <p:nvGrpSpPr>
          <p:cNvPr id="9" name="组合 8"/>
          <p:cNvGrpSpPr/>
          <p:nvPr>
            <p:custDataLst>
              <p:tags r:id="rId10"/>
            </p:custDataLst>
          </p:nvPr>
        </p:nvGrpSpPr>
        <p:grpSpPr>
          <a:xfrm>
            <a:off x="3143885" y="3475990"/>
            <a:ext cx="5684976" cy="826770"/>
            <a:chOff x="2133" y="2871"/>
            <a:chExt cx="5412" cy="787"/>
          </a:xfrm>
        </p:grpSpPr>
        <p:grpSp>
          <p:nvGrpSpPr>
            <p:cNvPr id="12" name="组合 11"/>
            <p:cNvGrpSpPr/>
            <p:nvPr/>
          </p:nvGrpSpPr>
          <p:grpSpPr>
            <a:xfrm rot="0">
              <a:off x="2133" y="2871"/>
              <a:ext cx="787" cy="787"/>
              <a:chOff x="1651000" y="2216150"/>
              <a:chExt cx="1676400" cy="1676400"/>
            </a:xfrm>
          </p:grpSpPr>
          <p:sp>
            <p:nvSpPr>
              <p:cNvPr id="14" name="椭圆 13"/>
              <p:cNvSpPr/>
              <p:nvPr>
                <p:custDataLst>
                  <p:tags r:id="rId11"/>
                </p:custDataLst>
              </p:nvPr>
            </p:nvSpPr>
            <p:spPr>
              <a:xfrm>
                <a:off x="1651000" y="2216150"/>
                <a:ext cx="1676400" cy="1676400"/>
              </a:xfrm>
              <a:prstGeom prst="ellipse">
                <a:avLst/>
              </a:prstGeom>
              <a:gradFill flip="none" rotWithShape="1">
                <a:gsLst>
                  <a:gs pos="0">
                    <a:srgbClr val="F2F2F2"/>
                  </a:gs>
                  <a:gs pos="100000">
                    <a:srgbClr val="F2F2F2">
                      <a:alpha val="0"/>
                    </a:srgbClr>
                  </a:gs>
                </a:gsLst>
                <a:lin ang="540000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微软雅黑" panose="020B0503020204020204" pitchFamily="34" charset="-122"/>
                </a:endParaRPr>
              </a:p>
            </p:txBody>
          </p:sp>
          <p:sp>
            <p:nvSpPr>
              <p:cNvPr id="15" name="椭圆 14"/>
              <p:cNvSpPr/>
              <p:nvPr>
                <p:custDataLst>
                  <p:tags r:id="rId12"/>
                </p:custDataLst>
              </p:nvPr>
            </p:nvSpPr>
            <p:spPr>
              <a:xfrm>
                <a:off x="1911350" y="2476500"/>
                <a:ext cx="1155700" cy="1155700"/>
              </a:xfrm>
              <a:prstGeom prst="ellipse">
                <a:avLst/>
              </a:prstGeom>
              <a:solidFill>
                <a:srgbClr val="48AB9D"/>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a:cs typeface="微软雅黑" panose="020B0503020204020204" pitchFamily="34" charset="-122"/>
                </a:endParaRPr>
              </a:p>
            </p:txBody>
          </p:sp>
        </p:grpSp>
        <p:sp>
          <p:nvSpPr>
            <p:cNvPr id="16" name="文本框 15"/>
            <p:cNvSpPr txBox="1"/>
            <p:nvPr>
              <p:custDataLst>
                <p:tags r:id="rId13"/>
              </p:custDataLst>
            </p:nvPr>
          </p:nvSpPr>
          <p:spPr>
            <a:xfrm>
              <a:off x="3163" y="3019"/>
              <a:ext cx="4382" cy="438"/>
            </a:xfrm>
            <a:prstGeom prst="rect">
              <a:avLst/>
            </a:prstGeom>
            <a:solidFill>
              <a:schemeClr val="bg1"/>
            </a:solidFill>
          </p:spPr>
          <p:txBody>
            <a:bodyPr wrap="square" rtlCol="0">
              <a:spAutoFit/>
            </a:bodyPr>
            <a:p>
              <a:pPr algn="l"/>
              <a:r>
                <a:rPr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第六章</a:t>
              </a:r>
              <a:r>
                <a:rPr lang="en-US"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讲故事训练</a:t>
              </a:r>
              <a:endParaRPr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grpSp>
      <p:grpSp>
        <p:nvGrpSpPr>
          <p:cNvPr id="11" name="组合 10"/>
          <p:cNvGrpSpPr/>
          <p:nvPr>
            <p:custDataLst>
              <p:tags r:id="rId14"/>
            </p:custDataLst>
          </p:nvPr>
        </p:nvGrpSpPr>
        <p:grpSpPr>
          <a:xfrm>
            <a:off x="3143885" y="4389120"/>
            <a:ext cx="5684976" cy="826770"/>
            <a:chOff x="2133" y="2871"/>
            <a:chExt cx="5412" cy="787"/>
          </a:xfrm>
        </p:grpSpPr>
        <p:grpSp>
          <p:nvGrpSpPr>
            <p:cNvPr id="19" name="组合 18"/>
            <p:cNvGrpSpPr/>
            <p:nvPr/>
          </p:nvGrpSpPr>
          <p:grpSpPr>
            <a:xfrm rot="0">
              <a:off x="2133" y="2871"/>
              <a:ext cx="787" cy="787"/>
              <a:chOff x="1651000" y="2216150"/>
              <a:chExt cx="1676400" cy="1676400"/>
            </a:xfrm>
          </p:grpSpPr>
          <p:sp>
            <p:nvSpPr>
              <p:cNvPr id="21" name="椭圆 20"/>
              <p:cNvSpPr/>
              <p:nvPr>
                <p:custDataLst>
                  <p:tags r:id="rId15"/>
                </p:custDataLst>
              </p:nvPr>
            </p:nvSpPr>
            <p:spPr>
              <a:xfrm>
                <a:off x="1651000" y="2216150"/>
                <a:ext cx="1676400" cy="1676400"/>
              </a:xfrm>
              <a:prstGeom prst="ellipse">
                <a:avLst/>
              </a:prstGeom>
              <a:gradFill flip="none" rotWithShape="1">
                <a:gsLst>
                  <a:gs pos="0">
                    <a:srgbClr val="F2F2F2"/>
                  </a:gs>
                  <a:gs pos="100000">
                    <a:srgbClr val="F2F2F2">
                      <a:alpha val="0"/>
                    </a:srgbClr>
                  </a:gs>
                </a:gsLst>
                <a:lin ang="540000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微软雅黑" panose="020B0503020204020204" pitchFamily="34" charset="-122"/>
                </a:endParaRPr>
              </a:p>
            </p:txBody>
          </p:sp>
          <p:sp>
            <p:nvSpPr>
              <p:cNvPr id="22" name="椭圆 21"/>
              <p:cNvSpPr/>
              <p:nvPr>
                <p:custDataLst>
                  <p:tags r:id="rId16"/>
                </p:custDataLst>
              </p:nvPr>
            </p:nvSpPr>
            <p:spPr>
              <a:xfrm>
                <a:off x="1911350" y="2476500"/>
                <a:ext cx="1155700" cy="1155700"/>
              </a:xfrm>
              <a:prstGeom prst="ellipse">
                <a:avLst/>
              </a:prstGeom>
              <a:solidFill>
                <a:srgbClr val="48AB9D"/>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a:cs typeface="微软雅黑" panose="020B0503020204020204" pitchFamily="34" charset="-122"/>
                </a:endParaRPr>
              </a:p>
            </p:txBody>
          </p:sp>
        </p:grpSp>
        <p:sp>
          <p:nvSpPr>
            <p:cNvPr id="23" name="文本框 22"/>
            <p:cNvSpPr txBox="1"/>
            <p:nvPr>
              <p:custDataLst>
                <p:tags r:id="rId17"/>
              </p:custDataLst>
            </p:nvPr>
          </p:nvSpPr>
          <p:spPr>
            <a:xfrm>
              <a:off x="3163" y="3019"/>
              <a:ext cx="4382" cy="438"/>
            </a:xfrm>
            <a:prstGeom prst="rect">
              <a:avLst/>
            </a:prstGeom>
            <a:solidFill>
              <a:schemeClr val="bg1"/>
            </a:solidFill>
          </p:spPr>
          <p:txBody>
            <a:bodyPr wrap="square" rtlCol="0">
              <a:spAutoFit/>
            </a:bodyPr>
            <a:p>
              <a:pPr algn="l"/>
              <a:r>
                <a:rPr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第七章</a:t>
              </a:r>
              <a:r>
                <a:rPr lang="en-US"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演讲训练	</a:t>
              </a:r>
              <a:endParaRPr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grpSp>
      <p:grpSp>
        <p:nvGrpSpPr>
          <p:cNvPr id="24" name="组合 23"/>
          <p:cNvGrpSpPr/>
          <p:nvPr>
            <p:custDataLst>
              <p:tags r:id="rId18"/>
            </p:custDataLst>
          </p:nvPr>
        </p:nvGrpSpPr>
        <p:grpSpPr>
          <a:xfrm>
            <a:off x="3143885" y="5302250"/>
            <a:ext cx="5684976" cy="826770"/>
            <a:chOff x="2133" y="2871"/>
            <a:chExt cx="5412" cy="787"/>
          </a:xfrm>
        </p:grpSpPr>
        <p:grpSp>
          <p:nvGrpSpPr>
            <p:cNvPr id="25" name="组合 24"/>
            <p:cNvGrpSpPr/>
            <p:nvPr/>
          </p:nvGrpSpPr>
          <p:grpSpPr>
            <a:xfrm rot="0">
              <a:off x="2133" y="2871"/>
              <a:ext cx="787" cy="787"/>
              <a:chOff x="1651000" y="2216150"/>
              <a:chExt cx="1676400" cy="1676400"/>
            </a:xfrm>
          </p:grpSpPr>
          <p:sp>
            <p:nvSpPr>
              <p:cNvPr id="26" name="椭圆 25"/>
              <p:cNvSpPr/>
              <p:nvPr>
                <p:custDataLst>
                  <p:tags r:id="rId19"/>
                </p:custDataLst>
              </p:nvPr>
            </p:nvSpPr>
            <p:spPr>
              <a:xfrm>
                <a:off x="1651000" y="2216150"/>
                <a:ext cx="1676400" cy="1676400"/>
              </a:xfrm>
              <a:prstGeom prst="ellipse">
                <a:avLst/>
              </a:prstGeom>
              <a:gradFill flip="none" rotWithShape="1">
                <a:gsLst>
                  <a:gs pos="0">
                    <a:srgbClr val="F2F2F2"/>
                  </a:gs>
                  <a:gs pos="100000">
                    <a:srgbClr val="F2F2F2">
                      <a:alpha val="0"/>
                    </a:srgbClr>
                  </a:gs>
                </a:gsLst>
                <a:lin ang="540000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微软雅黑" panose="020B0503020204020204" pitchFamily="34" charset="-122"/>
                </a:endParaRPr>
              </a:p>
            </p:txBody>
          </p:sp>
          <p:sp>
            <p:nvSpPr>
              <p:cNvPr id="27" name="椭圆 26"/>
              <p:cNvSpPr/>
              <p:nvPr>
                <p:custDataLst>
                  <p:tags r:id="rId20"/>
                </p:custDataLst>
              </p:nvPr>
            </p:nvSpPr>
            <p:spPr>
              <a:xfrm>
                <a:off x="1911350" y="2476500"/>
                <a:ext cx="1155700" cy="1155700"/>
              </a:xfrm>
              <a:prstGeom prst="ellipse">
                <a:avLst/>
              </a:prstGeom>
              <a:solidFill>
                <a:srgbClr val="48AB9D"/>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a:cs typeface="微软雅黑" panose="020B0503020204020204" pitchFamily="34" charset="-122"/>
                </a:endParaRPr>
              </a:p>
            </p:txBody>
          </p:sp>
        </p:grpSp>
        <p:sp>
          <p:nvSpPr>
            <p:cNvPr id="28" name="文本框 27"/>
            <p:cNvSpPr txBox="1"/>
            <p:nvPr>
              <p:custDataLst>
                <p:tags r:id="rId21"/>
              </p:custDataLst>
            </p:nvPr>
          </p:nvSpPr>
          <p:spPr>
            <a:xfrm>
              <a:off x="3163" y="3019"/>
              <a:ext cx="4382" cy="438"/>
            </a:xfrm>
            <a:prstGeom prst="rect">
              <a:avLst/>
            </a:prstGeom>
            <a:solidFill>
              <a:schemeClr val="bg1"/>
            </a:solidFill>
          </p:spPr>
          <p:txBody>
            <a:bodyPr wrap="square" rtlCol="0">
              <a:spAutoFit/>
            </a:bodyPr>
            <a:p>
              <a:pPr algn="l"/>
              <a:r>
                <a:rPr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第八章</a:t>
              </a:r>
              <a:r>
                <a:rPr lang="en-US"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辩论训练</a:t>
              </a:r>
              <a:endParaRPr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0"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一、辩论准备</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1" name="文本框 10"/>
          <p:cNvSpPr txBox="1"/>
          <p:nvPr/>
        </p:nvSpPr>
        <p:spPr>
          <a:xfrm>
            <a:off x="1118870" y="2186305"/>
            <a:ext cx="9926955" cy="3897630"/>
          </a:xfrm>
          <a:prstGeom prst="rect">
            <a:avLst/>
          </a:prstGeom>
          <a:noFill/>
        </p:spPr>
        <p:txBody>
          <a:bodyPr wrap="square" rtlCol="0">
            <a:spAutoFit/>
          </a:bodyPr>
          <a:lstStyle/>
          <a:p>
            <a:pPr indent="457200" fontAlgn="auto">
              <a:lnSpc>
                <a:spcPct val="130000"/>
              </a:lnSpc>
              <a:spcAft>
                <a:spcPts val="800"/>
              </a:spcAft>
            </a:pPr>
            <a:r>
              <a:rPr lang="zh-CN" altLang="en-US" sz="2000" b="1"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1. 严谨客观地明确命题定义</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fontAlgn="auto">
              <a:lnSpc>
                <a:spcPct val="130000"/>
              </a:lnSpc>
              <a:spcAft>
                <a:spcPts val="8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拿到辩题之后，明确辩题中的各个语素的定义是分析辩题的第一步。一个定义，即使是对己方辩题不利，也一定要严谨、客观、公正。因为一旦定义本身有错误或不客观，己方一开口就会处于被动地位，形势不容乐观。</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fontAlgn="auto">
              <a:lnSpc>
                <a:spcPct val="130000"/>
              </a:lnSpc>
              <a:spcAft>
                <a:spcPts val="8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明确定义的权威参考书是《辞海》《现代汉语大词典》等，也可以有选择地参考网络和其他参考资料。定义可以直接引用参考资料，也可以由辩手自行组织语言。例如，辩题“温饱是不是谈道德的必要条件”，需要界定的概念是“温饱”“谈”“道德”“必要条件”。又如，辩题“大学生打工弊大于利”，这时就要界定何为“大学生”“打工”。</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0" name="矩形: 圆角 9"/>
          <p:cNvSpPr/>
          <p:nvPr/>
        </p:nvSpPr>
        <p:spPr>
          <a:xfrm>
            <a:off x="1309370" y="1421130"/>
            <a:ext cx="1518285" cy="542925"/>
          </a:xfrm>
          <a:prstGeom prst="round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p>
            <a:pPr algn="l">
              <a:lnSpc>
                <a:spcPct val="100000"/>
              </a:lnSpc>
            </a:pP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（一）审题</a:t>
            </a:r>
            <a:endPar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11"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一、辩论准备</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1" name="文本框 10"/>
          <p:cNvSpPr txBox="1"/>
          <p:nvPr/>
        </p:nvSpPr>
        <p:spPr>
          <a:xfrm>
            <a:off x="1118870" y="1623060"/>
            <a:ext cx="9926955" cy="3897630"/>
          </a:xfrm>
          <a:prstGeom prst="rect">
            <a:avLst/>
          </a:prstGeom>
          <a:noFill/>
        </p:spPr>
        <p:txBody>
          <a:bodyPr wrap="square" rtlCol="0">
            <a:spAutoFit/>
          </a:bodyPr>
          <a:lstStyle/>
          <a:p>
            <a:pPr indent="457200" fontAlgn="auto">
              <a:lnSpc>
                <a:spcPct val="130000"/>
              </a:lnSpc>
              <a:spcAft>
                <a:spcPts val="800"/>
              </a:spcAft>
            </a:pPr>
            <a:r>
              <a:rPr lang="zh-CN" altLang="en-US" sz="2000" b="1"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2. 准确认定辩题的核心概念，找到正反方差异点，把握己方中心点</a:t>
            </a:r>
            <a:endParaRPr lang="zh-CN" altLang="en-US" sz="2000" b="1"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fontAlgn="auto">
              <a:lnSpc>
                <a:spcPct val="130000"/>
              </a:lnSpc>
              <a:spcAft>
                <a:spcPts val="8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认定核心概念实际上就是划分辩题范围的过程，辩方可以运用解释关键词、分析辩题逻辑结构、找准辩题切入角度等方法，把命题核心概念牢牢把握在己方手上。通过对辩题关键词的定义，从而确定命题定义之后，辩方需要仔细推敲，找出对己方最有利的解释，分析对方命题中的漏洞，以便准确认定辩题的核心概念。</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fontAlgn="auto">
              <a:lnSpc>
                <a:spcPct val="130000"/>
              </a:lnSpc>
              <a:spcAft>
                <a:spcPts val="8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一个辩题，围绕正、反方立场，可以有多种理解。这就需要在确定己方立场时不仅要分析出己方论证的各种思路，还要分析出对方可能出现的各种思路，尽可能地把双方思路都逐一考虑，并设计应付对策。针对对方可能出现的思路，在己方可以选择的各种思路中找出对己方观点论证最有利、例证材料最丰富的思路。</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11"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一、辩论准备</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1" name="文本框 10"/>
          <p:cNvSpPr txBox="1"/>
          <p:nvPr/>
        </p:nvSpPr>
        <p:spPr>
          <a:xfrm>
            <a:off x="1118870" y="1623060"/>
            <a:ext cx="9926955" cy="3291840"/>
          </a:xfrm>
          <a:prstGeom prst="rect">
            <a:avLst/>
          </a:prstGeom>
          <a:noFill/>
        </p:spPr>
        <p:txBody>
          <a:bodyPr wrap="square" rtlCol="0">
            <a:spAutoFit/>
          </a:bodyPr>
          <a:lstStyle/>
          <a:p>
            <a:pPr indent="457200" fontAlgn="auto">
              <a:lnSpc>
                <a:spcPct val="130000"/>
              </a:lnSpc>
              <a:spcAft>
                <a:spcPts val="8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因此，在确定辩题的核心概念时，不仅要确定己方对辩题的理解，还要限制对方对辩题的理解，明确指出对方应论证的内容。例如，面对“温饱是不是谈道德的必要条件”的辩题，正方的题解是“我们不能脱离温饱而空谈道德”，也就是说，能否实现个人或者众人的温饱，是判断一种道德是否完美可行的最起码的前提性的必要条件。在这里，“温饱”是人最基本的衣食需要，而“谈道德”是指“推行道德”。巧妙的是，正方把原来看似“有吃有穿才能推行道德”的这样一个十分脆弱的命题，在不经意之间转换成了“能否实现温饱是判断道德标准是否完美可行的最低的必要条件”这样一个几乎坚不可摧的命题，为接下来的辩论创造了良好的条件。</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11"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一、辩论准备</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1" name="文本框 10"/>
          <p:cNvSpPr txBox="1"/>
          <p:nvPr/>
        </p:nvSpPr>
        <p:spPr>
          <a:xfrm>
            <a:off x="1118870" y="2186305"/>
            <a:ext cx="9926955" cy="3096895"/>
          </a:xfrm>
          <a:prstGeom prst="rect">
            <a:avLst/>
          </a:prstGeom>
          <a:noFill/>
        </p:spPr>
        <p:txBody>
          <a:bodyPr wrap="square" rtlCol="0">
            <a:spAutoFit/>
          </a:bodyPr>
          <a:lstStyle/>
          <a:p>
            <a:pPr indent="457200" fontAlgn="auto">
              <a:lnSpc>
                <a:spcPct val="130000"/>
              </a:lnSpc>
              <a:spcAft>
                <a:spcPts val="8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审题完成之后就要立论。立论就是针对辩题，直接提出己方的见解和主张，阐明理由，表明态度。立论是辩论的开篇。立论既要观点新颖，别具一格，又要选择逻辑性强，不易受攻击的立场。</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fontAlgn="auto">
              <a:lnSpc>
                <a:spcPct val="130000"/>
              </a:lnSpc>
              <a:spcAft>
                <a:spcPts val="8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立论的过程，需要通过概念、判断、推理等逻辑思维形式，对辩题进行分析和综合；然后通过摆事实、讲道理，从正面直接证明自己的主张。</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fontAlgn="auto">
              <a:lnSpc>
                <a:spcPct val="130000"/>
              </a:lnSpc>
              <a:spcAft>
                <a:spcPts val="8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辩论中反方的立论一般是建立在对正方论点的“破”的基础之上的，“先破后立”或“边破边立”都是反方立论的方式。</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0" name="矩形: 圆角 9"/>
          <p:cNvSpPr/>
          <p:nvPr/>
        </p:nvSpPr>
        <p:spPr>
          <a:xfrm>
            <a:off x="1309370" y="1421130"/>
            <a:ext cx="1518285" cy="542925"/>
          </a:xfrm>
          <a:prstGeom prst="round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p>
            <a:pPr algn="l">
              <a:lnSpc>
                <a:spcPct val="100000"/>
              </a:lnSpc>
            </a:pP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（二）立论</a:t>
            </a:r>
            <a:endPar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11"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一、辩论准备</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1" name="文本框 10"/>
          <p:cNvSpPr txBox="1"/>
          <p:nvPr/>
        </p:nvSpPr>
        <p:spPr>
          <a:xfrm>
            <a:off x="1118870" y="1623060"/>
            <a:ext cx="9926955" cy="3096895"/>
          </a:xfrm>
          <a:prstGeom prst="rect">
            <a:avLst/>
          </a:prstGeom>
          <a:noFill/>
        </p:spPr>
        <p:txBody>
          <a:bodyPr wrap="square" rtlCol="0">
            <a:spAutoFit/>
          </a:bodyPr>
          <a:lstStyle/>
          <a:p>
            <a:pPr indent="457200" fontAlgn="auto">
              <a:lnSpc>
                <a:spcPct val="130000"/>
              </a:lnSpc>
              <a:spcAft>
                <a:spcPts val="8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立论不仅是“晓之以理”，摆出己方观点，更是“动之以情”，通过对己方观点的全面阐述达到“先声夺人”的气势，利用系统而清晰的逻辑分析博得评委和观众的良好印象，产生共鸣。</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fontAlgn="auto">
              <a:lnSpc>
                <a:spcPct val="130000"/>
              </a:lnSpc>
              <a:spcAft>
                <a:spcPts val="8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立论的内容主要包括：</a:t>
            </a:r>
            <a:r>
              <a:rPr lang="zh-CN" altLang="en-US" sz="2000" b="1"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设计开场白，引出辩题；阐述观点，确定范围；逐层分析，巧妙合围；总结升华，凸显激情。</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fontAlgn="auto">
              <a:lnSpc>
                <a:spcPct val="130000"/>
              </a:lnSpc>
              <a:spcAft>
                <a:spcPts val="8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立论的语言要严密，脉络要清晰，观点要黑白分明。常用“是—不是”“能—不能”“有利于—不利于”等词语，不留“平衡”或“过渡”地带。</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11"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一、辩论准备</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1" name="文本框 10"/>
          <p:cNvSpPr txBox="1"/>
          <p:nvPr/>
        </p:nvSpPr>
        <p:spPr>
          <a:xfrm>
            <a:off x="1118870" y="2186305"/>
            <a:ext cx="9926955" cy="3497580"/>
          </a:xfrm>
          <a:prstGeom prst="rect">
            <a:avLst/>
          </a:prstGeom>
          <a:noFill/>
        </p:spPr>
        <p:txBody>
          <a:bodyPr wrap="square" rtlCol="0">
            <a:spAutoFit/>
          </a:bodyPr>
          <a:lstStyle/>
          <a:p>
            <a:pPr indent="457200" fontAlgn="auto">
              <a:lnSpc>
                <a:spcPct val="130000"/>
              </a:lnSpc>
              <a:spcAft>
                <a:spcPts val="800"/>
              </a:spcAft>
            </a:pPr>
            <a:r>
              <a:rPr lang="zh-CN" altLang="en-US" sz="2000" b="1"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1. 引经据典，深入浅出</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fontAlgn="auto">
              <a:lnSpc>
                <a:spcPct val="130000"/>
              </a:lnSpc>
              <a:spcAft>
                <a:spcPts val="8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东西方文化中保存下来的</a:t>
            </a:r>
            <a:r>
              <a:rPr lang="zh-CN" altLang="en-US" sz="2000" b="1"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警句箴言、民谣俗谚、成语典故、诗词曲赋、名人逸事</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等经历了时间的考验，已获得历史的证明和社会的认同，如果能巧妙地借来表达严谨复杂的理论问题，会得到事半功倍的效果。</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fontAlgn="auto">
              <a:lnSpc>
                <a:spcPct val="130000"/>
              </a:lnSpc>
              <a:spcAft>
                <a:spcPts val="800"/>
              </a:spcAft>
            </a:pPr>
            <a:r>
              <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rPr>
              <a:t>在某年国际大专辩论赛决赛上，正方首都师范大学一辩论述“真理越辩越明”时说道：“我们热爱真理，敬仰真理，正如亚里士多德所说的‘吾爱吾师，吾更爱真理’……俗话说，鼓不敲不响，理不辩不明。人们在长期追求真理的过程中正是认识到了真理越辩越明的道理。</a:t>
            </a:r>
            <a:endPar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p:txBody>
      </p:sp>
      <p:sp>
        <p:nvSpPr>
          <p:cNvPr id="10" name="矩形: 圆角 9"/>
          <p:cNvSpPr/>
          <p:nvPr/>
        </p:nvSpPr>
        <p:spPr>
          <a:xfrm>
            <a:off x="1309370" y="1421130"/>
            <a:ext cx="1998980" cy="542925"/>
          </a:xfrm>
          <a:prstGeom prst="round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p>
            <a:pPr algn="l">
              <a:lnSpc>
                <a:spcPct val="100000"/>
              </a:lnSpc>
            </a:pP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（三）准备辩词</a:t>
            </a:r>
            <a:endPar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11"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一、辩论准备</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1" name="文本框 10"/>
          <p:cNvSpPr txBox="1"/>
          <p:nvPr/>
        </p:nvSpPr>
        <p:spPr>
          <a:xfrm>
            <a:off x="1118870" y="1614170"/>
            <a:ext cx="9926955" cy="3291840"/>
          </a:xfrm>
          <a:prstGeom prst="rect">
            <a:avLst/>
          </a:prstGeom>
          <a:noFill/>
        </p:spPr>
        <p:txBody>
          <a:bodyPr wrap="square" rtlCol="0">
            <a:spAutoFit/>
          </a:bodyPr>
          <a:lstStyle/>
          <a:p>
            <a:pPr indent="457200" fontAlgn="auto">
              <a:lnSpc>
                <a:spcPct val="130000"/>
              </a:lnSpc>
              <a:spcAft>
                <a:spcPts val="800"/>
              </a:spcAft>
            </a:pPr>
            <a:r>
              <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rPr>
              <a:t>在另一年国际大专辩论赛上反方四辩就“美是主观感受”表达的一番论述更是赢得了热烈的掌声：请问对方辩友，（举着一枝玫瑰花）您告诉我，在大家的眼中，这是不是同一枝花，但在大家的心中是不是有不同的美的评价？伤心的人会说：“感时花溅泪”；而高兴的人会说“花儿对我笑”；憔悴的人会说“人比黄花瘦”；而有个欣喜的人会说“人面桃花相映红”；有人说花是有情的，所谓“落红不是无情物，化作春泥更护花”；有人说花很无情，“癫狂柳絮随风舞，轻薄桃花逐水流”。原因是什么？“年年岁岁花相似，岁岁年年人不同”，在客观上“花自飘零水自流”，使我们的主观“一种相思，两处闲愁”。谢谢！</a:t>
            </a:r>
            <a:endPar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11"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一、辩论准备</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1" name="文本框 10"/>
          <p:cNvSpPr txBox="1"/>
          <p:nvPr/>
        </p:nvSpPr>
        <p:spPr>
          <a:xfrm>
            <a:off x="1118870" y="1431925"/>
            <a:ext cx="9926955" cy="4697730"/>
          </a:xfrm>
          <a:prstGeom prst="rect">
            <a:avLst/>
          </a:prstGeom>
          <a:noFill/>
        </p:spPr>
        <p:txBody>
          <a:bodyPr wrap="square" rtlCol="0">
            <a:spAutoFit/>
          </a:bodyPr>
          <a:lstStyle/>
          <a:p>
            <a:pPr indent="457200" fontAlgn="auto">
              <a:lnSpc>
                <a:spcPct val="130000"/>
              </a:lnSpc>
              <a:spcAft>
                <a:spcPts val="800"/>
              </a:spcAft>
            </a:pPr>
            <a:r>
              <a:rPr lang="zh-CN" altLang="en-US" sz="2000" b="1"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2. 建立严密的逻辑体系</a:t>
            </a:r>
            <a:endParaRPr lang="zh-CN" altLang="en-US" sz="2000" b="1"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fontAlgn="auto">
              <a:lnSpc>
                <a:spcPct val="130000"/>
              </a:lnSpc>
              <a:spcAft>
                <a:spcPts val="8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辩词常以“第一，……第二，……第三，……”“我方将从 ××、××、×× 三方面来阐述我方观点”等层次分明的结构摆明论点，既能让观点明确，逻辑严密，立论可靠，更能以咄咄逼人之势占得先机。</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fontAlgn="auto">
              <a:lnSpc>
                <a:spcPct val="130000"/>
              </a:lnSpc>
              <a:spcAft>
                <a:spcPts val="8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这种严密的逻辑体系一般通过辩论的开篇陈词和总结陈词中呈现。例如，在第一届国际大专辩论赛决赛中反方四辩就“人性本恶”总结陈词道：“第一，只有认识人性本恶，才能正视历史和现实……第二，只有认识人性本恶，才能重视道德、法律教化的作用，才能重视人类文明引导的结果，培养健全而又向上的人格……第三，只有认识人性本恶，才能调动一切社会教化的手段来扬善避恶……”正是这严谨的逻辑思维，被评价为“好像行云流水”，在结论方面“缝隙不留，圆而不滑”，四辩蒋昌建也因辞锋锐利、反应敏捷而被评为最佳辩手。</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11"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一、辩论准备</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1" name="文本框 10"/>
          <p:cNvSpPr txBox="1"/>
          <p:nvPr/>
        </p:nvSpPr>
        <p:spPr>
          <a:xfrm>
            <a:off x="1118870" y="1431925"/>
            <a:ext cx="9926955" cy="3199765"/>
          </a:xfrm>
          <a:prstGeom prst="rect">
            <a:avLst/>
          </a:prstGeom>
          <a:noFill/>
        </p:spPr>
        <p:txBody>
          <a:bodyPr wrap="square" rtlCol="0">
            <a:spAutoFit/>
          </a:bodyPr>
          <a:lstStyle/>
          <a:p>
            <a:pPr indent="457200" fontAlgn="auto">
              <a:lnSpc>
                <a:spcPct val="130000"/>
              </a:lnSpc>
              <a:spcAft>
                <a:spcPts val="800"/>
              </a:spcAft>
            </a:pPr>
            <a:r>
              <a:rPr lang="zh-CN" altLang="en-US" sz="2000" b="1"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3. 多用假设句、反问句、排比句</a:t>
            </a:r>
            <a:endParaRPr lang="zh-CN" altLang="en-US" sz="2000" b="1"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fontAlgn="auto">
              <a:lnSpc>
                <a:spcPct val="130000"/>
              </a:lnSpc>
              <a:spcAft>
                <a:spcPts val="8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假设对方观点正确，再用一些事实进行论证，推出结论的不成立，从而确定假设的不成立。</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fontAlgn="auto">
              <a:lnSpc>
                <a:spcPct val="130000"/>
              </a:lnSpc>
              <a:spcAft>
                <a:spcPts val="8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向对方提问，对其设下陷阱，用问题层层逼问，“诱敌”深入后，在已设埋伏中反击对方。</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fontAlgn="auto">
              <a:lnSpc>
                <a:spcPct val="130000"/>
              </a:lnSpc>
              <a:spcAft>
                <a:spcPts val="8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排比句说来朗朗上口，节奏和谐，激情澎湃，层次清楚，能形成一股强大的力量，增强语言气势和论证效果。</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11"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一、辩论准备</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1" name="文本框 10"/>
          <p:cNvSpPr txBox="1"/>
          <p:nvPr/>
        </p:nvSpPr>
        <p:spPr>
          <a:xfrm>
            <a:off x="1118870" y="1431925"/>
            <a:ext cx="9926955" cy="2194560"/>
          </a:xfrm>
          <a:prstGeom prst="rect">
            <a:avLst/>
          </a:prstGeom>
          <a:noFill/>
        </p:spPr>
        <p:txBody>
          <a:bodyPr wrap="square" rtlCol="0">
            <a:spAutoFit/>
          </a:bodyPr>
          <a:lstStyle/>
          <a:p>
            <a:pPr indent="457200" fontAlgn="auto">
              <a:lnSpc>
                <a:spcPct val="130000"/>
              </a:lnSpc>
              <a:spcAft>
                <a:spcPts val="800"/>
              </a:spcAft>
            </a:pPr>
            <a:r>
              <a:rPr lang="zh-CN" altLang="en-US" sz="2000" b="1"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4. 用事实说话</a:t>
            </a:r>
            <a:endParaRPr lang="zh-CN" altLang="en-US" sz="2000" b="1"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fontAlgn="auto">
              <a:lnSpc>
                <a:spcPct val="130000"/>
              </a:lnSpc>
              <a:spcAft>
                <a:spcPts val="8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辩词要讲究精确性，除了用词准确、语清意明之外，用事实说话也是严密性的一种表现。用事实说话即用确凿的统计数字，用具有时效性的事件来说服人。引用的数字一定要准确无误，即使是估计的数字，也要有可靠的根据并力求近似。所举的事例要有代表性、具体化，能直接为论点服务。</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11"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矩形: 圆角 31"/>
          <p:cNvSpPr/>
          <p:nvPr/>
        </p:nvSpPr>
        <p:spPr>
          <a:xfrm>
            <a:off x="647700" y="1231900"/>
            <a:ext cx="10896600" cy="5089979"/>
          </a:xfrm>
          <a:prstGeom prst="roundRect">
            <a:avLst>
              <a:gd name="adj" fmla="val 13367"/>
            </a:avLst>
          </a:prstGeom>
          <a:solidFill>
            <a:schemeClr val="bg1"/>
          </a:solidFill>
          <a:ln>
            <a:solidFill>
              <a:srgbClr val="9C7411"/>
            </a:solidFill>
          </a:ln>
          <a:effectLst>
            <a:outerShdw blurRad="393700" algn="ctr" rotWithShape="0">
              <a:schemeClr val="bg2">
                <a:lumMod val="50000"/>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2" name="矩形: 圆角 21"/>
          <p:cNvSpPr/>
          <p:nvPr/>
        </p:nvSpPr>
        <p:spPr>
          <a:xfrm>
            <a:off x="3000058" y="2472055"/>
            <a:ext cx="2292985" cy="929005"/>
          </a:xfrm>
          <a:prstGeom prst="roundRect">
            <a:avLst>
              <a:gd name="adj" fmla="val 50000"/>
            </a:avLst>
          </a:prstGeom>
          <a:solidFill>
            <a:srgbClr val="7030A0"/>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a:latin typeface="微软雅黑" panose="020B0503020204020204" pitchFamily="34" charset="-122"/>
                <a:ea typeface="微软雅黑" panose="020B0503020204020204" pitchFamily="34" charset="-122"/>
                <a:cs typeface="微软雅黑" panose="020B0503020204020204" pitchFamily="34" charset="-122"/>
              </a:rPr>
              <a:t>第八章</a:t>
            </a:r>
            <a:endParaRPr lang="zh-CN" altLang="en-US" sz="2800" b="1">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6" name="文本框 15"/>
          <p:cNvSpPr txBox="1"/>
          <p:nvPr/>
        </p:nvSpPr>
        <p:spPr>
          <a:xfrm>
            <a:off x="1581785" y="3664585"/>
            <a:ext cx="5130800" cy="922020"/>
          </a:xfrm>
          <a:prstGeom prst="rect">
            <a:avLst/>
          </a:prstGeom>
          <a:noFill/>
        </p:spPr>
        <p:txBody>
          <a:bodyPr wrap="square">
            <a:spAutoFit/>
          </a:bodyPr>
          <a:lstStyle/>
          <a:p>
            <a:pPr algn="ctr"/>
            <a:r>
              <a:rPr sz="5400" b="1">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辩论训练</a:t>
            </a:r>
            <a:endParaRPr sz="5400" b="1">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55" name="任意多边形: 形状 54"/>
          <p:cNvSpPr/>
          <p:nvPr/>
        </p:nvSpPr>
        <p:spPr>
          <a:xfrm rot="16200000">
            <a:off x="1453141" y="1708854"/>
            <a:ext cx="439081" cy="903891"/>
          </a:xfrm>
          <a:custGeom>
            <a:avLst/>
            <a:gdLst>
              <a:gd name="connsiteX0" fmla="*/ 452944 w 477264"/>
              <a:gd name="connsiteY0" fmla="*/ 933858 h 982498"/>
              <a:gd name="connsiteX1" fmla="*/ 477264 w 477264"/>
              <a:gd name="connsiteY1" fmla="*/ 958178 h 982498"/>
              <a:gd name="connsiteX2" fmla="*/ 452944 w 477264"/>
              <a:gd name="connsiteY2" fmla="*/ 982498 h 982498"/>
              <a:gd name="connsiteX3" fmla="*/ 428624 w 477264"/>
              <a:gd name="connsiteY3" fmla="*/ 958178 h 982498"/>
              <a:gd name="connsiteX4" fmla="*/ 452944 w 477264"/>
              <a:gd name="connsiteY4" fmla="*/ 933858 h 982498"/>
              <a:gd name="connsiteX5" fmla="*/ 345788 w 477264"/>
              <a:gd name="connsiteY5" fmla="*/ 933858 h 982498"/>
              <a:gd name="connsiteX6" fmla="*/ 370108 w 477264"/>
              <a:gd name="connsiteY6" fmla="*/ 958178 h 982498"/>
              <a:gd name="connsiteX7" fmla="*/ 345788 w 477264"/>
              <a:gd name="connsiteY7" fmla="*/ 982498 h 982498"/>
              <a:gd name="connsiteX8" fmla="*/ 321468 w 477264"/>
              <a:gd name="connsiteY8" fmla="*/ 958178 h 982498"/>
              <a:gd name="connsiteX9" fmla="*/ 345788 w 477264"/>
              <a:gd name="connsiteY9" fmla="*/ 933858 h 982498"/>
              <a:gd name="connsiteX10" fmla="*/ 238632 w 477264"/>
              <a:gd name="connsiteY10" fmla="*/ 933858 h 982498"/>
              <a:gd name="connsiteX11" fmla="*/ 262952 w 477264"/>
              <a:gd name="connsiteY11" fmla="*/ 958178 h 982498"/>
              <a:gd name="connsiteX12" fmla="*/ 238632 w 477264"/>
              <a:gd name="connsiteY12" fmla="*/ 982498 h 982498"/>
              <a:gd name="connsiteX13" fmla="*/ 214312 w 477264"/>
              <a:gd name="connsiteY13" fmla="*/ 958178 h 982498"/>
              <a:gd name="connsiteX14" fmla="*/ 238632 w 477264"/>
              <a:gd name="connsiteY14" fmla="*/ 933858 h 982498"/>
              <a:gd name="connsiteX15" fmla="*/ 131476 w 477264"/>
              <a:gd name="connsiteY15" fmla="*/ 933858 h 982498"/>
              <a:gd name="connsiteX16" fmla="*/ 155796 w 477264"/>
              <a:gd name="connsiteY16" fmla="*/ 958178 h 982498"/>
              <a:gd name="connsiteX17" fmla="*/ 131476 w 477264"/>
              <a:gd name="connsiteY17" fmla="*/ 982498 h 982498"/>
              <a:gd name="connsiteX18" fmla="*/ 107156 w 477264"/>
              <a:gd name="connsiteY18" fmla="*/ 958178 h 982498"/>
              <a:gd name="connsiteX19" fmla="*/ 131476 w 477264"/>
              <a:gd name="connsiteY19" fmla="*/ 933858 h 982498"/>
              <a:gd name="connsiteX20" fmla="*/ 24320 w 477264"/>
              <a:gd name="connsiteY20" fmla="*/ 933858 h 982498"/>
              <a:gd name="connsiteX21" fmla="*/ 48640 w 477264"/>
              <a:gd name="connsiteY21" fmla="*/ 958178 h 982498"/>
              <a:gd name="connsiteX22" fmla="*/ 24320 w 477264"/>
              <a:gd name="connsiteY22" fmla="*/ 982498 h 982498"/>
              <a:gd name="connsiteX23" fmla="*/ 0 w 477264"/>
              <a:gd name="connsiteY23" fmla="*/ 958178 h 982498"/>
              <a:gd name="connsiteX24" fmla="*/ 24320 w 477264"/>
              <a:gd name="connsiteY24" fmla="*/ 933858 h 982498"/>
              <a:gd name="connsiteX25" fmla="*/ 452944 w 477264"/>
              <a:gd name="connsiteY25" fmla="*/ 778215 h 982498"/>
              <a:gd name="connsiteX26" fmla="*/ 477264 w 477264"/>
              <a:gd name="connsiteY26" fmla="*/ 802535 h 982498"/>
              <a:gd name="connsiteX27" fmla="*/ 452944 w 477264"/>
              <a:gd name="connsiteY27" fmla="*/ 826855 h 982498"/>
              <a:gd name="connsiteX28" fmla="*/ 428624 w 477264"/>
              <a:gd name="connsiteY28" fmla="*/ 802535 h 982498"/>
              <a:gd name="connsiteX29" fmla="*/ 452944 w 477264"/>
              <a:gd name="connsiteY29" fmla="*/ 778215 h 982498"/>
              <a:gd name="connsiteX30" fmla="*/ 345788 w 477264"/>
              <a:gd name="connsiteY30" fmla="*/ 778215 h 982498"/>
              <a:gd name="connsiteX31" fmla="*/ 370108 w 477264"/>
              <a:gd name="connsiteY31" fmla="*/ 802535 h 982498"/>
              <a:gd name="connsiteX32" fmla="*/ 345788 w 477264"/>
              <a:gd name="connsiteY32" fmla="*/ 826855 h 982498"/>
              <a:gd name="connsiteX33" fmla="*/ 321468 w 477264"/>
              <a:gd name="connsiteY33" fmla="*/ 802535 h 982498"/>
              <a:gd name="connsiteX34" fmla="*/ 345788 w 477264"/>
              <a:gd name="connsiteY34" fmla="*/ 778215 h 982498"/>
              <a:gd name="connsiteX35" fmla="*/ 238632 w 477264"/>
              <a:gd name="connsiteY35" fmla="*/ 778215 h 982498"/>
              <a:gd name="connsiteX36" fmla="*/ 262952 w 477264"/>
              <a:gd name="connsiteY36" fmla="*/ 802535 h 982498"/>
              <a:gd name="connsiteX37" fmla="*/ 238632 w 477264"/>
              <a:gd name="connsiteY37" fmla="*/ 826855 h 982498"/>
              <a:gd name="connsiteX38" fmla="*/ 214312 w 477264"/>
              <a:gd name="connsiteY38" fmla="*/ 802535 h 982498"/>
              <a:gd name="connsiteX39" fmla="*/ 238632 w 477264"/>
              <a:gd name="connsiteY39" fmla="*/ 778215 h 982498"/>
              <a:gd name="connsiteX40" fmla="*/ 131476 w 477264"/>
              <a:gd name="connsiteY40" fmla="*/ 778215 h 982498"/>
              <a:gd name="connsiteX41" fmla="*/ 155796 w 477264"/>
              <a:gd name="connsiteY41" fmla="*/ 802535 h 982498"/>
              <a:gd name="connsiteX42" fmla="*/ 131476 w 477264"/>
              <a:gd name="connsiteY42" fmla="*/ 826855 h 982498"/>
              <a:gd name="connsiteX43" fmla="*/ 107156 w 477264"/>
              <a:gd name="connsiteY43" fmla="*/ 802535 h 982498"/>
              <a:gd name="connsiteX44" fmla="*/ 131476 w 477264"/>
              <a:gd name="connsiteY44" fmla="*/ 778215 h 982498"/>
              <a:gd name="connsiteX45" fmla="*/ 24320 w 477264"/>
              <a:gd name="connsiteY45" fmla="*/ 778215 h 982498"/>
              <a:gd name="connsiteX46" fmla="*/ 48640 w 477264"/>
              <a:gd name="connsiteY46" fmla="*/ 802535 h 982498"/>
              <a:gd name="connsiteX47" fmla="*/ 24320 w 477264"/>
              <a:gd name="connsiteY47" fmla="*/ 826855 h 982498"/>
              <a:gd name="connsiteX48" fmla="*/ 0 w 477264"/>
              <a:gd name="connsiteY48" fmla="*/ 802535 h 982498"/>
              <a:gd name="connsiteX49" fmla="*/ 24320 w 477264"/>
              <a:gd name="connsiteY49" fmla="*/ 778215 h 982498"/>
              <a:gd name="connsiteX50" fmla="*/ 452944 w 477264"/>
              <a:gd name="connsiteY50" fmla="*/ 622572 h 982498"/>
              <a:gd name="connsiteX51" fmla="*/ 477264 w 477264"/>
              <a:gd name="connsiteY51" fmla="*/ 646892 h 982498"/>
              <a:gd name="connsiteX52" fmla="*/ 452944 w 477264"/>
              <a:gd name="connsiteY52" fmla="*/ 671212 h 982498"/>
              <a:gd name="connsiteX53" fmla="*/ 428624 w 477264"/>
              <a:gd name="connsiteY53" fmla="*/ 646892 h 982498"/>
              <a:gd name="connsiteX54" fmla="*/ 452944 w 477264"/>
              <a:gd name="connsiteY54" fmla="*/ 622572 h 982498"/>
              <a:gd name="connsiteX55" fmla="*/ 345788 w 477264"/>
              <a:gd name="connsiteY55" fmla="*/ 622572 h 982498"/>
              <a:gd name="connsiteX56" fmla="*/ 370108 w 477264"/>
              <a:gd name="connsiteY56" fmla="*/ 646892 h 982498"/>
              <a:gd name="connsiteX57" fmla="*/ 345788 w 477264"/>
              <a:gd name="connsiteY57" fmla="*/ 671212 h 982498"/>
              <a:gd name="connsiteX58" fmla="*/ 321468 w 477264"/>
              <a:gd name="connsiteY58" fmla="*/ 646892 h 982498"/>
              <a:gd name="connsiteX59" fmla="*/ 345788 w 477264"/>
              <a:gd name="connsiteY59" fmla="*/ 622572 h 982498"/>
              <a:gd name="connsiteX60" fmla="*/ 238632 w 477264"/>
              <a:gd name="connsiteY60" fmla="*/ 622572 h 982498"/>
              <a:gd name="connsiteX61" fmla="*/ 262952 w 477264"/>
              <a:gd name="connsiteY61" fmla="*/ 646892 h 982498"/>
              <a:gd name="connsiteX62" fmla="*/ 238632 w 477264"/>
              <a:gd name="connsiteY62" fmla="*/ 671212 h 982498"/>
              <a:gd name="connsiteX63" fmla="*/ 214312 w 477264"/>
              <a:gd name="connsiteY63" fmla="*/ 646892 h 982498"/>
              <a:gd name="connsiteX64" fmla="*/ 238632 w 477264"/>
              <a:gd name="connsiteY64" fmla="*/ 622572 h 982498"/>
              <a:gd name="connsiteX65" fmla="*/ 131476 w 477264"/>
              <a:gd name="connsiteY65" fmla="*/ 622572 h 982498"/>
              <a:gd name="connsiteX66" fmla="*/ 155796 w 477264"/>
              <a:gd name="connsiteY66" fmla="*/ 646892 h 982498"/>
              <a:gd name="connsiteX67" fmla="*/ 131476 w 477264"/>
              <a:gd name="connsiteY67" fmla="*/ 671212 h 982498"/>
              <a:gd name="connsiteX68" fmla="*/ 107156 w 477264"/>
              <a:gd name="connsiteY68" fmla="*/ 646892 h 982498"/>
              <a:gd name="connsiteX69" fmla="*/ 131476 w 477264"/>
              <a:gd name="connsiteY69" fmla="*/ 622572 h 982498"/>
              <a:gd name="connsiteX70" fmla="*/ 24320 w 477264"/>
              <a:gd name="connsiteY70" fmla="*/ 622572 h 982498"/>
              <a:gd name="connsiteX71" fmla="*/ 48640 w 477264"/>
              <a:gd name="connsiteY71" fmla="*/ 646892 h 982498"/>
              <a:gd name="connsiteX72" fmla="*/ 24320 w 477264"/>
              <a:gd name="connsiteY72" fmla="*/ 671212 h 982498"/>
              <a:gd name="connsiteX73" fmla="*/ 0 w 477264"/>
              <a:gd name="connsiteY73" fmla="*/ 646892 h 982498"/>
              <a:gd name="connsiteX74" fmla="*/ 24320 w 477264"/>
              <a:gd name="connsiteY74" fmla="*/ 622572 h 982498"/>
              <a:gd name="connsiteX75" fmla="*/ 24320 w 477264"/>
              <a:gd name="connsiteY75" fmla="*/ 466929 h 982498"/>
              <a:gd name="connsiteX76" fmla="*/ 48640 w 477264"/>
              <a:gd name="connsiteY76" fmla="*/ 491249 h 982498"/>
              <a:gd name="connsiteX77" fmla="*/ 24320 w 477264"/>
              <a:gd name="connsiteY77" fmla="*/ 515569 h 982498"/>
              <a:gd name="connsiteX78" fmla="*/ 0 w 477264"/>
              <a:gd name="connsiteY78" fmla="*/ 491249 h 982498"/>
              <a:gd name="connsiteX79" fmla="*/ 24320 w 477264"/>
              <a:gd name="connsiteY79" fmla="*/ 466929 h 982498"/>
              <a:gd name="connsiteX80" fmla="*/ 131476 w 477264"/>
              <a:gd name="connsiteY80" fmla="*/ 466929 h 982498"/>
              <a:gd name="connsiteX81" fmla="*/ 155796 w 477264"/>
              <a:gd name="connsiteY81" fmla="*/ 491249 h 982498"/>
              <a:gd name="connsiteX82" fmla="*/ 131476 w 477264"/>
              <a:gd name="connsiteY82" fmla="*/ 515569 h 982498"/>
              <a:gd name="connsiteX83" fmla="*/ 107156 w 477264"/>
              <a:gd name="connsiteY83" fmla="*/ 491249 h 982498"/>
              <a:gd name="connsiteX84" fmla="*/ 131476 w 477264"/>
              <a:gd name="connsiteY84" fmla="*/ 466929 h 982498"/>
              <a:gd name="connsiteX85" fmla="*/ 238632 w 477264"/>
              <a:gd name="connsiteY85" fmla="*/ 466929 h 982498"/>
              <a:gd name="connsiteX86" fmla="*/ 262952 w 477264"/>
              <a:gd name="connsiteY86" fmla="*/ 491249 h 982498"/>
              <a:gd name="connsiteX87" fmla="*/ 238632 w 477264"/>
              <a:gd name="connsiteY87" fmla="*/ 515569 h 982498"/>
              <a:gd name="connsiteX88" fmla="*/ 214312 w 477264"/>
              <a:gd name="connsiteY88" fmla="*/ 491249 h 982498"/>
              <a:gd name="connsiteX89" fmla="*/ 238632 w 477264"/>
              <a:gd name="connsiteY89" fmla="*/ 466929 h 982498"/>
              <a:gd name="connsiteX90" fmla="*/ 345788 w 477264"/>
              <a:gd name="connsiteY90" fmla="*/ 466929 h 982498"/>
              <a:gd name="connsiteX91" fmla="*/ 370108 w 477264"/>
              <a:gd name="connsiteY91" fmla="*/ 491249 h 982498"/>
              <a:gd name="connsiteX92" fmla="*/ 345788 w 477264"/>
              <a:gd name="connsiteY92" fmla="*/ 515569 h 982498"/>
              <a:gd name="connsiteX93" fmla="*/ 321468 w 477264"/>
              <a:gd name="connsiteY93" fmla="*/ 491249 h 982498"/>
              <a:gd name="connsiteX94" fmla="*/ 345788 w 477264"/>
              <a:gd name="connsiteY94" fmla="*/ 466929 h 982498"/>
              <a:gd name="connsiteX95" fmla="*/ 452944 w 477264"/>
              <a:gd name="connsiteY95" fmla="*/ 466929 h 982498"/>
              <a:gd name="connsiteX96" fmla="*/ 477264 w 477264"/>
              <a:gd name="connsiteY96" fmla="*/ 491249 h 982498"/>
              <a:gd name="connsiteX97" fmla="*/ 452944 w 477264"/>
              <a:gd name="connsiteY97" fmla="*/ 515569 h 982498"/>
              <a:gd name="connsiteX98" fmla="*/ 428624 w 477264"/>
              <a:gd name="connsiteY98" fmla="*/ 491249 h 982498"/>
              <a:gd name="connsiteX99" fmla="*/ 452944 w 477264"/>
              <a:gd name="connsiteY99" fmla="*/ 466929 h 982498"/>
              <a:gd name="connsiteX100" fmla="*/ 24320 w 477264"/>
              <a:gd name="connsiteY100" fmla="*/ 311287 h 982498"/>
              <a:gd name="connsiteX101" fmla="*/ 48640 w 477264"/>
              <a:gd name="connsiteY101" fmla="*/ 335607 h 982498"/>
              <a:gd name="connsiteX102" fmla="*/ 24320 w 477264"/>
              <a:gd name="connsiteY102" fmla="*/ 359926 h 982498"/>
              <a:gd name="connsiteX103" fmla="*/ 0 w 477264"/>
              <a:gd name="connsiteY103" fmla="*/ 335607 h 982498"/>
              <a:gd name="connsiteX104" fmla="*/ 24320 w 477264"/>
              <a:gd name="connsiteY104" fmla="*/ 311287 h 982498"/>
              <a:gd name="connsiteX105" fmla="*/ 131476 w 477264"/>
              <a:gd name="connsiteY105" fmla="*/ 311286 h 982498"/>
              <a:gd name="connsiteX106" fmla="*/ 155796 w 477264"/>
              <a:gd name="connsiteY106" fmla="*/ 335606 h 982498"/>
              <a:gd name="connsiteX107" fmla="*/ 131476 w 477264"/>
              <a:gd name="connsiteY107" fmla="*/ 359926 h 982498"/>
              <a:gd name="connsiteX108" fmla="*/ 107156 w 477264"/>
              <a:gd name="connsiteY108" fmla="*/ 335606 h 982498"/>
              <a:gd name="connsiteX109" fmla="*/ 131476 w 477264"/>
              <a:gd name="connsiteY109" fmla="*/ 311286 h 982498"/>
              <a:gd name="connsiteX110" fmla="*/ 238632 w 477264"/>
              <a:gd name="connsiteY110" fmla="*/ 311286 h 982498"/>
              <a:gd name="connsiteX111" fmla="*/ 262952 w 477264"/>
              <a:gd name="connsiteY111" fmla="*/ 335606 h 982498"/>
              <a:gd name="connsiteX112" fmla="*/ 238632 w 477264"/>
              <a:gd name="connsiteY112" fmla="*/ 359926 h 982498"/>
              <a:gd name="connsiteX113" fmla="*/ 214312 w 477264"/>
              <a:gd name="connsiteY113" fmla="*/ 335606 h 982498"/>
              <a:gd name="connsiteX114" fmla="*/ 238632 w 477264"/>
              <a:gd name="connsiteY114" fmla="*/ 311286 h 982498"/>
              <a:gd name="connsiteX115" fmla="*/ 345788 w 477264"/>
              <a:gd name="connsiteY115" fmla="*/ 311286 h 982498"/>
              <a:gd name="connsiteX116" fmla="*/ 370108 w 477264"/>
              <a:gd name="connsiteY116" fmla="*/ 335606 h 982498"/>
              <a:gd name="connsiteX117" fmla="*/ 345788 w 477264"/>
              <a:gd name="connsiteY117" fmla="*/ 359926 h 982498"/>
              <a:gd name="connsiteX118" fmla="*/ 321468 w 477264"/>
              <a:gd name="connsiteY118" fmla="*/ 335606 h 982498"/>
              <a:gd name="connsiteX119" fmla="*/ 345788 w 477264"/>
              <a:gd name="connsiteY119" fmla="*/ 311286 h 982498"/>
              <a:gd name="connsiteX120" fmla="*/ 452944 w 477264"/>
              <a:gd name="connsiteY120" fmla="*/ 311286 h 982498"/>
              <a:gd name="connsiteX121" fmla="*/ 477264 w 477264"/>
              <a:gd name="connsiteY121" fmla="*/ 335606 h 982498"/>
              <a:gd name="connsiteX122" fmla="*/ 452944 w 477264"/>
              <a:gd name="connsiteY122" fmla="*/ 359926 h 982498"/>
              <a:gd name="connsiteX123" fmla="*/ 428624 w 477264"/>
              <a:gd name="connsiteY123" fmla="*/ 335606 h 982498"/>
              <a:gd name="connsiteX124" fmla="*/ 452944 w 477264"/>
              <a:gd name="connsiteY124" fmla="*/ 311286 h 982498"/>
              <a:gd name="connsiteX125" fmla="*/ 24320 w 477264"/>
              <a:gd name="connsiteY125" fmla="*/ 155643 h 982498"/>
              <a:gd name="connsiteX126" fmla="*/ 48640 w 477264"/>
              <a:gd name="connsiteY126" fmla="*/ 179963 h 982498"/>
              <a:gd name="connsiteX127" fmla="*/ 24320 w 477264"/>
              <a:gd name="connsiteY127" fmla="*/ 204283 h 982498"/>
              <a:gd name="connsiteX128" fmla="*/ 0 w 477264"/>
              <a:gd name="connsiteY128" fmla="*/ 179963 h 982498"/>
              <a:gd name="connsiteX129" fmla="*/ 24320 w 477264"/>
              <a:gd name="connsiteY129" fmla="*/ 155643 h 982498"/>
              <a:gd name="connsiteX130" fmla="*/ 131476 w 477264"/>
              <a:gd name="connsiteY130" fmla="*/ 155643 h 982498"/>
              <a:gd name="connsiteX131" fmla="*/ 155796 w 477264"/>
              <a:gd name="connsiteY131" fmla="*/ 179963 h 982498"/>
              <a:gd name="connsiteX132" fmla="*/ 131476 w 477264"/>
              <a:gd name="connsiteY132" fmla="*/ 204283 h 982498"/>
              <a:gd name="connsiteX133" fmla="*/ 107156 w 477264"/>
              <a:gd name="connsiteY133" fmla="*/ 179963 h 982498"/>
              <a:gd name="connsiteX134" fmla="*/ 131476 w 477264"/>
              <a:gd name="connsiteY134" fmla="*/ 155643 h 982498"/>
              <a:gd name="connsiteX135" fmla="*/ 238632 w 477264"/>
              <a:gd name="connsiteY135" fmla="*/ 155643 h 982498"/>
              <a:gd name="connsiteX136" fmla="*/ 262952 w 477264"/>
              <a:gd name="connsiteY136" fmla="*/ 179963 h 982498"/>
              <a:gd name="connsiteX137" fmla="*/ 238632 w 477264"/>
              <a:gd name="connsiteY137" fmla="*/ 204283 h 982498"/>
              <a:gd name="connsiteX138" fmla="*/ 214312 w 477264"/>
              <a:gd name="connsiteY138" fmla="*/ 179963 h 982498"/>
              <a:gd name="connsiteX139" fmla="*/ 238632 w 477264"/>
              <a:gd name="connsiteY139" fmla="*/ 155643 h 982498"/>
              <a:gd name="connsiteX140" fmla="*/ 345788 w 477264"/>
              <a:gd name="connsiteY140" fmla="*/ 155643 h 982498"/>
              <a:gd name="connsiteX141" fmla="*/ 370108 w 477264"/>
              <a:gd name="connsiteY141" fmla="*/ 179963 h 982498"/>
              <a:gd name="connsiteX142" fmla="*/ 345788 w 477264"/>
              <a:gd name="connsiteY142" fmla="*/ 204283 h 982498"/>
              <a:gd name="connsiteX143" fmla="*/ 321468 w 477264"/>
              <a:gd name="connsiteY143" fmla="*/ 179963 h 982498"/>
              <a:gd name="connsiteX144" fmla="*/ 345788 w 477264"/>
              <a:gd name="connsiteY144" fmla="*/ 155643 h 982498"/>
              <a:gd name="connsiteX145" fmla="*/ 452944 w 477264"/>
              <a:gd name="connsiteY145" fmla="*/ 155643 h 982498"/>
              <a:gd name="connsiteX146" fmla="*/ 477264 w 477264"/>
              <a:gd name="connsiteY146" fmla="*/ 179963 h 982498"/>
              <a:gd name="connsiteX147" fmla="*/ 452944 w 477264"/>
              <a:gd name="connsiteY147" fmla="*/ 204283 h 982498"/>
              <a:gd name="connsiteX148" fmla="*/ 428624 w 477264"/>
              <a:gd name="connsiteY148" fmla="*/ 179963 h 982498"/>
              <a:gd name="connsiteX149" fmla="*/ 452944 w 477264"/>
              <a:gd name="connsiteY149" fmla="*/ 155643 h 982498"/>
              <a:gd name="connsiteX150" fmla="*/ 452944 w 477264"/>
              <a:gd name="connsiteY150" fmla="*/ 0 h 982498"/>
              <a:gd name="connsiteX151" fmla="*/ 477264 w 477264"/>
              <a:gd name="connsiteY151" fmla="*/ 24320 h 982498"/>
              <a:gd name="connsiteX152" fmla="*/ 452944 w 477264"/>
              <a:gd name="connsiteY152" fmla="*/ 48640 h 982498"/>
              <a:gd name="connsiteX153" fmla="*/ 428624 w 477264"/>
              <a:gd name="connsiteY153" fmla="*/ 24320 h 982498"/>
              <a:gd name="connsiteX154" fmla="*/ 452944 w 477264"/>
              <a:gd name="connsiteY154" fmla="*/ 0 h 982498"/>
              <a:gd name="connsiteX155" fmla="*/ 345788 w 477264"/>
              <a:gd name="connsiteY155" fmla="*/ 0 h 982498"/>
              <a:gd name="connsiteX156" fmla="*/ 370108 w 477264"/>
              <a:gd name="connsiteY156" fmla="*/ 24320 h 982498"/>
              <a:gd name="connsiteX157" fmla="*/ 345788 w 477264"/>
              <a:gd name="connsiteY157" fmla="*/ 48640 h 982498"/>
              <a:gd name="connsiteX158" fmla="*/ 321468 w 477264"/>
              <a:gd name="connsiteY158" fmla="*/ 24320 h 982498"/>
              <a:gd name="connsiteX159" fmla="*/ 345788 w 477264"/>
              <a:gd name="connsiteY159" fmla="*/ 0 h 982498"/>
              <a:gd name="connsiteX160" fmla="*/ 238632 w 477264"/>
              <a:gd name="connsiteY160" fmla="*/ 0 h 982498"/>
              <a:gd name="connsiteX161" fmla="*/ 262952 w 477264"/>
              <a:gd name="connsiteY161" fmla="*/ 24320 h 982498"/>
              <a:gd name="connsiteX162" fmla="*/ 238632 w 477264"/>
              <a:gd name="connsiteY162" fmla="*/ 48640 h 982498"/>
              <a:gd name="connsiteX163" fmla="*/ 214312 w 477264"/>
              <a:gd name="connsiteY163" fmla="*/ 24320 h 982498"/>
              <a:gd name="connsiteX164" fmla="*/ 238632 w 477264"/>
              <a:gd name="connsiteY164" fmla="*/ 0 h 982498"/>
              <a:gd name="connsiteX165" fmla="*/ 131476 w 477264"/>
              <a:gd name="connsiteY165" fmla="*/ 0 h 982498"/>
              <a:gd name="connsiteX166" fmla="*/ 155796 w 477264"/>
              <a:gd name="connsiteY166" fmla="*/ 24320 h 982498"/>
              <a:gd name="connsiteX167" fmla="*/ 131476 w 477264"/>
              <a:gd name="connsiteY167" fmla="*/ 48640 h 982498"/>
              <a:gd name="connsiteX168" fmla="*/ 107156 w 477264"/>
              <a:gd name="connsiteY168" fmla="*/ 24320 h 982498"/>
              <a:gd name="connsiteX169" fmla="*/ 131476 w 477264"/>
              <a:gd name="connsiteY169" fmla="*/ 0 h 982498"/>
              <a:gd name="connsiteX170" fmla="*/ 24320 w 477264"/>
              <a:gd name="connsiteY170" fmla="*/ 0 h 982498"/>
              <a:gd name="connsiteX171" fmla="*/ 48640 w 477264"/>
              <a:gd name="connsiteY171" fmla="*/ 24320 h 982498"/>
              <a:gd name="connsiteX172" fmla="*/ 24320 w 477264"/>
              <a:gd name="connsiteY172" fmla="*/ 48640 h 982498"/>
              <a:gd name="connsiteX173" fmla="*/ 0 w 477264"/>
              <a:gd name="connsiteY173" fmla="*/ 24320 h 982498"/>
              <a:gd name="connsiteX174" fmla="*/ 24320 w 477264"/>
              <a:gd name="connsiteY174" fmla="*/ 0 h 9824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Lst>
            <a:rect l="l" t="t" r="r" b="b"/>
            <a:pathLst>
              <a:path w="477264" h="982498">
                <a:moveTo>
                  <a:pt x="452944" y="933858"/>
                </a:moveTo>
                <a:cubicBezTo>
                  <a:pt x="466376" y="933858"/>
                  <a:pt x="477264" y="944746"/>
                  <a:pt x="477264" y="958178"/>
                </a:cubicBezTo>
                <a:cubicBezTo>
                  <a:pt x="477264" y="971610"/>
                  <a:pt x="466376" y="982498"/>
                  <a:pt x="452944" y="982498"/>
                </a:cubicBezTo>
                <a:cubicBezTo>
                  <a:pt x="439512" y="982498"/>
                  <a:pt x="428624" y="971610"/>
                  <a:pt x="428624" y="958178"/>
                </a:cubicBezTo>
                <a:cubicBezTo>
                  <a:pt x="428624" y="944746"/>
                  <a:pt x="439512" y="933858"/>
                  <a:pt x="452944" y="933858"/>
                </a:cubicBezTo>
                <a:close/>
                <a:moveTo>
                  <a:pt x="345788" y="933858"/>
                </a:moveTo>
                <a:cubicBezTo>
                  <a:pt x="359220" y="933858"/>
                  <a:pt x="370108" y="944746"/>
                  <a:pt x="370108" y="958178"/>
                </a:cubicBezTo>
                <a:cubicBezTo>
                  <a:pt x="370108" y="971610"/>
                  <a:pt x="359220" y="982498"/>
                  <a:pt x="345788" y="982498"/>
                </a:cubicBezTo>
                <a:cubicBezTo>
                  <a:pt x="332356" y="982498"/>
                  <a:pt x="321468" y="971610"/>
                  <a:pt x="321468" y="958178"/>
                </a:cubicBezTo>
                <a:cubicBezTo>
                  <a:pt x="321468" y="944746"/>
                  <a:pt x="332356" y="933858"/>
                  <a:pt x="345788" y="933858"/>
                </a:cubicBezTo>
                <a:close/>
                <a:moveTo>
                  <a:pt x="238632" y="933858"/>
                </a:moveTo>
                <a:cubicBezTo>
                  <a:pt x="252064" y="933858"/>
                  <a:pt x="262952" y="944746"/>
                  <a:pt x="262952" y="958178"/>
                </a:cubicBezTo>
                <a:cubicBezTo>
                  <a:pt x="262952" y="971610"/>
                  <a:pt x="252064" y="982498"/>
                  <a:pt x="238632" y="982498"/>
                </a:cubicBezTo>
                <a:cubicBezTo>
                  <a:pt x="225200" y="982498"/>
                  <a:pt x="214312" y="971610"/>
                  <a:pt x="214312" y="958178"/>
                </a:cubicBezTo>
                <a:cubicBezTo>
                  <a:pt x="214312" y="944746"/>
                  <a:pt x="225200" y="933858"/>
                  <a:pt x="238632" y="933858"/>
                </a:cubicBezTo>
                <a:close/>
                <a:moveTo>
                  <a:pt x="131476" y="933858"/>
                </a:moveTo>
                <a:cubicBezTo>
                  <a:pt x="144908" y="933858"/>
                  <a:pt x="155796" y="944746"/>
                  <a:pt x="155796" y="958178"/>
                </a:cubicBezTo>
                <a:cubicBezTo>
                  <a:pt x="155796" y="971610"/>
                  <a:pt x="144908" y="982498"/>
                  <a:pt x="131476" y="982498"/>
                </a:cubicBezTo>
                <a:cubicBezTo>
                  <a:pt x="118044" y="982498"/>
                  <a:pt x="107156" y="971610"/>
                  <a:pt x="107156" y="958178"/>
                </a:cubicBezTo>
                <a:cubicBezTo>
                  <a:pt x="107156" y="944746"/>
                  <a:pt x="118044" y="933858"/>
                  <a:pt x="131476" y="933858"/>
                </a:cubicBezTo>
                <a:close/>
                <a:moveTo>
                  <a:pt x="24320" y="933858"/>
                </a:moveTo>
                <a:cubicBezTo>
                  <a:pt x="37752" y="933858"/>
                  <a:pt x="48640" y="944746"/>
                  <a:pt x="48640" y="958178"/>
                </a:cubicBezTo>
                <a:cubicBezTo>
                  <a:pt x="48640" y="971610"/>
                  <a:pt x="37752" y="982498"/>
                  <a:pt x="24320" y="982498"/>
                </a:cubicBezTo>
                <a:cubicBezTo>
                  <a:pt x="10888" y="982498"/>
                  <a:pt x="0" y="971610"/>
                  <a:pt x="0" y="958178"/>
                </a:cubicBezTo>
                <a:cubicBezTo>
                  <a:pt x="0" y="944746"/>
                  <a:pt x="10888" y="933858"/>
                  <a:pt x="24320" y="933858"/>
                </a:cubicBezTo>
                <a:close/>
                <a:moveTo>
                  <a:pt x="452944" y="778215"/>
                </a:moveTo>
                <a:cubicBezTo>
                  <a:pt x="466376" y="778215"/>
                  <a:pt x="477264" y="789103"/>
                  <a:pt x="477264" y="802535"/>
                </a:cubicBezTo>
                <a:cubicBezTo>
                  <a:pt x="477264" y="815967"/>
                  <a:pt x="466376" y="826855"/>
                  <a:pt x="452944" y="826855"/>
                </a:cubicBezTo>
                <a:cubicBezTo>
                  <a:pt x="439512" y="826855"/>
                  <a:pt x="428624" y="815967"/>
                  <a:pt x="428624" y="802535"/>
                </a:cubicBezTo>
                <a:cubicBezTo>
                  <a:pt x="428624" y="789103"/>
                  <a:pt x="439512" y="778215"/>
                  <a:pt x="452944" y="778215"/>
                </a:cubicBezTo>
                <a:close/>
                <a:moveTo>
                  <a:pt x="345788" y="778215"/>
                </a:moveTo>
                <a:cubicBezTo>
                  <a:pt x="359220" y="778215"/>
                  <a:pt x="370108" y="789103"/>
                  <a:pt x="370108" y="802535"/>
                </a:cubicBezTo>
                <a:cubicBezTo>
                  <a:pt x="370108" y="815967"/>
                  <a:pt x="359220" y="826855"/>
                  <a:pt x="345788" y="826855"/>
                </a:cubicBezTo>
                <a:cubicBezTo>
                  <a:pt x="332356" y="826855"/>
                  <a:pt x="321468" y="815967"/>
                  <a:pt x="321468" y="802535"/>
                </a:cubicBezTo>
                <a:cubicBezTo>
                  <a:pt x="321468" y="789103"/>
                  <a:pt x="332356" y="778215"/>
                  <a:pt x="345788" y="778215"/>
                </a:cubicBezTo>
                <a:close/>
                <a:moveTo>
                  <a:pt x="238632" y="778215"/>
                </a:moveTo>
                <a:cubicBezTo>
                  <a:pt x="252064" y="778215"/>
                  <a:pt x="262952" y="789103"/>
                  <a:pt x="262952" y="802535"/>
                </a:cubicBezTo>
                <a:cubicBezTo>
                  <a:pt x="262952" y="815967"/>
                  <a:pt x="252064" y="826855"/>
                  <a:pt x="238632" y="826855"/>
                </a:cubicBezTo>
                <a:cubicBezTo>
                  <a:pt x="225200" y="826855"/>
                  <a:pt x="214312" y="815967"/>
                  <a:pt x="214312" y="802535"/>
                </a:cubicBezTo>
                <a:cubicBezTo>
                  <a:pt x="214312" y="789103"/>
                  <a:pt x="225200" y="778215"/>
                  <a:pt x="238632" y="778215"/>
                </a:cubicBezTo>
                <a:close/>
                <a:moveTo>
                  <a:pt x="131476" y="778215"/>
                </a:moveTo>
                <a:cubicBezTo>
                  <a:pt x="144908" y="778215"/>
                  <a:pt x="155796" y="789103"/>
                  <a:pt x="155796" y="802535"/>
                </a:cubicBezTo>
                <a:cubicBezTo>
                  <a:pt x="155796" y="815967"/>
                  <a:pt x="144908" y="826855"/>
                  <a:pt x="131476" y="826855"/>
                </a:cubicBezTo>
                <a:cubicBezTo>
                  <a:pt x="118044" y="826855"/>
                  <a:pt x="107156" y="815967"/>
                  <a:pt x="107156" y="802535"/>
                </a:cubicBezTo>
                <a:cubicBezTo>
                  <a:pt x="107156" y="789103"/>
                  <a:pt x="118044" y="778215"/>
                  <a:pt x="131476" y="778215"/>
                </a:cubicBezTo>
                <a:close/>
                <a:moveTo>
                  <a:pt x="24320" y="778215"/>
                </a:moveTo>
                <a:cubicBezTo>
                  <a:pt x="37752" y="778215"/>
                  <a:pt x="48640" y="789103"/>
                  <a:pt x="48640" y="802535"/>
                </a:cubicBezTo>
                <a:cubicBezTo>
                  <a:pt x="48640" y="815967"/>
                  <a:pt x="37752" y="826855"/>
                  <a:pt x="24320" y="826855"/>
                </a:cubicBezTo>
                <a:cubicBezTo>
                  <a:pt x="10888" y="826855"/>
                  <a:pt x="0" y="815967"/>
                  <a:pt x="0" y="802535"/>
                </a:cubicBezTo>
                <a:cubicBezTo>
                  <a:pt x="0" y="789103"/>
                  <a:pt x="10888" y="778215"/>
                  <a:pt x="24320" y="778215"/>
                </a:cubicBezTo>
                <a:close/>
                <a:moveTo>
                  <a:pt x="452944" y="622572"/>
                </a:moveTo>
                <a:cubicBezTo>
                  <a:pt x="466376" y="622572"/>
                  <a:pt x="477264" y="633460"/>
                  <a:pt x="477264" y="646892"/>
                </a:cubicBezTo>
                <a:cubicBezTo>
                  <a:pt x="477264" y="660324"/>
                  <a:pt x="466376" y="671212"/>
                  <a:pt x="452944" y="671212"/>
                </a:cubicBezTo>
                <a:cubicBezTo>
                  <a:pt x="439512" y="671212"/>
                  <a:pt x="428624" y="660324"/>
                  <a:pt x="428624" y="646892"/>
                </a:cubicBezTo>
                <a:cubicBezTo>
                  <a:pt x="428624" y="633460"/>
                  <a:pt x="439512" y="622572"/>
                  <a:pt x="452944" y="622572"/>
                </a:cubicBezTo>
                <a:close/>
                <a:moveTo>
                  <a:pt x="345788" y="622572"/>
                </a:moveTo>
                <a:cubicBezTo>
                  <a:pt x="359220" y="622572"/>
                  <a:pt x="370108" y="633460"/>
                  <a:pt x="370108" y="646892"/>
                </a:cubicBezTo>
                <a:cubicBezTo>
                  <a:pt x="370108" y="660324"/>
                  <a:pt x="359220" y="671212"/>
                  <a:pt x="345788" y="671212"/>
                </a:cubicBezTo>
                <a:cubicBezTo>
                  <a:pt x="332356" y="671212"/>
                  <a:pt x="321468" y="660324"/>
                  <a:pt x="321468" y="646892"/>
                </a:cubicBezTo>
                <a:cubicBezTo>
                  <a:pt x="321468" y="633460"/>
                  <a:pt x="332356" y="622572"/>
                  <a:pt x="345788" y="622572"/>
                </a:cubicBezTo>
                <a:close/>
                <a:moveTo>
                  <a:pt x="238632" y="622572"/>
                </a:moveTo>
                <a:cubicBezTo>
                  <a:pt x="252064" y="622572"/>
                  <a:pt x="262952" y="633460"/>
                  <a:pt x="262952" y="646892"/>
                </a:cubicBezTo>
                <a:cubicBezTo>
                  <a:pt x="262952" y="660324"/>
                  <a:pt x="252064" y="671212"/>
                  <a:pt x="238632" y="671212"/>
                </a:cubicBezTo>
                <a:cubicBezTo>
                  <a:pt x="225200" y="671212"/>
                  <a:pt x="214312" y="660324"/>
                  <a:pt x="214312" y="646892"/>
                </a:cubicBezTo>
                <a:cubicBezTo>
                  <a:pt x="214312" y="633460"/>
                  <a:pt x="225200" y="622572"/>
                  <a:pt x="238632" y="622572"/>
                </a:cubicBezTo>
                <a:close/>
                <a:moveTo>
                  <a:pt x="131476" y="622572"/>
                </a:moveTo>
                <a:cubicBezTo>
                  <a:pt x="144908" y="622572"/>
                  <a:pt x="155796" y="633460"/>
                  <a:pt x="155796" y="646892"/>
                </a:cubicBezTo>
                <a:cubicBezTo>
                  <a:pt x="155796" y="660324"/>
                  <a:pt x="144908" y="671212"/>
                  <a:pt x="131476" y="671212"/>
                </a:cubicBezTo>
                <a:cubicBezTo>
                  <a:pt x="118044" y="671212"/>
                  <a:pt x="107156" y="660324"/>
                  <a:pt x="107156" y="646892"/>
                </a:cubicBezTo>
                <a:cubicBezTo>
                  <a:pt x="107156" y="633460"/>
                  <a:pt x="118044" y="622572"/>
                  <a:pt x="131476" y="622572"/>
                </a:cubicBezTo>
                <a:close/>
                <a:moveTo>
                  <a:pt x="24320" y="622572"/>
                </a:moveTo>
                <a:cubicBezTo>
                  <a:pt x="37752" y="622572"/>
                  <a:pt x="48640" y="633460"/>
                  <a:pt x="48640" y="646892"/>
                </a:cubicBezTo>
                <a:cubicBezTo>
                  <a:pt x="48640" y="660324"/>
                  <a:pt x="37752" y="671212"/>
                  <a:pt x="24320" y="671212"/>
                </a:cubicBezTo>
                <a:cubicBezTo>
                  <a:pt x="10888" y="671212"/>
                  <a:pt x="0" y="660324"/>
                  <a:pt x="0" y="646892"/>
                </a:cubicBezTo>
                <a:cubicBezTo>
                  <a:pt x="0" y="633460"/>
                  <a:pt x="10888" y="622572"/>
                  <a:pt x="24320" y="622572"/>
                </a:cubicBezTo>
                <a:close/>
                <a:moveTo>
                  <a:pt x="24320" y="466929"/>
                </a:moveTo>
                <a:cubicBezTo>
                  <a:pt x="37752" y="466929"/>
                  <a:pt x="48640" y="477817"/>
                  <a:pt x="48640" y="491249"/>
                </a:cubicBezTo>
                <a:cubicBezTo>
                  <a:pt x="48640" y="504681"/>
                  <a:pt x="37752" y="515569"/>
                  <a:pt x="24320" y="515569"/>
                </a:cubicBezTo>
                <a:cubicBezTo>
                  <a:pt x="10888" y="515569"/>
                  <a:pt x="0" y="504681"/>
                  <a:pt x="0" y="491249"/>
                </a:cubicBezTo>
                <a:cubicBezTo>
                  <a:pt x="0" y="477817"/>
                  <a:pt x="10888" y="466929"/>
                  <a:pt x="24320" y="466929"/>
                </a:cubicBezTo>
                <a:close/>
                <a:moveTo>
                  <a:pt x="131476" y="466929"/>
                </a:moveTo>
                <a:cubicBezTo>
                  <a:pt x="144908" y="466929"/>
                  <a:pt x="155796" y="477817"/>
                  <a:pt x="155796" y="491249"/>
                </a:cubicBezTo>
                <a:cubicBezTo>
                  <a:pt x="155796" y="504681"/>
                  <a:pt x="144908" y="515569"/>
                  <a:pt x="131476" y="515569"/>
                </a:cubicBezTo>
                <a:cubicBezTo>
                  <a:pt x="118044" y="515569"/>
                  <a:pt x="107156" y="504681"/>
                  <a:pt x="107156" y="491249"/>
                </a:cubicBezTo>
                <a:cubicBezTo>
                  <a:pt x="107156" y="477817"/>
                  <a:pt x="118044" y="466929"/>
                  <a:pt x="131476" y="466929"/>
                </a:cubicBezTo>
                <a:close/>
                <a:moveTo>
                  <a:pt x="238632" y="466929"/>
                </a:moveTo>
                <a:cubicBezTo>
                  <a:pt x="252064" y="466929"/>
                  <a:pt x="262952" y="477817"/>
                  <a:pt x="262952" y="491249"/>
                </a:cubicBezTo>
                <a:cubicBezTo>
                  <a:pt x="262952" y="504681"/>
                  <a:pt x="252064" y="515569"/>
                  <a:pt x="238632" y="515569"/>
                </a:cubicBezTo>
                <a:cubicBezTo>
                  <a:pt x="225200" y="515569"/>
                  <a:pt x="214312" y="504681"/>
                  <a:pt x="214312" y="491249"/>
                </a:cubicBezTo>
                <a:cubicBezTo>
                  <a:pt x="214312" y="477817"/>
                  <a:pt x="225200" y="466929"/>
                  <a:pt x="238632" y="466929"/>
                </a:cubicBezTo>
                <a:close/>
                <a:moveTo>
                  <a:pt x="345788" y="466929"/>
                </a:moveTo>
                <a:cubicBezTo>
                  <a:pt x="359220" y="466929"/>
                  <a:pt x="370108" y="477817"/>
                  <a:pt x="370108" y="491249"/>
                </a:cubicBezTo>
                <a:cubicBezTo>
                  <a:pt x="370108" y="504681"/>
                  <a:pt x="359220" y="515569"/>
                  <a:pt x="345788" y="515569"/>
                </a:cubicBezTo>
                <a:cubicBezTo>
                  <a:pt x="332356" y="515569"/>
                  <a:pt x="321468" y="504681"/>
                  <a:pt x="321468" y="491249"/>
                </a:cubicBezTo>
                <a:cubicBezTo>
                  <a:pt x="321468" y="477817"/>
                  <a:pt x="332356" y="466929"/>
                  <a:pt x="345788" y="466929"/>
                </a:cubicBezTo>
                <a:close/>
                <a:moveTo>
                  <a:pt x="452944" y="466929"/>
                </a:moveTo>
                <a:cubicBezTo>
                  <a:pt x="466376" y="466929"/>
                  <a:pt x="477264" y="477817"/>
                  <a:pt x="477264" y="491249"/>
                </a:cubicBezTo>
                <a:cubicBezTo>
                  <a:pt x="477264" y="504681"/>
                  <a:pt x="466376" y="515569"/>
                  <a:pt x="452944" y="515569"/>
                </a:cubicBezTo>
                <a:cubicBezTo>
                  <a:pt x="439512" y="515569"/>
                  <a:pt x="428624" y="504681"/>
                  <a:pt x="428624" y="491249"/>
                </a:cubicBezTo>
                <a:cubicBezTo>
                  <a:pt x="428624" y="477817"/>
                  <a:pt x="439512" y="466929"/>
                  <a:pt x="452944" y="466929"/>
                </a:cubicBezTo>
                <a:close/>
                <a:moveTo>
                  <a:pt x="24320" y="311287"/>
                </a:moveTo>
                <a:cubicBezTo>
                  <a:pt x="37752" y="311287"/>
                  <a:pt x="48640" y="322175"/>
                  <a:pt x="48640" y="335607"/>
                </a:cubicBezTo>
                <a:cubicBezTo>
                  <a:pt x="48640" y="349038"/>
                  <a:pt x="37752" y="359926"/>
                  <a:pt x="24320" y="359926"/>
                </a:cubicBezTo>
                <a:cubicBezTo>
                  <a:pt x="10888" y="359926"/>
                  <a:pt x="0" y="349038"/>
                  <a:pt x="0" y="335607"/>
                </a:cubicBezTo>
                <a:cubicBezTo>
                  <a:pt x="0" y="322175"/>
                  <a:pt x="10888" y="311287"/>
                  <a:pt x="24320" y="311287"/>
                </a:cubicBezTo>
                <a:close/>
                <a:moveTo>
                  <a:pt x="131476" y="311286"/>
                </a:moveTo>
                <a:cubicBezTo>
                  <a:pt x="144908" y="311286"/>
                  <a:pt x="155796" y="322174"/>
                  <a:pt x="155796" y="335606"/>
                </a:cubicBezTo>
                <a:cubicBezTo>
                  <a:pt x="155796" y="349038"/>
                  <a:pt x="144908" y="359926"/>
                  <a:pt x="131476" y="359926"/>
                </a:cubicBezTo>
                <a:cubicBezTo>
                  <a:pt x="118044" y="359926"/>
                  <a:pt x="107156" y="349038"/>
                  <a:pt x="107156" y="335606"/>
                </a:cubicBezTo>
                <a:cubicBezTo>
                  <a:pt x="107156" y="322174"/>
                  <a:pt x="118044" y="311286"/>
                  <a:pt x="131476" y="311286"/>
                </a:cubicBezTo>
                <a:close/>
                <a:moveTo>
                  <a:pt x="238632" y="311286"/>
                </a:moveTo>
                <a:cubicBezTo>
                  <a:pt x="252064" y="311286"/>
                  <a:pt x="262952" y="322174"/>
                  <a:pt x="262952" y="335606"/>
                </a:cubicBezTo>
                <a:cubicBezTo>
                  <a:pt x="262952" y="349038"/>
                  <a:pt x="252064" y="359926"/>
                  <a:pt x="238632" y="359926"/>
                </a:cubicBezTo>
                <a:cubicBezTo>
                  <a:pt x="225200" y="359926"/>
                  <a:pt x="214312" y="349038"/>
                  <a:pt x="214312" y="335606"/>
                </a:cubicBezTo>
                <a:cubicBezTo>
                  <a:pt x="214312" y="322174"/>
                  <a:pt x="225200" y="311286"/>
                  <a:pt x="238632" y="311286"/>
                </a:cubicBezTo>
                <a:close/>
                <a:moveTo>
                  <a:pt x="345788" y="311286"/>
                </a:moveTo>
                <a:cubicBezTo>
                  <a:pt x="359220" y="311286"/>
                  <a:pt x="370108" y="322174"/>
                  <a:pt x="370108" y="335606"/>
                </a:cubicBezTo>
                <a:cubicBezTo>
                  <a:pt x="370108" y="349038"/>
                  <a:pt x="359220" y="359926"/>
                  <a:pt x="345788" y="359926"/>
                </a:cubicBezTo>
                <a:cubicBezTo>
                  <a:pt x="332356" y="359926"/>
                  <a:pt x="321468" y="349038"/>
                  <a:pt x="321468" y="335606"/>
                </a:cubicBezTo>
                <a:cubicBezTo>
                  <a:pt x="321468" y="322174"/>
                  <a:pt x="332356" y="311286"/>
                  <a:pt x="345788" y="311286"/>
                </a:cubicBezTo>
                <a:close/>
                <a:moveTo>
                  <a:pt x="452944" y="311286"/>
                </a:moveTo>
                <a:cubicBezTo>
                  <a:pt x="466376" y="311286"/>
                  <a:pt x="477264" y="322174"/>
                  <a:pt x="477264" y="335606"/>
                </a:cubicBezTo>
                <a:cubicBezTo>
                  <a:pt x="477264" y="349038"/>
                  <a:pt x="466376" y="359926"/>
                  <a:pt x="452944" y="359926"/>
                </a:cubicBezTo>
                <a:cubicBezTo>
                  <a:pt x="439512" y="359926"/>
                  <a:pt x="428624" y="349038"/>
                  <a:pt x="428624" y="335606"/>
                </a:cubicBezTo>
                <a:cubicBezTo>
                  <a:pt x="428624" y="322174"/>
                  <a:pt x="439512" y="311286"/>
                  <a:pt x="452944" y="311286"/>
                </a:cubicBezTo>
                <a:close/>
                <a:moveTo>
                  <a:pt x="24320" y="155643"/>
                </a:moveTo>
                <a:cubicBezTo>
                  <a:pt x="37752" y="155643"/>
                  <a:pt x="48640" y="166531"/>
                  <a:pt x="48640" y="179963"/>
                </a:cubicBezTo>
                <a:cubicBezTo>
                  <a:pt x="48640" y="193395"/>
                  <a:pt x="37752" y="204283"/>
                  <a:pt x="24320" y="204283"/>
                </a:cubicBezTo>
                <a:cubicBezTo>
                  <a:pt x="10888" y="204283"/>
                  <a:pt x="0" y="193395"/>
                  <a:pt x="0" y="179963"/>
                </a:cubicBezTo>
                <a:cubicBezTo>
                  <a:pt x="0" y="166531"/>
                  <a:pt x="10888" y="155643"/>
                  <a:pt x="24320" y="155643"/>
                </a:cubicBezTo>
                <a:close/>
                <a:moveTo>
                  <a:pt x="131476" y="155643"/>
                </a:moveTo>
                <a:cubicBezTo>
                  <a:pt x="144908" y="155643"/>
                  <a:pt x="155796" y="166531"/>
                  <a:pt x="155796" y="179963"/>
                </a:cubicBezTo>
                <a:cubicBezTo>
                  <a:pt x="155796" y="193395"/>
                  <a:pt x="144908" y="204283"/>
                  <a:pt x="131476" y="204283"/>
                </a:cubicBezTo>
                <a:cubicBezTo>
                  <a:pt x="118044" y="204283"/>
                  <a:pt x="107156" y="193395"/>
                  <a:pt x="107156" y="179963"/>
                </a:cubicBezTo>
                <a:cubicBezTo>
                  <a:pt x="107156" y="166531"/>
                  <a:pt x="118044" y="155643"/>
                  <a:pt x="131476" y="155643"/>
                </a:cubicBezTo>
                <a:close/>
                <a:moveTo>
                  <a:pt x="238632" y="155643"/>
                </a:moveTo>
                <a:cubicBezTo>
                  <a:pt x="252064" y="155643"/>
                  <a:pt x="262952" y="166531"/>
                  <a:pt x="262952" y="179963"/>
                </a:cubicBezTo>
                <a:cubicBezTo>
                  <a:pt x="262952" y="193395"/>
                  <a:pt x="252064" y="204283"/>
                  <a:pt x="238632" y="204283"/>
                </a:cubicBezTo>
                <a:cubicBezTo>
                  <a:pt x="225200" y="204283"/>
                  <a:pt x="214312" y="193395"/>
                  <a:pt x="214312" y="179963"/>
                </a:cubicBezTo>
                <a:cubicBezTo>
                  <a:pt x="214312" y="166531"/>
                  <a:pt x="225200" y="155643"/>
                  <a:pt x="238632" y="155643"/>
                </a:cubicBezTo>
                <a:close/>
                <a:moveTo>
                  <a:pt x="345788" y="155643"/>
                </a:moveTo>
                <a:cubicBezTo>
                  <a:pt x="359220" y="155643"/>
                  <a:pt x="370108" y="166531"/>
                  <a:pt x="370108" y="179963"/>
                </a:cubicBezTo>
                <a:cubicBezTo>
                  <a:pt x="370108" y="193395"/>
                  <a:pt x="359220" y="204283"/>
                  <a:pt x="345788" y="204283"/>
                </a:cubicBezTo>
                <a:cubicBezTo>
                  <a:pt x="332356" y="204283"/>
                  <a:pt x="321468" y="193395"/>
                  <a:pt x="321468" y="179963"/>
                </a:cubicBezTo>
                <a:cubicBezTo>
                  <a:pt x="321468" y="166531"/>
                  <a:pt x="332356" y="155643"/>
                  <a:pt x="345788" y="155643"/>
                </a:cubicBezTo>
                <a:close/>
                <a:moveTo>
                  <a:pt x="452944" y="155643"/>
                </a:moveTo>
                <a:cubicBezTo>
                  <a:pt x="466376" y="155643"/>
                  <a:pt x="477264" y="166531"/>
                  <a:pt x="477264" y="179963"/>
                </a:cubicBezTo>
                <a:cubicBezTo>
                  <a:pt x="477264" y="193395"/>
                  <a:pt x="466376" y="204283"/>
                  <a:pt x="452944" y="204283"/>
                </a:cubicBezTo>
                <a:cubicBezTo>
                  <a:pt x="439512" y="204283"/>
                  <a:pt x="428624" y="193395"/>
                  <a:pt x="428624" y="179963"/>
                </a:cubicBezTo>
                <a:cubicBezTo>
                  <a:pt x="428624" y="166531"/>
                  <a:pt x="439512" y="155643"/>
                  <a:pt x="452944" y="155643"/>
                </a:cubicBezTo>
                <a:close/>
                <a:moveTo>
                  <a:pt x="452944" y="0"/>
                </a:moveTo>
                <a:cubicBezTo>
                  <a:pt x="466376" y="0"/>
                  <a:pt x="477264" y="10888"/>
                  <a:pt x="477264" y="24320"/>
                </a:cubicBezTo>
                <a:cubicBezTo>
                  <a:pt x="477264" y="37752"/>
                  <a:pt x="466376" y="48640"/>
                  <a:pt x="452944" y="48640"/>
                </a:cubicBezTo>
                <a:cubicBezTo>
                  <a:pt x="439512" y="48640"/>
                  <a:pt x="428624" y="37752"/>
                  <a:pt x="428624" y="24320"/>
                </a:cubicBezTo>
                <a:cubicBezTo>
                  <a:pt x="428624" y="10888"/>
                  <a:pt x="439512" y="0"/>
                  <a:pt x="452944" y="0"/>
                </a:cubicBezTo>
                <a:close/>
                <a:moveTo>
                  <a:pt x="345788" y="0"/>
                </a:moveTo>
                <a:cubicBezTo>
                  <a:pt x="359220" y="0"/>
                  <a:pt x="370108" y="10888"/>
                  <a:pt x="370108" y="24320"/>
                </a:cubicBezTo>
                <a:cubicBezTo>
                  <a:pt x="370108" y="37752"/>
                  <a:pt x="359220" y="48640"/>
                  <a:pt x="345788" y="48640"/>
                </a:cubicBezTo>
                <a:cubicBezTo>
                  <a:pt x="332356" y="48640"/>
                  <a:pt x="321468" y="37752"/>
                  <a:pt x="321468" y="24320"/>
                </a:cubicBezTo>
                <a:cubicBezTo>
                  <a:pt x="321468" y="10888"/>
                  <a:pt x="332356" y="0"/>
                  <a:pt x="345788" y="0"/>
                </a:cubicBezTo>
                <a:close/>
                <a:moveTo>
                  <a:pt x="238632" y="0"/>
                </a:moveTo>
                <a:cubicBezTo>
                  <a:pt x="252064" y="0"/>
                  <a:pt x="262952" y="10888"/>
                  <a:pt x="262952" y="24320"/>
                </a:cubicBezTo>
                <a:cubicBezTo>
                  <a:pt x="262952" y="37752"/>
                  <a:pt x="252064" y="48640"/>
                  <a:pt x="238632" y="48640"/>
                </a:cubicBezTo>
                <a:cubicBezTo>
                  <a:pt x="225200" y="48640"/>
                  <a:pt x="214312" y="37752"/>
                  <a:pt x="214312" y="24320"/>
                </a:cubicBezTo>
                <a:cubicBezTo>
                  <a:pt x="214312" y="10888"/>
                  <a:pt x="225200" y="0"/>
                  <a:pt x="238632" y="0"/>
                </a:cubicBezTo>
                <a:close/>
                <a:moveTo>
                  <a:pt x="131476" y="0"/>
                </a:moveTo>
                <a:cubicBezTo>
                  <a:pt x="144908" y="0"/>
                  <a:pt x="155796" y="10888"/>
                  <a:pt x="155796" y="24320"/>
                </a:cubicBezTo>
                <a:cubicBezTo>
                  <a:pt x="155796" y="37752"/>
                  <a:pt x="144908" y="48640"/>
                  <a:pt x="131476" y="48640"/>
                </a:cubicBezTo>
                <a:cubicBezTo>
                  <a:pt x="118044" y="48640"/>
                  <a:pt x="107156" y="37752"/>
                  <a:pt x="107156" y="24320"/>
                </a:cubicBezTo>
                <a:cubicBezTo>
                  <a:pt x="107156" y="10888"/>
                  <a:pt x="118044" y="0"/>
                  <a:pt x="131476" y="0"/>
                </a:cubicBezTo>
                <a:close/>
                <a:moveTo>
                  <a:pt x="24320" y="0"/>
                </a:moveTo>
                <a:cubicBezTo>
                  <a:pt x="37752" y="0"/>
                  <a:pt x="48640" y="10888"/>
                  <a:pt x="48640" y="24320"/>
                </a:cubicBezTo>
                <a:cubicBezTo>
                  <a:pt x="48640" y="37752"/>
                  <a:pt x="37752" y="48640"/>
                  <a:pt x="24320" y="48640"/>
                </a:cubicBezTo>
                <a:cubicBezTo>
                  <a:pt x="10888" y="48640"/>
                  <a:pt x="0" y="37752"/>
                  <a:pt x="0" y="24320"/>
                </a:cubicBezTo>
                <a:cubicBezTo>
                  <a:pt x="0" y="10888"/>
                  <a:pt x="10888" y="0"/>
                  <a:pt x="24320" y="0"/>
                </a:cubicBezTo>
                <a:close/>
              </a:path>
            </a:pathLst>
          </a:custGeom>
          <a:gradFill flip="none" rotWithShape="1">
            <a:gsLst>
              <a:gs pos="0">
                <a:schemeClr val="accent2"/>
              </a:gs>
              <a:gs pos="100000">
                <a:schemeClr val="accent2">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6" name="任意多边形: 形状 55"/>
          <p:cNvSpPr/>
          <p:nvPr/>
        </p:nvSpPr>
        <p:spPr>
          <a:xfrm rot="16200000">
            <a:off x="6675735" y="5354488"/>
            <a:ext cx="351999" cy="724624"/>
          </a:xfrm>
          <a:custGeom>
            <a:avLst/>
            <a:gdLst>
              <a:gd name="connsiteX0" fmla="*/ 452944 w 477264"/>
              <a:gd name="connsiteY0" fmla="*/ 933858 h 982498"/>
              <a:gd name="connsiteX1" fmla="*/ 477264 w 477264"/>
              <a:gd name="connsiteY1" fmla="*/ 958178 h 982498"/>
              <a:gd name="connsiteX2" fmla="*/ 452944 w 477264"/>
              <a:gd name="connsiteY2" fmla="*/ 982498 h 982498"/>
              <a:gd name="connsiteX3" fmla="*/ 428624 w 477264"/>
              <a:gd name="connsiteY3" fmla="*/ 958178 h 982498"/>
              <a:gd name="connsiteX4" fmla="*/ 452944 w 477264"/>
              <a:gd name="connsiteY4" fmla="*/ 933858 h 982498"/>
              <a:gd name="connsiteX5" fmla="*/ 345788 w 477264"/>
              <a:gd name="connsiteY5" fmla="*/ 933858 h 982498"/>
              <a:gd name="connsiteX6" fmla="*/ 370108 w 477264"/>
              <a:gd name="connsiteY6" fmla="*/ 958178 h 982498"/>
              <a:gd name="connsiteX7" fmla="*/ 345788 w 477264"/>
              <a:gd name="connsiteY7" fmla="*/ 982498 h 982498"/>
              <a:gd name="connsiteX8" fmla="*/ 321468 w 477264"/>
              <a:gd name="connsiteY8" fmla="*/ 958178 h 982498"/>
              <a:gd name="connsiteX9" fmla="*/ 345788 w 477264"/>
              <a:gd name="connsiteY9" fmla="*/ 933858 h 982498"/>
              <a:gd name="connsiteX10" fmla="*/ 238632 w 477264"/>
              <a:gd name="connsiteY10" fmla="*/ 933858 h 982498"/>
              <a:gd name="connsiteX11" fmla="*/ 262952 w 477264"/>
              <a:gd name="connsiteY11" fmla="*/ 958178 h 982498"/>
              <a:gd name="connsiteX12" fmla="*/ 238632 w 477264"/>
              <a:gd name="connsiteY12" fmla="*/ 982498 h 982498"/>
              <a:gd name="connsiteX13" fmla="*/ 214312 w 477264"/>
              <a:gd name="connsiteY13" fmla="*/ 958178 h 982498"/>
              <a:gd name="connsiteX14" fmla="*/ 238632 w 477264"/>
              <a:gd name="connsiteY14" fmla="*/ 933858 h 982498"/>
              <a:gd name="connsiteX15" fmla="*/ 131476 w 477264"/>
              <a:gd name="connsiteY15" fmla="*/ 933858 h 982498"/>
              <a:gd name="connsiteX16" fmla="*/ 155796 w 477264"/>
              <a:gd name="connsiteY16" fmla="*/ 958178 h 982498"/>
              <a:gd name="connsiteX17" fmla="*/ 131476 w 477264"/>
              <a:gd name="connsiteY17" fmla="*/ 982498 h 982498"/>
              <a:gd name="connsiteX18" fmla="*/ 107156 w 477264"/>
              <a:gd name="connsiteY18" fmla="*/ 958178 h 982498"/>
              <a:gd name="connsiteX19" fmla="*/ 131476 w 477264"/>
              <a:gd name="connsiteY19" fmla="*/ 933858 h 982498"/>
              <a:gd name="connsiteX20" fmla="*/ 24320 w 477264"/>
              <a:gd name="connsiteY20" fmla="*/ 933858 h 982498"/>
              <a:gd name="connsiteX21" fmla="*/ 48640 w 477264"/>
              <a:gd name="connsiteY21" fmla="*/ 958178 h 982498"/>
              <a:gd name="connsiteX22" fmla="*/ 24320 w 477264"/>
              <a:gd name="connsiteY22" fmla="*/ 982498 h 982498"/>
              <a:gd name="connsiteX23" fmla="*/ 0 w 477264"/>
              <a:gd name="connsiteY23" fmla="*/ 958178 h 982498"/>
              <a:gd name="connsiteX24" fmla="*/ 24320 w 477264"/>
              <a:gd name="connsiteY24" fmla="*/ 933858 h 982498"/>
              <a:gd name="connsiteX25" fmla="*/ 452944 w 477264"/>
              <a:gd name="connsiteY25" fmla="*/ 778215 h 982498"/>
              <a:gd name="connsiteX26" fmla="*/ 477264 w 477264"/>
              <a:gd name="connsiteY26" fmla="*/ 802535 h 982498"/>
              <a:gd name="connsiteX27" fmla="*/ 452944 w 477264"/>
              <a:gd name="connsiteY27" fmla="*/ 826855 h 982498"/>
              <a:gd name="connsiteX28" fmla="*/ 428624 w 477264"/>
              <a:gd name="connsiteY28" fmla="*/ 802535 h 982498"/>
              <a:gd name="connsiteX29" fmla="*/ 452944 w 477264"/>
              <a:gd name="connsiteY29" fmla="*/ 778215 h 982498"/>
              <a:gd name="connsiteX30" fmla="*/ 345788 w 477264"/>
              <a:gd name="connsiteY30" fmla="*/ 778215 h 982498"/>
              <a:gd name="connsiteX31" fmla="*/ 370108 w 477264"/>
              <a:gd name="connsiteY31" fmla="*/ 802535 h 982498"/>
              <a:gd name="connsiteX32" fmla="*/ 345788 w 477264"/>
              <a:gd name="connsiteY32" fmla="*/ 826855 h 982498"/>
              <a:gd name="connsiteX33" fmla="*/ 321468 w 477264"/>
              <a:gd name="connsiteY33" fmla="*/ 802535 h 982498"/>
              <a:gd name="connsiteX34" fmla="*/ 345788 w 477264"/>
              <a:gd name="connsiteY34" fmla="*/ 778215 h 982498"/>
              <a:gd name="connsiteX35" fmla="*/ 238632 w 477264"/>
              <a:gd name="connsiteY35" fmla="*/ 778215 h 982498"/>
              <a:gd name="connsiteX36" fmla="*/ 262952 w 477264"/>
              <a:gd name="connsiteY36" fmla="*/ 802535 h 982498"/>
              <a:gd name="connsiteX37" fmla="*/ 238632 w 477264"/>
              <a:gd name="connsiteY37" fmla="*/ 826855 h 982498"/>
              <a:gd name="connsiteX38" fmla="*/ 214312 w 477264"/>
              <a:gd name="connsiteY38" fmla="*/ 802535 h 982498"/>
              <a:gd name="connsiteX39" fmla="*/ 238632 w 477264"/>
              <a:gd name="connsiteY39" fmla="*/ 778215 h 982498"/>
              <a:gd name="connsiteX40" fmla="*/ 131476 w 477264"/>
              <a:gd name="connsiteY40" fmla="*/ 778215 h 982498"/>
              <a:gd name="connsiteX41" fmla="*/ 155796 w 477264"/>
              <a:gd name="connsiteY41" fmla="*/ 802535 h 982498"/>
              <a:gd name="connsiteX42" fmla="*/ 131476 w 477264"/>
              <a:gd name="connsiteY42" fmla="*/ 826855 h 982498"/>
              <a:gd name="connsiteX43" fmla="*/ 107156 w 477264"/>
              <a:gd name="connsiteY43" fmla="*/ 802535 h 982498"/>
              <a:gd name="connsiteX44" fmla="*/ 131476 w 477264"/>
              <a:gd name="connsiteY44" fmla="*/ 778215 h 982498"/>
              <a:gd name="connsiteX45" fmla="*/ 24320 w 477264"/>
              <a:gd name="connsiteY45" fmla="*/ 778215 h 982498"/>
              <a:gd name="connsiteX46" fmla="*/ 48640 w 477264"/>
              <a:gd name="connsiteY46" fmla="*/ 802535 h 982498"/>
              <a:gd name="connsiteX47" fmla="*/ 24320 w 477264"/>
              <a:gd name="connsiteY47" fmla="*/ 826855 h 982498"/>
              <a:gd name="connsiteX48" fmla="*/ 0 w 477264"/>
              <a:gd name="connsiteY48" fmla="*/ 802535 h 982498"/>
              <a:gd name="connsiteX49" fmla="*/ 24320 w 477264"/>
              <a:gd name="connsiteY49" fmla="*/ 778215 h 982498"/>
              <a:gd name="connsiteX50" fmla="*/ 452944 w 477264"/>
              <a:gd name="connsiteY50" fmla="*/ 622572 h 982498"/>
              <a:gd name="connsiteX51" fmla="*/ 477264 w 477264"/>
              <a:gd name="connsiteY51" fmla="*/ 646892 h 982498"/>
              <a:gd name="connsiteX52" fmla="*/ 452944 w 477264"/>
              <a:gd name="connsiteY52" fmla="*/ 671212 h 982498"/>
              <a:gd name="connsiteX53" fmla="*/ 428624 w 477264"/>
              <a:gd name="connsiteY53" fmla="*/ 646892 h 982498"/>
              <a:gd name="connsiteX54" fmla="*/ 452944 w 477264"/>
              <a:gd name="connsiteY54" fmla="*/ 622572 h 982498"/>
              <a:gd name="connsiteX55" fmla="*/ 345788 w 477264"/>
              <a:gd name="connsiteY55" fmla="*/ 622572 h 982498"/>
              <a:gd name="connsiteX56" fmla="*/ 370108 w 477264"/>
              <a:gd name="connsiteY56" fmla="*/ 646892 h 982498"/>
              <a:gd name="connsiteX57" fmla="*/ 345788 w 477264"/>
              <a:gd name="connsiteY57" fmla="*/ 671212 h 982498"/>
              <a:gd name="connsiteX58" fmla="*/ 321468 w 477264"/>
              <a:gd name="connsiteY58" fmla="*/ 646892 h 982498"/>
              <a:gd name="connsiteX59" fmla="*/ 345788 w 477264"/>
              <a:gd name="connsiteY59" fmla="*/ 622572 h 982498"/>
              <a:gd name="connsiteX60" fmla="*/ 238632 w 477264"/>
              <a:gd name="connsiteY60" fmla="*/ 622572 h 982498"/>
              <a:gd name="connsiteX61" fmla="*/ 262952 w 477264"/>
              <a:gd name="connsiteY61" fmla="*/ 646892 h 982498"/>
              <a:gd name="connsiteX62" fmla="*/ 238632 w 477264"/>
              <a:gd name="connsiteY62" fmla="*/ 671212 h 982498"/>
              <a:gd name="connsiteX63" fmla="*/ 214312 w 477264"/>
              <a:gd name="connsiteY63" fmla="*/ 646892 h 982498"/>
              <a:gd name="connsiteX64" fmla="*/ 238632 w 477264"/>
              <a:gd name="connsiteY64" fmla="*/ 622572 h 982498"/>
              <a:gd name="connsiteX65" fmla="*/ 131476 w 477264"/>
              <a:gd name="connsiteY65" fmla="*/ 622572 h 982498"/>
              <a:gd name="connsiteX66" fmla="*/ 155796 w 477264"/>
              <a:gd name="connsiteY66" fmla="*/ 646892 h 982498"/>
              <a:gd name="connsiteX67" fmla="*/ 131476 w 477264"/>
              <a:gd name="connsiteY67" fmla="*/ 671212 h 982498"/>
              <a:gd name="connsiteX68" fmla="*/ 107156 w 477264"/>
              <a:gd name="connsiteY68" fmla="*/ 646892 h 982498"/>
              <a:gd name="connsiteX69" fmla="*/ 131476 w 477264"/>
              <a:gd name="connsiteY69" fmla="*/ 622572 h 982498"/>
              <a:gd name="connsiteX70" fmla="*/ 24320 w 477264"/>
              <a:gd name="connsiteY70" fmla="*/ 622572 h 982498"/>
              <a:gd name="connsiteX71" fmla="*/ 48640 w 477264"/>
              <a:gd name="connsiteY71" fmla="*/ 646892 h 982498"/>
              <a:gd name="connsiteX72" fmla="*/ 24320 w 477264"/>
              <a:gd name="connsiteY72" fmla="*/ 671212 h 982498"/>
              <a:gd name="connsiteX73" fmla="*/ 0 w 477264"/>
              <a:gd name="connsiteY73" fmla="*/ 646892 h 982498"/>
              <a:gd name="connsiteX74" fmla="*/ 24320 w 477264"/>
              <a:gd name="connsiteY74" fmla="*/ 622572 h 982498"/>
              <a:gd name="connsiteX75" fmla="*/ 24320 w 477264"/>
              <a:gd name="connsiteY75" fmla="*/ 466929 h 982498"/>
              <a:gd name="connsiteX76" fmla="*/ 48640 w 477264"/>
              <a:gd name="connsiteY76" fmla="*/ 491249 h 982498"/>
              <a:gd name="connsiteX77" fmla="*/ 24320 w 477264"/>
              <a:gd name="connsiteY77" fmla="*/ 515569 h 982498"/>
              <a:gd name="connsiteX78" fmla="*/ 0 w 477264"/>
              <a:gd name="connsiteY78" fmla="*/ 491249 h 982498"/>
              <a:gd name="connsiteX79" fmla="*/ 24320 w 477264"/>
              <a:gd name="connsiteY79" fmla="*/ 466929 h 982498"/>
              <a:gd name="connsiteX80" fmla="*/ 131476 w 477264"/>
              <a:gd name="connsiteY80" fmla="*/ 466929 h 982498"/>
              <a:gd name="connsiteX81" fmla="*/ 155796 w 477264"/>
              <a:gd name="connsiteY81" fmla="*/ 491249 h 982498"/>
              <a:gd name="connsiteX82" fmla="*/ 131476 w 477264"/>
              <a:gd name="connsiteY82" fmla="*/ 515569 h 982498"/>
              <a:gd name="connsiteX83" fmla="*/ 107156 w 477264"/>
              <a:gd name="connsiteY83" fmla="*/ 491249 h 982498"/>
              <a:gd name="connsiteX84" fmla="*/ 131476 w 477264"/>
              <a:gd name="connsiteY84" fmla="*/ 466929 h 982498"/>
              <a:gd name="connsiteX85" fmla="*/ 238632 w 477264"/>
              <a:gd name="connsiteY85" fmla="*/ 466929 h 982498"/>
              <a:gd name="connsiteX86" fmla="*/ 262952 w 477264"/>
              <a:gd name="connsiteY86" fmla="*/ 491249 h 982498"/>
              <a:gd name="connsiteX87" fmla="*/ 238632 w 477264"/>
              <a:gd name="connsiteY87" fmla="*/ 515569 h 982498"/>
              <a:gd name="connsiteX88" fmla="*/ 214312 w 477264"/>
              <a:gd name="connsiteY88" fmla="*/ 491249 h 982498"/>
              <a:gd name="connsiteX89" fmla="*/ 238632 w 477264"/>
              <a:gd name="connsiteY89" fmla="*/ 466929 h 982498"/>
              <a:gd name="connsiteX90" fmla="*/ 345788 w 477264"/>
              <a:gd name="connsiteY90" fmla="*/ 466929 h 982498"/>
              <a:gd name="connsiteX91" fmla="*/ 370108 w 477264"/>
              <a:gd name="connsiteY91" fmla="*/ 491249 h 982498"/>
              <a:gd name="connsiteX92" fmla="*/ 345788 w 477264"/>
              <a:gd name="connsiteY92" fmla="*/ 515569 h 982498"/>
              <a:gd name="connsiteX93" fmla="*/ 321468 w 477264"/>
              <a:gd name="connsiteY93" fmla="*/ 491249 h 982498"/>
              <a:gd name="connsiteX94" fmla="*/ 345788 w 477264"/>
              <a:gd name="connsiteY94" fmla="*/ 466929 h 982498"/>
              <a:gd name="connsiteX95" fmla="*/ 452944 w 477264"/>
              <a:gd name="connsiteY95" fmla="*/ 466929 h 982498"/>
              <a:gd name="connsiteX96" fmla="*/ 477264 w 477264"/>
              <a:gd name="connsiteY96" fmla="*/ 491249 h 982498"/>
              <a:gd name="connsiteX97" fmla="*/ 452944 w 477264"/>
              <a:gd name="connsiteY97" fmla="*/ 515569 h 982498"/>
              <a:gd name="connsiteX98" fmla="*/ 428624 w 477264"/>
              <a:gd name="connsiteY98" fmla="*/ 491249 h 982498"/>
              <a:gd name="connsiteX99" fmla="*/ 452944 w 477264"/>
              <a:gd name="connsiteY99" fmla="*/ 466929 h 982498"/>
              <a:gd name="connsiteX100" fmla="*/ 24320 w 477264"/>
              <a:gd name="connsiteY100" fmla="*/ 311287 h 982498"/>
              <a:gd name="connsiteX101" fmla="*/ 48640 w 477264"/>
              <a:gd name="connsiteY101" fmla="*/ 335607 h 982498"/>
              <a:gd name="connsiteX102" fmla="*/ 24320 w 477264"/>
              <a:gd name="connsiteY102" fmla="*/ 359926 h 982498"/>
              <a:gd name="connsiteX103" fmla="*/ 0 w 477264"/>
              <a:gd name="connsiteY103" fmla="*/ 335607 h 982498"/>
              <a:gd name="connsiteX104" fmla="*/ 24320 w 477264"/>
              <a:gd name="connsiteY104" fmla="*/ 311287 h 982498"/>
              <a:gd name="connsiteX105" fmla="*/ 131476 w 477264"/>
              <a:gd name="connsiteY105" fmla="*/ 311286 h 982498"/>
              <a:gd name="connsiteX106" fmla="*/ 155796 w 477264"/>
              <a:gd name="connsiteY106" fmla="*/ 335606 h 982498"/>
              <a:gd name="connsiteX107" fmla="*/ 131476 w 477264"/>
              <a:gd name="connsiteY107" fmla="*/ 359926 h 982498"/>
              <a:gd name="connsiteX108" fmla="*/ 107156 w 477264"/>
              <a:gd name="connsiteY108" fmla="*/ 335606 h 982498"/>
              <a:gd name="connsiteX109" fmla="*/ 131476 w 477264"/>
              <a:gd name="connsiteY109" fmla="*/ 311286 h 982498"/>
              <a:gd name="connsiteX110" fmla="*/ 238632 w 477264"/>
              <a:gd name="connsiteY110" fmla="*/ 311286 h 982498"/>
              <a:gd name="connsiteX111" fmla="*/ 262952 w 477264"/>
              <a:gd name="connsiteY111" fmla="*/ 335606 h 982498"/>
              <a:gd name="connsiteX112" fmla="*/ 238632 w 477264"/>
              <a:gd name="connsiteY112" fmla="*/ 359926 h 982498"/>
              <a:gd name="connsiteX113" fmla="*/ 214312 w 477264"/>
              <a:gd name="connsiteY113" fmla="*/ 335606 h 982498"/>
              <a:gd name="connsiteX114" fmla="*/ 238632 w 477264"/>
              <a:gd name="connsiteY114" fmla="*/ 311286 h 982498"/>
              <a:gd name="connsiteX115" fmla="*/ 345788 w 477264"/>
              <a:gd name="connsiteY115" fmla="*/ 311286 h 982498"/>
              <a:gd name="connsiteX116" fmla="*/ 370108 w 477264"/>
              <a:gd name="connsiteY116" fmla="*/ 335606 h 982498"/>
              <a:gd name="connsiteX117" fmla="*/ 345788 w 477264"/>
              <a:gd name="connsiteY117" fmla="*/ 359926 h 982498"/>
              <a:gd name="connsiteX118" fmla="*/ 321468 w 477264"/>
              <a:gd name="connsiteY118" fmla="*/ 335606 h 982498"/>
              <a:gd name="connsiteX119" fmla="*/ 345788 w 477264"/>
              <a:gd name="connsiteY119" fmla="*/ 311286 h 982498"/>
              <a:gd name="connsiteX120" fmla="*/ 452944 w 477264"/>
              <a:gd name="connsiteY120" fmla="*/ 311286 h 982498"/>
              <a:gd name="connsiteX121" fmla="*/ 477264 w 477264"/>
              <a:gd name="connsiteY121" fmla="*/ 335606 h 982498"/>
              <a:gd name="connsiteX122" fmla="*/ 452944 w 477264"/>
              <a:gd name="connsiteY122" fmla="*/ 359926 h 982498"/>
              <a:gd name="connsiteX123" fmla="*/ 428624 w 477264"/>
              <a:gd name="connsiteY123" fmla="*/ 335606 h 982498"/>
              <a:gd name="connsiteX124" fmla="*/ 452944 w 477264"/>
              <a:gd name="connsiteY124" fmla="*/ 311286 h 982498"/>
              <a:gd name="connsiteX125" fmla="*/ 24320 w 477264"/>
              <a:gd name="connsiteY125" fmla="*/ 155643 h 982498"/>
              <a:gd name="connsiteX126" fmla="*/ 48640 w 477264"/>
              <a:gd name="connsiteY126" fmla="*/ 179963 h 982498"/>
              <a:gd name="connsiteX127" fmla="*/ 24320 w 477264"/>
              <a:gd name="connsiteY127" fmla="*/ 204283 h 982498"/>
              <a:gd name="connsiteX128" fmla="*/ 0 w 477264"/>
              <a:gd name="connsiteY128" fmla="*/ 179963 h 982498"/>
              <a:gd name="connsiteX129" fmla="*/ 24320 w 477264"/>
              <a:gd name="connsiteY129" fmla="*/ 155643 h 982498"/>
              <a:gd name="connsiteX130" fmla="*/ 131476 w 477264"/>
              <a:gd name="connsiteY130" fmla="*/ 155643 h 982498"/>
              <a:gd name="connsiteX131" fmla="*/ 155796 w 477264"/>
              <a:gd name="connsiteY131" fmla="*/ 179963 h 982498"/>
              <a:gd name="connsiteX132" fmla="*/ 131476 w 477264"/>
              <a:gd name="connsiteY132" fmla="*/ 204283 h 982498"/>
              <a:gd name="connsiteX133" fmla="*/ 107156 w 477264"/>
              <a:gd name="connsiteY133" fmla="*/ 179963 h 982498"/>
              <a:gd name="connsiteX134" fmla="*/ 131476 w 477264"/>
              <a:gd name="connsiteY134" fmla="*/ 155643 h 982498"/>
              <a:gd name="connsiteX135" fmla="*/ 238632 w 477264"/>
              <a:gd name="connsiteY135" fmla="*/ 155643 h 982498"/>
              <a:gd name="connsiteX136" fmla="*/ 262952 w 477264"/>
              <a:gd name="connsiteY136" fmla="*/ 179963 h 982498"/>
              <a:gd name="connsiteX137" fmla="*/ 238632 w 477264"/>
              <a:gd name="connsiteY137" fmla="*/ 204283 h 982498"/>
              <a:gd name="connsiteX138" fmla="*/ 214312 w 477264"/>
              <a:gd name="connsiteY138" fmla="*/ 179963 h 982498"/>
              <a:gd name="connsiteX139" fmla="*/ 238632 w 477264"/>
              <a:gd name="connsiteY139" fmla="*/ 155643 h 982498"/>
              <a:gd name="connsiteX140" fmla="*/ 345788 w 477264"/>
              <a:gd name="connsiteY140" fmla="*/ 155643 h 982498"/>
              <a:gd name="connsiteX141" fmla="*/ 370108 w 477264"/>
              <a:gd name="connsiteY141" fmla="*/ 179963 h 982498"/>
              <a:gd name="connsiteX142" fmla="*/ 345788 w 477264"/>
              <a:gd name="connsiteY142" fmla="*/ 204283 h 982498"/>
              <a:gd name="connsiteX143" fmla="*/ 321468 w 477264"/>
              <a:gd name="connsiteY143" fmla="*/ 179963 h 982498"/>
              <a:gd name="connsiteX144" fmla="*/ 345788 w 477264"/>
              <a:gd name="connsiteY144" fmla="*/ 155643 h 982498"/>
              <a:gd name="connsiteX145" fmla="*/ 452944 w 477264"/>
              <a:gd name="connsiteY145" fmla="*/ 155643 h 982498"/>
              <a:gd name="connsiteX146" fmla="*/ 477264 w 477264"/>
              <a:gd name="connsiteY146" fmla="*/ 179963 h 982498"/>
              <a:gd name="connsiteX147" fmla="*/ 452944 w 477264"/>
              <a:gd name="connsiteY147" fmla="*/ 204283 h 982498"/>
              <a:gd name="connsiteX148" fmla="*/ 428624 w 477264"/>
              <a:gd name="connsiteY148" fmla="*/ 179963 h 982498"/>
              <a:gd name="connsiteX149" fmla="*/ 452944 w 477264"/>
              <a:gd name="connsiteY149" fmla="*/ 155643 h 982498"/>
              <a:gd name="connsiteX150" fmla="*/ 452944 w 477264"/>
              <a:gd name="connsiteY150" fmla="*/ 0 h 982498"/>
              <a:gd name="connsiteX151" fmla="*/ 477264 w 477264"/>
              <a:gd name="connsiteY151" fmla="*/ 24320 h 982498"/>
              <a:gd name="connsiteX152" fmla="*/ 452944 w 477264"/>
              <a:gd name="connsiteY152" fmla="*/ 48640 h 982498"/>
              <a:gd name="connsiteX153" fmla="*/ 428624 w 477264"/>
              <a:gd name="connsiteY153" fmla="*/ 24320 h 982498"/>
              <a:gd name="connsiteX154" fmla="*/ 452944 w 477264"/>
              <a:gd name="connsiteY154" fmla="*/ 0 h 982498"/>
              <a:gd name="connsiteX155" fmla="*/ 345788 w 477264"/>
              <a:gd name="connsiteY155" fmla="*/ 0 h 982498"/>
              <a:gd name="connsiteX156" fmla="*/ 370108 w 477264"/>
              <a:gd name="connsiteY156" fmla="*/ 24320 h 982498"/>
              <a:gd name="connsiteX157" fmla="*/ 345788 w 477264"/>
              <a:gd name="connsiteY157" fmla="*/ 48640 h 982498"/>
              <a:gd name="connsiteX158" fmla="*/ 321468 w 477264"/>
              <a:gd name="connsiteY158" fmla="*/ 24320 h 982498"/>
              <a:gd name="connsiteX159" fmla="*/ 345788 w 477264"/>
              <a:gd name="connsiteY159" fmla="*/ 0 h 982498"/>
              <a:gd name="connsiteX160" fmla="*/ 238632 w 477264"/>
              <a:gd name="connsiteY160" fmla="*/ 0 h 982498"/>
              <a:gd name="connsiteX161" fmla="*/ 262952 w 477264"/>
              <a:gd name="connsiteY161" fmla="*/ 24320 h 982498"/>
              <a:gd name="connsiteX162" fmla="*/ 238632 w 477264"/>
              <a:gd name="connsiteY162" fmla="*/ 48640 h 982498"/>
              <a:gd name="connsiteX163" fmla="*/ 214312 w 477264"/>
              <a:gd name="connsiteY163" fmla="*/ 24320 h 982498"/>
              <a:gd name="connsiteX164" fmla="*/ 238632 w 477264"/>
              <a:gd name="connsiteY164" fmla="*/ 0 h 982498"/>
              <a:gd name="connsiteX165" fmla="*/ 131476 w 477264"/>
              <a:gd name="connsiteY165" fmla="*/ 0 h 982498"/>
              <a:gd name="connsiteX166" fmla="*/ 155796 w 477264"/>
              <a:gd name="connsiteY166" fmla="*/ 24320 h 982498"/>
              <a:gd name="connsiteX167" fmla="*/ 131476 w 477264"/>
              <a:gd name="connsiteY167" fmla="*/ 48640 h 982498"/>
              <a:gd name="connsiteX168" fmla="*/ 107156 w 477264"/>
              <a:gd name="connsiteY168" fmla="*/ 24320 h 982498"/>
              <a:gd name="connsiteX169" fmla="*/ 131476 w 477264"/>
              <a:gd name="connsiteY169" fmla="*/ 0 h 982498"/>
              <a:gd name="connsiteX170" fmla="*/ 24320 w 477264"/>
              <a:gd name="connsiteY170" fmla="*/ 0 h 982498"/>
              <a:gd name="connsiteX171" fmla="*/ 48640 w 477264"/>
              <a:gd name="connsiteY171" fmla="*/ 24320 h 982498"/>
              <a:gd name="connsiteX172" fmla="*/ 24320 w 477264"/>
              <a:gd name="connsiteY172" fmla="*/ 48640 h 982498"/>
              <a:gd name="connsiteX173" fmla="*/ 0 w 477264"/>
              <a:gd name="connsiteY173" fmla="*/ 24320 h 982498"/>
              <a:gd name="connsiteX174" fmla="*/ 24320 w 477264"/>
              <a:gd name="connsiteY174" fmla="*/ 0 h 9824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Lst>
            <a:rect l="l" t="t" r="r" b="b"/>
            <a:pathLst>
              <a:path w="477264" h="982498">
                <a:moveTo>
                  <a:pt x="452944" y="933858"/>
                </a:moveTo>
                <a:cubicBezTo>
                  <a:pt x="466376" y="933858"/>
                  <a:pt x="477264" y="944746"/>
                  <a:pt x="477264" y="958178"/>
                </a:cubicBezTo>
                <a:cubicBezTo>
                  <a:pt x="477264" y="971610"/>
                  <a:pt x="466376" y="982498"/>
                  <a:pt x="452944" y="982498"/>
                </a:cubicBezTo>
                <a:cubicBezTo>
                  <a:pt x="439512" y="982498"/>
                  <a:pt x="428624" y="971610"/>
                  <a:pt x="428624" y="958178"/>
                </a:cubicBezTo>
                <a:cubicBezTo>
                  <a:pt x="428624" y="944746"/>
                  <a:pt x="439512" y="933858"/>
                  <a:pt x="452944" y="933858"/>
                </a:cubicBezTo>
                <a:close/>
                <a:moveTo>
                  <a:pt x="345788" y="933858"/>
                </a:moveTo>
                <a:cubicBezTo>
                  <a:pt x="359220" y="933858"/>
                  <a:pt x="370108" y="944746"/>
                  <a:pt x="370108" y="958178"/>
                </a:cubicBezTo>
                <a:cubicBezTo>
                  <a:pt x="370108" y="971610"/>
                  <a:pt x="359220" y="982498"/>
                  <a:pt x="345788" y="982498"/>
                </a:cubicBezTo>
                <a:cubicBezTo>
                  <a:pt x="332356" y="982498"/>
                  <a:pt x="321468" y="971610"/>
                  <a:pt x="321468" y="958178"/>
                </a:cubicBezTo>
                <a:cubicBezTo>
                  <a:pt x="321468" y="944746"/>
                  <a:pt x="332356" y="933858"/>
                  <a:pt x="345788" y="933858"/>
                </a:cubicBezTo>
                <a:close/>
                <a:moveTo>
                  <a:pt x="238632" y="933858"/>
                </a:moveTo>
                <a:cubicBezTo>
                  <a:pt x="252064" y="933858"/>
                  <a:pt x="262952" y="944746"/>
                  <a:pt x="262952" y="958178"/>
                </a:cubicBezTo>
                <a:cubicBezTo>
                  <a:pt x="262952" y="971610"/>
                  <a:pt x="252064" y="982498"/>
                  <a:pt x="238632" y="982498"/>
                </a:cubicBezTo>
                <a:cubicBezTo>
                  <a:pt x="225200" y="982498"/>
                  <a:pt x="214312" y="971610"/>
                  <a:pt x="214312" y="958178"/>
                </a:cubicBezTo>
                <a:cubicBezTo>
                  <a:pt x="214312" y="944746"/>
                  <a:pt x="225200" y="933858"/>
                  <a:pt x="238632" y="933858"/>
                </a:cubicBezTo>
                <a:close/>
                <a:moveTo>
                  <a:pt x="131476" y="933858"/>
                </a:moveTo>
                <a:cubicBezTo>
                  <a:pt x="144908" y="933858"/>
                  <a:pt x="155796" y="944746"/>
                  <a:pt x="155796" y="958178"/>
                </a:cubicBezTo>
                <a:cubicBezTo>
                  <a:pt x="155796" y="971610"/>
                  <a:pt x="144908" y="982498"/>
                  <a:pt x="131476" y="982498"/>
                </a:cubicBezTo>
                <a:cubicBezTo>
                  <a:pt x="118044" y="982498"/>
                  <a:pt x="107156" y="971610"/>
                  <a:pt x="107156" y="958178"/>
                </a:cubicBezTo>
                <a:cubicBezTo>
                  <a:pt x="107156" y="944746"/>
                  <a:pt x="118044" y="933858"/>
                  <a:pt x="131476" y="933858"/>
                </a:cubicBezTo>
                <a:close/>
                <a:moveTo>
                  <a:pt x="24320" y="933858"/>
                </a:moveTo>
                <a:cubicBezTo>
                  <a:pt x="37752" y="933858"/>
                  <a:pt x="48640" y="944746"/>
                  <a:pt x="48640" y="958178"/>
                </a:cubicBezTo>
                <a:cubicBezTo>
                  <a:pt x="48640" y="971610"/>
                  <a:pt x="37752" y="982498"/>
                  <a:pt x="24320" y="982498"/>
                </a:cubicBezTo>
                <a:cubicBezTo>
                  <a:pt x="10888" y="982498"/>
                  <a:pt x="0" y="971610"/>
                  <a:pt x="0" y="958178"/>
                </a:cubicBezTo>
                <a:cubicBezTo>
                  <a:pt x="0" y="944746"/>
                  <a:pt x="10888" y="933858"/>
                  <a:pt x="24320" y="933858"/>
                </a:cubicBezTo>
                <a:close/>
                <a:moveTo>
                  <a:pt x="452944" y="778215"/>
                </a:moveTo>
                <a:cubicBezTo>
                  <a:pt x="466376" y="778215"/>
                  <a:pt x="477264" y="789103"/>
                  <a:pt x="477264" y="802535"/>
                </a:cubicBezTo>
                <a:cubicBezTo>
                  <a:pt x="477264" y="815967"/>
                  <a:pt x="466376" y="826855"/>
                  <a:pt x="452944" y="826855"/>
                </a:cubicBezTo>
                <a:cubicBezTo>
                  <a:pt x="439512" y="826855"/>
                  <a:pt x="428624" y="815967"/>
                  <a:pt x="428624" y="802535"/>
                </a:cubicBezTo>
                <a:cubicBezTo>
                  <a:pt x="428624" y="789103"/>
                  <a:pt x="439512" y="778215"/>
                  <a:pt x="452944" y="778215"/>
                </a:cubicBezTo>
                <a:close/>
                <a:moveTo>
                  <a:pt x="345788" y="778215"/>
                </a:moveTo>
                <a:cubicBezTo>
                  <a:pt x="359220" y="778215"/>
                  <a:pt x="370108" y="789103"/>
                  <a:pt x="370108" y="802535"/>
                </a:cubicBezTo>
                <a:cubicBezTo>
                  <a:pt x="370108" y="815967"/>
                  <a:pt x="359220" y="826855"/>
                  <a:pt x="345788" y="826855"/>
                </a:cubicBezTo>
                <a:cubicBezTo>
                  <a:pt x="332356" y="826855"/>
                  <a:pt x="321468" y="815967"/>
                  <a:pt x="321468" y="802535"/>
                </a:cubicBezTo>
                <a:cubicBezTo>
                  <a:pt x="321468" y="789103"/>
                  <a:pt x="332356" y="778215"/>
                  <a:pt x="345788" y="778215"/>
                </a:cubicBezTo>
                <a:close/>
                <a:moveTo>
                  <a:pt x="238632" y="778215"/>
                </a:moveTo>
                <a:cubicBezTo>
                  <a:pt x="252064" y="778215"/>
                  <a:pt x="262952" y="789103"/>
                  <a:pt x="262952" y="802535"/>
                </a:cubicBezTo>
                <a:cubicBezTo>
                  <a:pt x="262952" y="815967"/>
                  <a:pt x="252064" y="826855"/>
                  <a:pt x="238632" y="826855"/>
                </a:cubicBezTo>
                <a:cubicBezTo>
                  <a:pt x="225200" y="826855"/>
                  <a:pt x="214312" y="815967"/>
                  <a:pt x="214312" y="802535"/>
                </a:cubicBezTo>
                <a:cubicBezTo>
                  <a:pt x="214312" y="789103"/>
                  <a:pt x="225200" y="778215"/>
                  <a:pt x="238632" y="778215"/>
                </a:cubicBezTo>
                <a:close/>
                <a:moveTo>
                  <a:pt x="131476" y="778215"/>
                </a:moveTo>
                <a:cubicBezTo>
                  <a:pt x="144908" y="778215"/>
                  <a:pt x="155796" y="789103"/>
                  <a:pt x="155796" y="802535"/>
                </a:cubicBezTo>
                <a:cubicBezTo>
                  <a:pt x="155796" y="815967"/>
                  <a:pt x="144908" y="826855"/>
                  <a:pt x="131476" y="826855"/>
                </a:cubicBezTo>
                <a:cubicBezTo>
                  <a:pt x="118044" y="826855"/>
                  <a:pt x="107156" y="815967"/>
                  <a:pt x="107156" y="802535"/>
                </a:cubicBezTo>
                <a:cubicBezTo>
                  <a:pt x="107156" y="789103"/>
                  <a:pt x="118044" y="778215"/>
                  <a:pt x="131476" y="778215"/>
                </a:cubicBezTo>
                <a:close/>
                <a:moveTo>
                  <a:pt x="24320" y="778215"/>
                </a:moveTo>
                <a:cubicBezTo>
                  <a:pt x="37752" y="778215"/>
                  <a:pt x="48640" y="789103"/>
                  <a:pt x="48640" y="802535"/>
                </a:cubicBezTo>
                <a:cubicBezTo>
                  <a:pt x="48640" y="815967"/>
                  <a:pt x="37752" y="826855"/>
                  <a:pt x="24320" y="826855"/>
                </a:cubicBezTo>
                <a:cubicBezTo>
                  <a:pt x="10888" y="826855"/>
                  <a:pt x="0" y="815967"/>
                  <a:pt x="0" y="802535"/>
                </a:cubicBezTo>
                <a:cubicBezTo>
                  <a:pt x="0" y="789103"/>
                  <a:pt x="10888" y="778215"/>
                  <a:pt x="24320" y="778215"/>
                </a:cubicBezTo>
                <a:close/>
                <a:moveTo>
                  <a:pt x="452944" y="622572"/>
                </a:moveTo>
                <a:cubicBezTo>
                  <a:pt x="466376" y="622572"/>
                  <a:pt x="477264" y="633460"/>
                  <a:pt x="477264" y="646892"/>
                </a:cubicBezTo>
                <a:cubicBezTo>
                  <a:pt x="477264" y="660324"/>
                  <a:pt x="466376" y="671212"/>
                  <a:pt x="452944" y="671212"/>
                </a:cubicBezTo>
                <a:cubicBezTo>
                  <a:pt x="439512" y="671212"/>
                  <a:pt x="428624" y="660324"/>
                  <a:pt x="428624" y="646892"/>
                </a:cubicBezTo>
                <a:cubicBezTo>
                  <a:pt x="428624" y="633460"/>
                  <a:pt x="439512" y="622572"/>
                  <a:pt x="452944" y="622572"/>
                </a:cubicBezTo>
                <a:close/>
                <a:moveTo>
                  <a:pt x="345788" y="622572"/>
                </a:moveTo>
                <a:cubicBezTo>
                  <a:pt x="359220" y="622572"/>
                  <a:pt x="370108" y="633460"/>
                  <a:pt x="370108" y="646892"/>
                </a:cubicBezTo>
                <a:cubicBezTo>
                  <a:pt x="370108" y="660324"/>
                  <a:pt x="359220" y="671212"/>
                  <a:pt x="345788" y="671212"/>
                </a:cubicBezTo>
                <a:cubicBezTo>
                  <a:pt x="332356" y="671212"/>
                  <a:pt x="321468" y="660324"/>
                  <a:pt x="321468" y="646892"/>
                </a:cubicBezTo>
                <a:cubicBezTo>
                  <a:pt x="321468" y="633460"/>
                  <a:pt x="332356" y="622572"/>
                  <a:pt x="345788" y="622572"/>
                </a:cubicBezTo>
                <a:close/>
                <a:moveTo>
                  <a:pt x="238632" y="622572"/>
                </a:moveTo>
                <a:cubicBezTo>
                  <a:pt x="252064" y="622572"/>
                  <a:pt x="262952" y="633460"/>
                  <a:pt x="262952" y="646892"/>
                </a:cubicBezTo>
                <a:cubicBezTo>
                  <a:pt x="262952" y="660324"/>
                  <a:pt x="252064" y="671212"/>
                  <a:pt x="238632" y="671212"/>
                </a:cubicBezTo>
                <a:cubicBezTo>
                  <a:pt x="225200" y="671212"/>
                  <a:pt x="214312" y="660324"/>
                  <a:pt x="214312" y="646892"/>
                </a:cubicBezTo>
                <a:cubicBezTo>
                  <a:pt x="214312" y="633460"/>
                  <a:pt x="225200" y="622572"/>
                  <a:pt x="238632" y="622572"/>
                </a:cubicBezTo>
                <a:close/>
                <a:moveTo>
                  <a:pt x="131476" y="622572"/>
                </a:moveTo>
                <a:cubicBezTo>
                  <a:pt x="144908" y="622572"/>
                  <a:pt x="155796" y="633460"/>
                  <a:pt x="155796" y="646892"/>
                </a:cubicBezTo>
                <a:cubicBezTo>
                  <a:pt x="155796" y="660324"/>
                  <a:pt x="144908" y="671212"/>
                  <a:pt x="131476" y="671212"/>
                </a:cubicBezTo>
                <a:cubicBezTo>
                  <a:pt x="118044" y="671212"/>
                  <a:pt x="107156" y="660324"/>
                  <a:pt x="107156" y="646892"/>
                </a:cubicBezTo>
                <a:cubicBezTo>
                  <a:pt x="107156" y="633460"/>
                  <a:pt x="118044" y="622572"/>
                  <a:pt x="131476" y="622572"/>
                </a:cubicBezTo>
                <a:close/>
                <a:moveTo>
                  <a:pt x="24320" y="622572"/>
                </a:moveTo>
                <a:cubicBezTo>
                  <a:pt x="37752" y="622572"/>
                  <a:pt x="48640" y="633460"/>
                  <a:pt x="48640" y="646892"/>
                </a:cubicBezTo>
                <a:cubicBezTo>
                  <a:pt x="48640" y="660324"/>
                  <a:pt x="37752" y="671212"/>
                  <a:pt x="24320" y="671212"/>
                </a:cubicBezTo>
                <a:cubicBezTo>
                  <a:pt x="10888" y="671212"/>
                  <a:pt x="0" y="660324"/>
                  <a:pt x="0" y="646892"/>
                </a:cubicBezTo>
                <a:cubicBezTo>
                  <a:pt x="0" y="633460"/>
                  <a:pt x="10888" y="622572"/>
                  <a:pt x="24320" y="622572"/>
                </a:cubicBezTo>
                <a:close/>
                <a:moveTo>
                  <a:pt x="24320" y="466929"/>
                </a:moveTo>
                <a:cubicBezTo>
                  <a:pt x="37752" y="466929"/>
                  <a:pt x="48640" y="477817"/>
                  <a:pt x="48640" y="491249"/>
                </a:cubicBezTo>
                <a:cubicBezTo>
                  <a:pt x="48640" y="504681"/>
                  <a:pt x="37752" y="515569"/>
                  <a:pt x="24320" y="515569"/>
                </a:cubicBezTo>
                <a:cubicBezTo>
                  <a:pt x="10888" y="515569"/>
                  <a:pt x="0" y="504681"/>
                  <a:pt x="0" y="491249"/>
                </a:cubicBezTo>
                <a:cubicBezTo>
                  <a:pt x="0" y="477817"/>
                  <a:pt x="10888" y="466929"/>
                  <a:pt x="24320" y="466929"/>
                </a:cubicBezTo>
                <a:close/>
                <a:moveTo>
                  <a:pt x="131476" y="466929"/>
                </a:moveTo>
                <a:cubicBezTo>
                  <a:pt x="144908" y="466929"/>
                  <a:pt x="155796" y="477817"/>
                  <a:pt x="155796" y="491249"/>
                </a:cubicBezTo>
                <a:cubicBezTo>
                  <a:pt x="155796" y="504681"/>
                  <a:pt x="144908" y="515569"/>
                  <a:pt x="131476" y="515569"/>
                </a:cubicBezTo>
                <a:cubicBezTo>
                  <a:pt x="118044" y="515569"/>
                  <a:pt x="107156" y="504681"/>
                  <a:pt x="107156" y="491249"/>
                </a:cubicBezTo>
                <a:cubicBezTo>
                  <a:pt x="107156" y="477817"/>
                  <a:pt x="118044" y="466929"/>
                  <a:pt x="131476" y="466929"/>
                </a:cubicBezTo>
                <a:close/>
                <a:moveTo>
                  <a:pt x="238632" y="466929"/>
                </a:moveTo>
                <a:cubicBezTo>
                  <a:pt x="252064" y="466929"/>
                  <a:pt x="262952" y="477817"/>
                  <a:pt x="262952" y="491249"/>
                </a:cubicBezTo>
                <a:cubicBezTo>
                  <a:pt x="262952" y="504681"/>
                  <a:pt x="252064" y="515569"/>
                  <a:pt x="238632" y="515569"/>
                </a:cubicBezTo>
                <a:cubicBezTo>
                  <a:pt x="225200" y="515569"/>
                  <a:pt x="214312" y="504681"/>
                  <a:pt x="214312" y="491249"/>
                </a:cubicBezTo>
                <a:cubicBezTo>
                  <a:pt x="214312" y="477817"/>
                  <a:pt x="225200" y="466929"/>
                  <a:pt x="238632" y="466929"/>
                </a:cubicBezTo>
                <a:close/>
                <a:moveTo>
                  <a:pt x="345788" y="466929"/>
                </a:moveTo>
                <a:cubicBezTo>
                  <a:pt x="359220" y="466929"/>
                  <a:pt x="370108" y="477817"/>
                  <a:pt x="370108" y="491249"/>
                </a:cubicBezTo>
                <a:cubicBezTo>
                  <a:pt x="370108" y="504681"/>
                  <a:pt x="359220" y="515569"/>
                  <a:pt x="345788" y="515569"/>
                </a:cubicBezTo>
                <a:cubicBezTo>
                  <a:pt x="332356" y="515569"/>
                  <a:pt x="321468" y="504681"/>
                  <a:pt x="321468" y="491249"/>
                </a:cubicBezTo>
                <a:cubicBezTo>
                  <a:pt x="321468" y="477817"/>
                  <a:pt x="332356" y="466929"/>
                  <a:pt x="345788" y="466929"/>
                </a:cubicBezTo>
                <a:close/>
                <a:moveTo>
                  <a:pt x="452944" y="466929"/>
                </a:moveTo>
                <a:cubicBezTo>
                  <a:pt x="466376" y="466929"/>
                  <a:pt x="477264" y="477817"/>
                  <a:pt x="477264" y="491249"/>
                </a:cubicBezTo>
                <a:cubicBezTo>
                  <a:pt x="477264" y="504681"/>
                  <a:pt x="466376" y="515569"/>
                  <a:pt x="452944" y="515569"/>
                </a:cubicBezTo>
                <a:cubicBezTo>
                  <a:pt x="439512" y="515569"/>
                  <a:pt x="428624" y="504681"/>
                  <a:pt x="428624" y="491249"/>
                </a:cubicBezTo>
                <a:cubicBezTo>
                  <a:pt x="428624" y="477817"/>
                  <a:pt x="439512" y="466929"/>
                  <a:pt x="452944" y="466929"/>
                </a:cubicBezTo>
                <a:close/>
                <a:moveTo>
                  <a:pt x="24320" y="311287"/>
                </a:moveTo>
                <a:cubicBezTo>
                  <a:pt x="37752" y="311287"/>
                  <a:pt x="48640" y="322175"/>
                  <a:pt x="48640" y="335607"/>
                </a:cubicBezTo>
                <a:cubicBezTo>
                  <a:pt x="48640" y="349038"/>
                  <a:pt x="37752" y="359926"/>
                  <a:pt x="24320" y="359926"/>
                </a:cubicBezTo>
                <a:cubicBezTo>
                  <a:pt x="10888" y="359926"/>
                  <a:pt x="0" y="349038"/>
                  <a:pt x="0" y="335607"/>
                </a:cubicBezTo>
                <a:cubicBezTo>
                  <a:pt x="0" y="322175"/>
                  <a:pt x="10888" y="311287"/>
                  <a:pt x="24320" y="311287"/>
                </a:cubicBezTo>
                <a:close/>
                <a:moveTo>
                  <a:pt x="131476" y="311286"/>
                </a:moveTo>
                <a:cubicBezTo>
                  <a:pt x="144908" y="311286"/>
                  <a:pt x="155796" y="322174"/>
                  <a:pt x="155796" y="335606"/>
                </a:cubicBezTo>
                <a:cubicBezTo>
                  <a:pt x="155796" y="349038"/>
                  <a:pt x="144908" y="359926"/>
                  <a:pt x="131476" y="359926"/>
                </a:cubicBezTo>
                <a:cubicBezTo>
                  <a:pt x="118044" y="359926"/>
                  <a:pt x="107156" y="349038"/>
                  <a:pt x="107156" y="335606"/>
                </a:cubicBezTo>
                <a:cubicBezTo>
                  <a:pt x="107156" y="322174"/>
                  <a:pt x="118044" y="311286"/>
                  <a:pt x="131476" y="311286"/>
                </a:cubicBezTo>
                <a:close/>
                <a:moveTo>
                  <a:pt x="238632" y="311286"/>
                </a:moveTo>
                <a:cubicBezTo>
                  <a:pt x="252064" y="311286"/>
                  <a:pt x="262952" y="322174"/>
                  <a:pt x="262952" y="335606"/>
                </a:cubicBezTo>
                <a:cubicBezTo>
                  <a:pt x="262952" y="349038"/>
                  <a:pt x="252064" y="359926"/>
                  <a:pt x="238632" y="359926"/>
                </a:cubicBezTo>
                <a:cubicBezTo>
                  <a:pt x="225200" y="359926"/>
                  <a:pt x="214312" y="349038"/>
                  <a:pt x="214312" y="335606"/>
                </a:cubicBezTo>
                <a:cubicBezTo>
                  <a:pt x="214312" y="322174"/>
                  <a:pt x="225200" y="311286"/>
                  <a:pt x="238632" y="311286"/>
                </a:cubicBezTo>
                <a:close/>
                <a:moveTo>
                  <a:pt x="345788" y="311286"/>
                </a:moveTo>
                <a:cubicBezTo>
                  <a:pt x="359220" y="311286"/>
                  <a:pt x="370108" y="322174"/>
                  <a:pt x="370108" y="335606"/>
                </a:cubicBezTo>
                <a:cubicBezTo>
                  <a:pt x="370108" y="349038"/>
                  <a:pt x="359220" y="359926"/>
                  <a:pt x="345788" y="359926"/>
                </a:cubicBezTo>
                <a:cubicBezTo>
                  <a:pt x="332356" y="359926"/>
                  <a:pt x="321468" y="349038"/>
                  <a:pt x="321468" y="335606"/>
                </a:cubicBezTo>
                <a:cubicBezTo>
                  <a:pt x="321468" y="322174"/>
                  <a:pt x="332356" y="311286"/>
                  <a:pt x="345788" y="311286"/>
                </a:cubicBezTo>
                <a:close/>
                <a:moveTo>
                  <a:pt x="452944" y="311286"/>
                </a:moveTo>
                <a:cubicBezTo>
                  <a:pt x="466376" y="311286"/>
                  <a:pt x="477264" y="322174"/>
                  <a:pt x="477264" y="335606"/>
                </a:cubicBezTo>
                <a:cubicBezTo>
                  <a:pt x="477264" y="349038"/>
                  <a:pt x="466376" y="359926"/>
                  <a:pt x="452944" y="359926"/>
                </a:cubicBezTo>
                <a:cubicBezTo>
                  <a:pt x="439512" y="359926"/>
                  <a:pt x="428624" y="349038"/>
                  <a:pt x="428624" y="335606"/>
                </a:cubicBezTo>
                <a:cubicBezTo>
                  <a:pt x="428624" y="322174"/>
                  <a:pt x="439512" y="311286"/>
                  <a:pt x="452944" y="311286"/>
                </a:cubicBezTo>
                <a:close/>
                <a:moveTo>
                  <a:pt x="24320" y="155643"/>
                </a:moveTo>
                <a:cubicBezTo>
                  <a:pt x="37752" y="155643"/>
                  <a:pt x="48640" y="166531"/>
                  <a:pt x="48640" y="179963"/>
                </a:cubicBezTo>
                <a:cubicBezTo>
                  <a:pt x="48640" y="193395"/>
                  <a:pt x="37752" y="204283"/>
                  <a:pt x="24320" y="204283"/>
                </a:cubicBezTo>
                <a:cubicBezTo>
                  <a:pt x="10888" y="204283"/>
                  <a:pt x="0" y="193395"/>
                  <a:pt x="0" y="179963"/>
                </a:cubicBezTo>
                <a:cubicBezTo>
                  <a:pt x="0" y="166531"/>
                  <a:pt x="10888" y="155643"/>
                  <a:pt x="24320" y="155643"/>
                </a:cubicBezTo>
                <a:close/>
                <a:moveTo>
                  <a:pt x="131476" y="155643"/>
                </a:moveTo>
                <a:cubicBezTo>
                  <a:pt x="144908" y="155643"/>
                  <a:pt x="155796" y="166531"/>
                  <a:pt x="155796" y="179963"/>
                </a:cubicBezTo>
                <a:cubicBezTo>
                  <a:pt x="155796" y="193395"/>
                  <a:pt x="144908" y="204283"/>
                  <a:pt x="131476" y="204283"/>
                </a:cubicBezTo>
                <a:cubicBezTo>
                  <a:pt x="118044" y="204283"/>
                  <a:pt x="107156" y="193395"/>
                  <a:pt x="107156" y="179963"/>
                </a:cubicBezTo>
                <a:cubicBezTo>
                  <a:pt x="107156" y="166531"/>
                  <a:pt x="118044" y="155643"/>
                  <a:pt x="131476" y="155643"/>
                </a:cubicBezTo>
                <a:close/>
                <a:moveTo>
                  <a:pt x="238632" y="155643"/>
                </a:moveTo>
                <a:cubicBezTo>
                  <a:pt x="252064" y="155643"/>
                  <a:pt x="262952" y="166531"/>
                  <a:pt x="262952" y="179963"/>
                </a:cubicBezTo>
                <a:cubicBezTo>
                  <a:pt x="262952" y="193395"/>
                  <a:pt x="252064" y="204283"/>
                  <a:pt x="238632" y="204283"/>
                </a:cubicBezTo>
                <a:cubicBezTo>
                  <a:pt x="225200" y="204283"/>
                  <a:pt x="214312" y="193395"/>
                  <a:pt x="214312" y="179963"/>
                </a:cubicBezTo>
                <a:cubicBezTo>
                  <a:pt x="214312" y="166531"/>
                  <a:pt x="225200" y="155643"/>
                  <a:pt x="238632" y="155643"/>
                </a:cubicBezTo>
                <a:close/>
                <a:moveTo>
                  <a:pt x="345788" y="155643"/>
                </a:moveTo>
                <a:cubicBezTo>
                  <a:pt x="359220" y="155643"/>
                  <a:pt x="370108" y="166531"/>
                  <a:pt x="370108" y="179963"/>
                </a:cubicBezTo>
                <a:cubicBezTo>
                  <a:pt x="370108" y="193395"/>
                  <a:pt x="359220" y="204283"/>
                  <a:pt x="345788" y="204283"/>
                </a:cubicBezTo>
                <a:cubicBezTo>
                  <a:pt x="332356" y="204283"/>
                  <a:pt x="321468" y="193395"/>
                  <a:pt x="321468" y="179963"/>
                </a:cubicBezTo>
                <a:cubicBezTo>
                  <a:pt x="321468" y="166531"/>
                  <a:pt x="332356" y="155643"/>
                  <a:pt x="345788" y="155643"/>
                </a:cubicBezTo>
                <a:close/>
                <a:moveTo>
                  <a:pt x="452944" y="155643"/>
                </a:moveTo>
                <a:cubicBezTo>
                  <a:pt x="466376" y="155643"/>
                  <a:pt x="477264" y="166531"/>
                  <a:pt x="477264" y="179963"/>
                </a:cubicBezTo>
                <a:cubicBezTo>
                  <a:pt x="477264" y="193395"/>
                  <a:pt x="466376" y="204283"/>
                  <a:pt x="452944" y="204283"/>
                </a:cubicBezTo>
                <a:cubicBezTo>
                  <a:pt x="439512" y="204283"/>
                  <a:pt x="428624" y="193395"/>
                  <a:pt x="428624" y="179963"/>
                </a:cubicBezTo>
                <a:cubicBezTo>
                  <a:pt x="428624" y="166531"/>
                  <a:pt x="439512" y="155643"/>
                  <a:pt x="452944" y="155643"/>
                </a:cubicBezTo>
                <a:close/>
                <a:moveTo>
                  <a:pt x="452944" y="0"/>
                </a:moveTo>
                <a:cubicBezTo>
                  <a:pt x="466376" y="0"/>
                  <a:pt x="477264" y="10888"/>
                  <a:pt x="477264" y="24320"/>
                </a:cubicBezTo>
                <a:cubicBezTo>
                  <a:pt x="477264" y="37752"/>
                  <a:pt x="466376" y="48640"/>
                  <a:pt x="452944" y="48640"/>
                </a:cubicBezTo>
                <a:cubicBezTo>
                  <a:pt x="439512" y="48640"/>
                  <a:pt x="428624" y="37752"/>
                  <a:pt x="428624" y="24320"/>
                </a:cubicBezTo>
                <a:cubicBezTo>
                  <a:pt x="428624" y="10888"/>
                  <a:pt x="439512" y="0"/>
                  <a:pt x="452944" y="0"/>
                </a:cubicBezTo>
                <a:close/>
                <a:moveTo>
                  <a:pt x="345788" y="0"/>
                </a:moveTo>
                <a:cubicBezTo>
                  <a:pt x="359220" y="0"/>
                  <a:pt x="370108" y="10888"/>
                  <a:pt x="370108" y="24320"/>
                </a:cubicBezTo>
                <a:cubicBezTo>
                  <a:pt x="370108" y="37752"/>
                  <a:pt x="359220" y="48640"/>
                  <a:pt x="345788" y="48640"/>
                </a:cubicBezTo>
                <a:cubicBezTo>
                  <a:pt x="332356" y="48640"/>
                  <a:pt x="321468" y="37752"/>
                  <a:pt x="321468" y="24320"/>
                </a:cubicBezTo>
                <a:cubicBezTo>
                  <a:pt x="321468" y="10888"/>
                  <a:pt x="332356" y="0"/>
                  <a:pt x="345788" y="0"/>
                </a:cubicBezTo>
                <a:close/>
                <a:moveTo>
                  <a:pt x="238632" y="0"/>
                </a:moveTo>
                <a:cubicBezTo>
                  <a:pt x="252064" y="0"/>
                  <a:pt x="262952" y="10888"/>
                  <a:pt x="262952" y="24320"/>
                </a:cubicBezTo>
                <a:cubicBezTo>
                  <a:pt x="262952" y="37752"/>
                  <a:pt x="252064" y="48640"/>
                  <a:pt x="238632" y="48640"/>
                </a:cubicBezTo>
                <a:cubicBezTo>
                  <a:pt x="225200" y="48640"/>
                  <a:pt x="214312" y="37752"/>
                  <a:pt x="214312" y="24320"/>
                </a:cubicBezTo>
                <a:cubicBezTo>
                  <a:pt x="214312" y="10888"/>
                  <a:pt x="225200" y="0"/>
                  <a:pt x="238632" y="0"/>
                </a:cubicBezTo>
                <a:close/>
                <a:moveTo>
                  <a:pt x="131476" y="0"/>
                </a:moveTo>
                <a:cubicBezTo>
                  <a:pt x="144908" y="0"/>
                  <a:pt x="155796" y="10888"/>
                  <a:pt x="155796" y="24320"/>
                </a:cubicBezTo>
                <a:cubicBezTo>
                  <a:pt x="155796" y="37752"/>
                  <a:pt x="144908" y="48640"/>
                  <a:pt x="131476" y="48640"/>
                </a:cubicBezTo>
                <a:cubicBezTo>
                  <a:pt x="118044" y="48640"/>
                  <a:pt x="107156" y="37752"/>
                  <a:pt x="107156" y="24320"/>
                </a:cubicBezTo>
                <a:cubicBezTo>
                  <a:pt x="107156" y="10888"/>
                  <a:pt x="118044" y="0"/>
                  <a:pt x="131476" y="0"/>
                </a:cubicBezTo>
                <a:close/>
                <a:moveTo>
                  <a:pt x="24320" y="0"/>
                </a:moveTo>
                <a:cubicBezTo>
                  <a:pt x="37752" y="0"/>
                  <a:pt x="48640" y="10888"/>
                  <a:pt x="48640" y="24320"/>
                </a:cubicBezTo>
                <a:cubicBezTo>
                  <a:pt x="48640" y="37752"/>
                  <a:pt x="37752" y="48640"/>
                  <a:pt x="24320" y="48640"/>
                </a:cubicBezTo>
                <a:cubicBezTo>
                  <a:pt x="10888" y="48640"/>
                  <a:pt x="0" y="37752"/>
                  <a:pt x="0" y="24320"/>
                </a:cubicBezTo>
                <a:cubicBezTo>
                  <a:pt x="0" y="10888"/>
                  <a:pt x="10888" y="0"/>
                  <a:pt x="24320" y="0"/>
                </a:cubicBezTo>
                <a:close/>
              </a:path>
            </a:pathLst>
          </a:custGeom>
          <a:gradFill flip="none" rotWithShape="1">
            <a:gsLst>
              <a:gs pos="0">
                <a:schemeClr val="accent2"/>
              </a:gs>
              <a:gs pos="100000">
                <a:schemeClr val="accent2">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10" name="图片 9"/>
          <p:cNvPicPr>
            <a:picLocks noChangeAspect="1"/>
          </p:cNvPicPr>
          <p:nvPr/>
        </p:nvPicPr>
        <p:blipFill rotWithShape="1">
          <a:blip r:embed="rId1"/>
          <a:srcRect l="15287" r="8224"/>
          <a:stretch>
            <a:fillRect/>
          </a:stretch>
        </p:blipFill>
        <p:spPr>
          <a:xfrm>
            <a:off x="7214047" y="1231900"/>
            <a:ext cx="3996704" cy="5225146"/>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55" grpId="0" animBg="1"/>
      <p:bldP spid="56"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一、辩论准备</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1" name="文本框 10"/>
          <p:cNvSpPr txBox="1"/>
          <p:nvPr/>
        </p:nvSpPr>
        <p:spPr>
          <a:xfrm>
            <a:off x="1118870" y="1431925"/>
            <a:ext cx="9926955" cy="2696845"/>
          </a:xfrm>
          <a:prstGeom prst="rect">
            <a:avLst/>
          </a:prstGeom>
          <a:noFill/>
        </p:spPr>
        <p:txBody>
          <a:bodyPr wrap="square" rtlCol="0">
            <a:spAutoFit/>
          </a:bodyPr>
          <a:lstStyle/>
          <a:p>
            <a:pPr indent="457200" fontAlgn="auto">
              <a:lnSpc>
                <a:spcPct val="130000"/>
              </a:lnSpc>
              <a:spcAft>
                <a:spcPts val="800"/>
              </a:spcAft>
            </a:pPr>
            <a:r>
              <a:rPr lang="zh-CN" altLang="en-US" sz="2000" b="1"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5. 善用幽默</a:t>
            </a:r>
            <a:endParaRPr lang="zh-CN" altLang="en-US" sz="2000" b="1"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fontAlgn="auto">
              <a:lnSpc>
                <a:spcPct val="130000"/>
              </a:lnSpc>
              <a:spcAft>
                <a:spcPts val="8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精彩的辩词常常是因为其中幽默的言辞在闪光。幽默的使用能缓和紧张的气氛。一个恰当的幽默，能在轻松的气氛中使对方的立论“不攻自破”，诙谐中隐含智慧。</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fontAlgn="auto">
              <a:lnSpc>
                <a:spcPct val="130000"/>
              </a:lnSpc>
              <a:spcAft>
                <a:spcPts val="8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幽默的表现方式多种多样，如打比方。辩论赛中，选手常在例证中运用打比方的方法，在生动的比喻中更加明确地阐明己方观点，让复杂、抽象的观点具象化、日常化，让人们在笑声中领悟道理。</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11"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一、辩论准备</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1" name="文本框 10"/>
          <p:cNvSpPr txBox="1"/>
          <p:nvPr/>
        </p:nvSpPr>
        <p:spPr>
          <a:xfrm>
            <a:off x="1118870" y="1431925"/>
            <a:ext cx="9926955" cy="4605020"/>
          </a:xfrm>
          <a:prstGeom prst="rect">
            <a:avLst/>
          </a:prstGeom>
          <a:noFill/>
        </p:spPr>
        <p:txBody>
          <a:bodyPr wrap="square" rtlCol="0">
            <a:spAutoFit/>
          </a:bodyPr>
          <a:lstStyle/>
          <a:p>
            <a:pPr indent="457200" fontAlgn="auto">
              <a:lnSpc>
                <a:spcPct val="100000"/>
              </a:lnSpc>
              <a:spcAft>
                <a:spcPts val="800"/>
              </a:spcAft>
            </a:pPr>
            <a:r>
              <a:rPr lang="zh-CN" altLang="en-US" sz="2000" b="1"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6. 书面语和口语交替使用</a:t>
            </a:r>
            <a:endParaRPr lang="zh-CN" altLang="en-US" sz="2000" b="1"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fontAlgn="auto">
              <a:lnSpc>
                <a:spcPct val="100000"/>
              </a:lnSpc>
              <a:spcAft>
                <a:spcPts val="8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文采中运理，语美中含力。辩论的语言丰富多彩，千变万化，经常是“说理与抒情共舞，书面语和口语齐飞”，不同风格的语言交相辉映，体现出辩论语言的艺术美。在正反方陈述观点阶段，常用书面语传达理性的分析，体现辩词的逻辑架构；而在自由辩论阶段，则多用口语表现思维的敏捷，使表达轻松自然。例如，同是表达“对方说法有误”这一含义，使用书面语可以说“再华丽的语言也掩饰不了错误的言论，再动情的解释也遮蔽不了真理的光辉”，显得庄重严谨，理性有序；使用口语则可以说：“对方辩友一直是‘坐飞机扔炸弹——空对空’，讲来讲去，我方问了那么多遍，他们也没有给我们举出一个例子来。”“对方辩友回答我方问题，向来不是‘小巷里面抬竹竿——直来直去’，而是拐弯抹角。”利用口语化十足的民间歇后语，既指出了对方的论证失误，又形成了幽默效果，更容易获得观众的好感。</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fontAlgn="auto">
              <a:lnSpc>
                <a:spcPct val="100000"/>
              </a:lnSpc>
              <a:spcAft>
                <a:spcPts val="8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需要注意的是，有的辩手过分夸大了语言的作用，缺乏朴实的论述，没有鲜明的观点，一味依靠堆砌华丽煽情的词汇，把辩论变成一场“语言秀”，严重脱离了辩论的初衷，这是一种不当的语言形式。</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11"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一、辩论准备</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1" name="文本框 10"/>
          <p:cNvSpPr txBox="1"/>
          <p:nvPr/>
        </p:nvSpPr>
        <p:spPr>
          <a:xfrm>
            <a:off x="1118870" y="2106295"/>
            <a:ext cx="9926955" cy="3794760"/>
          </a:xfrm>
          <a:prstGeom prst="rect">
            <a:avLst/>
          </a:prstGeom>
          <a:noFill/>
        </p:spPr>
        <p:txBody>
          <a:bodyPr wrap="square" rtlCol="0">
            <a:spAutoFit/>
          </a:bodyPr>
          <a:lstStyle/>
          <a:p>
            <a:pPr indent="457200" fontAlgn="auto">
              <a:lnSpc>
                <a:spcPct val="130000"/>
              </a:lnSpc>
              <a:spcAft>
                <a:spcPts val="8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辩手的分工合作也是辩论的重要战略战术之一。辩手应根据辩论需要、对方阵容以及己方辩手特长分工合作，做到既各自为战，又协同作战，务必克服“自我表现中心主义”和“说服对方中心主义”，确立“评委和听众中心主义”。</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fontAlgn="auto">
              <a:lnSpc>
                <a:spcPct val="130000"/>
              </a:lnSpc>
              <a:spcAft>
                <a:spcPts val="8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辩手在上场前已经准备好一套辩词，上场后的第一个愿望就是把辩词统统倾倒出来，特别是对辩词中自认为比较精彩的部分，总是希望能在场上说出来，这就是“自我表现中心主义”。辩论中，每个辩手都会自然而然地产生一种试图说服对方的意向，这种冲动被称之为“说服对方中心主义”。无论是“自我表现中心主义”还是“说服对方中心主义”，其目的都是以自己在辩论中的主观意向去取代评委和听众的评价意向，这常常会导致场上的失误。</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0" name="矩形: 圆角 9"/>
          <p:cNvSpPr/>
          <p:nvPr/>
        </p:nvSpPr>
        <p:spPr>
          <a:xfrm>
            <a:off x="1309370" y="1421130"/>
            <a:ext cx="1998980" cy="542925"/>
          </a:xfrm>
          <a:prstGeom prst="round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p>
            <a:pPr algn="l">
              <a:lnSpc>
                <a:spcPct val="100000"/>
              </a:lnSpc>
            </a:pP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（四）分工合作</a:t>
            </a:r>
            <a:endPar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11"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一、辩论准备</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1" name="文本框 10"/>
          <p:cNvSpPr txBox="1"/>
          <p:nvPr/>
        </p:nvSpPr>
        <p:spPr>
          <a:xfrm>
            <a:off x="1118870" y="2106295"/>
            <a:ext cx="9926955" cy="2891790"/>
          </a:xfrm>
          <a:prstGeom prst="rect">
            <a:avLst/>
          </a:prstGeom>
          <a:noFill/>
        </p:spPr>
        <p:txBody>
          <a:bodyPr wrap="square" rtlCol="0">
            <a:spAutoFit/>
          </a:bodyPr>
          <a:lstStyle/>
          <a:p>
            <a:pPr indent="457200" fontAlgn="auto">
              <a:lnSpc>
                <a:spcPct val="130000"/>
              </a:lnSpc>
              <a:spcAft>
                <a:spcPts val="8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因此，辩手的目的不是要说服对方，而是使对方理屈词穷，处于劣势，让己方取得评委和听众的共鸣，夺取思维的制高点。确立“评委和听众中心主义”，需要“知己知彼”，整体配合。“知己”就是辩手对于己方立论、基本概念含义、总体意图、自由辩论中心点等有明确和统一的认识，对于己方其他辩手的角色、任务有清晰的定位；“知彼”就是对对方可能提出的概念、问题、思路、资料甚至战术都要有充分的预见和分析准备。建立在“知己知彼”基础上的整体配合训练，能让辩手加强横向联系，既能独当一面，又能优势互补。</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11"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二、辩论方法</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1" name="文本框 10"/>
          <p:cNvSpPr txBox="1"/>
          <p:nvPr/>
        </p:nvSpPr>
        <p:spPr>
          <a:xfrm>
            <a:off x="1118870" y="2106295"/>
            <a:ext cx="9926955" cy="891540"/>
          </a:xfrm>
          <a:prstGeom prst="rect">
            <a:avLst/>
          </a:prstGeom>
          <a:noFill/>
        </p:spPr>
        <p:txBody>
          <a:bodyPr wrap="square" rtlCol="0">
            <a:spAutoFit/>
          </a:bodyPr>
          <a:lstStyle/>
          <a:p>
            <a:pPr indent="457200" fontAlgn="auto">
              <a:lnSpc>
                <a:spcPct val="130000"/>
              </a:lnSpc>
              <a:spcAft>
                <a:spcPts val="8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设置一个具有两种可能的提问，对方无论是肯定或者否定其中的哪一种可能，都将陷入进退维谷、左右为难的境地。</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0" name="矩形: 圆角 9"/>
          <p:cNvSpPr/>
          <p:nvPr/>
        </p:nvSpPr>
        <p:spPr>
          <a:xfrm>
            <a:off x="1309370" y="1421130"/>
            <a:ext cx="1998980" cy="542925"/>
          </a:xfrm>
          <a:prstGeom prst="round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p>
            <a:pPr algn="l">
              <a:lnSpc>
                <a:spcPct val="100000"/>
              </a:lnSpc>
            </a:pP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（一）二难法</a:t>
            </a:r>
            <a:endPar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7" name="圆角矩形 21"/>
          <p:cNvSpPr/>
          <p:nvPr/>
        </p:nvSpPr>
        <p:spPr>
          <a:xfrm>
            <a:off x="844550" y="3140075"/>
            <a:ext cx="10474960" cy="2990850"/>
          </a:xfrm>
          <a:prstGeom prst="roundRect">
            <a:avLst>
              <a:gd name="adj" fmla="val 8132"/>
            </a:avLst>
          </a:prstGeom>
          <a:solidFill>
            <a:schemeClr val="accent1">
              <a:lumMod val="20000"/>
              <a:lumOff val="80000"/>
            </a:schemeClr>
          </a:solidFill>
          <a:ln>
            <a:solidFill>
              <a:schemeClr val="bg1">
                <a:lumMod val="65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indent="457200" algn="l" fontAlgn="auto">
              <a:lnSpc>
                <a:spcPct val="120000"/>
              </a:lnSpc>
            </a:pPr>
            <a:r>
              <a:rPr lang="zh-CN" altLang="en-US" sz="2000">
                <a:solidFill>
                  <a:schemeClr val="tx1"/>
                </a:solidFill>
                <a:latin typeface="楷体" panose="02010609060101010101" charset="-122"/>
                <a:ea typeface="楷体" panose="02010609060101010101" charset="-122"/>
                <a:cs typeface="楷体" panose="02010609060101010101" charset="-122"/>
                <a:sym typeface="微软雅黑" panose="020B0503020204020204" pitchFamily="34" charset="-122"/>
              </a:rPr>
              <a:t>例：聪明的小姑娘阿格依夏和一个商人在法官面前打赌，两个人都说一个谎话，谁要是认为对方所说的的确是谎话，谁就输掉一千块钱。商人说了一通谎话以后，阿格依夏认为是实话。轮到阿格依夏时，她说：“我的叔父是一个专门给商人带路的向导。一天，他正领着一个拥有 600 峰骆驼的商队在戈壁滩上赶路，忽然遇到一伙凶恶的强盗。强盗将商队的财产全部抢光了，最后还杀死了几个无辜的路人。昨天，我叔叔告诉我，杀死那些赶路的人的强盗头子就是你！你说说，我说的是真话还是假话？”商人气急败坏地对法官说：“她……，她……，她说的是假话。”就这样，阿格依夏战胜了贪婪的商人。</a:t>
            </a:r>
            <a:endParaRPr lang="zh-CN" altLang="en-US" sz="2000">
              <a:solidFill>
                <a:schemeClr val="tx1"/>
              </a:solidFill>
              <a:latin typeface="楷体" panose="02010609060101010101" charset="-122"/>
              <a:ea typeface="楷体" panose="02010609060101010101" charset="-122"/>
              <a:cs typeface="楷体" panose="02010609060101010101" charset="-122"/>
              <a:sym typeface="微软雅黑" panose="020B0503020204020204" pitchFamily="34" charset="-122"/>
            </a:endParaRPr>
          </a:p>
        </p:txBody>
      </p:sp>
      <p:sp>
        <p:nvSpPr>
          <p:cNvPr id="2" name="缺角矩形 1"/>
          <p:cNvSpPr/>
          <p:nvPr/>
        </p:nvSpPr>
        <p:spPr>
          <a:xfrm>
            <a:off x="5219065" y="1515745"/>
            <a:ext cx="4968240" cy="4160520"/>
          </a:xfrm>
          <a:prstGeom prst="plaque">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lang="zh-CN" altLang="en-US" sz="2000">
                <a:solidFill>
                  <a:srgbClr val="FFFF00"/>
                </a:solidFill>
              </a:rPr>
              <a:t>阿格依夏就是用二难推理战胜了贪婪的商人的。阿格依夏讲完那一段话以后，在商人的头脑中形成了这样一个推理：如果承认小姑娘说的是真话，那就得赔偿财产，还会被判刑；如果承认小姑娘说的是假话，那就得输掉一千块钱；要么承认小姑娘说的是真</a:t>
            </a:r>
            <a:endParaRPr lang="zh-CN" altLang="en-US" sz="2000">
              <a:solidFill>
                <a:srgbClr val="FFFF00"/>
              </a:solidFill>
            </a:endParaRPr>
          </a:p>
          <a:p>
            <a:pPr algn="l"/>
            <a:r>
              <a:rPr lang="zh-CN" altLang="en-US" sz="2000">
                <a:solidFill>
                  <a:srgbClr val="FFFF00"/>
                </a:solidFill>
              </a:rPr>
              <a:t>话，要么承认小姑娘说的是假话。两害相权取其轻。于是，这位商人只好选择后者：输掉一千块钱。</a:t>
            </a:r>
            <a:endParaRPr lang="zh-CN" altLang="en-US" sz="2000">
              <a:solidFill>
                <a:srgbClr val="FFFF00"/>
              </a:solidFill>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1" grpId="0"/>
      <p:bldP spid="2"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二、辩论方法</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1" name="文本框 10"/>
          <p:cNvSpPr txBox="1"/>
          <p:nvPr/>
        </p:nvSpPr>
        <p:spPr>
          <a:xfrm>
            <a:off x="1118870" y="2106295"/>
            <a:ext cx="9926955" cy="891540"/>
          </a:xfrm>
          <a:prstGeom prst="rect">
            <a:avLst/>
          </a:prstGeom>
          <a:noFill/>
        </p:spPr>
        <p:txBody>
          <a:bodyPr wrap="square" rtlCol="0">
            <a:spAutoFit/>
          </a:bodyPr>
          <a:lstStyle/>
          <a:p>
            <a:pPr indent="457200" fontAlgn="auto">
              <a:lnSpc>
                <a:spcPct val="130000"/>
              </a:lnSpc>
              <a:spcAft>
                <a:spcPts val="8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对一错误论题不直接否定，而是先假定其真，然后据此导出荒谬的结果，由结果的荒谬推出该论题的荒谬，这样间接地否定错误论题的论证手法就叫归谬法。</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0" name="矩形: 圆角 9"/>
          <p:cNvSpPr/>
          <p:nvPr/>
        </p:nvSpPr>
        <p:spPr>
          <a:xfrm>
            <a:off x="1309370" y="1421130"/>
            <a:ext cx="1998980" cy="542925"/>
          </a:xfrm>
          <a:prstGeom prst="round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p>
            <a:pPr algn="l">
              <a:lnSpc>
                <a:spcPct val="100000"/>
              </a:lnSpc>
            </a:pP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（二）归谬法</a:t>
            </a:r>
            <a:endPar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7" name="圆角矩形 21"/>
          <p:cNvSpPr/>
          <p:nvPr/>
        </p:nvSpPr>
        <p:spPr>
          <a:xfrm>
            <a:off x="844550" y="3140075"/>
            <a:ext cx="10474960" cy="2990850"/>
          </a:xfrm>
          <a:prstGeom prst="roundRect">
            <a:avLst>
              <a:gd name="adj" fmla="val 8132"/>
            </a:avLst>
          </a:prstGeom>
          <a:solidFill>
            <a:schemeClr val="accent1">
              <a:lumMod val="20000"/>
              <a:lumOff val="80000"/>
            </a:schemeClr>
          </a:solidFill>
          <a:ln>
            <a:solidFill>
              <a:schemeClr val="bg1">
                <a:lumMod val="65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indent="457200" algn="l" fontAlgn="auto">
              <a:lnSpc>
                <a:spcPct val="150000"/>
              </a:lnSpc>
            </a:pPr>
            <a:r>
              <a:rPr lang="zh-CN" altLang="en-US" sz="2200">
                <a:solidFill>
                  <a:schemeClr val="tx1"/>
                </a:solidFill>
                <a:latin typeface="楷体" panose="02010609060101010101" charset="-122"/>
                <a:ea typeface="楷体" panose="02010609060101010101" charset="-122"/>
                <a:cs typeface="楷体" panose="02010609060101010101" charset="-122"/>
                <a:sym typeface="微软雅黑" panose="020B0503020204020204" pitchFamily="34" charset="-122"/>
              </a:rPr>
              <a:t>例：赫尔岑是俄国著名的文学批评家。他有一次参加一个晚会，晚会上演奏的轻佻音乐使他非常厌烦，他不得不用手捂住耳朵。主人向他解释：“演奏的是流行歌曲。”赫尔岑反问一句：“流行的乐曲就是高尚的吗？”主人听了很是吃惊：“不高尚的东西怎么能够流行呢？”赫尔岑笑着说：“那么，流行性感冒也是高尚的了？”</a:t>
            </a:r>
            <a:endParaRPr lang="zh-CN" altLang="en-US" sz="2200">
              <a:solidFill>
                <a:schemeClr val="tx1"/>
              </a:solidFill>
              <a:latin typeface="楷体" panose="02010609060101010101" charset="-122"/>
              <a:ea typeface="楷体" panose="02010609060101010101" charset="-122"/>
              <a:cs typeface="楷体" panose="02010609060101010101" charset="-122"/>
              <a:sym typeface="微软雅黑" panose="020B0503020204020204" pitchFamily="34" charset="-122"/>
            </a:endParaRPr>
          </a:p>
        </p:txBody>
      </p:sp>
      <p:sp>
        <p:nvSpPr>
          <p:cNvPr id="3" name="缺角矩形 2"/>
          <p:cNvSpPr/>
          <p:nvPr/>
        </p:nvSpPr>
        <p:spPr>
          <a:xfrm>
            <a:off x="5219065" y="1515745"/>
            <a:ext cx="4968240" cy="4160520"/>
          </a:xfrm>
          <a:prstGeom prst="plaque">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lang="zh-CN" altLang="en-US" sz="2000">
                <a:solidFill>
                  <a:srgbClr val="FFFF00"/>
                </a:solidFill>
              </a:rPr>
              <a:t>“不高尚的东西怎么能够流行呢？”这句话等于说“凡是流行的都是高尚的东西”。赫尔岑却假定其真，导出“流行性感冒也是高尚的了”这一十分荒谬的结果。由此结果的荒谬就可将隐藏的主人话中的不明显的荒谬揭示出来，这种巧妙的揭示自然就显得有趣了。</a:t>
            </a:r>
            <a:endParaRPr lang="zh-CN" altLang="en-US" sz="2000">
              <a:solidFill>
                <a:srgbClr val="FFFF00"/>
              </a:solidFill>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1" grpId="0"/>
      <p:bldP spid="3" grpId="0" bldLvl="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二、辩论方法</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1" name="文本框 10"/>
          <p:cNvSpPr txBox="1"/>
          <p:nvPr/>
        </p:nvSpPr>
        <p:spPr>
          <a:xfrm>
            <a:off x="1118870" y="2106295"/>
            <a:ext cx="9926955" cy="1291590"/>
          </a:xfrm>
          <a:prstGeom prst="rect">
            <a:avLst/>
          </a:prstGeom>
          <a:noFill/>
        </p:spPr>
        <p:txBody>
          <a:bodyPr wrap="square" rtlCol="0">
            <a:spAutoFit/>
          </a:bodyPr>
          <a:lstStyle/>
          <a:p>
            <a:pPr indent="457200" fontAlgn="auto">
              <a:lnSpc>
                <a:spcPct val="130000"/>
              </a:lnSpc>
              <a:spcAft>
                <a:spcPts val="8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从个别的或特殊的事实出发概括出一般性原理、原则的证明方法。通常适用于论据是关于特殊事实的判断，辩题是一般性的原则。整个归纳论证过程体现出“由个别到一般”的思维特点。</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0" name="矩形: 圆角 9"/>
          <p:cNvSpPr/>
          <p:nvPr/>
        </p:nvSpPr>
        <p:spPr>
          <a:xfrm>
            <a:off x="1309370" y="1421130"/>
            <a:ext cx="1998980" cy="542925"/>
          </a:xfrm>
          <a:prstGeom prst="round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p>
            <a:pPr algn="l">
              <a:lnSpc>
                <a:spcPct val="100000"/>
              </a:lnSpc>
            </a:pP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（三）归纳法</a:t>
            </a:r>
            <a:endPar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7" name="圆角矩形 21"/>
          <p:cNvSpPr/>
          <p:nvPr/>
        </p:nvSpPr>
        <p:spPr>
          <a:xfrm>
            <a:off x="844550" y="3484880"/>
            <a:ext cx="10474960" cy="2646045"/>
          </a:xfrm>
          <a:prstGeom prst="roundRect">
            <a:avLst>
              <a:gd name="adj" fmla="val 8132"/>
            </a:avLst>
          </a:prstGeom>
          <a:solidFill>
            <a:schemeClr val="accent1">
              <a:lumMod val="20000"/>
              <a:lumOff val="80000"/>
            </a:schemeClr>
          </a:solidFill>
          <a:ln>
            <a:solidFill>
              <a:schemeClr val="bg1">
                <a:lumMod val="65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indent="457200" algn="l" fontAlgn="auto">
              <a:lnSpc>
                <a:spcPct val="120000"/>
              </a:lnSpc>
            </a:pPr>
            <a:r>
              <a:rPr lang="zh-CN" altLang="en-US" sz="2000">
                <a:solidFill>
                  <a:schemeClr val="tx1"/>
                </a:solidFill>
                <a:latin typeface="楷体" panose="02010609060101010101" charset="-122"/>
                <a:ea typeface="楷体" panose="02010609060101010101" charset="-122"/>
                <a:cs typeface="楷体" panose="02010609060101010101" charset="-122"/>
                <a:sym typeface="微软雅黑" panose="020B0503020204020204" pitchFamily="34" charset="-122"/>
              </a:rPr>
              <a:t>例：疑是思之始，学之端。科学上的重大突破，理论上的重大创造，技术上的重大发明，往往是从“疑”开始的。“苹果为什么落在地上”这个疑，对于探索万有引力的牛顿曾有极大的启示；“水开了，壶盖为什么被掀起来”这个疑，使瓦特发现了蒸汽的力量；“挂灯摇摆幅度不论大小，为什么时间都是一样的”这个疑，使伽利略发现了等时性原理。这些自然现象，皆是人们生活中惯常所见，然而，寻常人熟视无睹，唯有有探索精神的人对此产生“疑”，努力探求，以致有所发现，有所发明，有所创造。</a:t>
            </a:r>
            <a:endParaRPr lang="zh-CN" altLang="en-US" sz="2000">
              <a:solidFill>
                <a:schemeClr val="tx1"/>
              </a:solidFill>
              <a:latin typeface="楷体" panose="02010609060101010101" charset="-122"/>
              <a:ea typeface="楷体" panose="02010609060101010101" charset="-122"/>
              <a:cs typeface="楷体" panose="02010609060101010101"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11"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二、辩论方法</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1" name="文本框 10"/>
          <p:cNvSpPr txBox="1"/>
          <p:nvPr/>
        </p:nvSpPr>
        <p:spPr>
          <a:xfrm>
            <a:off x="1118870" y="2106295"/>
            <a:ext cx="9926955" cy="891540"/>
          </a:xfrm>
          <a:prstGeom prst="rect">
            <a:avLst/>
          </a:prstGeom>
          <a:noFill/>
        </p:spPr>
        <p:txBody>
          <a:bodyPr wrap="square" rtlCol="0">
            <a:spAutoFit/>
          </a:bodyPr>
          <a:lstStyle/>
          <a:p>
            <a:pPr indent="457200" fontAlgn="auto">
              <a:lnSpc>
                <a:spcPct val="130000"/>
              </a:lnSpc>
              <a:spcAft>
                <a:spcPts val="8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类比法是指由一类事物所具有的某种属性，可以推测与其类似的事物也应具有这种属性的推理方法，实际上就是从个别到普遍，再从普遍到个别的论证方法。</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0" name="矩形: 圆角 9"/>
          <p:cNvSpPr/>
          <p:nvPr/>
        </p:nvSpPr>
        <p:spPr>
          <a:xfrm>
            <a:off x="1309370" y="1421130"/>
            <a:ext cx="1998980" cy="542925"/>
          </a:xfrm>
          <a:prstGeom prst="round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p>
            <a:pPr algn="l">
              <a:lnSpc>
                <a:spcPct val="100000"/>
              </a:lnSpc>
            </a:pP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（四）类比法</a:t>
            </a:r>
            <a:endPar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2" name="圆角矩形 21"/>
          <p:cNvSpPr/>
          <p:nvPr/>
        </p:nvSpPr>
        <p:spPr>
          <a:xfrm>
            <a:off x="844550" y="3140075"/>
            <a:ext cx="10474960" cy="2990850"/>
          </a:xfrm>
          <a:prstGeom prst="roundRect">
            <a:avLst>
              <a:gd name="adj" fmla="val 8132"/>
            </a:avLst>
          </a:prstGeom>
          <a:solidFill>
            <a:schemeClr val="accent1">
              <a:lumMod val="20000"/>
              <a:lumOff val="80000"/>
            </a:schemeClr>
          </a:solidFill>
          <a:ln>
            <a:solidFill>
              <a:schemeClr val="bg1">
                <a:lumMod val="65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indent="457200" algn="l" fontAlgn="auto">
              <a:lnSpc>
                <a:spcPct val="150000"/>
              </a:lnSpc>
            </a:pPr>
            <a:r>
              <a:rPr lang="zh-CN" altLang="en-US" sz="2000">
                <a:solidFill>
                  <a:schemeClr val="tx1"/>
                </a:solidFill>
                <a:latin typeface="楷体" panose="02010609060101010101" charset="-122"/>
                <a:ea typeface="楷体" panose="02010609060101010101" charset="-122"/>
                <a:cs typeface="楷体" panose="02010609060101010101" charset="-122"/>
                <a:sym typeface="微软雅黑" panose="020B0503020204020204" pitchFamily="34" charset="-122"/>
              </a:rPr>
              <a:t>例：地面上电机的电可以用导线传导。</a:t>
            </a:r>
            <a:endParaRPr lang="zh-CN" altLang="en-US" sz="2000">
              <a:solidFill>
                <a:schemeClr val="tx1"/>
              </a:solidFill>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algn="l" fontAlgn="auto">
              <a:lnSpc>
                <a:spcPct val="150000"/>
              </a:lnSpc>
            </a:pPr>
            <a:r>
              <a:rPr lang="zh-CN" altLang="en-US" sz="2000">
                <a:solidFill>
                  <a:schemeClr val="tx1"/>
                </a:solidFill>
                <a:latin typeface="楷体" panose="02010609060101010101" charset="-122"/>
                <a:ea typeface="楷体" panose="02010609060101010101" charset="-122"/>
                <a:cs typeface="楷体" panose="02010609060101010101" charset="-122"/>
                <a:sym typeface="微软雅黑" panose="020B0503020204020204" pitchFamily="34" charset="-122"/>
              </a:rPr>
              <a:t>地面上的电火花能发出光，爆发时有噪音，有不规则放射，是快速运动，能射杀动</a:t>
            </a:r>
            <a:endParaRPr lang="zh-CN" altLang="en-US" sz="2000">
              <a:solidFill>
                <a:schemeClr val="tx1"/>
              </a:solidFill>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algn="l" fontAlgn="auto">
              <a:lnSpc>
                <a:spcPct val="150000"/>
              </a:lnSpc>
            </a:pPr>
            <a:r>
              <a:rPr lang="zh-CN" altLang="en-US" sz="2000">
                <a:solidFill>
                  <a:schemeClr val="tx1"/>
                </a:solidFill>
                <a:latin typeface="楷体" panose="02010609060101010101" charset="-122"/>
                <a:ea typeface="楷体" panose="02010609060101010101" charset="-122"/>
                <a:cs typeface="楷体" panose="02010609060101010101" charset="-122"/>
                <a:sym typeface="微软雅黑" panose="020B0503020204020204" pitchFamily="34" charset="-122"/>
              </a:rPr>
              <a:t>物，能引燃易爆物。</a:t>
            </a:r>
            <a:endParaRPr lang="zh-CN" altLang="en-US" sz="2000">
              <a:solidFill>
                <a:schemeClr val="tx1"/>
              </a:solidFill>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algn="l" fontAlgn="auto">
              <a:lnSpc>
                <a:spcPct val="150000"/>
              </a:lnSpc>
            </a:pPr>
            <a:r>
              <a:rPr lang="zh-CN" altLang="en-US" sz="2000">
                <a:solidFill>
                  <a:schemeClr val="tx1"/>
                </a:solidFill>
                <a:latin typeface="楷体" panose="02010609060101010101" charset="-122"/>
                <a:ea typeface="楷体" panose="02010609060101010101" charset="-122"/>
                <a:cs typeface="楷体" panose="02010609060101010101" charset="-122"/>
                <a:sym typeface="微软雅黑" panose="020B0503020204020204" pitchFamily="34" charset="-122"/>
              </a:rPr>
              <a:t>所以，具有以上性质的电可以用导线传导。</a:t>
            </a:r>
            <a:endParaRPr lang="zh-CN" altLang="en-US" sz="2000">
              <a:solidFill>
                <a:schemeClr val="tx1"/>
              </a:solidFill>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algn="l" fontAlgn="auto">
              <a:lnSpc>
                <a:spcPct val="150000"/>
              </a:lnSpc>
            </a:pPr>
            <a:r>
              <a:rPr lang="zh-CN" altLang="en-US" sz="2000">
                <a:solidFill>
                  <a:schemeClr val="tx1"/>
                </a:solidFill>
                <a:latin typeface="楷体" panose="02010609060101010101" charset="-122"/>
                <a:ea typeface="楷体" panose="02010609060101010101" charset="-122"/>
                <a:cs typeface="楷体" panose="02010609060101010101" charset="-122"/>
                <a:sym typeface="微软雅黑" panose="020B0503020204020204" pitchFamily="34" charset="-122"/>
              </a:rPr>
              <a:t>天空中的闪电具有以上性质。</a:t>
            </a:r>
            <a:endParaRPr lang="zh-CN" altLang="en-US" sz="2000">
              <a:solidFill>
                <a:schemeClr val="tx1"/>
              </a:solidFill>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algn="l" fontAlgn="auto">
              <a:lnSpc>
                <a:spcPct val="150000"/>
              </a:lnSpc>
            </a:pPr>
            <a:r>
              <a:rPr lang="zh-CN" altLang="en-US" sz="2000">
                <a:solidFill>
                  <a:schemeClr val="tx1"/>
                </a:solidFill>
                <a:latin typeface="楷体" panose="02010609060101010101" charset="-122"/>
                <a:ea typeface="楷体" panose="02010609060101010101" charset="-122"/>
                <a:cs typeface="楷体" panose="02010609060101010101" charset="-122"/>
                <a:sym typeface="微软雅黑" panose="020B0503020204020204" pitchFamily="34" charset="-122"/>
              </a:rPr>
              <a:t>所以，天空中的闪电也可以用导线传导。</a:t>
            </a:r>
            <a:endParaRPr lang="zh-CN" altLang="en-US" sz="2000">
              <a:solidFill>
                <a:schemeClr val="tx1"/>
              </a:solidFill>
              <a:latin typeface="楷体" panose="02010609060101010101" charset="-122"/>
              <a:ea typeface="楷体" panose="02010609060101010101" charset="-122"/>
              <a:cs typeface="楷体" panose="02010609060101010101"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11"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二、辩论方法</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1" name="文本框 10"/>
          <p:cNvSpPr txBox="1"/>
          <p:nvPr/>
        </p:nvSpPr>
        <p:spPr>
          <a:xfrm>
            <a:off x="1118870" y="2106295"/>
            <a:ext cx="9926955" cy="891540"/>
          </a:xfrm>
          <a:prstGeom prst="rect">
            <a:avLst/>
          </a:prstGeom>
          <a:noFill/>
        </p:spPr>
        <p:txBody>
          <a:bodyPr wrap="square" rtlCol="0">
            <a:spAutoFit/>
          </a:bodyPr>
          <a:lstStyle/>
          <a:p>
            <a:pPr indent="457200" fontAlgn="auto">
              <a:lnSpc>
                <a:spcPct val="130000"/>
              </a:lnSpc>
              <a:spcAft>
                <a:spcPts val="8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喻证法是用人们熟知的事物来作比喻证明论点的一种论证方法。使用和分析喻证法时，要特别注意比喻是否恰当，是否切合实际，能否说明问题。</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0" name="矩形: 圆角 9"/>
          <p:cNvSpPr/>
          <p:nvPr/>
        </p:nvSpPr>
        <p:spPr>
          <a:xfrm>
            <a:off x="1309370" y="1421130"/>
            <a:ext cx="1998980" cy="542925"/>
          </a:xfrm>
          <a:prstGeom prst="round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p>
            <a:pPr algn="l">
              <a:lnSpc>
                <a:spcPct val="100000"/>
              </a:lnSpc>
            </a:pP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（五）喻证法</a:t>
            </a:r>
            <a:endPar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2" name="圆角矩形 21"/>
          <p:cNvSpPr/>
          <p:nvPr/>
        </p:nvSpPr>
        <p:spPr>
          <a:xfrm>
            <a:off x="844550" y="3140075"/>
            <a:ext cx="10474960" cy="2990850"/>
          </a:xfrm>
          <a:prstGeom prst="roundRect">
            <a:avLst>
              <a:gd name="adj" fmla="val 8132"/>
            </a:avLst>
          </a:prstGeom>
          <a:solidFill>
            <a:schemeClr val="accent1">
              <a:lumMod val="20000"/>
              <a:lumOff val="80000"/>
            </a:schemeClr>
          </a:solidFill>
          <a:ln>
            <a:solidFill>
              <a:schemeClr val="bg1">
                <a:lumMod val="65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indent="457200" algn="l" fontAlgn="auto">
              <a:lnSpc>
                <a:spcPct val="120000"/>
              </a:lnSpc>
            </a:pPr>
            <a:r>
              <a:rPr lang="zh-CN" altLang="en-US" sz="2000">
                <a:solidFill>
                  <a:schemeClr val="tx1"/>
                </a:solidFill>
                <a:latin typeface="楷体" panose="02010609060101010101" charset="-122"/>
                <a:ea typeface="楷体" panose="02010609060101010101" charset="-122"/>
                <a:cs typeface="楷体" panose="02010609060101010101" charset="-122"/>
                <a:sym typeface="微软雅黑" panose="020B0503020204020204" pitchFamily="34" charset="-122"/>
              </a:rPr>
              <a:t>例：哥伦布因为发现了新大陆这一划时代的壮举而被视为英雄，但是一些无视事实、否认真理的人，想给哥伦布制造一些难堪。在一次为哥伦布举办的庆功宴上，有个人发难道：“听说你在大西洋的彼岸发现了新大陆，但那有什么了不起？任何人通过航行，都可以像你那样到达大西洋彼岸，并发现新大陆。所以，这是世上再简单不过的事情，为什么要小题大做呢？”</a:t>
            </a:r>
            <a:endParaRPr lang="zh-CN" altLang="en-US" sz="2000">
              <a:solidFill>
                <a:schemeClr val="tx1"/>
              </a:solidFill>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algn="l" fontAlgn="auto">
              <a:lnSpc>
                <a:spcPct val="120000"/>
              </a:lnSpc>
            </a:pPr>
            <a:r>
              <a:rPr lang="zh-CN" altLang="en-US" sz="2000">
                <a:solidFill>
                  <a:schemeClr val="tx1"/>
                </a:solidFill>
                <a:latin typeface="楷体" panose="02010609060101010101" charset="-122"/>
                <a:ea typeface="楷体" panose="02010609060101010101" charset="-122"/>
                <a:cs typeface="楷体" panose="02010609060101010101" charset="-122"/>
                <a:sym typeface="微软雅黑" panose="020B0503020204020204" pitchFamily="34" charset="-122"/>
              </a:rPr>
              <a:t>面对挑衅，哥伦布没有立刻回击。他从容起身，从桌子上拿起一个鸡蛋，对在场的客人们说：“先生们，这是一个普通的鸡蛋，谁能把它立起来呢？”</a:t>
            </a:r>
            <a:endParaRPr lang="zh-CN" altLang="en-US" sz="2000">
              <a:solidFill>
                <a:schemeClr val="tx1"/>
              </a:solidFill>
              <a:latin typeface="楷体" panose="02010609060101010101" charset="-122"/>
              <a:ea typeface="楷体" panose="02010609060101010101" charset="-122"/>
              <a:cs typeface="楷体" panose="02010609060101010101"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11"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二、辩论方法</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2" name="圆角矩形 21"/>
          <p:cNvSpPr/>
          <p:nvPr/>
        </p:nvSpPr>
        <p:spPr>
          <a:xfrm>
            <a:off x="891540" y="2023110"/>
            <a:ext cx="6887210" cy="2990850"/>
          </a:xfrm>
          <a:prstGeom prst="roundRect">
            <a:avLst>
              <a:gd name="adj" fmla="val 8132"/>
            </a:avLst>
          </a:prstGeom>
          <a:solidFill>
            <a:schemeClr val="accent1">
              <a:lumMod val="20000"/>
              <a:lumOff val="80000"/>
            </a:schemeClr>
          </a:solidFill>
          <a:ln>
            <a:solidFill>
              <a:schemeClr val="bg1">
                <a:lumMod val="65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indent="457200" algn="l" fontAlgn="auto">
              <a:lnSpc>
                <a:spcPct val="120000"/>
              </a:lnSpc>
            </a:pPr>
            <a:r>
              <a:rPr lang="zh-CN" altLang="en-US" sz="2000">
                <a:solidFill>
                  <a:schemeClr val="tx1"/>
                </a:solidFill>
                <a:latin typeface="楷体" panose="02010609060101010101" charset="-122"/>
                <a:ea typeface="楷体" panose="02010609060101010101" charset="-122"/>
                <a:cs typeface="楷体" panose="02010609060101010101" charset="-122"/>
                <a:sym typeface="微软雅黑" panose="020B0503020204020204" pitchFamily="34" charset="-122"/>
              </a:rPr>
              <a:t>在座的宾客们一个接一个，试图要把鸡蛋立起来，但没有人成功。这时，大家异口同声地说，这是不可能的事情。然而，哥伦布接过鸡蛋，轻轻地在蛋壳上敲出一个小洞，几乎毫不费力地便把鸡蛋立了起来。顿时全场哗然。哥伦布转身对大家说：“这不是世界上最简单的事吗？然而，你们却说这是不可能办到的。是的，当人们知道某件事情该怎么做之后，也许谁都能做到了。”</a:t>
            </a:r>
            <a:endParaRPr lang="zh-CN" altLang="en-US" sz="2000">
              <a:solidFill>
                <a:schemeClr val="tx1"/>
              </a:solidFill>
              <a:latin typeface="楷体" panose="02010609060101010101" charset="-122"/>
              <a:ea typeface="楷体" panose="02010609060101010101" charset="-122"/>
              <a:cs typeface="楷体" panose="02010609060101010101" charset="-122"/>
              <a:sym typeface="微软雅黑" panose="020B0503020204020204" pitchFamily="34" charset="-122"/>
            </a:endParaRPr>
          </a:p>
        </p:txBody>
      </p:sp>
      <p:pic>
        <p:nvPicPr>
          <p:cNvPr id="102" name="图片 101"/>
          <p:cNvPicPr/>
          <p:nvPr/>
        </p:nvPicPr>
        <p:blipFill>
          <a:blip r:embed="rId1"/>
          <a:stretch>
            <a:fillRect/>
          </a:stretch>
        </p:blipFill>
        <p:spPr>
          <a:xfrm>
            <a:off x="7948295" y="2279650"/>
            <a:ext cx="3467735" cy="229870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圆角 9"/>
          <p:cNvSpPr/>
          <p:nvPr/>
        </p:nvSpPr>
        <p:spPr>
          <a:xfrm>
            <a:off x="647700" y="1335405"/>
            <a:ext cx="10896600" cy="4986655"/>
          </a:xfrm>
          <a:prstGeom prst="roundRect">
            <a:avLst>
              <a:gd name="adj" fmla="val 13367"/>
            </a:avLst>
          </a:prstGeom>
          <a:solidFill>
            <a:schemeClr val="bg1"/>
          </a:solidFill>
          <a:ln>
            <a:solidFill>
              <a:srgbClr val="9C7411"/>
            </a:solidFill>
          </a:ln>
          <a:effectLst>
            <a:outerShdw blurRad="393700" algn="ctr" rotWithShape="0">
              <a:schemeClr val="bg2">
                <a:lumMod val="50000"/>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6" name="文本框 15"/>
          <p:cNvSpPr txBox="1"/>
          <p:nvPr/>
        </p:nvSpPr>
        <p:spPr>
          <a:xfrm>
            <a:off x="2381250" y="473710"/>
            <a:ext cx="7429500" cy="645160"/>
          </a:xfrm>
          <a:prstGeom prst="rect">
            <a:avLst/>
          </a:prstGeom>
          <a:noFill/>
        </p:spPr>
        <p:txBody>
          <a:bodyPr wrap="square" rtlCol="0">
            <a:spAutoFit/>
          </a:bodyPr>
          <a:lstStyle/>
          <a:p>
            <a:pPr algn="ctr">
              <a:lnSpc>
                <a:spcPct val="100000"/>
              </a:lnSpc>
            </a:pPr>
            <a:r>
              <a:rPr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学习目标</a:t>
            </a:r>
            <a:endParaRPr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9" name="文本框 8"/>
          <p:cNvSpPr txBox="1"/>
          <p:nvPr/>
        </p:nvSpPr>
        <p:spPr>
          <a:xfrm>
            <a:off x="1252220" y="1609725"/>
            <a:ext cx="9843770" cy="4533900"/>
          </a:xfrm>
          <a:prstGeom prst="rect">
            <a:avLst/>
          </a:prstGeom>
          <a:noFill/>
        </p:spPr>
        <p:txBody>
          <a:bodyPr wrap="square" rtlCol="0">
            <a:spAutoFit/>
          </a:bodyPr>
          <a:lstStyle/>
          <a:p>
            <a:pPr indent="0" algn="just" fontAlgn="auto">
              <a:lnSpc>
                <a:spcPct val="120000"/>
              </a:lnSpc>
              <a:spcAft>
                <a:spcPts val="1000"/>
              </a:spcAft>
            </a:pPr>
            <a:r>
              <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☆知识目标</a:t>
            </a:r>
            <a:endPar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algn="just" fontAlgn="auto">
              <a:lnSpc>
                <a:spcPct val="120000"/>
              </a:lnSpc>
              <a:spcAft>
                <a:spcPts val="1000"/>
              </a:spcAft>
            </a:pPr>
            <a:r>
              <a:rPr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1. 了解辩论的定义、作用和特点。</a:t>
            </a:r>
            <a:endParaRPr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algn="just" fontAlgn="auto">
              <a:lnSpc>
                <a:spcPct val="120000"/>
              </a:lnSpc>
              <a:spcAft>
                <a:spcPts val="1000"/>
              </a:spcAft>
            </a:pPr>
            <a:r>
              <a:rPr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2. 了解赛场辩论的准备流程。</a:t>
            </a:r>
            <a:endParaRPr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algn="just" fontAlgn="auto">
              <a:lnSpc>
                <a:spcPct val="120000"/>
              </a:lnSpc>
              <a:spcAft>
                <a:spcPts val="1000"/>
              </a:spcAft>
            </a:pPr>
            <a:r>
              <a:rPr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3. 掌握基本的辩论技巧。</a:t>
            </a:r>
            <a:endParaRPr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algn="just" fontAlgn="auto">
              <a:lnSpc>
                <a:spcPct val="120000"/>
              </a:lnSpc>
              <a:spcAft>
                <a:spcPts val="1000"/>
              </a:spcAft>
            </a:pPr>
            <a:r>
              <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☆能力目标</a:t>
            </a:r>
            <a:endPar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algn="just" fontAlgn="auto">
              <a:lnSpc>
                <a:spcPct val="120000"/>
              </a:lnSpc>
              <a:spcAft>
                <a:spcPts val="1000"/>
              </a:spcAft>
            </a:pPr>
            <a:r>
              <a:rPr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4. 能熟练地运用辩论技巧开展赛场辩论，思维敏捷，表达准确。</a:t>
            </a:r>
            <a:endParaRPr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algn="just" fontAlgn="auto">
              <a:lnSpc>
                <a:spcPct val="120000"/>
              </a:lnSpc>
              <a:spcAft>
                <a:spcPts val="1000"/>
              </a:spcAft>
            </a:pPr>
            <a:r>
              <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☆素质目标</a:t>
            </a:r>
            <a:endPar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algn="just" fontAlgn="auto">
              <a:lnSpc>
                <a:spcPct val="120000"/>
              </a:lnSpc>
              <a:spcAft>
                <a:spcPts val="1000"/>
              </a:spcAft>
            </a:pPr>
            <a:r>
              <a:rPr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5. 具有较高的思维品质，养成良好的思维习惯，语言具有开拓性、条理性、敏捷性和灵活性。</a:t>
            </a:r>
            <a:endParaRPr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pic>
        <p:nvPicPr>
          <p:cNvPr id="12" name="图片 11"/>
          <p:cNvPicPr>
            <a:picLocks noChangeAspect="1"/>
          </p:cNvPicPr>
          <p:nvPr/>
        </p:nvPicPr>
        <p:blipFill>
          <a:blip r:embed="rId1"/>
          <a:stretch>
            <a:fillRect/>
          </a:stretch>
        </p:blipFill>
        <p:spPr>
          <a:xfrm>
            <a:off x="8662035" y="1734820"/>
            <a:ext cx="2098040" cy="209804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9"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二、辩论方法</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1" name="文本框 10"/>
          <p:cNvSpPr txBox="1"/>
          <p:nvPr/>
        </p:nvSpPr>
        <p:spPr>
          <a:xfrm>
            <a:off x="1118870" y="2106295"/>
            <a:ext cx="9926955" cy="1291590"/>
          </a:xfrm>
          <a:prstGeom prst="rect">
            <a:avLst/>
          </a:prstGeom>
          <a:noFill/>
        </p:spPr>
        <p:txBody>
          <a:bodyPr wrap="square" rtlCol="0">
            <a:spAutoFit/>
          </a:bodyPr>
          <a:lstStyle/>
          <a:p>
            <a:pPr indent="457200" fontAlgn="auto">
              <a:lnSpc>
                <a:spcPct val="130000"/>
              </a:lnSpc>
              <a:spcAft>
                <a:spcPts val="8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选言法是根据选言命题的逻辑性质而进行的推论方法。选言命题的特征是反映事物的若干种情况或性质至少有一种是真的，即“要么是 A，要么是 B。因为不是 A，所以是 B。”</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0" name="矩形: 圆角 9"/>
          <p:cNvSpPr/>
          <p:nvPr/>
        </p:nvSpPr>
        <p:spPr>
          <a:xfrm>
            <a:off x="1309370" y="1421130"/>
            <a:ext cx="1998980" cy="542925"/>
          </a:xfrm>
          <a:prstGeom prst="round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p>
            <a:pPr algn="l">
              <a:lnSpc>
                <a:spcPct val="100000"/>
              </a:lnSpc>
            </a:pP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（六）选言法</a:t>
            </a:r>
            <a:endPar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2" name="圆角矩形 21"/>
          <p:cNvSpPr/>
          <p:nvPr/>
        </p:nvSpPr>
        <p:spPr>
          <a:xfrm>
            <a:off x="844550" y="3500120"/>
            <a:ext cx="10474960" cy="2630805"/>
          </a:xfrm>
          <a:prstGeom prst="roundRect">
            <a:avLst>
              <a:gd name="adj" fmla="val 8132"/>
            </a:avLst>
          </a:prstGeom>
          <a:solidFill>
            <a:schemeClr val="accent1">
              <a:lumMod val="20000"/>
              <a:lumOff val="80000"/>
            </a:schemeClr>
          </a:solidFill>
          <a:ln>
            <a:solidFill>
              <a:schemeClr val="bg1">
                <a:lumMod val="65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indent="457200" algn="l" fontAlgn="auto">
              <a:lnSpc>
                <a:spcPct val="140000"/>
              </a:lnSpc>
            </a:pPr>
            <a:r>
              <a:rPr lang="zh-CN" altLang="en-US" sz="2000">
                <a:solidFill>
                  <a:schemeClr val="tx1"/>
                </a:solidFill>
                <a:latin typeface="楷体" panose="02010609060101010101" charset="-122"/>
                <a:ea typeface="楷体" panose="02010609060101010101" charset="-122"/>
                <a:cs typeface="楷体" panose="02010609060101010101" charset="-122"/>
                <a:sym typeface="微软雅黑" panose="020B0503020204020204" pitchFamily="34" charset="-122"/>
              </a:rPr>
              <a:t>例：在某年亚洲大专辩论赛决赛上，正反双方就“儒家思想可不可以抵御西方歪风”这一辩题展开激烈辩论。反方复旦大学三辩在再次强调己方观点之后，指出“综合治理”西方歪风的方法，“第一要求政治修明；第二要求经济繁荣；第三要求法制完备”，并提问道：“我想请问对方同学，如果有人持刀枪抢劫你的钱包，你是对他念一段《论语》呢？还是让警察把他抓起来呢？我想大家都会选择后者的。”</a:t>
            </a:r>
            <a:endParaRPr lang="zh-CN" altLang="en-US" sz="2000">
              <a:solidFill>
                <a:schemeClr val="tx1"/>
              </a:solidFill>
              <a:latin typeface="楷体" panose="02010609060101010101" charset="-122"/>
              <a:ea typeface="楷体" panose="02010609060101010101" charset="-122"/>
              <a:cs typeface="楷体" panose="02010609060101010101"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11"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二、辩论方法</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1" name="文本框 10"/>
          <p:cNvSpPr txBox="1"/>
          <p:nvPr/>
        </p:nvSpPr>
        <p:spPr>
          <a:xfrm>
            <a:off x="1118870" y="2106295"/>
            <a:ext cx="9926955" cy="891540"/>
          </a:xfrm>
          <a:prstGeom prst="rect">
            <a:avLst/>
          </a:prstGeom>
          <a:noFill/>
        </p:spPr>
        <p:txBody>
          <a:bodyPr wrap="square" rtlCol="0">
            <a:spAutoFit/>
          </a:bodyPr>
          <a:lstStyle/>
          <a:p>
            <a:pPr indent="457200" fontAlgn="auto">
              <a:lnSpc>
                <a:spcPct val="130000"/>
              </a:lnSpc>
              <a:spcAft>
                <a:spcPts val="8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假言法是指运用假言推理进行辩论的方法。假言推理是指前提至少有一个是假言判断，并根据假言判断前后事件之间的关系而推出结论的推论。</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0" name="矩形: 圆角 9"/>
          <p:cNvSpPr/>
          <p:nvPr/>
        </p:nvSpPr>
        <p:spPr>
          <a:xfrm>
            <a:off x="1309370" y="1421130"/>
            <a:ext cx="1998980" cy="542925"/>
          </a:xfrm>
          <a:prstGeom prst="round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p>
            <a:pPr algn="l">
              <a:lnSpc>
                <a:spcPct val="100000"/>
              </a:lnSpc>
            </a:pP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（七）假言法</a:t>
            </a:r>
            <a:endPar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2" name="圆角矩形 21"/>
          <p:cNvSpPr/>
          <p:nvPr/>
        </p:nvSpPr>
        <p:spPr>
          <a:xfrm>
            <a:off x="844550" y="3140075"/>
            <a:ext cx="10474960" cy="2990850"/>
          </a:xfrm>
          <a:prstGeom prst="roundRect">
            <a:avLst>
              <a:gd name="adj" fmla="val 8132"/>
            </a:avLst>
          </a:prstGeom>
          <a:solidFill>
            <a:schemeClr val="accent1">
              <a:lumMod val="20000"/>
              <a:lumOff val="80000"/>
            </a:schemeClr>
          </a:solidFill>
          <a:ln>
            <a:solidFill>
              <a:schemeClr val="bg1">
                <a:lumMod val="65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indent="457200" algn="l" fontAlgn="auto">
              <a:lnSpc>
                <a:spcPct val="120000"/>
              </a:lnSpc>
            </a:pPr>
            <a:r>
              <a:rPr lang="zh-CN" altLang="en-US" sz="2000">
                <a:solidFill>
                  <a:schemeClr val="tx1"/>
                </a:solidFill>
                <a:latin typeface="楷体" panose="02010609060101010101" charset="-122"/>
                <a:ea typeface="楷体" panose="02010609060101010101" charset="-122"/>
                <a:cs typeface="楷体" panose="02010609060101010101" charset="-122"/>
                <a:sym typeface="微软雅黑" panose="020B0503020204020204" pitchFamily="34" charset="-122"/>
              </a:rPr>
              <a:t>例：有一天，阿凡提在王宫里与国王的侍卫开玩笑说：“你两天以后就要死。”无巧不成书，两天后那个侍卫果真从马上摔下来死了。国王认为侍卫的死是阿凡提那句不吉利的话造成的，准备将阿凡提处死。国王把阿凡提叫来，怒冲冲地问道：“你既然知道侍卫什么时候死，那么，我问你，你自己什么时候死，你可知道吗？”阿凡提听到国王这样的语气，又看到绞架和士兵，知道大事不好，国王要绞死他了。于是他语气坚定地说：“夜里我观天象，知道我要比陛下早死两天。”国王一听，心里想：“如果现在我把阿凡提绞死，那么两天以后我的性命也保不住了。”他越想越害怕，就把阿凡提释放了。</a:t>
            </a:r>
            <a:endParaRPr lang="zh-CN" altLang="en-US" sz="2000">
              <a:solidFill>
                <a:schemeClr val="tx1"/>
              </a:solidFill>
              <a:latin typeface="楷体" panose="02010609060101010101" charset="-122"/>
              <a:ea typeface="楷体" panose="02010609060101010101" charset="-122"/>
              <a:cs typeface="楷体" panose="02010609060101010101" charset="-122"/>
              <a:sym typeface="微软雅黑" panose="020B0503020204020204" pitchFamily="34" charset="-122"/>
            </a:endParaRPr>
          </a:p>
        </p:txBody>
      </p:sp>
      <p:sp>
        <p:nvSpPr>
          <p:cNvPr id="3" name="缺角矩形 2"/>
          <p:cNvSpPr/>
          <p:nvPr/>
        </p:nvSpPr>
        <p:spPr>
          <a:xfrm>
            <a:off x="5219065" y="1515745"/>
            <a:ext cx="4968240" cy="4160520"/>
          </a:xfrm>
          <a:prstGeom prst="plaque">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lang="zh-CN" altLang="en-US" sz="2000">
                <a:solidFill>
                  <a:srgbClr val="FFFF00"/>
                </a:solidFill>
              </a:rPr>
              <a:t>国王为什么不敢处死阿凡提呢？因为阿凡提巧妙的回答，使国王在头脑中形成了一个充分条件假言判断：如果出现了“阿凡提死了”的这个条件，我将要在两天后死去。为了不能让“阿凡提死”这个条件出现，所以国王释放了阿凡提。阿凡提巧借逻辑的力量化险为夷。</a:t>
            </a:r>
            <a:endParaRPr lang="zh-CN" altLang="en-US" sz="2000">
              <a:solidFill>
                <a:srgbClr val="FFFF00"/>
              </a:solidFill>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1" grpId="0"/>
      <p:bldP spid="3" grpId="0" bldLvl="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二、辩论方法</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1" name="文本框 10"/>
          <p:cNvSpPr txBox="1"/>
          <p:nvPr/>
        </p:nvSpPr>
        <p:spPr>
          <a:xfrm>
            <a:off x="1118870" y="2106295"/>
            <a:ext cx="9926955" cy="891540"/>
          </a:xfrm>
          <a:prstGeom prst="rect">
            <a:avLst/>
          </a:prstGeom>
          <a:noFill/>
        </p:spPr>
        <p:txBody>
          <a:bodyPr wrap="square" rtlCol="0">
            <a:spAutoFit/>
          </a:bodyPr>
          <a:lstStyle/>
          <a:p>
            <a:pPr indent="457200" fontAlgn="auto">
              <a:lnSpc>
                <a:spcPct val="130000"/>
              </a:lnSpc>
              <a:spcAft>
                <a:spcPts val="8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三段论是由两个含有一个共同项的性质判断作前提，得出一个新的性质判断为结论的演绎推理。</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0" name="矩形: 圆角 9"/>
          <p:cNvSpPr/>
          <p:nvPr/>
        </p:nvSpPr>
        <p:spPr>
          <a:xfrm>
            <a:off x="1309370" y="1421130"/>
            <a:ext cx="1998980" cy="542925"/>
          </a:xfrm>
          <a:prstGeom prst="round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p>
            <a:pPr algn="l">
              <a:lnSpc>
                <a:spcPct val="100000"/>
              </a:lnSpc>
            </a:pP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（八）三段论法</a:t>
            </a:r>
            <a:endPar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2" name="圆角矩形 21"/>
          <p:cNvSpPr/>
          <p:nvPr/>
        </p:nvSpPr>
        <p:spPr>
          <a:xfrm>
            <a:off x="844550" y="3140075"/>
            <a:ext cx="10474960" cy="2990850"/>
          </a:xfrm>
          <a:prstGeom prst="roundRect">
            <a:avLst>
              <a:gd name="adj" fmla="val 8132"/>
            </a:avLst>
          </a:prstGeom>
          <a:solidFill>
            <a:schemeClr val="accent1">
              <a:lumMod val="20000"/>
              <a:lumOff val="80000"/>
            </a:schemeClr>
          </a:solidFill>
          <a:ln>
            <a:solidFill>
              <a:schemeClr val="bg1">
                <a:lumMod val="65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indent="457200" algn="l" fontAlgn="auto">
              <a:lnSpc>
                <a:spcPct val="140000"/>
              </a:lnSpc>
            </a:pPr>
            <a:r>
              <a:rPr lang="zh-CN" altLang="en-US" sz="2200">
                <a:solidFill>
                  <a:schemeClr val="tx1"/>
                </a:solidFill>
                <a:latin typeface="楷体" panose="02010609060101010101" charset="-122"/>
                <a:ea typeface="楷体" panose="02010609060101010101" charset="-122"/>
                <a:cs typeface="楷体" panose="02010609060101010101" charset="-122"/>
                <a:sym typeface="微软雅黑" panose="020B0503020204020204" pitchFamily="34" charset="-122"/>
              </a:rPr>
              <a:t>例：歌德是德国著名文学家，一天，他与一位文艺批评家“狭路相逢”。这位批评家生性古怪，遇到歌德走来，不仅没有相让，反而卖弄聪明，一边高傲地往前走，一边大声说道：“我从来不给傻子让路！”面对如此尴尬的局面，但见歌德笑容可掬，谦恭地闪在一旁，一边有礼貌地回答道：“呵呵，我可恰恰相反。”结果故作聪明的批评家，反倒自讨个没趣。</a:t>
            </a:r>
            <a:endParaRPr lang="zh-CN" altLang="en-US" sz="2200">
              <a:solidFill>
                <a:schemeClr val="tx1"/>
              </a:solidFill>
              <a:latin typeface="楷体" panose="02010609060101010101" charset="-122"/>
              <a:ea typeface="楷体" panose="02010609060101010101" charset="-122"/>
              <a:cs typeface="楷体" panose="02010609060101010101" charset="-122"/>
              <a:sym typeface="微软雅黑" panose="020B0503020204020204" pitchFamily="34" charset="-122"/>
            </a:endParaRPr>
          </a:p>
        </p:txBody>
      </p:sp>
      <p:sp>
        <p:nvSpPr>
          <p:cNvPr id="4" name="缺角矩形 3"/>
          <p:cNvSpPr/>
          <p:nvPr/>
        </p:nvSpPr>
        <p:spPr>
          <a:xfrm>
            <a:off x="5219065" y="1515745"/>
            <a:ext cx="4968240" cy="4160520"/>
          </a:xfrm>
          <a:prstGeom prst="plaque">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lang="zh-CN" altLang="en-US" sz="2000">
                <a:solidFill>
                  <a:srgbClr val="FFFF00"/>
                </a:solidFill>
              </a:rPr>
              <a:t>在这个故事里，文艺批评家和歌德各自运用的都是省略的三段论推理，将其恢复后，文艺批评家的三段论是：我从来不给傻子让路（大前提），你歌德是个傻子（小前提），所以，我不给你让路（结论）。歌德推理的三段论是：我给傻子让路（大前提），你批评家是傻子（小前提），所以，我给你让路（结论）。两个人的推理都简练而犀利，针锋相对，暗藏玄机。</a:t>
            </a:r>
            <a:endParaRPr lang="zh-CN" altLang="en-US" sz="2000">
              <a:solidFill>
                <a:srgbClr val="FFFF00"/>
              </a:solidFill>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in)">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1" grpId="0"/>
      <p:bldP spid="4" grpId="0" bldLvl="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二、辩论方法</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1" name="文本框 10"/>
          <p:cNvSpPr txBox="1"/>
          <p:nvPr/>
        </p:nvSpPr>
        <p:spPr>
          <a:xfrm>
            <a:off x="1118870" y="2106295"/>
            <a:ext cx="9926955" cy="1291590"/>
          </a:xfrm>
          <a:prstGeom prst="rect">
            <a:avLst/>
          </a:prstGeom>
          <a:noFill/>
        </p:spPr>
        <p:txBody>
          <a:bodyPr wrap="square" rtlCol="0">
            <a:spAutoFit/>
          </a:bodyPr>
          <a:lstStyle/>
          <a:p>
            <a:pPr indent="457200" fontAlgn="auto">
              <a:lnSpc>
                <a:spcPct val="130000"/>
              </a:lnSpc>
              <a:spcAft>
                <a:spcPts val="8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以矛攻盾的方式是洞察到对方论点的荒谬后，分析对方论据是否有能力支持论点，推理过程是否符合逻辑。如果分析结论是否定的，就要把对方的荒谬观点引申开来，使其暴露得淋漓尽致。</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0" name="矩形: 圆角 9"/>
          <p:cNvSpPr/>
          <p:nvPr/>
        </p:nvSpPr>
        <p:spPr>
          <a:xfrm>
            <a:off x="1309370" y="1421130"/>
            <a:ext cx="2371090" cy="542925"/>
          </a:xfrm>
          <a:prstGeom prst="round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p>
            <a:pPr algn="l">
              <a:lnSpc>
                <a:spcPct val="100000"/>
              </a:lnSpc>
            </a:pP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（九）以矛攻盾法</a:t>
            </a:r>
            <a:endPar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2" name="圆角矩形 21"/>
          <p:cNvSpPr/>
          <p:nvPr/>
        </p:nvSpPr>
        <p:spPr>
          <a:xfrm>
            <a:off x="844550" y="3500120"/>
            <a:ext cx="10474960" cy="1899920"/>
          </a:xfrm>
          <a:prstGeom prst="roundRect">
            <a:avLst>
              <a:gd name="adj" fmla="val 8132"/>
            </a:avLst>
          </a:prstGeom>
          <a:solidFill>
            <a:schemeClr val="accent1">
              <a:lumMod val="20000"/>
              <a:lumOff val="80000"/>
            </a:schemeClr>
          </a:solidFill>
          <a:ln>
            <a:solidFill>
              <a:schemeClr val="bg1">
                <a:lumMod val="65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indent="457200" algn="l" fontAlgn="auto">
              <a:lnSpc>
                <a:spcPct val="140000"/>
              </a:lnSpc>
            </a:pPr>
            <a:r>
              <a:rPr lang="zh-CN" altLang="en-US" sz="2000">
                <a:solidFill>
                  <a:schemeClr val="tx1"/>
                </a:solidFill>
                <a:latin typeface="楷体" panose="02010609060101010101" charset="-122"/>
                <a:ea typeface="楷体" panose="02010609060101010101" charset="-122"/>
                <a:cs typeface="楷体" panose="02010609060101010101" charset="-122"/>
                <a:sym typeface="微软雅黑" panose="020B0503020204020204" pitchFamily="34" charset="-122"/>
              </a:rPr>
              <a:t>例：一个年轻人想到大发明家爱迪生的实验室工作。爱迪生问他有什么志向，青年人满怀信心地说：“我想发明一种万能溶液，它可以溶解一切物品。”爱迪生听罢惊奇地问：“那么你想用什么器皿放置这种万能溶液呢？”青年人面红耳赤，哑口无言。</a:t>
            </a:r>
            <a:endParaRPr lang="zh-CN" altLang="en-US" sz="2000">
              <a:solidFill>
                <a:schemeClr val="tx1"/>
              </a:solidFill>
              <a:latin typeface="楷体" panose="02010609060101010101" charset="-122"/>
              <a:ea typeface="楷体" panose="02010609060101010101" charset="-122"/>
              <a:cs typeface="楷体" panose="02010609060101010101"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11"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3571157" y="1764507"/>
            <a:ext cx="4491946" cy="3136900"/>
            <a:chOff x="1741552" y="1450888"/>
            <a:chExt cx="4491946" cy="3136900"/>
          </a:xfrm>
        </p:grpSpPr>
        <p:sp>
          <p:nvSpPr>
            <p:cNvPr id="17" name="文本框 16"/>
            <p:cNvSpPr txBox="1"/>
            <p:nvPr/>
          </p:nvSpPr>
          <p:spPr>
            <a:xfrm>
              <a:off x="3144858" y="3019338"/>
              <a:ext cx="3088640" cy="1568450"/>
            </a:xfrm>
            <a:prstGeom prst="rect">
              <a:avLst/>
            </a:prstGeom>
            <a:noFill/>
          </p:spPr>
          <p:txBody>
            <a:bodyPr wrap="square" rtlCol="0">
              <a:spAutoFit/>
            </a:bodyPr>
            <a:lstStyle/>
            <a:p>
              <a:pPr>
                <a:lnSpc>
                  <a:spcPct val="100000"/>
                </a:lnSpc>
              </a:pPr>
              <a:r>
                <a:rPr lang="zh-CN" altLang="en-US" sz="9600" b="1">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观看</a:t>
              </a:r>
              <a:endParaRPr lang="zh-CN" altLang="en-US" sz="9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8" name="文本框 17"/>
            <p:cNvSpPr txBox="1"/>
            <p:nvPr/>
          </p:nvSpPr>
          <p:spPr>
            <a:xfrm>
              <a:off x="1741552" y="1450888"/>
              <a:ext cx="2621280" cy="1568450"/>
            </a:xfrm>
            <a:prstGeom prst="rect">
              <a:avLst/>
            </a:prstGeom>
            <a:noFill/>
          </p:spPr>
          <p:txBody>
            <a:bodyPr wrap="none" rtlCol="0">
              <a:spAutoFit/>
            </a:bodyPr>
            <a:lstStyle/>
            <a:p>
              <a:pPr algn="ctr">
                <a:lnSpc>
                  <a:spcPct val="100000"/>
                </a:lnSpc>
              </a:pPr>
              <a:r>
                <a:rPr lang="zh-CN" altLang="en-US" sz="9600" b="1" dirty="0">
                  <a:solidFill>
                    <a:srgbClr val="7030A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感谢</a:t>
              </a:r>
              <a:endParaRPr lang="zh-CN" altLang="en-US" sz="9600" b="1" dirty="0">
                <a:solidFill>
                  <a:srgbClr val="7030A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grpSp>
      <p:sp>
        <p:nvSpPr>
          <p:cNvPr id="24" name="任意多边形: 形状 23"/>
          <p:cNvSpPr/>
          <p:nvPr/>
        </p:nvSpPr>
        <p:spPr>
          <a:xfrm rot="5400000">
            <a:off x="8466349" y="5388851"/>
            <a:ext cx="355034" cy="468000"/>
          </a:xfrm>
          <a:custGeom>
            <a:avLst/>
            <a:gdLst>
              <a:gd name="connsiteX0" fmla="*/ 588577 w 616605"/>
              <a:gd name="connsiteY0" fmla="*/ 756743 h 812799"/>
              <a:gd name="connsiteX1" fmla="*/ 616605 w 616605"/>
              <a:gd name="connsiteY1" fmla="*/ 784771 h 812799"/>
              <a:gd name="connsiteX2" fmla="*/ 588577 w 616605"/>
              <a:gd name="connsiteY2" fmla="*/ 812799 h 812799"/>
              <a:gd name="connsiteX3" fmla="*/ 560549 w 616605"/>
              <a:gd name="connsiteY3" fmla="*/ 784771 h 812799"/>
              <a:gd name="connsiteX4" fmla="*/ 588577 w 616605"/>
              <a:gd name="connsiteY4" fmla="*/ 756743 h 812799"/>
              <a:gd name="connsiteX5" fmla="*/ 401727 w 616605"/>
              <a:gd name="connsiteY5" fmla="*/ 756743 h 812799"/>
              <a:gd name="connsiteX6" fmla="*/ 429755 w 616605"/>
              <a:gd name="connsiteY6" fmla="*/ 784771 h 812799"/>
              <a:gd name="connsiteX7" fmla="*/ 401727 w 616605"/>
              <a:gd name="connsiteY7" fmla="*/ 812799 h 812799"/>
              <a:gd name="connsiteX8" fmla="*/ 373699 w 616605"/>
              <a:gd name="connsiteY8" fmla="*/ 784771 h 812799"/>
              <a:gd name="connsiteX9" fmla="*/ 401727 w 616605"/>
              <a:gd name="connsiteY9" fmla="*/ 756743 h 812799"/>
              <a:gd name="connsiteX10" fmla="*/ 214878 w 616605"/>
              <a:gd name="connsiteY10" fmla="*/ 756743 h 812799"/>
              <a:gd name="connsiteX11" fmla="*/ 242906 w 616605"/>
              <a:gd name="connsiteY11" fmla="*/ 784771 h 812799"/>
              <a:gd name="connsiteX12" fmla="*/ 214878 w 616605"/>
              <a:gd name="connsiteY12" fmla="*/ 812799 h 812799"/>
              <a:gd name="connsiteX13" fmla="*/ 186850 w 616605"/>
              <a:gd name="connsiteY13" fmla="*/ 784771 h 812799"/>
              <a:gd name="connsiteX14" fmla="*/ 214878 w 616605"/>
              <a:gd name="connsiteY14" fmla="*/ 756743 h 812799"/>
              <a:gd name="connsiteX15" fmla="*/ 28028 w 616605"/>
              <a:gd name="connsiteY15" fmla="*/ 756743 h 812799"/>
              <a:gd name="connsiteX16" fmla="*/ 56056 w 616605"/>
              <a:gd name="connsiteY16" fmla="*/ 784771 h 812799"/>
              <a:gd name="connsiteX17" fmla="*/ 28028 w 616605"/>
              <a:gd name="connsiteY17" fmla="*/ 812799 h 812799"/>
              <a:gd name="connsiteX18" fmla="*/ 0 w 616605"/>
              <a:gd name="connsiteY18" fmla="*/ 784771 h 812799"/>
              <a:gd name="connsiteX19" fmla="*/ 28028 w 616605"/>
              <a:gd name="connsiteY19" fmla="*/ 756743 h 812799"/>
              <a:gd name="connsiteX20" fmla="*/ 588577 w 616605"/>
              <a:gd name="connsiteY20" fmla="*/ 567558 h 812799"/>
              <a:gd name="connsiteX21" fmla="*/ 616605 w 616605"/>
              <a:gd name="connsiteY21" fmla="*/ 595585 h 812799"/>
              <a:gd name="connsiteX22" fmla="*/ 588577 w 616605"/>
              <a:gd name="connsiteY22" fmla="*/ 623613 h 812799"/>
              <a:gd name="connsiteX23" fmla="*/ 560549 w 616605"/>
              <a:gd name="connsiteY23" fmla="*/ 595585 h 812799"/>
              <a:gd name="connsiteX24" fmla="*/ 588577 w 616605"/>
              <a:gd name="connsiteY24" fmla="*/ 567558 h 812799"/>
              <a:gd name="connsiteX25" fmla="*/ 401727 w 616605"/>
              <a:gd name="connsiteY25" fmla="*/ 567558 h 812799"/>
              <a:gd name="connsiteX26" fmla="*/ 429755 w 616605"/>
              <a:gd name="connsiteY26" fmla="*/ 595585 h 812799"/>
              <a:gd name="connsiteX27" fmla="*/ 401727 w 616605"/>
              <a:gd name="connsiteY27" fmla="*/ 623613 h 812799"/>
              <a:gd name="connsiteX28" fmla="*/ 373699 w 616605"/>
              <a:gd name="connsiteY28" fmla="*/ 595585 h 812799"/>
              <a:gd name="connsiteX29" fmla="*/ 401727 w 616605"/>
              <a:gd name="connsiteY29" fmla="*/ 567558 h 812799"/>
              <a:gd name="connsiteX30" fmla="*/ 214878 w 616605"/>
              <a:gd name="connsiteY30" fmla="*/ 567558 h 812799"/>
              <a:gd name="connsiteX31" fmla="*/ 242906 w 616605"/>
              <a:gd name="connsiteY31" fmla="*/ 595585 h 812799"/>
              <a:gd name="connsiteX32" fmla="*/ 214878 w 616605"/>
              <a:gd name="connsiteY32" fmla="*/ 623613 h 812799"/>
              <a:gd name="connsiteX33" fmla="*/ 186850 w 616605"/>
              <a:gd name="connsiteY33" fmla="*/ 595585 h 812799"/>
              <a:gd name="connsiteX34" fmla="*/ 214878 w 616605"/>
              <a:gd name="connsiteY34" fmla="*/ 567558 h 812799"/>
              <a:gd name="connsiteX35" fmla="*/ 28028 w 616605"/>
              <a:gd name="connsiteY35" fmla="*/ 567558 h 812799"/>
              <a:gd name="connsiteX36" fmla="*/ 56056 w 616605"/>
              <a:gd name="connsiteY36" fmla="*/ 595585 h 812799"/>
              <a:gd name="connsiteX37" fmla="*/ 28028 w 616605"/>
              <a:gd name="connsiteY37" fmla="*/ 623613 h 812799"/>
              <a:gd name="connsiteX38" fmla="*/ 0 w 616605"/>
              <a:gd name="connsiteY38" fmla="*/ 595585 h 812799"/>
              <a:gd name="connsiteX39" fmla="*/ 28028 w 616605"/>
              <a:gd name="connsiteY39" fmla="*/ 567558 h 812799"/>
              <a:gd name="connsiteX40" fmla="*/ 588577 w 616605"/>
              <a:gd name="connsiteY40" fmla="*/ 378372 h 812799"/>
              <a:gd name="connsiteX41" fmla="*/ 616605 w 616605"/>
              <a:gd name="connsiteY41" fmla="*/ 406400 h 812799"/>
              <a:gd name="connsiteX42" fmla="*/ 588577 w 616605"/>
              <a:gd name="connsiteY42" fmla="*/ 434427 h 812799"/>
              <a:gd name="connsiteX43" fmla="*/ 560549 w 616605"/>
              <a:gd name="connsiteY43" fmla="*/ 406400 h 812799"/>
              <a:gd name="connsiteX44" fmla="*/ 588577 w 616605"/>
              <a:gd name="connsiteY44" fmla="*/ 378372 h 812799"/>
              <a:gd name="connsiteX45" fmla="*/ 401727 w 616605"/>
              <a:gd name="connsiteY45" fmla="*/ 378372 h 812799"/>
              <a:gd name="connsiteX46" fmla="*/ 429755 w 616605"/>
              <a:gd name="connsiteY46" fmla="*/ 406400 h 812799"/>
              <a:gd name="connsiteX47" fmla="*/ 401727 w 616605"/>
              <a:gd name="connsiteY47" fmla="*/ 434427 h 812799"/>
              <a:gd name="connsiteX48" fmla="*/ 373699 w 616605"/>
              <a:gd name="connsiteY48" fmla="*/ 406400 h 812799"/>
              <a:gd name="connsiteX49" fmla="*/ 401727 w 616605"/>
              <a:gd name="connsiteY49" fmla="*/ 378372 h 812799"/>
              <a:gd name="connsiteX50" fmla="*/ 214878 w 616605"/>
              <a:gd name="connsiteY50" fmla="*/ 378372 h 812799"/>
              <a:gd name="connsiteX51" fmla="*/ 242906 w 616605"/>
              <a:gd name="connsiteY51" fmla="*/ 406400 h 812799"/>
              <a:gd name="connsiteX52" fmla="*/ 214878 w 616605"/>
              <a:gd name="connsiteY52" fmla="*/ 434427 h 812799"/>
              <a:gd name="connsiteX53" fmla="*/ 186850 w 616605"/>
              <a:gd name="connsiteY53" fmla="*/ 406400 h 812799"/>
              <a:gd name="connsiteX54" fmla="*/ 214878 w 616605"/>
              <a:gd name="connsiteY54" fmla="*/ 378372 h 812799"/>
              <a:gd name="connsiteX55" fmla="*/ 28028 w 616605"/>
              <a:gd name="connsiteY55" fmla="*/ 378372 h 812799"/>
              <a:gd name="connsiteX56" fmla="*/ 56056 w 616605"/>
              <a:gd name="connsiteY56" fmla="*/ 406400 h 812799"/>
              <a:gd name="connsiteX57" fmla="*/ 28028 w 616605"/>
              <a:gd name="connsiteY57" fmla="*/ 434427 h 812799"/>
              <a:gd name="connsiteX58" fmla="*/ 0 w 616605"/>
              <a:gd name="connsiteY58" fmla="*/ 406400 h 812799"/>
              <a:gd name="connsiteX59" fmla="*/ 28028 w 616605"/>
              <a:gd name="connsiteY59" fmla="*/ 378372 h 812799"/>
              <a:gd name="connsiteX60" fmla="*/ 588577 w 616605"/>
              <a:gd name="connsiteY60" fmla="*/ 189186 h 812799"/>
              <a:gd name="connsiteX61" fmla="*/ 616605 w 616605"/>
              <a:gd name="connsiteY61" fmla="*/ 217214 h 812799"/>
              <a:gd name="connsiteX62" fmla="*/ 588577 w 616605"/>
              <a:gd name="connsiteY62" fmla="*/ 245242 h 812799"/>
              <a:gd name="connsiteX63" fmla="*/ 560549 w 616605"/>
              <a:gd name="connsiteY63" fmla="*/ 217214 h 812799"/>
              <a:gd name="connsiteX64" fmla="*/ 588577 w 616605"/>
              <a:gd name="connsiteY64" fmla="*/ 189186 h 812799"/>
              <a:gd name="connsiteX65" fmla="*/ 401727 w 616605"/>
              <a:gd name="connsiteY65" fmla="*/ 189186 h 812799"/>
              <a:gd name="connsiteX66" fmla="*/ 429755 w 616605"/>
              <a:gd name="connsiteY66" fmla="*/ 217214 h 812799"/>
              <a:gd name="connsiteX67" fmla="*/ 401727 w 616605"/>
              <a:gd name="connsiteY67" fmla="*/ 245242 h 812799"/>
              <a:gd name="connsiteX68" fmla="*/ 373699 w 616605"/>
              <a:gd name="connsiteY68" fmla="*/ 217214 h 812799"/>
              <a:gd name="connsiteX69" fmla="*/ 401727 w 616605"/>
              <a:gd name="connsiteY69" fmla="*/ 189186 h 812799"/>
              <a:gd name="connsiteX70" fmla="*/ 214878 w 616605"/>
              <a:gd name="connsiteY70" fmla="*/ 189186 h 812799"/>
              <a:gd name="connsiteX71" fmla="*/ 242906 w 616605"/>
              <a:gd name="connsiteY71" fmla="*/ 217214 h 812799"/>
              <a:gd name="connsiteX72" fmla="*/ 214878 w 616605"/>
              <a:gd name="connsiteY72" fmla="*/ 245242 h 812799"/>
              <a:gd name="connsiteX73" fmla="*/ 186850 w 616605"/>
              <a:gd name="connsiteY73" fmla="*/ 217214 h 812799"/>
              <a:gd name="connsiteX74" fmla="*/ 214878 w 616605"/>
              <a:gd name="connsiteY74" fmla="*/ 189186 h 812799"/>
              <a:gd name="connsiteX75" fmla="*/ 28028 w 616605"/>
              <a:gd name="connsiteY75" fmla="*/ 189186 h 812799"/>
              <a:gd name="connsiteX76" fmla="*/ 56056 w 616605"/>
              <a:gd name="connsiteY76" fmla="*/ 217214 h 812799"/>
              <a:gd name="connsiteX77" fmla="*/ 28028 w 616605"/>
              <a:gd name="connsiteY77" fmla="*/ 245242 h 812799"/>
              <a:gd name="connsiteX78" fmla="*/ 0 w 616605"/>
              <a:gd name="connsiteY78" fmla="*/ 217214 h 812799"/>
              <a:gd name="connsiteX79" fmla="*/ 28028 w 616605"/>
              <a:gd name="connsiteY79" fmla="*/ 189186 h 812799"/>
              <a:gd name="connsiteX80" fmla="*/ 588577 w 616605"/>
              <a:gd name="connsiteY80" fmla="*/ 0 h 812799"/>
              <a:gd name="connsiteX81" fmla="*/ 616605 w 616605"/>
              <a:gd name="connsiteY81" fmla="*/ 28028 h 812799"/>
              <a:gd name="connsiteX82" fmla="*/ 588577 w 616605"/>
              <a:gd name="connsiteY82" fmla="*/ 56056 h 812799"/>
              <a:gd name="connsiteX83" fmla="*/ 560549 w 616605"/>
              <a:gd name="connsiteY83" fmla="*/ 28028 h 812799"/>
              <a:gd name="connsiteX84" fmla="*/ 588577 w 616605"/>
              <a:gd name="connsiteY84" fmla="*/ 0 h 812799"/>
              <a:gd name="connsiteX85" fmla="*/ 401727 w 616605"/>
              <a:gd name="connsiteY85" fmla="*/ 0 h 812799"/>
              <a:gd name="connsiteX86" fmla="*/ 429755 w 616605"/>
              <a:gd name="connsiteY86" fmla="*/ 28028 h 812799"/>
              <a:gd name="connsiteX87" fmla="*/ 401727 w 616605"/>
              <a:gd name="connsiteY87" fmla="*/ 56056 h 812799"/>
              <a:gd name="connsiteX88" fmla="*/ 373699 w 616605"/>
              <a:gd name="connsiteY88" fmla="*/ 28028 h 812799"/>
              <a:gd name="connsiteX89" fmla="*/ 401727 w 616605"/>
              <a:gd name="connsiteY89" fmla="*/ 0 h 812799"/>
              <a:gd name="connsiteX90" fmla="*/ 214878 w 616605"/>
              <a:gd name="connsiteY90" fmla="*/ 0 h 812799"/>
              <a:gd name="connsiteX91" fmla="*/ 242906 w 616605"/>
              <a:gd name="connsiteY91" fmla="*/ 28028 h 812799"/>
              <a:gd name="connsiteX92" fmla="*/ 214878 w 616605"/>
              <a:gd name="connsiteY92" fmla="*/ 56056 h 812799"/>
              <a:gd name="connsiteX93" fmla="*/ 186850 w 616605"/>
              <a:gd name="connsiteY93" fmla="*/ 28028 h 812799"/>
              <a:gd name="connsiteX94" fmla="*/ 214878 w 616605"/>
              <a:gd name="connsiteY94" fmla="*/ 0 h 812799"/>
              <a:gd name="connsiteX95" fmla="*/ 28028 w 616605"/>
              <a:gd name="connsiteY95" fmla="*/ 0 h 812799"/>
              <a:gd name="connsiteX96" fmla="*/ 56056 w 616605"/>
              <a:gd name="connsiteY96" fmla="*/ 28028 h 812799"/>
              <a:gd name="connsiteX97" fmla="*/ 28028 w 616605"/>
              <a:gd name="connsiteY97" fmla="*/ 56056 h 812799"/>
              <a:gd name="connsiteX98" fmla="*/ 0 w 616605"/>
              <a:gd name="connsiteY98" fmla="*/ 28028 h 812799"/>
              <a:gd name="connsiteX99" fmla="*/ 28028 w 616605"/>
              <a:gd name="connsiteY99" fmla="*/ 0 h 812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616605" h="812799">
                <a:moveTo>
                  <a:pt x="588577" y="756743"/>
                </a:moveTo>
                <a:cubicBezTo>
                  <a:pt x="604056" y="756743"/>
                  <a:pt x="616605" y="769292"/>
                  <a:pt x="616605" y="784771"/>
                </a:cubicBezTo>
                <a:cubicBezTo>
                  <a:pt x="616605" y="800250"/>
                  <a:pt x="604056" y="812799"/>
                  <a:pt x="588577" y="812799"/>
                </a:cubicBezTo>
                <a:cubicBezTo>
                  <a:pt x="573098" y="812799"/>
                  <a:pt x="560549" y="800250"/>
                  <a:pt x="560549" y="784771"/>
                </a:cubicBezTo>
                <a:cubicBezTo>
                  <a:pt x="560549" y="769292"/>
                  <a:pt x="573098" y="756743"/>
                  <a:pt x="588577" y="756743"/>
                </a:cubicBezTo>
                <a:close/>
                <a:moveTo>
                  <a:pt x="401727" y="756743"/>
                </a:moveTo>
                <a:cubicBezTo>
                  <a:pt x="417206" y="756743"/>
                  <a:pt x="429755" y="769292"/>
                  <a:pt x="429755" y="784771"/>
                </a:cubicBezTo>
                <a:cubicBezTo>
                  <a:pt x="429755" y="800250"/>
                  <a:pt x="417206" y="812799"/>
                  <a:pt x="401727" y="812799"/>
                </a:cubicBezTo>
                <a:cubicBezTo>
                  <a:pt x="386248" y="812799"/>
                  <a:pt x="373699" y="800250"/>
                  <a:pt x="373699" y="784771"/>
                </a:cubicBezTo>
                <a:cubicBezTo>
                  <a:pt x="373699" y="769292"/>
                  <a:pt x="386248" y="756743"/>
                  <a:pt x="401727" y="756743"/>
                </a:cubicBezTo>
                <a:close/>
                <a:moveTo>
                  <a:pt x="214878" y="756743"/>
                </a:moveTo>
                <a:cubicBezTo>
                  <a:pt x="230357" y="756743"/>
                  <a:pt x="242906" y="769292"/>
                  <a:pt x="242906" y="784771"/>
                </a:cubicBezTo>
                <a:cubicBezTo>
                  <a:pt x="242906" y="800250"/>
                  <a:pt x="230357" y="812799"/>
                  <a:pt x="214878" y="812799"/>
                </a:cubicBezTo>
                <a:cubicBezTo>
                  <a:pt x="199399" y="812799"/>
                  <a:pt x="186850" y="800250"/>
                  <a:pt x="186850" y="784771"/>
                </a:cubicBezTo>
                <a:cubicBezTo>
                  <a:pt x="186850" y="769292"/>
                  <a:pt x="199399" y="756743"/>
                  <a:pt x="214878" y="756743"/>
                </a:cubicBezTo>
                <a:close/>
                <a:moveTo>
                  <a:pt x="28028" y="756743"/>
                </a:moveTo>
                <a:cubicBezTo>
                  <a:pt x="43507" y="756743"/>
                  <a:pt x="56056" y="769292"/>
                  <a:pt x="56056" y="784771"/>
                </a:cubicBezTo>
                <a:cubicBezTo>
                  <a:pt x="56056" y="800250"/>
                  <a:pt x="43507" y="812799"/>
                  <a:pt x="28028" y="812799"/>
                </a:cubicBezTo>
                <a:cubicBezTo>
                  <a:pt x="12549" y="812799"/>
                  <a:pt x="0" y="800250"/>
                  <a:pt x="0" y="784771"/>
                </a:cubicBezTo>
                <a:cubicBezTo>
                  <a:pt x="0" y="769292"/>
                  <a:pt x="12549" y="756743"/>
                  <a:pt x="28028" y="756743"/>
                </a:cubicBezTo>
                <a:close/>
                <a:moveTo>
                  <a:pt x="588577" y="567558"/>
                </a:moveTo>
                <a:cubicBezTo>
                  <a:pt x="604056" y="567558"/>
                  <a:pt x="616605" y="580106"/>
                  <a:pt x="616605" y="595585"/>
                </a:cubicBezTo>
                <a:cubicBezTo>
                  <a:pt x="616605" y="611065"/>
                  <a:pt x="604056" y="623613"/>
                  <a:pt x="588577" y="623613"/>
                </a:cubicBezTo>
                <a:cubicBezTo>
                  <a:pt x="573098" y="623613"/>
                  <a:pt x="560549" y="611065"/>
                  <a:pt x="560549" y="595585"/>
                </a:cubicBezTo>
                <a:cubicBezTo>
                  <a:pt x="560549" y="580106"/>
                  <a:pt x="573098" y="567558"/>
                  <a:pt x="588577" y="567558"/>
                </a:cubicBezTo>
                <a:close/>
                <a:moveTo>
                  <a:pt x="401727" y="567558"/>
                </a:moveTo>
                <a:cubicBezTo>
                  <a:pt x="417206" y="567558"/>
                  <a:pt x="429755" y="580106"/>
                  <a:pt x="429755" y="595585"/>
                </a:cubicBezTo>
                <a:cubicBezTo>
                  <a:pt x="429755" y="611065"/>
                  <a:pt x="417206" y="623613"/>
                  <a:pt x="401727" y="623613"/>
                </a:cubicBezTo>
                <a:cubicBezTo>
                  <a:pt x="386248" y="623613"/>
                  <a:pt x="373699" y="611065"/>
                  <a:pt x="373699" y="595585"/>
                </a:cubicBezTo>
                <a:cubicBezTo>
                  <a:pt x="373699" y="580106"/>
                  <a:pt x="386248" y="567558"/>
                  <a:pt x="401727" y="567558"/>
                </a:cubicBezTo>
                <a:close/>
                <a:moveTo>
                  <a:pt x="214878" y="567558"/>
                </a:moveTo>
                <a:cubicBezTo>
                  <a:pt x="230357" y="567558"/>
                  <a:pt x="242906" y="580106"/>
                  <a:pt x="242906" y="595585"/>
                </a:cubicBezTo>
                <a:cubicBezTo>
                  <a:pt x="242906" y="611065"/>
                  <a:pt x="230357" y="623613"/>
                  <a:pt x="214878" y="623613"/>
                </a:cubicBezTo>
                <a:cubicBezTo>
                  <a:pt x="199399" y="623613"/>
                  <a:pt x="186850" y="611065"/>
                  <a:pt x="186850" y="595585"/>
                </a:cubicBezTo>
                <a:cubicBezTo>
                  <a:pt x="186850" y="580106"/>
                  <a:pt x="199399" y="567558"/>
                  <a:pt x="214878" y="567558"/>
                </a:cubicBezTo>
                <a:close/>
                <a:moveTo>
                  <a:pt x="28028" y="567558"/>
                </a:moveTo>
                <a:cubicBezTo>
                  <a:pt x="43507" y="567558"/>
                  <a:pt x="56056" y="580106"/>
                  <a:pt x="56056" y="595585"/>
                </a:cubicBezTo>
                <a:cubicBezTo>
                  <a:pt x="56056" y="611065"/>
                  <a:pt x="43507" y="623613"/>
                  <a:pt x="28028" y="623613"/>
                </a:cubicBezTo>
                <a:cubicBezTo>
                  <a:pt x="12549" y="623613"/>
                  <a:pt x="0" y="611065"/>
                  <a:pt x="0" y="595585"/>
                </a:cubicBezTo>
                <a:cubicBezTo>
                  <a:pt x="0" y="580106"/>
                  <a:pt x="12549" y="567558"/>
                  <a:pt x="28028" y="567558"/>
                </a:cubicBezTo>
                <a:close/>
                <a:moveTo>
                  <a:pt x="588577" y="378372"/>
                </a:moveTo>
                <a:cubicBezTo>
                  <a:pt x="604056" y="378372"/>
                  <a:pt x="616605" y="390920"/>
                  <a:pt x="616605" y="406400"/>
                </a:cubicBezTo>
                <a:cubicBezTo>
                  <a:pt x="616605" y="421879"/>
                  <a:pt x="604056" y="434427"/>
                  <a:pt x="588577" y="434427"/>
                </a:cubicBezTo>
                <a:cubicBezTo>
                  <a:pt x="573098" y="434427"/>
                  <a:pt x="560549" y="421879"/>
                  <a:pt x="560549" y="406400"/>
                </a:cubicBezTo>
                <a:cubicBezTo>
                  <a:pt x="560549" y="390920"/>
                  <a:pt x="573098" y="378372"/>
                  <a:pt x="588577" y="378372"/>
                </a:cubicBezTo>
                <a:close/>
                <a:moveTo>
                  <a:pt x="401727" y="378372"/>
                </a:moveTo>
                <a:cubicBezTo>
                  <a:pt x="417206" y="378372"/>
                  <a:pt x="429755" y="390920"/>
                  <a:pt x="429755" y="406400"/>
                </a:cubicBezTo>
                <a:cubicBezTo>
                  <a:pt x="429755" y="421879"/>
                  <a:pt x="417206" y="434427"/>
                  <a:pt x="401727" y="434427"/>
                </a:cubicBezTo>
                <a:cubicBezTo>
                  <a:pt x="386248" y="434427"/>
                  <a:pt x="373699" y="421879"/>
                  <a:pt x="373699" y="406400"/>
                </a:cubicBezTo>
                <a:cubicBezTo>
                  <a:pt x="373699" y="390920"/>
                  <a:pt x="386248" y="378372"/>
                  <a:pt x="401727" y="378372"/>
                </a:cubicBezTo>
                <a:close/>
                <a:moveTo>
                  <a:pt x="214878" y="378372"/>
                </a:moveTo>
                <a:cubicBezTo>
                  <a:pt x="230357" y="378372"/>
                  <a:pt x="242906" y="390920"/>
                  <a:pt x="242906" y="406400"/>
                </a:cubicBezTo>
                <a:cubicBezTo>
                  <a:pt x="242906" y="421879"/>
                  <a:pt x="230357" y="434427"/>
                  <a:pt x="214878" y="434427"/>
                </a:cubicBezTo>
                <a:cubicBezTo>
                  <a:pt x="199399" y="434427"/>
                  <a:pt x="186850" y="421879"/>
                  <a:pt x="186850" y="406400"/>
                </a:cubicBezTo>
                <a:cubicBezTo>
                  <a:pt x="186850" y="390920"/>
                  <a:pt x="199399" y="378372"/>
                  <a:pt x="214878" y="378372"/>
                </a:cubicBezTo>
                <a:close/>
                <a:moveTo>
                  <a:pt x="28028" y="378372"/>
                </a:moveTo>
                <a:cubicBezTo>
                  <a:pt x="43507" y="378372"/>
                  <a:pt x="56056" y="390920"/>
                  <a:pt x="56056" y="406400"/>
                </a:cubicBezTo>
                <a:cubicBezTo>
                  <a:pt x="56056" y="421879"/>
                  <a:pt x="43507" y="434427"/>
                  <a:pt x="28028" y="434427"/>
                </a:cubicBezTo>
                <a:cubicBezTo>
                  <a:pt x="12549" y="434427"/>
                  <a:pt x="0" y="421879"/>
                  <a:pt x="0" y="406400"/>
                </a:cubicBezTo>
                <a:cubicBezTo>
                  <a:pt x="0" y="390920"/>
                  <a:pt x="12549" y="378372"/>
                  <a:pt x="28028" y="378372"/>
                </a:cubicBezTo>
                <a:close/>
                <a:moveTo>
                  <a:pt x="588577" y="189186"/>
                </a:moveTo>
                <a:cubicBezTo>
                  <a:pt x="604056" y="189186"/>
                  <a:pt x="616605" y="201735"/>
                  <a:pt x="616605" y="217214"/>
                </a:cubicBezTo>
                <a:cubicBezTo>
                  <a:pt x="616605" y="232693"/>
                  <a:pt x="604056" y="245242"/>
                  <a:pt x="588577" y="245242"/>
                </a:cubicBezTo>
                <a:cubicBezTo>
                  <a:pt x="573098" y="245242"/>
                  <a:pt x="560549" y="232693"/>
                  <a:pt x="560549" y="217214"/>
                </a:cubicBezTo>
                <a:cubicBezTo>
                  <a:pt x="560549" y="201735"/>
                  <a:pt x="573098" y="189186"/>
                  <a:pt x="588577" y="189186"/>
                </a:cubicBezTo>
                <a:close/>
                <a:moveTo>
                  <a:pt x="401727" y="189186"/>
                </a:moveTo>
                <a:cubicBezTo>
                  <a:pt x="417206" y="189186"/>
                  <a:pt x="429755" y="201735"/>
                  <a:pt x="429755" y="217214"/>
                </a:cubicBezTo>
                <a:cubicBezTo>
                  <a:pt x="429755" y="232693"/>
                  <a:pt x="417206" y="245242"/>
                  <a:pt x="401727" y="245242"/>
                </a:cubicBezTo>
                <a:cubicBezTo>
                  <a:pt x="386248" y="245242"/>
                  <a:pt x="373699" y="232693"/>
                  <a:pt x="373699" y="217214"/>
                </a:cubicBezTo>
                <a:cubicBezTo>
                  <a:pt x="373699" y="201735"/>
                  <a:pt x="386248" y="189186"/>
                  <a:pt x="401727" y="189186"/>
                </a:cubicBezTo>
                <a:close/>
                <a:moveTo>
                  <a:pt x="214878" y="189186"/>
                </a:moveTo>
                <a:cubicBezTo>
                  <a:pt x="230357" y="189186"/>
                  <a:pt x="242906" y="201735"/>
                  <a:pt x="242906" y="217214"/>
                </a:cubicBezTo>
                <a:cubicBezTo>
                  <a:pt x="242906" y="232693"/>
                  <a:pt x="230357" y="245242"/>
                  <a:pt x="214878" y="245242"/>
                </a:cubicBezTo>
                <a:cubicBezTo>
                  <a:pt x="199399" y="245242"/>
                  <a:pt x="186850" y="232693"/>
                  <a:pt x="186850" y="217214"/>
                </a:cubicBezTo>
                <a:cubicBezTo>
                  <a:pt x="186850" y="201735"/>
                  <a:pt x="199399" y="189186"/>
                  <a:pt x="214878" y="189186"/>
                </a:cubicBezTo>
                <a:close/>
                <a:moveTo>
                  <a:pt x="28028" y="189186"/>
                </a:moveTo>
                <a:cubicBezTo>
                  <a:pt x="43507" y="189186"/>
                  <a:pt x="56056" y="201735"/>
                  <a:pt x="56056" y="217214"/>
                </a:cubicBezTo>
                <a:cubicBezTo>
                  <a:pt x="56056" y="232693"/>
                  <a:pt x="43507" y="245242"/>
                  <a:pt x="28028" y="245242"/>
                </a:cubicBezTo>
                <a:cubicBezTo>
                  <a:pt x="12549" y="245242"/>
                  <a:pt x="0" y="232693"/>
                  <a:pt x="0" y="217214"/>
                </a:cubicBezTo>
                <a:cubicBezTo>
                  <a:pt x="0" y="201735"/>
                  <a:pt x="12549" y="189186"/>
                  <a:pt x="28028" y="189186"/>
                </a:cubicBezTo>
                <a:close/>
                <a:moveTo>
                  <a:pt x="588577" y="0"/>
                </a:moveTo>
                <a:cubicBezTo>
                  <a:pt x="604056" y="0"/>
                  <a:pt x="616605" y="12549"/>
                  <a:pt x="616605" y="28028"/>
                </a:cubicBezTo>
                <a:cubicBezTo>
                  <a:pt x="616605" y="43507"/>
                  <a:pt x="604056" y="56056"/>
                  <a:pt x="588577" y="56056"/>
                </a:cubicBezTo>
                <a:cubicBezTo>
                  <a:pt x="573098" y="56056"/>
                  <a:pt x="560549" y="43507"/>
                  <a:pt x="560549" y="28028"/>
                </a:cubicBezTo>
                <a:cubicBezTo>
                  <a:pt x="560549" y="12549"/>
                  <a:pt x="573098" y="0"/>
                  <a:pt x="588577" y="0"/>
                </a:cubicBezTo>
                <a:close/>
                <a:moveTo>
                  <a:pt x="401727" y="0"/>
                </a:moveTo>
                <a:cubicBezTo>
                  <a:pt x="417206" y="0"/>
                  <a:pt x="429755" y="12549"/>
                  <a:pt x="429755" y="28028"/>
                </a:cubicBezTo>
                <a:cubicBezTo>
                  <a:pt x="429755" y="43507"/>
                  <a:pt x="417206" y="56056"/>
                  <a:pt x="401727" y="56056"/>
                </a:cubicBezTo>
                <a:cubicBezTo>
                  <a:pt x="386248" y="56056"/>
                  <a:pt x="373699" y="43507"/>
                  <a:pt x="373699" y="28028"/>
                </a:cubicBezTo>
                <a:cubicBezTo>
                  <a:pt x="373699" y="12549"/>
                  <a:pt x="386248" y="0"/>
                  <a:pt x="401727" y="0"/>
                </a:cubicBezTo>
                <a:close/>
                <a:moveTo>
                  <a:pt x="214878" y="0"/>
                </a:moveTo>
                <a:cubicBezTo>
                  <a:pt x="230357" y="0"/>
                  <a:pt x="242906" y="12549"/>
                  <a:pt x="242906" y="28028"/>
                </a:cubicBezTo>
                <a:cubicBezTo>
                  <a:pt x="242906" y="43507"/>
                  <a:pt x="230357" y="56056"/>
                  <a:pt x="214878" y="56056"/>
                </a:cubicBezTo>
                <a:cubicBezTo>
                  <a:pt x="199399" y="56056"/>
                  <a:pt x="186850" y="43507"/>
                  <a:pt x="186850" y="28028"/>
                </a:cubicBezTo>
                <a:cubicBezTo>
                  <a:pt x="186850" y="12549"/>
                  <a:pt x="199399" y="0"/>
                  <a:pt x="214878" y="0"/>
                </a:cubicBezTo>
                <a:close/>
                <a:moveTo>
                  <a:pt x="28028" y="0"/>
                </a:moveTo>
                <a:cubicBezTo>
                  <a:pt x="43507" y="0"/>
                  <a:pt x="56056" y="12549"/>
                  <a:pt x="56056" y="28028"/>
                </a:cubicBezTo>
                <a:cubicBezTo>
                  <a:pt x="56056" y="43507"/>
                  <a:pt x="43507" y="56056"/>
                  <a:pt x="28028" y="56056"/>
                </a:cubicBezTo>
                <a:cubicBezTo>
                  <a:pt x="12549" y="56056"/>
                  <a:pt x="0" y="43507"/>
                  <a:pt x="0" y="28028"/>
                </a:cubicBezTo>
                <a:cubicBezTo>
                  <a:pt x="0" y="12549"/>
                  <a:pt x="12549" y="0"/>
                  <a:pt x="28028" y="0"/>
                </a:cubicBezTo>
                <a:close/>
              </a:path>
            </a:pathLst>
          </a:custGeom>
          <a:gradFill>
            <a:gsLst>
              <a:gs pos="0">
                <a:schemeClr val="accent1"/>
              </a:gs>
              <a:gs pos="100000">
                <a:schemeClr val="accent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圆角 9"/>
          <p:cNvSpPr/>
          <p:nvPr/>
        </p:nvSpPr>
        <p:spPr>
          <a:xfrm>
            <a:off x="647700" y="1335405"/>
            <a:ext cx="10896600" cy="4986655"/>
          </a:xfrm>
          <a:prstGeom prst="roundRect">
            <a:avLst>
              <a:gd name="adj" fmla="val 13367"/>
            </a:avLst>
          </a:prstGeom>
          <a:solidFill>
            <a:schemeClr val="bg1"/>
          </a:solidFill>
          <a:ln>
            <a:solidFill>
              <a:srgbClr val="9C7411"/>
            </a:solidFill>
          </a:ln>
          <a:effectLst>
            <a:outerShdw blurRad="393700" algn="ctr" rotWithShape="0">
              <a:schemeClr val="bg2">
                <a:lumMod val="50000"/>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6" name="文本框 15"/>
          <p:cNvSpPr txBox="1"/>
          <p:nvPr/>
        </p:nvSpPr>
        <p:spPr>
          <a:xfrm>
            <a:off x="2381250" y="473710"/>
            <a:ext cx="7429500" cy="645160"/>
          </a:xfrm>
          <a:prstGeom prst="rect">
            <a:avLst/>
          </a:prstGeom>
          <a:noFill/>
        </p:spPr>
        <p:txBody>
          <a:bodyPr wrap="square" rtlCol="0">
            <a:spAutoFit/>
          </a:bodyPr>
          <a:lstStyle/>
          <a:p>
            <a:pPr algn="ctr">
              <a:lnSpc>
                <a:spcPct val="100000"/>
              </a:lnSpc>
            </a:pPr>
            <a:r>
              <a:rPr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知识导图</a:t>
            </a:r>
            <a:endParaRPr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pic>
        <p:nvPicPr>
          <p:cNvPr id="2" name="图片 1"/>
          <p:cNvPicPr>
            <a:picLocks noChangeAspect="1"/>
          </p:cNvPicPr>
          <p:nvPr/>
        </p:nvPicPr>
        <p:blipFill>
          <a:blip r:embed="rId1"/>
          <a:stretch>
            <a:fillRect/>
          </a:stretch>
        </p:blipFill>
        <p:spPr>
          <a:xfrm>
            <a:off x="1344295" y="1522095"/>
            <a:ext cx="9357360" cy="4613275"/>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2381250" y="674370"/>
            <a:ext cx="7429500" cy="645160"/>
          </a:xfrm>
          <a:prstGeom prst="rect">
            <a:avLst/>
          </a:prstGeom>
          <a:noFill/>
        </p:spPr>
        <p:txBody>
          <a:bodyPr wrap="square" rtlCol="0">
            <a:spAutoFit/>
          </a:bodyPr>
          <a:lstStyle/>
          <a:p>
            <a:pPr algn="ctr">
              <a:lnSpc>
                <a:spcPct val="100000"/>
              </a:lnSpc>
            </a:pPr>
            <a:r>
              <a:rPr lang="zh-CN" altLang="en-US"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问题情境导入</a:t>
            </a:r>
            <a:endParaRPr lang="zh-CN" altLang="en-US"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0" name="矩形: 圆角 9"/>
          <p:cNvSpPr/>
          <p:nvPr/>
        </p:nvSpPr>
        <p:spPr>
          <a:xfrm>
            <a:off x="1089025" y="1587500"/>
            <a:ext cx="10014585" cy="540385"/>
          </a:xfrm>
          <a:prstGeom prst="roundRect">
            <a:avLst/>
          </a:prstGeom>
          <a:solidFill>
            <a:srgbClr val="48AB9D"/>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chorCtr="0">
            <a:noAutofit/>
          </a:bodyPr>
          <a:lstStyle/>
          <a:p>
            <a:pPr indent="457200" algn="l" fontAlgn="auto">
              <a:lnSpc>
                <a:spcPct val="100000"/>
              </a:lnSpc>
            </a:pP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请阅读下面的故事，体会辩论的特点。</a:t>
            </a:r>
            <a:endPar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1" name="文本框 10"/>
          <p:cNvSpPr txBox="1"/>
          <p:nvPr/>
        </p:nvSpPr>
        <p:spPr>
          <a:xfrm>
            <a:off x="1089025" y="2251464"/>
            <a:ext cx="9779000" cy="3415030"/>
          </a:xfrm>
          <a:prstGeom prst="rect">
            <a:avLst/>
          </a:prstGeom>
          <a:noFill/>
        </p:spPr>
        <p:txBody>
          <a:bodyPr wrap="square" rtlCol="0">
            <a:spAutoFit/>
          </a:bodyPr>
          <a:lstStyle/>
          <a:p>
            <a:pPr indent="457200" algn="l" fontAlgn="auto">
              <a:lnSpc>
                <a:spcPct val="150000"/>
              </a:lnSpc>
            </a:pPr>
            <a:r>
              <a:rPr lang="zh-CN" altLang="en-US" sz="2400" dirty="0">
                <a:latin typeface="楷体" panose="02010609060101010101" charset="-122"/>
                <a:ea typeface="楷体" panose="02010609060101010101" charset="-122"/>
                <a:cs typeface="楷体" panose="02010609060101010101" charset="-122"/>
                <a:sym typeface="微软雅黑" panose="020B0503020204020204" pitchFamily="34" charset="-122"/>
              </a:rPr>
              <a:t>十五的月亮，高高地挂在天上。一个穷人说：“瞧，天上有一块大饼！”一个富人说：“错了，那是一块银元！”一个诗人说：“不对，那分明是少女的眼睛！”一个姑娘说：“也不对，那是梳妆台上的镜子！”听着他们的辩论，有个男孩觉得奇怪，问：“妈妈，天上到底有几个月亮啊？”妈妈语重心长地回答：“孩子，月亮只有一个，但各人看月亮的眼睛不一样啊 !”</a:t>
            </a:r>
            <a:endParaRPr lang="zh-CN" altLang="en-US" sz="2400" dirty="0">
              <a:latin typeface="楷体" panose="02010609060101010101" charset="-122"/>
              <a:ea typeface="楷体" panose="02010609060101010101" charset="-122"/>
              <a:cs typeface="楷体" panose="02010609060101010101"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10" grpId="0" animBg="1"/>
      <p:bldP spid="1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矩形: 圆角 31"/>
          <p:cNvSpPr/>
          <p:nvPr/>
        </p:nvSpPr>
        <p:spPr>
          <a:xfrm>
            <a:off x="647700" y="1231900"/>
            <a:ext cx="10896600" cy="5089979"/>
          </a:xfrm>
          <a:prstGeom prst="roundRect">
            <a:avLst>
              <a:gd name="adj" fmla="val 13367"/>
            </a:avLst>
          </a:prstGeom>
          <a:solidFill>
            <a:schemeClr val="bg1"/>
          </a:solidFill>
          <a:ln>
            <a:solidFill>
              <a:srgbClr val="9C7411"/>
            </a:solidFill>
          </a:ln>
          <a:effectLst>
            <a:outerShdw blurRad="393700" algn="ctr" rotWithShape="0">
              <a:schemeClr val="bg2">
                <a:lumMod val="50000"/>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6" name="文本框 15"/>
          <p:cNvSpPr txBox="1"/>
          <p:nvPr/>
        </p:nvSpPr>
        <p:spPr>
          <a:xfrm>
            <a:off x="1517015" y="3192780"/>
            <a:ext cx="5549900" cy="829945"/>
          </a:xfrm>
          <a:prstGeom prst="rect">
            <a:avLst/>
          </a:prstGeom>
          <a:noFill/>
        </p:spPr>
        <p:txBody>
          <a:bodyPr wrap="square">
            <a:spAutoFit/>
          </a:bodyPr>
          <a:lstStyle/>
          <a:p>
            <a:pPr algn="ctr"/>
            <a:r>
              <a:rPr lang="zh-CN" altLang="en-US" sz="48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第一节</a:t>
            </a:r>
            <a:r>
              <a:rPr lang="en-US" altLang="zh-CN" sz="48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lang="zh-CN" altLang="en-US" sz="48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辩论概述</a:t>
            </a:r>
            <a:endParaRPr lang="zh-CN" altLang="en-US" sz="48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55" name="任意多边形: 形状 54"/>
          <p:cNvSpPr/>
          <p:nvPr/>
        </p:nvSpPr>
        <p:spPr>
          <a:xfrm rot="16200000">
            <a:off x="1453141" y="1708854"/>
            <a:ext cx="439081" cy="903891"/>
          </a:xfrm>
          <a:custGeom>
            <a:avLst/>
            <a:gdLst>
              <a:gd name="connsiteX0" fmla="*/ 452944 w 477264"/>
              <a:gd name="connsiteY0" fmla="*/ 933858 h 982498"/>
              <a:gd name="connsiteX1" fmla="*/ 477264 w 477264"/>
              <a:gd name="connsiteY1" fmla="*/ 958178 h 982498"/>
              <a:gd name="connsiteX2" fmla="*/ 452944 w 477264"/>
              <a:gd name="connsiteY2" fmla="*/ 982498 h 982498"/>
              <a:gd name="connsiteX3" fmla="*/ 428624 w 477264"/>
              <a:gd name="connsiteY3" fmla="*/ 958178 h 982498"/>
              <a:gd name="connsiteX4" fmla="*/ 452944 w 477264"/>
              <a:gd name="connsiteY4" fmla="*/ 933858 h 982498"/>
              <a:gd name="connsiteX5" fmla="*/ 345788 w 477264"/>
              <a:gd name="connsiteY5" fmla="*/ 933858 h 982498"/>
              <a:gd name="connsiteX6" fmla="*/ 370108 w 477264"/>
              <a:gd name="connsiteY6" fmla="*/ 958178 h 982498"/>
              <a:gd name="connsiteX7" fmla="*/ 345788 w 477264"/>
              <a:gd name="connsiteY7" fmla="*/ 982498 h 982498"/>
              <a:gd name="connsiteX8" fmla="*/ 321468 w 477264"/>
              <a:gd name="connsiteY8" fmla="*/ 958178 h 982498"/>
              <a:gd name="connsiteX9" fmla="*/ 345788 w 477264"/>
              <a:gd name="connsiteY9" fmla="*/ 933858 h 982498"/>
              <a:gd name="connsiteX10" fmla="*/ 238632 w 477264"/>
              <a:gd name="connsiteY10" fmla="*/ 933858 h 982498"/>
              <a:gd name="connsiteX11" fmla="*/ 262952 w 477264"/>
              <a:gd name="connsiteY11" fmla="*/ 958178 h 982498"/>
              <a:gd name="connsiteX12" fmla="*/ 238632 w 477264"/>
              <a:gd name="connsiteY12" fmla="*/ 982498 h 982498"/>
              <a:gd name="connsiteX13" fmla="*/ 214312 w 477264"/>
              <a:gd name="connsiteY13" fmla="*/ 958178 h 982498"/>
              <a:gd name="connsiteX14" fmla="*/ 238632 w 477264"/>
              <a:gd name="connsiteY14" fmla="*/ 933858 h 982498"/>
              <a:gd name="connsiteX15" fmla="*/ 131476 w 477264"/>
              <a:gd name="connsiteY15" fmla="*/ 933858 h 982498"/>
              <a:gd name="connsiteX16" fmla="*/ 155796 w 477264"/>
              <a:gd name="connsiteY16" fmla="*/ 958178 h 982498"/>
              <a:gd name="connsiteX17" fmla="*/ 131476 w 477264"/>
              <a:gd name="connsiteY17" fmla="*/ 982498 h 982498"/>
              <a:gd name="connsiteX18" fmla="*/ 107156 w 477264"/>
              <a:gd name="connsiteY18" fmla="*/ 958178 h 982498"/>
              <a:gd name="connsiteX19" fmla="*/ 131476 w 477264"/>
              <a:gd name="connsiteY19" fmla="*/ 933858 h 982498"/>
              <a:gd name="connsiteX20" fmla="*/ 24320 w 477264"/>
              <a:gd name="connsiteY20" fmla="*/ 933858 h 982498"/>
              <a:gd name="connsiteX21" fmla="*/ 48640 w 477264"/>
              <a:gd name="connsiteY21" fmla="*/ 958178 h 982498"/>
              <a:gd name="connsiteX22" fmla="*/ 24320 w 477264"/>
              <a:gd name="connsiteY22" fmla="*/ 982498 h 982498"/>
              <a:gd name="connsiteX23" fmla="*/ 0 w 477264"/>
              <a:gd name="connsiteY23" fmla="*/ 958178 h 982498"/>
              <a:gd name="connsiteX24" fmla="*/ 24320 w 477264"/>
              <a:gd name="connsiteY24" fmla="*/ 933858 h 982498"/>
              <a:gd name="connsiteX25" fmla="*/ 452944 w 477264"/>
              <a:gd name="connsiteY25" fmla="*/ 778215 h 982498"/>
              <a:gd name="connsiteX26" fmla="*/ 477264 w 477264"/>
              <a:gd name="connsiteY26" fmla="*/ 802535 h 982498"/>
              <a:gd name="connsiteX27" fmla="*/ 452944 w 477264"/>
              <a:gd name="connsiteY27" fmla="*/ 826855 h 982498"/>
              <a:gd name="connsiteX28" fmla="*/ 428624 w 477264"/>
              <a:gd name="connsiteY28" fmla="*/ 802535 h 982498"/>
              <a:gd name="connsiteX29" fmla="*/ 452944 w 477264"/>
              <a:gd name="connsiteY29" fmla="*/ 778215 h 982498"/>
              <a:gd name="connsiteX30" fmla="*/ 345788 w 477264"/>
              <a:gd name="connsiteY30" fmla="*/ 778215 h 982498"/>
              <a:gd name="connsiteX31" fmla="*/ 370108 w 477264"/>
              <a:gd name="connsiteY31" fmla="*/ 802535 h 982498"/>
              <a:gd name="connsiteX32" fmla="*/ 345788 w 477264"/>
              <a:gd name="connsiteY32" fmla="*/ 826855 h 982498"/>
              <a:gd name="connsiteX33" fmla="*/ 321468 w 477264"/>
              <a:gd name="connsiteY33" fmla="*/ 802535 h 982498"/>
              <a:gd name="connsiteX34" fmla="*/ 345788 w 477264"/>
              <a:gd name="connsiteY34" fmla="*/ 778215 h 982498"/>
              <a:gd name="connsiteX35" fmla="*/ 238632 w 477264"/>
              <a:gd name="connsiteY35" fmla="*/ 778215 h 982498"/>
              <a:gd name="connsiteX36" fmla="*/ 262952 w 477264"/>
              <a:gd name="connsiteY36" fmla="*/ 802535 h 982498"/>
              <a:gd name="connsiteX37" fmla="*/ 238632 w 477264"/>
              <a:gd name="connsiteY37" fmla="*/ 826855 h 982498"/>
              <a:gd name="connsiteX38" fmla="*/ 214312 w 477264"/>
              <a:gd name="connsiteY38" fmla="*/ 802535 h 982498"/>
              <a:gd name="connsiteX39" fmla="*/ 238632 w 477264"/>
              <a:gd name="connsiteY39" fmla="*/ 778215 h 982498"/>
              <a:gd name="connsiteX40" fmla="*/ 131476 w 477264"/>
              <a:gd name="connsiteY40" fmla="*/ 778215 h 982498"/>
              <a:gd name="connsiteX41" fmla="*/ 155796 w 477264"/>
              <a:gd name="connsiteY41" fmla="*/ 802535 h 982498"/>
              <a:gd name="connsiteX42" fmla="*/ 131476 w 477264"/>
              <a:gd name="connsiteY42" fmla="*/ 826855 h 982498"/>
              <a:gd name="connsiteX43" fmla="*/ 107156 w 477264"/>
              <a:gd name="connsiteY43" fmla="*/ 802535 h 982498"/>
              <a:gd name="connsiteX44" fmla="*/ 131476 w 477264"/>
              <a:gd name="connsiteY44" fmla="*/ 778215 h 982498"/>
              <a:gd name="connsiteX45" fmla="*/ 24320 w 477264"/>
              <a:gd name="connsiteY45" fmla="*/ 778215 h 982498"/>
              <a:gd name="connsiteX46" fmla="*/ 48640 w 477264"/>
              <a:gd name="connsiteY46" fmla="*/ 802535 h 982498"/>
              <a:gd name="connsiteX47" fmla="*/ 24320 w 477264"/>
              <a:gd name="connsiteY47" fmla="*/ 826855 h 982498"/>
              <a:gd name="connsiteX48" fmla="*/ 0 w 477264"/>
              <a:gd name="connsiteY48" fmla="*/ 802535 h 982498"/>
              <a:gd name="connsiteX49" fmla="*/ 24320 w 477264"/>
              <a:gd name="connsiteY49" fmla="*/ 778215 h 982498"/>
              <a:gd name="connsiteX50" fmla="*/ 452944 w 477264"/>
              <a:gd name="connsiteY50" fmla="*/ 622572 h 982498"/>
              <a:gd name="connsiteX51" fmla="*/ 477264 w 477264"/>
              <a:gd name="connsiteY51" fmla="*/ 646892 h 982498"/>
              <a:gd name="connsiteX52" fmla="*/ 452944 w 477264"/>
              <a:gd name="connsiteY52" fmla="*/ 671212 h 982498"/>
              <a:gd name="connsiteX53" fmla="*/ 428624 w 477264"/>
              <a:gd name="connsiteY53" fmla="*/ 646892 h 982498"/>
              <a:gd name="connsiteX54" fmla="*/ 452944 w 477264"/>
              <a:gd name="connsiteY54" fmla="*/ 622572 h 982498"/>
              <a:gd name="connsiteX55" fmla="*/ 345788 w 477264"/>
              <a:gd name="connsiteY55" fmla="*/ 622572 h 982498"/>
              <a:gd name="connsiteX56" fmla="*/ 370108 w 477264"/>
              <a:gd name="connsiteY56" fmla="*/ 646892 h 982498"/>
              <a:gd name="connsiteX57" fmla="*/ 345788 w 477264"/>
              <a:gd name="connsiteY57" fmla="*/ 671212 h 982498"/>
              <a:gd name="connsiteX58" fmla="*/ 321468 w 477264"/>
              <a:gd name="connsiteY58" fmla="*/ 646892 h 982498"/>
              <a:gd name="connsiteX59" fmla="*/ 345788 w 477264"/>
              <a:gd name="connsiteY59" fmla="*/ 622572 h 982498"/>
              <a:gd name="connsiteX60" fmla="*/ 238632 w 477264"/>
              <a:gd name="connsiteY60" fmla="*/ 622572 h 982498"/>
              <a:gd name="connsiteX61" fmla="*/ 262952 w 477264"/>
              <a:gd name="connsiteY61" fmla="*/ 646892 h 982498"/>
              <a:gd name="connsiteX62" fmla="*/ 238632 w 477264"/>
              <a:gd name="connsiteY62" fmla="*/ 671212 h 982498"/>
              <a:gd name="connsiteX63" fmla="*/ 214312 w 477264"/>
              <a:gd name="connsiteY63" fmla="*/ 646892 h 982498"/>
              <a:gd name="connsiteX64" fmla="*/ 238632 w 477264"/>
              <a:gd name="connsiteY64" fmla="*/ 622572 h 982498"/>
              <a:gd name="connsiteX65" fmla="*/ 131476 w 477264"/>
              <a:gd name="connsiteY65" fmla="*/ 622572 h 982498"/>
              <a:gd name="connsiteX66" fmla="*/ 155796 w 477264"/>
              <a:gd name="connsiteY66" fmla="*/ 646892 h 982498"/>
              <a:gd name="connsiteX67" fmla="*/ 131476 w 477264"/>
              <a:gd name="connsiteY67" fmla="*/ 671212 h 982498"/>
              <a:gd name="connsiteX68" fmla="*/ 107156 w 477264"/>
              <a:gd name="connsiteY68" fmla="*/ 646892 h 982498"/>
              <a:gd name="connsiteX69" fmla="*/ 131476 w 477264"/>
              <a:gd name="connsiteY69" fmla="*/ 622572 h 982498"/>
              <a:gd name="connsiteX70" fmla="*/ 24320 w 477264"/>
              <a:gd name="connsiteY70" fmla="*/ 622572 h 982498"/>
              <a:gd name="connsiteX71" fmla="*/ 48640 w 477264"/>
              <a:gd name="connsiteY71" fmla="*/ 646892 h 982498"/>
              <a:gd name="connsiteX72" fmla="*/ 24320 w 477264"/>
              <a:gd name="connsiteY72" fmla="*/ 671212 h 982498"/>
              <a:gd name="connsiteX73" fmla="*/ 0 w 477264"/>
              <a:gd name="connsiteY73" fmla="*/ 646892 h 982498"/>
              <a:gd name="connsiteX74" fmla="*/ 24320 w 477264"/>
              <a:gd name="connsiteY74" fmla="*/ 622572 h 982498"/>
              <a:gd name="connsiteX75" fmla="*/ 24320 w 477264"/>
              <a:gd name="connsiteY75" fmla="*/ 466929 h 982498"/>
              <a:gd name="connsiteX76" fmla="*/ 48640 w 477264"/>
              <a:gd name="connsiteY76" fmla="*/ 491249 h 982498"/>
              <a:gd name="connsiteX77" fmla="*/ 24320 w 477264"/>
              <a:gd name="connsiteY77" fmla="*/ 515569 h 982498"/>
              <a:gd name="connsiteX78" fmla="*/ 0 w 477264"/>
              <a:gd name="connsiteY78" fmla="*/ 491249 h 982498"/>
              <a:gd name="connsiteX79" fmla="*/ 24320 w 477264"/>
              <a:gd name="connsiteY79" fmla="*/ 466929 h 982498"/>
              <a:gd name="connsiteX80" fmla="*/ 131476 w 477264"/>
              <a:gd name="connsiteY80" fmla="*/ 466929 h 982498"/>
              <a:gd name="connsiteX81" fmla="*/ 155796 w 477264"/>
              <a:gd name="connsiteY81" fmla="*/ 491249 h 982498"/>
              <a:gd name="connsiteX82" fmla="*/ 131476 w 477264"/>
              <a:gd name="connsiteY82" fmla="*/ 515569 h 982498"/>
              <a:gd name="connsiteX83" fmla="*/ 107156 w 477264"/>
              <a:gd name="connsiteY83" fmla="*/ 491249 h 982498"/>
              <a:gd name="connsiteX84" fmla="*/ 131476 w 477264"/>
              <a:gd name="connsiteY84" fmla="*/ 466929 h 982498"/>
              <a:gd name="connsiteX85" fmla="*/ 238632 w 477264"/>
              <a:gd name="connsiteY85" fmla="*/ 466929 h 982498"/>
              <a:gd name="connsiteX86" fmla="*/ 262952 w 477264"/>
              <a:gd name="connsiteY86" fmla="*/ 491249 h 982498"/>
              <a:gd name="connsiteX87" fmla="*/ 238632 w 477264"/>
              <a:gd name="connsiteY87" fmla="*/ 515569 h 982498"/>
              <a:gd name="connsiteX88" fmla="*/ 214312 w 477264"/>
              <a:gd name="connsiteY88" fmla="*/ 491249 h 982498"/>
              <a:gd name="connsiteX89" fmla="*/ 238632 w 477264"/>
              <a:gd name="connsiteY89" fmla="*/ 466929 h 982498"/>
              <a:gd name="connsiteX90" fmla="*/ 345788 w 477264"/>
              <a:gd name="connsiteY90" fmla="*/ 466929 h 982498"/>
              <a:gd name="connsiteX91" fmla="*/ 370108 w 477264"/>
              <a:gd name="connsiteY91" fmla="*/ 491249 h 982498"/>
              <a:gd name="connsiteX92" fmla="*/ 345788 w 477264"/>
              <a:gd name="connsiteY92" fmla="*/ 515569 h 982498"/>
              <a:gd name="connsiteX93" fmla="*/ 321468 w 477264"/>
              <a:gd name="connsiteY93" fmla="*/ 491249 h 982498"/>
              <a:gd name="connsiteX94" fmla="*/ 345788 w 477264"/>
              <a:gd name="connsiteY94" fmla="*/ 466929 h 982498"/>
              <a:gd name="connsiteX95" fmla="*/ 452944 w 477264"/>
              <a:gd name="connsiteY95" fmla="*/ 466929 h 982498"/>
              <a:gd name="connsiteX96" fmla="*/ 477264 w 477264"/>
              <a:gd name="connsiteY96" fmla="*/ 491249 h 982498"/>
              <a:gd name="connsiteX97" fmla="*/ 452944 w 477264"/>
              <a:gd name="connsiteY97" fmla="*/ 515569 h 982498"/>
              <a:gd name="connsiteX98" fmla="*/ 428624 w 477264"/>
              <a:gd name="connsiteY98" fmla="*/ 491249 h 982498"/>
              <a:gd name="connsiteX99" fmla="*/ 452944 w 477264"/>
              <a:gd name="connsiteY99" fmla="*/ 466929 h 982498"/>
              <a:gd name="connsiteX100" fmla="*/ 24320 w 477264"/>
              <a:gd name="connsiteY100" fmla="*/ 311287 h 982498"/>
              <a:gd name="connsiteX101" fmla="*/ 48640 w 477264"/>
              <a:gd name="connsiteY101" fmla="*/ 335607 h 982498"/>
              <a:gd name="connsiteX102" fmla="*/ 24320 w 477264"/>
              <a:gd name="connsiteY102" fmla="*/ 359926 h 982498"/>
              <a:gd name="connsiteX103" fmla="*/ 0 w 477264"/>
              <a:gd name="connsiteY103" fmla="*/ 335607 h 982498"/>
              <a:gd name="connsiteX104" fmla="*/ 24320 w 477264"/>
              <a:gd name="connsiteY104" fmla="*/ 311287 h 982498"/>
              <a:gd name="connsiteX105" fmla="*/ 131476 w 477264"/>
              <a:gd name="connsiteY105" fmla="*/ 311286 h 982498"/>
              <a:gd name="connsiteX106" fmla="*/ 155796 w 477264"/>
              <a:gd name="connsiteY106" fmla="*/ 335606 h 982498"/>
              <a:gd name="connsiteX107" fmla="*/ 131476 w 477264"/>
              <a:gd name="connsiteY107" fmla="*/ 359926 h 982498"/>
              <a:gd name="connsiteX108" fmla="*/ 107156 w 477264"/>
              <a:gd name="connsiteY108" fmla="*/ 335606 h 982498"/>
              <a:gd name="connsiteX109" fmla="*/ 131476 w 477264"/>
              <a:gd name="connsiteY109" fmla="*/ 311286 h 982498"/>
              <a:gd name="connsiteX110" fmla="*/ 238632 w 477264"/>
              <a:gd name="connsiteY110" fmla="*/ 311286 h 982498"/>
              <a:gd name="connsiteX111" fmla="*/ 262952 w 477264"/>
              <a:gd name="connsiteY111" fmla="*/ 335606 h 982498"/>
              <a:gd name="connsiteX112" fmla="*/ 238632 w 477264"/>
              <a:gd name="connsiteY112" fmla="*/ 359926 h 982498"/>
              <a:gd name="connsiteX113" fmla="*/ 214312 w 477264"/>
              <a:gd name="connsiteY113" fmla="*/ 335606 h 982498"/>
              <a:gd name="connsiteX114" fmla="*/ 238632 w 477264"/>
              <a:gd name="connsiteY114" fmla="*/ 311286 h 982498"/>
              <a:gd name="connsiteX115" fmla="*/ 345788 w 477264"/>
              <a:gd name="connsiteY115" fmla="*/ 311286 h 982498"/>
              <a:gd name="connsiteX116" fmla="*/ 370108 w 477264"/>
              <a:gd name="connsiteY116" fmla="*/ 335606 h 982498"/>
              <a:gd name="connsiteX117" fmla="*/ 345788 w 477264"/>
              <a:gd name="connsiteY117" fmla="*/ 359926 h 982498"/>
              <a:gd name="connsiteX118" fmla="*/ 321468 w 477264"/>
              <a:gd name="connsiteY118" fmla="*/ 335606 h 982498"/>
              <a:gd name="connsiteX119" fmla="*/ 345788 w 477264"/>
              <a:gd name="connsiteY119" fmla="*/ 311286 h 982498"/>
              <a:gd name="connsiteX120" fmla="*/ 452944 w 477264"/>
              <a:gd name="connsiteY120" fmla="*/ 311286 h 982498"/>
              <a:gd name="connsiteX121" fmla="*/ 477264 w 477264"/>
              <a:gd name="connsiteY121" fmla="*/ 335606 h 982498"/>
              <a:gd name="connsiteX122" fmla="*/ 452944 w 477264"/>
              <a:gd name="connsiteY122" fmla="*/ 359926 h 982498"/>
              <a:gd name="connsiteX123" fmla="*/ 428624 w 477264"/>
              <a:gd name="connsiteY123" fmla="*/ 335606 h 982498"/>
              <a:gd name="connsiteX124" fmla="*/ 452944 w 477264"/>
              <a:gd name="connsiteY124" fmla="*/ 311286 h 982498"/>
              <a:gd name="connsiteX125" fmla="*/ 24320 w 477264"/>
              <a:gd name="connsiteY125" fmla="*/ 155643 h 982498"/>
              <a:gd name="connsiteX126" fmla="*/ 48640 w 477264"/>
              <a:gd name="connsiteY126" fmla="*/ 179963 h 982498"/>
              <a:gd name="connsiteX127" fmla="*/ 24320 w 477264"/>
              <a:gd name="connsiteY127" fmla="*/ 204283 h 982498"/>
              <a:gd name="connsiteX128" fmla="*/ 0 w 477264"/>
              <a:gd name="connsiteY128" fmla="*/ 179963 h 982498"/>
              <a:gd name="connsiteX129" fmla="*/ 24320 w 477264"/>
              <a:gd name="connsiteY129" fmla="*/ 155643 h 982498"/>
              <a:gd name="connsiteX130" fmla="*/ 131476 w 477264"/>
              <a:gd name="connsiteY130" fmla="*/ 155643 h 982498"/>
              <a:gd name="connsiteX131" fmla="*/ 155796 w 477264"/>
              <a:gd name="connsiteY131" fmla="*/ 179963 h 982498"/>
              <a:gd name="connsiteX132" fmla="*/ 131476 w 477264"/>
              <a:gd name="connsiteY132" fmla="*/ 204283 h 982498"/>
              <a:gd name="connsiteX133" fmla="*/ 107156 w 477264"/>
              <a:gd name="connsiteY133" fmla="*/ 179963 h 982498"/>
              <a:gd name="connsiteX134" fmla="*/ 131476 w 477264"/>
              <a:gd name="connsiteY134" fmla="*/ 155643 h 982498"/>
              <a:gd name="connsiteX135" fmla="*/ 238632 w 477264"/>
              <a:gd name="connsiteY135" fmla="*/ 155643 h 982498"/>
              <a:gd name="connsiteX136" fmla="*/ 262952 w 477264"/>
              <a:gd name="connsiteY136" fmla="*/ 179963 h 982498"/>
              <a:gd name="connsiteX137" fmla="*/ 238632 w 477264"/>
              <a:gd name="connsiteY137" fmla="*/ 204283 h 982498"/>
              <a:gd name="connsiteX138" fmla="*/ 214312 w 477264"/>
              <a:gd name="connsiteY138" fmla="*/ 179963 h 982498"/>
              <a:gd name="connsiteX139" fmla="*/ 238632 w 477264"/>
              <a:gd name="connsiteY139" fmla="*/ 155643 h 982498"/>
              <a:gd name="connsiteX140" fmla="*/ 345788 w 477264"/>
              <a:gd name="connsiteY140" fmla="*/ 155643 h 982498"/>
              <a:gd name="connsiteX141" fmla="*/ 370108 w 477264"/>
              <a:gd name="connsiteY141" fmla="*/ 179963 h 982498"/>
              <a:gd name="connsiteX142" fmla="*/ 345788 w 477264"/>
              <a:gd name="connsiteY142" fmla="*/ 204283 h 982498"/>
              <a:gd name="connsiteX143" fmla="*/ 321468 w 477264"/>
              <a:gd name="connsiteY143" fmla="*/ 179963 h 982498"/>
              <a:gd name="connsiteX144" fmla="*/ 345788 w 477264"/>
              <a:gd name="connsiteY144" fmla="*/ 155643 h 982498"/>
              <a:gd name="connsiteX145" fmla="*/ 452944 w 477264"/>
              <a:gd name="connsiteY145" fmla="*/ 155643 h 982498"/>
              <a:gd name="connsiteX146" fmla="*/ 477264 w 477264"/>
              <a:gd name="connsiteY146" fmla="*/ 179963 h 982498"/>
              <a:gd name="connsiteX147" fmla="*/ 452944 w 477264"/>
              <a:gd name="connsiteY147" fmla="*/ 204283 h 982498"/>
              <a:gd name="connsiteX148" fmla="*/ 428624 w 477264"/>
              <a:gd name="connsiteY148" fmla="*/ 179963 h 982498"/>
              <a:gd name="connsiteX149" fmla="*/ 452944 w 477264"/>
              <a:gd name="connsiteY149" fmla="*/ 155643 h 982498"/>
              <a:gd name="connsiteX150" fmla="*/ 452944 w 477264"/>
              <a:gd name="connsiteY150" fmla="*/ 0 h 982498"/>
              <a:gd name="connsiteX151" fmla="*/ 477264 w 477264"/>
              <a:gd name="connsiteY151" fmla="*/ 24320 h 982498"/>
              <a:gd name="connsiteX152" fmla="*/ 452944 w 477264"/>
              <a:gd name="connsiteY152" fmla="*/ 48640 h 982498"/>
              <a:gd name="connsiteX153" fmla="*/ 428624 w 477264"/>
              <a:gd name="connsiteY153" fmla="*/ 24320 h 982498"/>
              <a:gd name="connsiteX154" fmla="*/ 452944 w 477264"/>
              <a:gd name="connsiteY154" fmla="*/ 0 h 982498"/>
              <a:gd name="connsiteX155" fmla="*/ 345788 w 477264"/>
              <a:gd name="connsiteY155" fmla="*/ 0 h 982498"/>
              <a:gd name="connsiteX156" fmla="*/ 370108 w 477264"/>
              <a:gd name="connsiteY156" fmla="*/ 24320 h 982498"/>
              <a:gd name="connsiteX157" fmla="*/ 345788 w 477264"/>
              <a:gd name="connsiteY157" fmla="*/ 48640 h 982498"/>
              <a:gd name="connsiteX158" fmla="*/ 321468 w 477264"/>
              <a:gd name="connsiteY158" fmla="*/ 24320 h 982498"/>
              <a:gd name="connsiteX159" fmla="*/ 345788 w 477264"/>
              <a:gd name="connsiteY159" fmla="*/ 0 h 982498"/>
              <a:gd name="connsiteX160" fmla="*/ 238632 w 477264"/>
              <a:gd name="connsiteY160" fmla="*/ 0 h 982498"/>
              <a:gd name="connsiteX161" fmla="*/ 262952 w 477264"/>
              <a:gd name="connsiteY161" fmla="*/ 24320 h 982498"/>
              <a:gd name="connsiteX162" fmla="*/ 238632 w 477264"/>
              <a:gd name="connsiteY162" fmla="*/ 48640 h 982498"/>
              <a:gd name="connsiteX163" fmla="*/ 214312 w 477264"/>
              <a:gd name="connsiteY163" fmla="*/ 24320 h 982498"/>
              <a:gd name="connsiteX164" fmla="*/ 238632 w 477264"/>
              <a:gd name="connsiteY164" fmla="*/ 0 h 982498"/>
              <a:gd name="connsiteX165" fmla="*/ 131476 w 477264"/>
              <a:gd name="connsiteY165" fmla="*/ 0 h 982498"/>
              <a:gd name="connsiteX166" fmla="*/ 155796 w 477264"/>
              <a:gd name="connsiteY166" fmla="*/ 24320 h 982498"/>
              <a:gd name="connsiteX167" fmla="*/ 131476 w 477264"/>
              <a:gd name="connsiteY167" fmla="*/ 48640 h 982498"/>
              <a:gd name="connsiteX168" fmla="*/ 107156 w 477264"/>
              <a:gd name="connsiteY168" fmla="*/ 24320 h 982498"/>
              <a:gd name="connsiteX169" fmla="*/ 131476 w 477264"/>
              <a:gd name="connsiteY169" fmla="*/ 0 h 982498"/>
              <a:gd name="connsiteX170" fmla="*/ 24320 w 477264"/>
              <a:gd name="connsiteY170" fmla="*/ 0 h 982498"/>
              <a:gd name="connsiteX171" fmla="*/ 48640 w 477264"/>
              <a:gd name="connsiteY171" fmla="*/ 24320 h 982498"/>
              <a:gd name="connsiteX172" fmla="*/ 24320 w 477264"/>
              <a:gd name="connsiteY172" fmla="*/ 48640 h 982498"/>
              <a:gd name="connsiteX173" fmla="*/ 0 w 477264"/>
              <a:gd name="connsiteY173" fmla="*/ 24320 h 982498"/>
              <a:gd name="connsiteX174" fmla="*/ 24320 w 477264"/>
              <a:gd name="connsiteY174" fmla="*/ 0 h 9824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Lst>
            <a:rect l="l" t="t" r="r" b="b"/>
            <a:pathLst>
              <a:path w="477264" h="982498">
                <a:moveTo>
                  <a:pt x="452944" y="933858"/>
                </a:moveTo>
                <a:cubicBezTo>
                  <a:pt x="466376" y="933858"/>
                  <a:pt x="477264" y="944746"/>
                  <a:pt x="477264" y="958178"/>
                </a:cubicBezTo>
                <a:cubicBezTo>
                  <a:pt x="477264" y="971610"/>
                  <a:pt x="466376" y="982498"/>
                  <a:pt x="452944" y="982498"/>
                </a:cubicBezTo>
                <a:cubicBezTo>
                  <a:pt x="439512" y="982498"/>
                  <a:pt x="428624" y="971610"/>
                  <a:pt x="428624" y="958178"/>
                </a:cubicBezTo>
                <a:cubicBezTo>
                  <a:pt x="428624" y="944746"/>
                  <a:pt x="439512" y="933858"/>
                  <a:pt x="452944" y="933858"/>
                </a:cubicBezTo>
                <a:close/>
                <a:moveTo>
                  <a:pt x="345788" y="933858"/>
                </a:moveTo>
                <a:cubicBezTo>
                  <a:pt x="359220" y="933858"/>
                  <a:pt x="370108" y="944746"/>
                  <a:pt x="370108" y="958178"/>
                </a:cubicBezTo>
                <a:cubicBezTo>
                  <a:pt x="370108" y="971610"/>
                  <a:pt x="359220" y="982498"/>
                  <a:pt x="345788" y="982498"/>
                </a:cubicBezTo>
                <a:cubicBezTo>
                  <a:pt x="332356" y="982498"/>
                  <a:pt x="321468" y="971610"/>
                  <a:pt x="321468" y="958178"/>
                </a:cubicBezTo>
                <a:cubicBezTo>
                  <a:pt x="321468" y="944746"/>
                  <a:pt x="332356" y="933858"/>
                  <a:pt x="345788" y="933858"/>
                </a:cubicBezTo>
                <a:close/>
                <a:moveTo>
                  <a:pt x="238632" y="933858"/>
                </a:moveTo>
                <a:cubicBezTo>
                  <a:pt x="252064" y="933858"/>
                  <a:pt x="262952" y="944746"/>
                  <a:pt x="262952" y="958178"/>
                </a:cubicBezTo>
                <a:cubicBezTo>
                  <a:pt x="262952" y="971610"/>
                  <a:pt x="252064" y="982498"/>
                  <a:pt x="238632" y="982498"/>
                </a:cubicBezTo>
                <a:cubicBezTo>
                  <a:pt x="225200" y="982498"/>
                  <a:pt x="214312" y="971610"/>
                  <a:pt x="214312" y="958178"/>
                </a:cubicBezTo>
                <a:cubicBezTo>
                  <a:pt x="214312" y="944746"/>
                  <a:pt x="225200" y="933858"/>
                  <a:pt x="238632" y="933858"/>
                </a:cubicBezTo>
                <a:close/>
                <a:moveTo>
                  <a:pt x="131476" y="933858"/>
                </a:moveTo>
                <a:cubicBezTo>
                  <a:pt x="144908" y="933858"/>
                  <a:pt x="155796" y="944746"/>
                  <a:pt x="155796" y="958178"/>
                </a:cubicBezTo>
                <a:cubicBezTo>
                  <a:pt x="155796" y="971610"/>
                  <a:pt x="144908" y="982498"/>
                  <a:pt x="131476" y="982498"/>
                </a:cubicBezTo>
                <a:cubicBezTo>
                  <a:pt x="118044" y="982498"/>
                  <a:pt x="107156" y="971610"/>
                  <a:pt x="107156" y="958178"/>
                </a:cubicBezTo>
                <a:cubicBezTo>
                  <a:pt x="107156" y="944746"/>
                  <a:pt x="118044" y="933858"/>
                  <a:pt x="131476" y="933858"/>
                </a:cubicBezTo>
                <a:close/>
                <a:moveTo>
                  <a:pt x="24320" y="933858"/>
                </a:moveTo>
                <a:cubicBezTo>
                  <a:pt x="37752" y="933858"/>
                  <a:pt x="48640" y="944746"/>
                  <a:pt x="48640" y="958178"/>
                </a:cubicBezTo>
                <a:cubicBezTo>
                  <a:pt x="48640" y="971610"/>
                  <a:pt x="37752" y="982498"/>
                  <a:pt x="24320" y="982498"/>
                </a:cubicBezTo>
                <a:cubicBezTo>
                  <a:pt x="10888" y="982498"/>
                  <a:pt x="0" y="971610"/>
                  <a:pt x="0" y="958178"/>
                </a:cubicBezTo>
                <a:cubicBezTo>
                  <a:pt x="0" y="944746"/>
                  <a:pt x="10888" y="933858"/>
                  <a:pt x="24320" y="933858"/>
                </a:cubicBezTo>
                <a:close/>
                <a:moveTo>
                  <a:pt x="452944" y="778215"/>
                </a:moveTo>
                <a:cubicBezTo>
                  <a:pt x="466376" y="778215"/>
                  <a:pt x="477264" y="789103"/>
                  <a:pt x="477264" y="802535"/>
                </a:cubicBezTo>
                <a:cubicBezTo>
                  <a:pt x="477264" y="815967"/>
                  <a:pt x="466376" y="826855"/>
                  <a:pt x="452944" y="826855"/>
                </a:cubicBezTo>
                <a:cubicBezTo>
                  <a:pt x="439512" y="826855"/>
                  <a:pt x="428624" y="815967"/>
                  <a:pt x="428624" y="802535"/>
                </a:cubicBezTo>
                <a:cubicBezTo>
                  <a:pt x="428624" y="789103"/>
                  <a:pt x="439512" y="778215"/>
                  <a:pt x="452944" y="778215"/>
                </a:cubicBezTo>
                <a:close/>
                <a:moveTo>
                  <a:pt x="345788" y="778215"/>
                </a:moveTo>
                <a:cubicBezTo>
                  <a:pt x="359220" y="778215"/>
                  <a:pt x="370108" y="789103"/>
                  <a:pt x="370108" y="802535"/>
                </a:cubicBezTo>
                <a:cubicBezTo>
                  <a:pt x="370108" y="815967"/>
                  <a:pt x="359220" y="826855"/>
                  <a:pt x="345788" y="826855"/>
                </a:cubicBezTo>
                <a:cubicBezTo>
                  <a:pt x="332356" y="826855"/>
                  <a:pt x="321468" y="815967"/>
                  <a:pt x="321468" y="802535"/>
                </a:cubicBezTo>
                <a:cubicBezTo>
                  <a:pt x="321468" y="789103"/>
                  <a:pt x="332356" y="778215"/>
                  <a:pt x="345788" y="778215"/>
                </a:cubicBezTo>
                <a:close/>
                <a:moveTo>
                  <a:pt x="238632" y="778215"/>
                </a:moveTo>
                <a:cubicBezTo>
                  <a:pt x="252064" y="778215"/>
                  <a:pt x="262952" y="789103"/>
                  <a:pt x="262952" y="802535"/>
                </a:cubicBezTo>
                <a:cubicBezTo>
                  <a:pt x="262952" y="815967"/>
                  <a:pt x="252064" y="826855"/>
                  <a:pt x="238632" y="826855"/>
                </a:cubicBezTo>
                <a:cubicBezTo>
                  <a:pt x="225200" y="826855"/>
                  <a:pt x="214312" y="815967"/>
                  <a:pt x="214312" y="802535"/>
                </a:cubicBezTo>
                <a:cubicBezTo>
                  <a:pt x="214312" y="789103"/>
                  <a:pt x="225200" y="778215"/>
                  <a:pt x="238632" y="778215"/>
                </a:cubicBezTo>
                <a:close/>
                <a:moveTo>
                  <a:pt x="131476" y="778215"/>
                </a:moveTo>
                <a:cubicBezTo>
                  <a:pt x="144908" y="778215"/>
                  <a:pt x="155796" y="789103"/>
                  <a:pt x="155796" y="802535"/>
                </a:cubicBezTo>
                <a:cubicBezTo>
                  <a:pt x="155796" y="815967"/>
                  <a:pt x="144908" y="826855"/>
                  <a:pt x="131476" y="826855"/>
                </a:cubicBezTo>
                <a:cubicBezTo>
                  <a:pt x="118044" y="826855"/>
                  <a:pt x="107156" y="815967"/>
                  <a:pt x="107156" y="802535"/>
                </a:cubicBezTo>
                <a:cubicBezTo>
                  <a:pt x="107156" y="789103"/>
                  <a:pt x="118044" y="778215"/>
                  <a:pt x="131476" y="778215"/>
                </a:cubicBezTo>
                <a:close/>
                <a:moveTo>
                  <a:pt x="24320" y="778215"/>
                </a:moveTo>
                <a:cubicBezTo>
                  <a:pt x="37752" y="778215"/>
                  <a:pt x="48640" y="789103"/>
                  <a:pt x="48640" y="802535"/>
                </a:cubicBezTo>
                <a:cubicBezTo>
                  <a:pt x="48640" y="815967"/>
                  <a:pt x="37752" y="826855"/>
                  <a:pt x="24320" y="826855"/>
                </a:cubicBezTo>
                <a:cubicBezTo>
                  <a:pt x="10888" y="826855"/>
                  <a:pt x="0" y="815967"/>
                  <a:pt x="0" y="802535"/>
                </a:cubicBezTo>
                <a:cubicBezTo>
                  <a:pt x="0" y="789103"/>
                  <a:pt x="10888" y="778215"/>
                  <a:pt x="24320" y="778215"/>
                </a:cubicBezTo>
                <a:close/>
                <a:moveTo>
                  <a:pt x="452944" y="622572"/>
                </a:moveTo>
                <a:cubicBezTo>
                  <a:pt x="466376" y="622572"/>
                  <a:pt x="477264" y="633460"/>
                  <a:pt x="477264" y="646892"/>
                </a:cubicBezTo>
                <a:cubicBezTo>
                  <a:pt x="477264" y="660324"/>
                  <a:pt x="466376" y="671212"/>
                  <a:pt x="452944" y="671212"/>
                </a:cubicBezTo>
                <a:cubicBezTo>
                  <a:pt x="439512" y="671212"/>
                  <a:pt x="428624" y="660324"/>
                  <a:pt x="428624" y="646892"/>
                </a:cubicBezTo>
                <a:cubicBezTo>
                  <a:pt x="428624" y="633460"/>
                  <a:pt x="439512" y="622572"/>
                  <a:pt x="452944" y="622572"/>
                </a:cubicBezTo>
                <a:close/>
                <a:moveTo>
                  <a:pt x="345788" y="622572"/>
                </a:moveTo>
                <a:cubicBezTo>
                  <a:pt x="359220" y="622572"/>
                  <a:pt x="370108" y="633460"/>
                  <a:pt x="370108" y="646892"/>
                </a:cubicBezTo>
                <a:cubicBezTo>
                  <a:pt x="370108" y="660324"/>
                  <a:pt x="359220" y="671212"/>
                  <a:pt x="345788" y="671212"/>
                </a:cubicBezTo>
                <a:cubicBezTo>
                  <a:pt x="332356" y="671212"/>
                  <a:pt x="321468" y="660324"/>
                  <a:pt x="321468" y="646892"/>
                </a:cubicBezTo>
                <a:cubicBezTo>
                  <a:pt x="321468" y="633460"/>
                  <a:pt x="332356" y="622572"/>
                  <a:pt x="345788" y="622572"/>
                </a:cubicBezTo>
                <a:close/>
                <a:moveTo>
                  <a:pt x="238632" y="622572"/>
                </a:moveTo>
                <a:cubicBezTo>
                  <a:pt x="252064" y="622572"/>
                  <a:pt x="262952" y="633460"/>
                  <a:pt x="262952" y="646892"/>
                </a:cubicBezTo>
                <a:cubicBezTo>
                  <a:pt x="262952" y="660324"/>
                  <a:pt x="252064" y="671212"/>
                  <a:pt x="238632" y="671212"/>
                </a:cubicBezTo>
                <a:cubicBezTo>
                  <a:pt x="225200" y="671212"/>
                  <a:pt x="214312" y="660324"/>
                  <a:pt x="214312" y="646892"/>
                </a:cubicBezTo>
                <a:cubicBezTo>
                  <a:pt x="214312" y="633460"/>
                  <a:pt x="225200" y="622572"/>
                  <a:pt x="238632" y="622572"/>
                </a:cubicBezTo>
                <a:close/>
                <a:moveTo>
                  <a:pt x="131476" y="622572"/>
                </a:moveTo>
                <a:cubicBezTo>
                  <a:pt x="144908" y="622572"/>
                  <a:pt x="155796" y="633460"/>
                  <a:pt x="155796" y="646892"/>
                </a:cubicBezTo>
                <a:cubicBezTo>
                  <a:pt x="155796" y="660324"/>
                  <a:pt x="144908" y="671212"/>
                  <a:pt x="131476" y="671212"/>
                </a:cubicBezTo>
                <a:cubicBezTo>
                  <a:pt x="118044" y="671212"/>
                  <a:pt x="107156" y="660324"/>
                  <a:pt x="107156" y="646892"/>
                </a:cubicBezTo>
                <a:cubicBezTo>
                  <a:pt x="107156" y="633460"/>
                  <a:pt x="118044" y="622572"/>
                  <a:pt x="131476" y="622572"/>
                </a:cubicBezTo>
                <a:close/>
                <a:moveTo>
                  <a:pt x="24320" y="622572"/>
                </a:moveTo>
                <a:cubicBezTo>
                  <a:pt x="37752" y="622572"/>
                  <a:pt x="48640" y="633460"/>
                  <a:pt x="48640" y="646892"/>
                </a:cubicBezTo>
                <a:cubicBezTo>
                  <a:pt x="48640" y="660324"/>
                  <a:pt x="37752" y="671212"/>
                  <a:pt x="24320" y="671212"/>
                </a:cubicBezTo>
                <a:cubicBezTo>
                  <a:pt x="10888" y="671212"/>
                  <a:pt x="0" y="660324"/>
                  <a:pt x="0" y="646892"/>
                </a:cubicBezTo>
                <a:cubicBezTo>
                  <a:pt x="0" y="633460"/>
                  <a:pt x="10888" y="622572"/>
                  <a:pt x="24320" y="622572"/>
                </a:cubicBezTo>
                <a:close/>
                <a:moveTo>
                  <a:pt x="24320" y="466929"/>
                </a:moveTo>
                <a:cubicBezTo>
                  <a:pt x="37752" y="466929"/>
                  <a:pt x="48640" y="477817"/>
                  <a:pt x="48640" y="491249"/>
                </a:cubicBezTo>
                <a:cubicBezTo>
                  <a:pt x="48640" y="504681"/>
                  <a:pt x="37752" y="515569"/>
                  <a:pt x="24320" y="515569"/>
                </a:cubicBezTo>
                <a:cubicBezTo>
                  <a:pt x="10888" y="515569"/>
                  <a:pt x="0" y="504681"/>
                  <a:pt x="0" y="491249"/>
                </a:cubicBezTo>
                <a:cubicBezTo>
                  <a:pt x="0" y="477817"/>
                  <a:pt x="10888" y="466929"/>
                  <a:pt x="24320" y="466929"/>
                </a:cubicBezTo>
                <a:close/>
                <a:moveTo>
                  <a:pt x="131476" y="466929"/>
                </a:moveTo>
                <a:cubicBezTo>
                  <a:pt x="144908" y="466929"/>
                  <a:pt x="155796" y="477817"/>
                  <a:pt x="155796" y="491249"/>
                </a:cubicBezTo>
                <a:cubicBezTo>
                  <a:pt x="155796" y="504681"/>
                  <a:pt x="144908" y="515569"/>
                  <a:pt x="131476" y="515569"/>
                </a:cubicBezTo>
                <a:cubicBezTo>
                  <a:pt x="118044" y="515569"/>
                  <a:pt x="107156" y="504681"/>
                  <a:pt x="107156" y="491249"/>
                </a:cubicBezTo>
                <a:cubicBezTo>
                  <a:pt x="107156" y="477817"/>
                  <a:pt x="118044" y="466929"/>
                  <a:pt x="131476" y="466929"/>
                </a:cubicBezTo>
                <a:close/>
                <a:moveTo>
                  <a:pt x="238632" y="466929"/>
                </a:moveTo>
                <a:cubicBezTo>
                  <a:pt x="252064" y="466929"/>
                  <a:pt x="262952" y="477817"/>
                  <a:pt x="262952" y="491249"/>
                </a:cubicBezTo>
                <a:cubicBezTo>
                  <a:pt x="262952" y="504681"/>
                  <a:pt x="252064" y="515569"/>
                  <a:pt x="238632" y="515569"/>
                </a:cubicBezTo>
                <a:cubicBezTo>
                  <a:pt x="225200" y="515569"/>
                  <a:pt x="214312" y="504681"/>
                  <a:pt x="214312" y="491249"/>
                </a:cubicBezTo>
                <a:cubicBezTo>
                  <a:pt x="214312" y="477817"/>
                  <a:pt x="225200" y="466929"/>
                  <a:pt x="238632" y="466929"/>
                </a:cubicBezTo>
                <a:close/>
                <a:moveTo>
                  <a:pt x="345788" y="466929"/>
                </a:moveTo>
                <a:cubicBezTo>
                  <a:pt x="359220" y="466929"/>
                  <a:pt x="370108" y="477817"/>
                  <a:pt x="370108" y="491249"/>
                </a:cubicBezTo>
                <a:cubicBezTo>
                  <a:pt x="370108" y="504681"/>
                  <a:pt x="359220" y="515569"/>
                  <a:pt x="345788" y="515569"/>
                </a:cubicBezTo>
                <a:cubicBezTo>
                  <a:pt x="332356" y="515569"/>
                  <a:pt x="321468" y="504681"/>
                  <a:pt x="321468" y="491249"/>
                </a:cubicBezTo>
                <a:cubicBezTo>
                  <a:pt x="321468" y="477817"/>
                  <a:pt x="332356" y="466929"/>
                  <a:pt x="345788" y="466929"/>
                </a:cubicBezTo>
                <a:close/>
                <a:moveTo>
                  <a:pt x="452944" y="466929"/>
                </a:moveTo>
                <a:cubicBezTo>
                  <a:pt x="466376" y="466929"/>
                  <a:pt x="477264" y="477817"/>
                  <a:pt x="477264" y="491249"/>
                </a:cubicBezTo>
                <a:cubicBezTo>
                  <a:pt x="477264" y="504681"/>
                  <a:pt x="466376" y="515569"/>
                  <a:pt x="452944" y="515569"/>
                </a:cubicBezTo>
                <a:cubicBezTo>
                  <a:pt x="439512" y="515569"/>
                  <a:pt x="428624" y="504681"/>
                  <a:pt x="428624" y="491249"/>
                </a:cubicBezTo>
                <a:cubicBezTo>
                  <a:pt x="428624" y="477817"/>
                  <a:pt x="439512" y="466929"/>
                  <a:pt x="452944" y="466929"/>
                </a:cubicBezTo>
                <a:close/>
                <a:moveTo>
                  <a:pt x="24320" y="311287"/>
                </a:moveTo>
                <a:cubicBezTo>
                  <a:pt x="37752" y="311287"/>
                  <a:pt x="48640" y="322175"/>
                  <a:pt x="48640" y="335607"/>
                </a:cubicBezTo>
                <a:cubicBezTo>
                  <a:pt x="48640" y="349038"/>
                  <a:pt x="37752" y="359926"/>
                  <a:pt x="24320" y="359926"/>
                </a:cubicBezTo>
                <a:cubicBezTo>
                  <a:pt x="10888" y="359926"/>
                  <a:pt x="0" y="349038"/>
                  <a:pt x="0" y="335607"/>
                </a:cubicBezTo>
                <a:cubicBezTo>
                  <a:pt x="0" y="322175"/>
                  <a:pt x="10888" y="311287"/>
                  <a:pt x="24320" y="311287"/>
                </a:cubicBezTo>
                <a:close/>
                <a:moveTo>
                  <a:pt x="131476" y="311286"/>
                </a:moveTo>
                <a:cubicBezTo>
                  <a:pt x="144908" y="311286"/>
                  <a:pt x="155796" y="322174"/>
                  <a:pt x="155796" y="335606"/>
                </a:cubicBezTo>
                <a:cubicBezTo>
                  <a:pt x="155796" y="349038"/>
                  <a:pt x="144908" y="359926"/>
                  <a:pt x="131476" y="359926"/>
                </a:cubicBezTo>
                <a:cubicBezTo>
                  <a:pt x="118044" y="359926"/>
                  <a:pt x="107156" y="349038"/>
                  <a:pt x="107156" y="335606"/>
                </a:cubicBezTo>
                <a:cubicBezTo>
                  <a:pt x="107156" y="322174"/>
                  <a:pt x="118044" y="311286"/>
                  <a:pt x="131476" y="311286"/>
                </a:cubicBezTo>
                <a:close/>
                <a:moveTo>
                  <a:pt x="238632" y="311286"/>
                </a:moveTo>
                <a:cubicBezTo>
                  <a:pt x="252064" y="311286"/>
                  <a:pt x="262952" y="322174"/>
                  <a:pt x="262952" y="335606"/>
                </a:cubicBezTo>
                <a:cubicBezTo>
                  <a:pt x="262952" y="349038"/>
                  <a:pt x="252064" y="359926"/>
                  <a:pt x="238632" y="359926"/>
                </a:cubicBezTo>
                <a:cubicBezTo>
                  <a:pt x="225200" y="359926"/>
                  <a:pt x="214312" y="349038"/>
                  <a:pt x="214312" y="335606"/>
                </a:cubicBezTo>
                <a:cubicBezTo>
                  <a:pt x="214312" y="322174"/>
                  <a:pt x="225200" y="311286"/>
                  <a:pt x="238632" y="311286"/>
                </a:cubicBezTo>
                <a:close/>
                <a:moveTo>
                  <a:pt x="345788" y="311286"/>
                </a:moveTo>
                <a:cubicBezTo>
                  <a:pt x="359220" y="311286"/>
                  <a:pt x="370108" y="322174"/>
                  <a:pt x="370108" y="335606"/>
                </a:cubicBezTo>
                <a:cubicBezTo>
                  <a:pt x="370108" y="349038"/>
                  <a:pt x="359220" y="359926"/>
                  <a:pt x="345788" y="359926"/>
                </a:cubicBezTo>
                <a:cubicBezTo>
                  <a:pt x="332356" y="359926"/>
                  <a:pt x="321468" y="349038"/>
                  <a:pt x="321468" y="335606"/>
                </a:cubicBezTo>
                <a:cubicBezTo>
                  <a:pt x="321468" y="322174"/>
                  <a:pt x="332356" y="311286"/>
                  <a:pt x="345788" y="311286"/>
                </a:cubicBezTo>
                <a:close/>
                <a:moveTo>
                  <a:pt x="452944" y="311286"/>
                </a:moveTo>
                <a:cubicBezTo>
                  <a:pt x="466376" y="311286"/>
                  <a:pt x="477264" y="322174"/>
                  <a:pt x="477264" y="335606"/>
                </a:cubicBezTo>
                <a:cubicBezTo>
                  <a:pt x="477264" y="349038"/>
                  <a:pt x="466376" y="359926"/>
                  <a:pt x="452944" y="359926"/>
                </a:cubicBezTo>
                <a:cubicBezTo>
                  <a:pt x="439512" y="359926"/>
                  <a:pt x="428624" y="349038"/>
                  <a:pt x="428624" y="335606"/>
                </a:cubicBezTo>
                <a:cubicBezTo>
                  <a:pt x="428624" y="322174"/>
                  <a:pt x="439512" y="311286"/>
                  <a:pt x="452944" y="311286"/>
                </a:cubicBezTo>
                <a:close/>
                <a:moveTo>
                  <a:pt x="24320" y="155643"/>
                </a:moveTo>
                <a:cubicBezTo>
                  <a:pt x="37752" y="155643"/>
                  <a:pt x="48640" y="166531"/>
                  <a:pt x="48640" y="179963"/>
                </a:cubicBezTo>
                <a:cubicBezTo>
                  <a:pt x="48640" y="193395"/>
                  <a:pt x="37752" y="204283"/>
                  <a:pt x="24320" y="204283"/>
                </a:cubicBezTo>
                <a:cubicBezTo>
                  <a:pt x="10888" y="204283"/>
                  <a:pt x="0" y="193395"/>
                  <a:pt x="0" y="179963"/>
                </a:cubicBezTo>
                <a:cubicBezTo>
                  <a:pt x="0" y="166531"/>
                  <a:pt x="10888" y="155643"/>
                  <a:pt x="24320" y="155643"/>
                </a:cubicBezTo>
                <a:close/>
                <a:moveTo>
                  <a:pt x="131476" y="155643"/>
                </a:moveTo>
                <a:cubicBezTo>
                  <a:pt x="144908" y="155643"/>
                  <a:pt x="155796" y="166531"/>
                  <a:pt x="155796" y="179963"/>
                </a:cubicBezTo>
                <a:cubicBezTo>
                  <a:pt x="155796" y="193395"/>
                  <a:pt x="144908" y="204283"/>
                  <a:pt x="131476" y="204283"/>
                </a:cubicBezTo>
                <a:cubicBezTo>
                  <a:pt x="118044" y="204283"/>
                  <a:pt x="107156" y="193395"/>
                  <a:pt x="107156" y="179963"/>
                </a:cubicBezTo>
                <a:cubicBezTo>
                  <a:pt x="107156" y="166531"/>
                  <a:pt x="118044" y="155643"/>
                  <a:pt x="131476" y="155643"/>
                </a:cubicBezTo>
                <a:close/>
                <a:moveTo>
                  <a:pt x="238632" y="155643"/>
                </a:moveTo>
                <a:cubicBezTo>
                  <a:pt x="252064" y="155643"/>
                  <a:pt x="262952" y="166531"/>
                  <a:pt x="262952" y="179963"/>
                </a:cubicBezTo>
                <a:cubicBezTo>
                  <a:pt x="262952" y="193395"/>
                  <a:pt x="252064" y="204283"/>
                  <a:pt x="238632" y="204283"/>
                </a:cubicBezTo>
                <a:cubicBezTo>
                  <a:pt x="225200" y="204283"/>
                  <a:pt x="214312" y="193395"/>
                  <a:pt x="214312" y="179963"/>
                </a:cubicBezTo>
                <a:cubicBezTo>
                  <a:pt x="214312" y="166531"/>
                  <a:pt x="225200" y="155643"/>
                  <a:pt x="238632" y="155643"/>
                </a:cubicBezTo>
                <a:close/>
                <a:moveTo>
                  <a:pt x="345788" y="155643"/>
                </a:moveTo>
                <a:cubicBezTo>
                  <a:pt x="359220" y="155643"/>
                  <a:pt x="370108" y="166531"/>
                  <a:pt x="370108" y="179963"/>
                </a:cubicBezTo>
                <a:cubicBezTo>
                  <a:pt x="370108" y="193395"/>
                  <a:pt x="359220" y="204283"/>
                  <a:pt x="345788" y="204283"/>
                </a:cubicBezTo>
                <a:cubicBezTo>
                  <a:pt x="332356" y="204283"/>
                  <a:pt x="321468" y="193395"/>
                  <a:pt x="321468" y="179963"/>
                </a:cubicBezTo>
                <a:cubicBezTo>
                  <a:pt x="321468" y="166531"/>
                  <a:pt x="332356" y="155643"/>
                  <a:pt x="345788" y="155643"/>
                </a:cubicBezTo>
                <a:close/>
                <a:moveTo>
                  <a:pt x="452944" y="155643"/>
                </a:moveTo>
                <a:cubicBezTo>
                  <a:pt x="466376" y="155643"/>
                  <a:pt x="477264" y="166531"/>
                  <a:pt x="477264" y="179963"/>
                </a:cubicBezTo>
                <a:cubicBezTo>
                  <a:pt x="477264" y="193395"/>
                  <a:pt x="466376" y="204283"/>
                  <a:pt x="452944" y="204283"/>
                </a:cubicBezTo>
                <a:cubicBezTo>
                  <a:pt x="439512" y="204283"/>
                  <a:pt x="428624" y="193395"/>
                  <a:pt x="428624" y="179963"/>
                </a:cubicBezTo>
                <a:cubicBezTo>
                  <a:pt x="428624" y="166531"/>
                  <a:pt x="439512" y="155643"/>
                  <a:pt x="452944" y="155643"/>
                </a:cubicBezTo>
                <a:close/>
                <a:moveTo>
                  <a:pt x="452944" y="0"/>
                </a:moveTo>
                <a:cubicBezTo>
                  <a:pt x="466376" y="0"/>
                  <a:pt x="477264" y="10888"/>
                  <a:pt x="477264" y="24320"/>
                </a:cubicBezTo>
                <a:cubicBezTo>
                  <a:pt x="477264" y="37752"/>
                  <a:pt x="466376" y="48640"/>
                  <a:pt x="452944" y="48640"/>
                </a:cubicBezTo>
                <a:cubicBezTo>
                  <a:pt x="439512" y="48640"/>
                  <a:pt x="428624" y="37752"/>
                  <a:pt x="428624" y="24320"/>
                </a:cubicBezTo>
                <a:cubicBezTo>
                  <a:pt x="428624" y="10888"/>
                  <a:pt x="439512" y="0"/>
                  <a:pt x="452944" y="0"/>
                </a:cubicBezTo>
                <a:close/>
                <a:moveTo>
                  <a:pt x="345788" y="0"/>
                </a:moveTo>
                <a:cubicBezTo>
                  <a:pt x="359220" y="0"/>
                  <a:pt x="370108" y="10888"/>
                  <a:pt x="370108" y="24320"/>
                </a:cubicBezTo>
                <a:cubicBezTo>
                  <a:pt x="370108" y="37752"/>
                  <a:pt x="359220" y="48640"/>
                  <a:pt x="345788" y="48640"/>
                </a:cubicBezTo>
                <a:cubicBezTo>
                  <a:pt x="332356" y="48640"/>
                  <a:pt x="321468" y="37752"/>
                  <a:pt x="321468" y="24320"/>
                </a:cubicBezTo>
                <a:cubicBezTo>
                  <a:pt x="321468" y="10888"/>
                  <a:pt x="332356" y="0"/>
                  <a:pt x="345788" y="0"/>
                </a:cubicBezTo>
                <a:close/>
                <a:moveTo>
                  <a:pt x="238632" y="0"/>
                </a:moveTo>
                <a:cubicBezTo>
                  <a:pt x="252064" y="0"/>
                  <a:pt x="262952" y="10888"/>
                  <a:pt x="262952" y="24320"/>
                </a:cubicBezTo>
                <a:cubicBezTo>
                  <a:pt x="262952" y="37752"/>
                  <a:pt x="252064" y="48640"/>
                  <a:pt x="238632" y="48640"/>
                </a:cubicBezTo>
                <a:cubicBezTo>
                  <a:pt x="225200" y="48640"/>
                  <a:pt x="214312" y="37752"/>
                  <a:pt x="214312" y="24320"/>
                </a:cubicBezTo>
                <a:cubicBezTo>
                  <a:pt x="214312" y="10888"/>
                  <a:pt x="225200" y="0"/>
                  <a:pt x="238632" y="0"/>
                </a:cubicBezTo>
                <a:close/>
                <a:moveTo>
                  <a:pt x="131476" y="0"/>
                </a:moveTo>
                <a:cubicBezTo>
                  <a:pt x="144908" y="0"/>
                  <a:pt x="155796" y="10888"/>
                  <a:pt x="155796" y="24320"/>
                </a:cubicBezTo>
                <a:cubicBezTo>
                  <a:pt x="155796" y="37752"/>
                  <a:pt x="144908" y="48640"/>
                  <a:pt x="131476" y="48640"/>
                </a:cubicBezTo>
                <a:cubicBezTo>
                  <a:pt x="118044" y="48640"/>
                  <a:pt x="107156" y="37752"/>
                  <a:pt x="107156" y="24320"/>
                </a:cubicBezTo>
                <a:cubicBezTo>
                  <a:pt x="107156" y="10888"/>
                  <a:pt x="118044" y="0"/>
                  <a:pt x="131476" y="0"/>
                </a:cubicBezTo>
                <a:close/>
                <a:moveTo>
                  <a:pt x="24320" y="0"/>
                </a:moveTo>
                <a:cubicBezTo>
                  <a:pt x="37752" y="0"/>
                  <a:pt x="48640" y="10888"/>
                  <a:pt x="48640" y="24320"/>
                </a:cubicBezTo>
                <a:cubicBezTo>
                  <a:pt x="48640" y="37752"/>
                  <a:pt x="37752" y="48640"/>
                  <a:pt x="24320" y="48640"/>
                </a:cubicBezTo>
                <a:cubicBezTo>
                  <a:pt x="10888" y="48640"/>
                  <a:pt x="0" y="37752"/>
                  <a:pt x="0" y="24320"/>
                </a:cubicBezTo>
                <a:cubicBezTo>
                  <a:pt x="0" y="10888"/>
                  <a:pt x="10888" y="0"/>
                  <a:pt x="24320" y="0"/>
                </a:cubicBezTo>
                <a:close/>
              </a:path>
            </a:pathLst>
          </a:custGeom>
          <a:gradFill flip="none" rotWithShape="1">
            <a:gsLst>
              <a:gs pos="0">
                <a:schemeClr val="accent2"/>
              </a:gs>
              <a:gs pos="100000">
                <a:schemeClr val="accent2">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6" name="任意多边形: 形状 55"/>
          <p:cNvSpPr/>
          <p:nvPr/>
        </p:nvSpPr>
        <p:spPr>
          <a:xfrm rot="16200000">
            <a:off x="6675735" y="5354488"/>
            <a:ext cx="351999" cy="724624"/>
          </a:xfrm>
          <a:custGeom>
            <a:avLst/>
            <a:gdLst>
              <a:gd name="connsiteX0" fmla="*/ 452944 w 477264"/>
              <a:gd name="connsiteY0" fmla="*/ 933858 h 982498"/>
              <a:gd name="connsiteX1" fmla="*/ 477264 w 477264"/>
              <a:gd name="connsiteY1" fmla="*/ 958178 h 982498"/>
              <a:gd name="connsiteX2" fmla="*/ 452944 w 477264"/>
              <a:gd name="connsiteY2" fmla="*/ 982498 h 982498"/>
              <a:gd name="connsiteX3" fmla="*/ 428624 w 477264"/>
              <a:gd name="connsiteY3" fmla="*/ 958178 h 982498"/>
              <a:gd name="connsiteX4" fmla="*/ 452944 w 477264"/>
              <a:gd name="connsiteY4" fmla="*/ 933858 h 982498"/>
              <a:gd name="connsiteX5" fmla="*/ 345788 w 477264"/>
              <a:gd name="connsiteY5" fmla="*/ 933858 h 982498"/>
              <a:gd name="connsiteX6" fmla="*/ 370108 w 477264"/>
              <a:gd name="connsiteY6" fmla="*/ 958178 h 982498"/>
              <a:gd name="connsiteX7" fmla="*/ 345788 w 477264"/>
              <a:gd name="connsiteY7" fmla="*/ 982498 h 982498"/>
              <a:gd name="connsiteX8" fmla="*/ 321468 w 477264"/>
              <a:gd name="connsiteY8" fmla="*/ 958178 h 982498"/>
              <a:gd name="connsiteX9" fmla="*/ 345788 w 477264"/>
              <a:gd name="connsiteY9" fmla="*/ 933858 h 982498"/>
              <a:gd name="connsiteX10" fmla="*/ 238632 w 477264"/>
              <a:gd name="connsiteY10" fmla="*/ 933858 h 982498"/>
              <a:gd name="connsiteX11" fmla="*/ 262952 w 477264"/>
              <a:gd name="connsiteY11" fmla="*/ 958178 h 982498"/>
              <a:gd name="connsiteX12" fmla="*/ 238632 w 477264"/>
              <a:gd name="connsiteY12" fmla="*/ 982498 h 982498"/>
              <a:gd name="connsiteX13" fmla="*/ 214312 w 477264"/>
              <a:gd name="connsiteY13" fmla="*/ 958178 h 982498"/>
              <a:gd name="connsiteX14" fmla="*/ 238632 w 477264"/>
              <a:gd name="connsiteY14" fmla="*/ 933858 h 982498"/>
              <a:gd name="connsiteX15" fmla="*/ 131476 w 477264"/>
              <a:gd name="connsiteY15" fmla="*/ 933858 h 982498"/>
              <a:gd name="connsiteX16" fmla="*/ 155796 w 477264"/>
              <a:gd name="connsiteY16" fmla="*/ 958178 h 982498"/>
              <a:gd name="connsiteX17" fmla="*/ 131476 w 477264"/>
              <a:gd name="connsiteY17" fmla="*/ 982498 h 982498"/>
              <a:gd name="connsiteX18" fmla="*/ 107156 w 477264"/>
              <a:gd name="connsiteY18" fmla="*/ 958178 h 982498"/>
              <a:gd name="connsiteX19" fmla="*/ 131476 w 477264"/>
              <a:gd name="connsiteY19" fmla="*/ 933858 h 982498"/>
              <a:gd name="connsiteX20" fmla="*/ 24320 w 477264"/>
              <a:gd name="connsiteY20" fmla="*/ 933858 h 982498"/>
              <a:gd name="connsiteX21" fmla="*/ 48640 w 477264"/>
              <a:gd name="connsiteY21" fmla="*/ 958178 h 982498"/>
              <a:gd name="connsiteX22" fmla="*/ 24320 w 477264"/>
              <a:gd name="connsiteY22" fmla="*/ 982498 h 982498"/>
              <a:gd name="connsiteX23" fmla="*/ 0 w 477264"/>
              <a:gd name="connsiteY23" fmla="*/ 958178 h 982498"/>
              <a:gd name="connsiteX24" fmla="*/ 24320 w 477264"/>
              <a:gd name="connsiteY24" fmla="*/ 933858 h 982498"/>
              <a:gd name="connsiteX25" fmla="*/ 452944 w 477264"/>
              <a:gd name="connsiteY25" fmla="*/ 778215 h 982498"/>
              <a:gd name="connsiteX26" fmla="*/ 477264 w 477264"/>
              <a:gd name="connsiteY26" fmla="*/ 802535 h 982498"/>
              <a:gd name="connsiteX27" fmla="*/ 452944 w 477264"/>
              <a:gd name="connsiteY27" fmla="*/ 826855 h 982498"/>
              <a:gd name="connsiteX28" fmla="*/ 428624 w 477264"/>
              <a:gd name="connsiteY28" fmla="*/ 802535 h 982498"/>
              <a:gd name="connsiteX29" fmla="*/ 452944 w 477264"/>
              <a:gd name="connsiteY29" fmla="*/ 778215 h 982498"/>
              <a:gd name="connsiteX30" fmla="*/ 345788 w 477264"/>
              <a:gd name="connsiteY30" fmla="*/ 778215 h 982498"/>
              <a:gd name="connsiteX31" fmla="*/ 370108 w 477264"/>
              <a:gd name="connsiteY31" fmla="*/ 802535 h 982498"/>
              <a:gd name="connsiteX32" fmla="*/ 345788 w 477264"/>
              <a:gd name="connsiteY32" fmla="*/ 826855 h 982498"/>
              <a:gd name="connsiteX33" fmla="*/ 321468 w 477264"/>
              <a:gd name="connsiteY33" fmla="*/ 802535 h 982498"/>
              <a:gd name="connsiteX34" fmla="*/ 345788 w 477264"/>
              <a:gd name="connsiteY34" fmla="*/ 778215 h 982498"/>
              <a:gd name="connsiteX35" fmla="*/ 238632 w 477264"/>
              <a:gd name="connsiteY35" fmla="*/ 778215 h 982498"/>
              <a:gd name="connsiteX36" fmla="*/ 262952 w 477264"/>
              <a:gd name="connsiteY36" fmla="*/ 802535 h 982498"/>
              <a:gd name="connsiteX37" fmla="*/ 238632 w 477264"/>
              <a:gd name="connsiteY37" fmla="*/ 826855 h 982498"/>
              <a:gd name="connsiteX38" fmla="*/ 214312 w 477264"/>
              <a:gd name="connsiteY38" fmla="*/ 802535 h 982498"/>
              <a:gd name="connsiteX39" fmla="*/ 238632 w 477264"/>
              <a:gd name="connsiteY39" fmla="*/ 778215 h 982498"/>
              <a:gd name="connsiteX40" fmla="*/ 131476 w 477264"/>
              <a:gd name="connsiteY40" fmla="*/ 778215 h 982498"/>
              <a:gd name="connsiteX41" fmla="*/ 155796 w 477264"/>
              <a:gd name="connsiteY41" fmla="*/ 802535 h 982498"/>
              <a:gd name="connsiteX42" fmla="*/ 131476 w 477264"/>
              <a:gd name="connsiteY42" fmla="*/ 826855 h 982498"/>
              <a:gd name="connsiteX43" fmla="*/ 107156 w 477264"/>
              <a:gd name="connsiteY43" fmla="*/ 802535 h 982498"/>
              <a:gd name="connsiteX44" fmla="*/ 131476 w 477264"/>
              <a:gd name="connsiteY44" fmla="*/ 778215 h 982498"/>
              <a:gd name="connsiteX45" fmla="*/ 24320 w 477264"/>
              <a:gd name="connsiteY45" fmla="*/ 778215 h 982498"/>
              <a:gd name="connsiteX46" fmla="*/ 48640 w 477264"/>
              <a:gd name="connsiteY46" fmla="*/ 802535 h 982498"/>
              <a:gd name="connsiteX47" fmla="*/ 24320 w 477264"/>
              <a:gd name="connsiteY47" fmla="*/ 826855 h 982498"/>
              <a:gd name="connsiteX48" fmla="*/ 0 w 477264"/>
              <a:gd name="connsiteY48" fmla="*/ 802535 h 982498"/>
              <a:gd name="connsiteX49" fmla="*/ 24320 w 477264"/>
              <a:gd name="connsiteY49" fmla="*/ 778215 h 982498"/>
              <a:gd name="connsiteX50" fmla="*/ 452944 w 477264"/>
              <a:gd name="connsiteY50" fmla="*/ 622572 h 982498"/>
              <a:gd name="connsiteX51" fmla="*/ 477264 w 477264"/>
              <a:gd name="connsiteY51" fmla="*/ 646892 h 982498"/>
              <a:gd name="connsiteX52" fmla="*/ 452944 w 477264"/>
              <a:gd name="connsiteY52" fmla="*/ 671212 h 982498"/>
              <a:gd name="connsiteX53" fmla="*/ 428624 w 477264"/>
              <a:gd name="connsiteY53" fmla="*/ 646892 h 982498"/>
              <a:gd name="connsiteX54" fmla="*/ 452944 w 477264"/>
              <a:gd name="connsiteY54" fmla="*/ 622572 h 982498"/>
              <a:gd name="connsiteX55" fmla="*/ 345788 w 477264"/>
              <a:gd name="connsiteY55" fmla="*/ 622572 h 982498"/>
              <a:gd name="connsiteX56" fmla="*/ 370108 w 477264"/>
              <a:gd name="connsiteY56" fmla="*/ 646892 h 982498"/>
              <a:gd name="connsiteX57" fmla="*/ 345788 w 477264"/>
              <a:gd name="connsiteY57" fmla="*/ 671212 h 982498"/>
              <a:gd name="connsiteX58" fmla="*/ 321468 w 477264"/>
              <a:gd name="connsiteY58" fmla="*/ 646892 h 982498"/>
              <a:gd name="connsiteX59" fmla="*/ 345788 w 477264"/>
              <a:gd name="connsiteY59" fmla="*/ 622572 h 982498"/>
              <a:gd name="connsiteX60" fmla="*/ 238632 w 477264"/>
              <a:gd name="connsiteY60" fmla="*/ 622572 h 982498"/>
              <a:gd name="connsiteX61" fmla="*/ 262952 w 477264"/>
              <a:gd name="connsiteY61" fmla="*/ 646892 h 982498"/>
              <a:gd name="connsiteX62" fmla="*/ 238632 w 477264"/>
              <a:gd name="connsiteY62" fmla="*/ 671212 h 982498"/>
              <a:gd name="connsiteX63" fmla="*/ 214312 w 477264"/>
              <a:gd name="connsiteY63" fmla="*/ 646892 h 982498"/>
              <a:gd name="connsiteX64" fmla="*/ 238632 w 477264"/>
              <a:gd name="connsiteY64" fmla="*/ 622572 h 982498"/>
              <a:gd name="connsiteX65" fmla="*/ 131476 w 477264"/>
              <a:gd name="connsiteY65" fmla="*/ 622572 h 982498"/>
              <a:gd name="connsiteX66" fmla="*/ 155796 w 477264"/>
              <a:gd name="connsiteY66" fmla="*/ 646892 h 982498"/>
              <a:gd name="connsiteX67" fmla="*/ 131476 w 477264"/>
              <a:gd name="connsiteY67" fmla="*/ 671212 h 982498"/>
              <a:gd name="connsiteX68" fmla="*/ 107156 w 477264"/>
              <a:gd name="connsiteY68" fmla="*/ 646892 h 982498"/>
              <a:gd name="connsiteX69" fmla="*/ 131476 w 477264"/>
              <a:gd name="connsiteY69" fmla="*/ 622572 h 982498"/>
              <a:gd name="connsiteX70" fmla="*/ 24320 w 477264"/>
              <a:gd name="connsiteY70" fmla="*/ 622572 h 982498"/>
              <a:gd name="connsiteX71" fmla="*/ 48640 w 477264"/>
              <a:gd name="connsiteY71" fmla="*/ 646892 h 982498"/>
              <a:gd name="connsiteX72" fmla="*/ 24320 w 477264"/>
              <a:gd name="connsiteY72" fmla="*/ 671212 h 982498"/>
              <a:gd name="connsiteX73" fmla="*/ 0 w 477264"/>
              <a:gd name="connsiteY73" fmla="*/ 646892 h 982498"/>
              <a:gd name="connsiteX74" fmla="*/ 24320 w 477264"/>
              <a:gd name="connsiteY74" fmla="*/ 622572 h 982498"/>
              <a:gd name="connsiteX75" fmla="*/ 24320 w 477264"/>
              <a:gd name="connsiteY75" fmla="*/ 466929 h 982498"/>
              <a:gd name="connsiteX76" fmla="*/ 48640 w 477264"/>
              <a:gd name="connsiteY76" fmla="*/ 491249 h 982498"/>
              <a:gd name="connsiteX77" fmla="*/ 24320 w 477264"/>
              <a:gd name="connsiteY77" fmla="*/ 515569 h 982498"/>
              <a:gd name="connsiteX78" fmla="*/ 0 w 477264"/>
              <a:gd name="connsiteY78" fmla="*/ 491249 h 982498"/>
              <a:gd name="connsiteX79" fmla="*/ 24320 w 477264"/>
              <a:gd name="connsiteY79" fmla="*/ 466929 h 982498"/>
              <a:gd name="connsiteX80" fmla="*/ 131476 w 477264"/>
              <a:gd name="connsiteY80" fmla="*/ 466929 h 982498"/>
              <a:gd name="connsiteX81" fmla="*/ 155796 w 477264"/>
              <a:gd name="connsiteY81" fmla="*/ 491249 h 982498"/>
              <a:gd name="connsiteX82" fmla="*/ 131476 w 477264"/>
              <a:gd name="connsiteY82" fmla="*/ 515569 h 982498"/>
              <a:gd name="connsiteX83" fmla="*/ 107156 w 477264"/>
              <a:gd name="connsiteY83" fmla="*/ 491249 h 982498"/>
              <a:gd name="connsiteX84" fmla="*/ 131476 w 477264"/>
              <a:gd name="connsiteY84" fmla="*/ 466929 h 982498"/>
              <a:gd name="connsiteX85" fmla="*/ 238632 w 477264"/>
              <a:gd name="connsiteY85" fmla="*/ 466929 h 982498"/>
              <a:gd name="connsiteX86" fmla="*/ 262952 w 477264"/>
              <a:gd name="connsiteY86" fmla="*/ 491249 h 982498"/>
              <a:gd name="connsiteX87" fmla="*/ 238632 w 477264"/>
              <a:gd name="connsiteY87" fmla="*/ 515569 h 982498"/>
              <a:gd name="connsiteX88" fmla="*/ 214312 w 477264"/>
              <a:gd name="connsiteY88" fmla="*/ 491249 h 982498"/>
              <a:gd name="connsiteX89" fmla="*/ 238632 w 477264"/>
              <a:gd name="connsiteY89" fmla="*/ 466929 h 982498"/>
              <a:gd name="connsiteX90" fmla="*/ 345788 w 477264"/>
              <a:gd name="connsiteY90" fmla="*/ 466929 h 982498"/>
              <a:gd name="connsiteX91" fmla="*/ 370108 w 477264"/>
              <a:gd name="connsiteY91" fmla="*/ 491249 h 982498"/>
              <a:gd name="connsiteX92" fmla="*/ 345788 w 477264"/>
              <a:gd name="connsiteY92" fmla="*/ 515569 h 982498"/>
              <a:gd name="connsiteX93" fmla="*/ 321468 w 477264"/>
              <a:gd name="connsiteY93" fmla="*/ 491249 h 982498"/>
              <a:gd name="connsiteX94" fmla="*/ 345788 w 477264"/>
              <a:gd name="connsiteY94" fmla="*/ 466929 h 982498"/>
              <a:gd name="connsiteX95" fmla="*/ 452944 w 477264"/>
              <a:gd name="connsiteY95" fmla="*/ 466929 h 982498"/>
              <a:gd name="connsiteX96" fmla="*/ 477264 w 477264"/>
              <a:gd name="connsiteY96" fmla="*/ 491249 h 982498"/>
              <a:gd name="connsiteX97" fmla="*/ 452944 w 477264"/>
              <a:gd name="connsiteY97" fmla="*/ 515569 h 982498"/>
              <a:gd name="connsiteX98" fmla="*/ 428624 w 477264"/>
              <a:gd name="connsiteY98" fmla="*/ 491249 h 982498"/>
              <a:gd name="connsiteX99" fmla="*/ 452944 w 477264"/>
              <a:gd name="connsiteY99" fmla="*/ 466929 h 982498"/>
              <a:gd name="connsiteX100" fmla="*/ 24320 w 477264"/>
              <a:gd name="connsiteY100" fmla="*/ 311287 h 982498"/>
              <a:gd name="connsiteX101" fmla="*/ 48640 w 477264"/>
              <a:gd name="connsiteY101" fmla="*/ 335607 h 982498"/>
              <a:gd name="connsiteX102" fmla="*/ 24320 w 477264"/>
              <a:gd name="connsiteY102" fmla="*/ 359926 h 982498"/>
              <a:gd name="connsiteX103" fmla="*/ 0 w 477264"/>
              <a:gd name="connsiteY103" fmla="*/ 335607 h 982498"/>
              <a:gd name="connsiteX104" fmla="*/ 24320 w 477264"/>
              <a:gd name="connsiteY104" fmla="*/ 311287 h 982498"/>
              <a:gd name="connsiteX105" fmla="*/ 131476 w 477264"/>
              <a:gd name="connsiteY105" fmla="*/ 311286 h 982498"/>
              <a:gd name="connsiteX106" fmla="*/ 155796 w 477264"/>
              <a:gd name="connsiteY106" fmla="*/ 335606 h 982498"/>
              <a:gd name="connsiteX107" fmla="*/ 131476 w 477264"/>
              <a:gd name="connsiteY107" fmla="*/ 359926 h 982498"/>
              <a:gd name="connsiteX108" fmla="*/ 107156 w 477264"/>
              <a:gd name="connsiteY108" fmla="*/ 335606 h 982498"/>
              <a:gd name="connsiteX109" fmla="*/ 131476 w 477264"/>
              <a:gd name="connsiteY109" fmla="*/ 311286 h 982498"/>
              <a:gd name="connsiteX110" fmla="*/ 238632 w 477264"/>
              <a:gd name="connsiteY110" fmla="*/ 311286 h 982498"/>
              <a:gd name="connsiteX111" fmla="*/ 262952 w 477264"/>
              <a:gd name="connsiteY111" fmla="*/ 335606 h 982498"/>
              <a:gd name="connsiteX112" fmla="*/ 238632 w 477264"/>
              <a:gd name="connsiteY112" fmla="*/ 359926 h 982498"/>
              <a:gd name="connsiteX113" fmla="*/ 214312 w 477264"/>
              <a:gd name="connsiteY113" fmla="*/ 335606 h 982498"/>
              <a:gd name="connsiteX114" fmla="*/ 238632 w 477264"/>
              <a:gd name="connsiteY114" fmla="*/ 311286 h 982498"/>
              <a:gd name="connsiteX115" fmla="*/ 345788 w 477264"/>
              <a:gd name="connsiteY115" fmla="*/ 311286 h 982498"/>
              <a:gd name="connsiteX116" fmla="*/ 370108 w 477264"/>
              <a:gd name="connsiteY116" fmla="*/ 335606 h 982498"/>
              <a:gd name="connsiteX117" fmla="*/ 345788 w 477264"/>
              <a:gd name="connsiteY117" fmla="*/ 359926 h 982498"/>
              <a:gd name="connsiteX118" fmla="*/ 321468 w 477264"/>
              <a:gd name="connsiteY118" fmla="*/ 335606 h 982498"/>
              <a:gd name="connsiteX119" fmla="*/ 345788 w 477264"/>
              <a:gd name="connsiteY119" fmla="*/ 311286 h 982498"/>
              <a:gd name="connsiteX120" fmla="*/ 452944 w 477264"/>
              <a:gd name="connsiteY120" fmla="*/ 311286 h 982498"/>
              <a:gd name="connsiteX121" fmla="*/ 477264 w 477264"/>
              <a:gd name="connsiteY121" fmla="*/ 335606 h 982498"/>
              <a:gd name="connsiteX122" fmla="*/ 452944 w 477264"/>
              <a:gd name="connsiteY122" fmla="*/ 359926 h 982498"/>
              <a:gd name="connsiteX123" fmla="*/ 428624 w 477264"/>
              <a:gd name="connsiteY123" fmla="*/ 335606 h 982498"/>
              <a:gd name="connsiteX124" fmla="*/ 452944 w 477264"/>
              <a:gd name="connsiteY124" fmla="*/ 311286 h 982498"/>
              <a:gd name="connsiteX125" fmla="*/ 24320 w 477264"/>
              <a:gd name="connsiteY125" fmla="*/ 155643 h 982498"/>
              <a:gd name="connsiteX126" fmla="*/ 48640 w 477264"/>
              <a:gd name="connsiteY126" fmla="*/ 179963 h 982498"/>
              <a:gd name="connsiteX127" fmla="*/ 24320 w 477264"/>
              <a:gd name="connsiteY127" fmla="*/ 204283 h 982498"/>
              <a:gd name="connsiteX128" fmla="*/ 0 w 477264"/>
              <a:gd name="connsiteY128" fmla="*/ 179963 h 982498"/>
              <a:gd name="connsiteX129" fmla="*/ 24320 w 477264"/>
              <a:gd name="connsiteY129" fmla="*/ 155643 h 982498"/>
              <a:gd name="connsiteX130" fmla="*/ 131476 w 477264"/>
              <a:gd name="connsiteY130" fmla="*/ 155643 h 982498"/>
              <a:gd name="connsiteX131" fmla="*/ 155796 w 477264"/>
              <a:gd name="connsiteY131" fmla="*/ 179963 h 982498"/>
              <a:gd name="connsiteX132" fmla="*/ 131476 w 477264"/>
              <a:gd name="connsiteY132" fmla="*/ 204283 h 982498"/>
              <a:gd name="connsiteX133" fmla="*/ 107156 w 477264"/>
              <a:gd name="connsiteY133" fmla="*/ 179963 h 982498"/>
              <a:gd name="connsiteX134" fmla="*/ 131476 w 477264"/>
              <a:gd name="connsiteY134" fmla="*/ 155643 h 982498"/>
              <a:gd name="connsiteX135" fmla="*/ 238632 w 477264"/>
              <a:gd name="connsiteY135" fmla="*/ 155643 h 982498"/>
              <a:gd name="connsiteX136" fmla="*/ 262952 w 477264"/>
              <a:gd name="connsiteY136" fmla="*/ 179963 h 982498"/>
              <a:gd name="connsiteX137" fmla="*/ 238632 w 477264"/>
              <a:gd name="connsiteY137" fmla="*/ 204283 h 982498"/>
              <a:gd name="connsiteX138" fmla="*/ 214312 w 477264"/>
              <a:gd name="connsiteY138" fmla="*/ 179963 h 982498"/>
              <a:gd name="connsiteX139" fmla="*/ 238632 w 477264"/>
              <a:gd name="connsiteY139" fmla="*/ 155643 h 982498"/>
              <a:gd name="connsiteX140" fmla="*/ 345788 w 477264"/>
              <a:gd name="connsiteY140" fmla="*/ 155643 h 982498"/>
              <a:gd name="connsiteX141" fmla="*/ 370108 w 477264"/>
              <a:gd name="connsiteY141" fmla="*/ 179963 h 982498"/>
              <a:gd name="connsiteX142" fmla="*/ 345788 w 477264"/>
              <a:gd name="connsiteY142" fmla="*/ 204283 h 982498"/>
              <a:gd name="connsiteX143" fmla="*/ 321468 w 477264"/>
              <a:gd name="connsiteY143" fmla="*/ 179963 h 982498"/>
              <a:gd name="connsiteX144" fmla="*/ 345788 w 477264"/>
              <a:gd name="connsiteY144" fmla="*/ 155643 h 982498"/>
              <a:gd name="connsiteX145" fmla="*/ 452944 w 477264"/>
              <a:gd name="connsiteY145" fmla="*/ 155643 h 982498"/>
              <a:gd name="connsiteX146" fmla="*/ 477264 w 477264"/>
              <a:gd name="connsiteY146" fmla="*/ 179963 h 982498"/>
              <a:gd name="connsiteX147" fmla="*/ 452944 w 477264"/>
              <a:gd name="connsiteY147" fmla="*/ 204283 h 982498"/>
              <a:gd name="connsiteX148" fmla="*/ 428624 w 477264"/>
              <a:gd name="connsiteY148" fmla="*/ 179963 h 982498"/>
              <a:gd name="connsiteX149" fmla="*/ 452944 w 477264"/>
              <a:gd name="connsiteY149" fmla="*/ 155643 h 982498"/>
              <a:gd name="connsiteX150" fmla="*/ 452944 w 477264"/>
              <a:gd name="connsiteY150" fmla="*/ 0 h 982498"/>
              <a:gd name="connsiteX151" fmla="*/ 477264 w 477264"/>
              <a:gd name="connsiteY151" fmla="*/ 24320 h 982498"/>
              <a:gd name="connsiteX152" fmla="*/ 452944 w 477264"/>
              <a:gd name="connsiteY152" fmla="*/ 48640 h 982498"/>
              <a:gd name="connsiteX153" fmla="*/ 428624 w 477264"/>
              <a:gd name="connsiteY153" fmla="*/ 24320 h 982498"/>
              <a:gd name="connsiteX154" fmla="*/ 452944 w 477264"/>
              <a:gd name="connsiteY154" fmla="*/ 0 h 982498"/>
              <a:gd name="connsiteX155" fmla="*/ 345788 w 477264"/>
              <a:gd name="connsiteY155" fmla="*/ 0 h 982498"/>
              <a:gd name="connsiteX156" fmla="*/ 370108 w 477264"/>
              <a:gd name="connsiteY156" fmla="*/ 24320 h 982498"/>
              <a:gd name="connsiteX157" fmla="*/ 345788 w 477264"/>
              <a:gd name="connsiteY157" fmla="*/ 48640 h 982498"/>
              <a:gd name="connsiteX158" fmla="*/ 321468 w 477264"/>
              <a:gd name="connsiteY158" fmla="*/ 24320 h 982498"/>
              <a:gd name="connsiteX159" fmla="*/ 345788 w 477264"/>
              <a:gd name="connsiteY159" fmla="*/ 0 h 982498"/>
              <a:gd name="connsiteX160" fmla="*/ 238632 w 477264"/>
              <a:gd name="connsiteY160" fmla="*/ 0 h 982498"/>
              <a:gd name="connsiteX161" fmla="*/ 262952 w 477264"/>
              <a:gd name="connsiteY161" fmla="*/ 24320 h 982498"/>
              <a:gd name="connsiteX162" fmla="*/ 238632 w 477264"/>
              <a:gd name="connsiteY162" fmla="*/ 48640 h 982498"/>
              <a:gd name="connsiteX163" fmla="*/ 214312 w 477264"/>
              <a:gd name="connsiteY163" fmla="*/ 24320 h 982498"/>
              <a:gd name="connsiteX164" fmla="*/ 238632 w 477264"/>
              <a:gd name="connsiteY164" fmla="*/ 0 h 982498"/>
              <a:gd name="connsiteX165" fmla="*/ 131476 w 477264"/>
              <a:gd name="connsiteY165" fmla="*/ 0 h 982498"/>
              <a:gd name="connsiteX166" fmla="*/ 155796 w 477264"/>
              <a:gd name="connsiteY166" fmla="*/ 24320 h 982498"/>
              <a:gd name="connsiteX167" fmla="*/ 131476 w 477264"/>
              <a:gd name="connsiteY167" fmla="*/ 48640 h 982498"/>
              <a:gd name="connsiteX168" fmla="*/ 107156 w 477264"/>
              <a:gd name="connsiteY168" fmla="*/ 24320 h 982498"/>
              <a:gd name="connsiteX169" fmla="*/ 131476 w 477264"/>
              <a:gd name="connsiteY169" fmla="*/ 0 h 982498"/>
              <a:gd name="connsiteX170" fmla="*/ 24320 w 477264"/>
              <a:gd name="connsiteY170" fmla="*/ 0 h 982498"/>
              <a:gd name="connsiteX171" fmla="*/ 48640 w 477264"/>
              <a:gd name="connsiteY171" fmla="*/ 24320 h 982498"/>
              <a:gd name="connsiteX172" fmla="*/ 24320 w 477264"/>
              <a:gd name="connsiteY172" fmla="*/ 48640 h 982498"/>
              <a:gd name="connsiteX173" fmla="*/ 0 w 477264"/>
              <a:gd name="connsiteY173" fmla="*/ 24320 h 982498"/>
              <a:gd name="connsiteX174" fmla="*/ 24320 w 477264"/>
              <a:gd name="connsiteY174" fmla="*/ 0 h 9824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Lst>
            <a:rect l="l" t="t" r="r" b="b"/>
            <a:pathLst>
              <a:path w="477264" h="982498">
                <a:moveTo>
                  <a:pt x="452944" y="933858"/>
                </a:moveTo>
                <a:cubicBezTo>
                  <a:pt x="466376" y="933858"/>
                  <a:pt x="477264" y="944746"/>
                  <a:pt x="477264" y="958178"/>
                </a:cubicBezTo>
                <a:cubicBezTo>
                  <a:pt x="477264" y="971610"/>
                  <a:pt x="466376" y="982498"/>
                  <a:pt x="452944" y="982498"/>
                </a:cubicBezTo>
                <a:cubicBezTo>
                  <a:pt x="439512" y="982498"/>
                  <a:pt x="428624" y="971610"/>
                  <a:pt x="428624" y="958178"/>
                </a:cubicBezTo>
                <a:cubicBezTo>
                  <a:pt x="428624" y="944746"/>
                  <a:pt x="439512" y="933858"/>
                  <a:pt x="452944" y="933858"/>
                </a:cubicBezTo>
                <a:close/>
                <a:moveTo>
                  <a:pt x="345788" y="933858"/>
                </a:moveTo>
                <a:cubicBezTo>
                  <a:pt x="359220" y="933858"/>
                  <a:pt x="370108" y="944746"/>
                  <a:pt x="370108" y="958178"/>
                </a:cubicBezTo>
                <a:cubicBezTo>
                  <a:pt x="370108" y="971610"/>
                  <a:pt x="359220" y="982498"/>
                  <a:pt x="345788" y="982498"/>
                </a:cubicBezTo>
                <a:cubicBezTo>
                  <a:pt x="332356" y="982498"/>
                  <a:pt x="321468" y="971610"/>
                  <a:pt x="321468" y="958178"/>
                </a:cubicBezTo>
                <a:cubicBezTo>
                  <a:pt x="321468" y="944746"/>
                  <a:pt x="332356" y="933858"/>
                  <a:pt x="345788" y="933858"/>
                </a:cubicBezTo>
                <a:close/>
                <a:moveTo>
                  <a:pt x="238632" y="933858"/>
                </a:moveTo>
                <a:cubicBezTo>
                  <a:pt x="252064" y="933858"/>
                  <a:pt x="262952" y="944746"/>
                  <a:pt x="262952" y="958178"/>
                </a:cubicBezTo>
                <a:cubicBezTo>
                  <a:pt x="262952" y="971610"/>
                  <a:pt x="252064" y="982498"/>
                  <a:pt x="238632" y="982498"/>
                </a:cubicBezTo>
                <a:cubicBezTo>
                  <a:pt x="225200" y="982498"/>
                  <a:pt x="214312" y="971610"/>
                  <a:pt x="214312" y="958178"/>
                </a:cubicBezTo>
                <a:cubicBezTo>
                  <a:pt x="214312" y="944746"/>
                  <a:pt x="225200" y="933858"/>
                  <a:pt x="238632" y="933858"/>
                </a:cubicBezTo>
                <a:close/>
                <a:moveTo>
                  <a:pt x="131476" y="933858"/>
                </a:moveTo>
                <a:cubicBezTo>
                  <a:pt x="144908" y="933858"/>
                  <a:pt x="155796" y="944746"/>
                  <a:pt x="155796" y="958178"/>
                </a:cubicBezTo>
                <a:cubicBezTo>
                  <a:pt x="155796" y="971610"/>
                  <a:pt x="144908" y="982498"/>
                  <a:pt x="131476" y="982498"/>
                </a:cubicBezTo>
                <a:cubicBezTo>
                  <a:pt x="118044" y="982498"/>
                  <a:pt x="107156" y="971610"/>
                  <a:pt x="107156" y="958178"/>
                </a:cubicBezTo>
                <a:cubicBezTo>
                  <a:pt x="107156" y="944746"/>
                  <a:pt x="118044" y="933858"/>
                  <a:pt x="131476" y="933858"/>
                </a:cubicBezTo>
                <a:close/>
                <a:moveTo>
                  <a:pt x="24320" y="933858"/>
                </a:moveTo>
                <a:cubicBezTo>
                  <a:pt x="37752" y="933858"/>
                  <a:pt x="48640" y="944746"/>
                  <a:pt x="48640" y="958178"/>
                </a:cubicBezTo>
                <a:cubicBezTo>
                  <a:pt x="48640" y="971610"/>
                  <a:pt x="37752" y="982498"/>
                  <a:pt x="24320" y="982498"/>
                </a:cubicBezTo>
                <a:cubicBezTo>
                  <a:pt x="10888" y="982498"/>
                  <a:pt x="0" y="971610"/>
                  <a:pt x="0" y="958178"/>
                </a:cubicBezTo>
                <a:cubicBezTo>
                  <a:pt x="0" y="944746"/>
                  <a:pt x="10888" y="933858"/>
                  <a:pt x="24320" y="933858"/>
                </a:cubicBezTo>
                <a:close/>
                <a:moveTo>
                  <a:pt x="452944" y="778215"/>
                </a:moveTo>
                <a:cubicBezTo>
                  <a:pt x="466376" y="778215"/>
                  <a:pt x="477264" y="789103"/>
                  <a:pt x="477264" y="802535"/>
                </a:cubicBezTo>
                <a:cubicBezTo>
                  <a:pt x="477264" y="815967"/>
                  <a:pt x="466376" y="826855"/>
                  <a:pt x="452944" y="826855"/>
                </a:cubicBezTo>
                <a:cubicBezTo>
                  <a:pt x="439512" y="826855"/>
                  <a:pt x="428624" y="815967"/>
                  <a:pt x="428624" y="802535"/>
                </a:cubicBezTo>
                <a:cubicBezTo>
                  <a:pt x="428624" y="789103"/>
                  <a:pt x="439512" y="778215"/>
                  <a:pt x="452944" y="778215"/>
                </a:cubicBezTo>
                <a:close/>
                <a:moveTo>
                  <a:pt x="345788" y="778215"/>
                </a:moveTo>
                <a:cubicBezTo>
                  <a:pt x="359220" y="778215"/>
                  <a:pt x="370108" y="789103"/>
                  <a:pt x="370108" y="802535"/>
                </a:cubicBezTo>
                <a:cubicBezTo>
                  <a:pt x="370108" y="815967"/>
                  <a:pt x="359220" y="826855"/>
                  <a:pt x="345788" y="826855"/>
                </a:cubicBezTo>
                <a:cubicBezTo>
                  <a:pt x="332356" y="826855"/>
                  <a:pt x="321468" y="815967"/>
                  <a:pt x="321468" y="802535"/>
                </a:cubicBezTo>
                <a:cubicBezTo>
                  <a:pt x="321468" y="789103"/>
                  <a:pt x="332356" y="778215"/>
                  <a:pt x="345788" y="778215"/>
                </a:cubicBezTo>
                <a:close/>
                <a:moveTo>
                  <a:pt x="238632" y="778215"/>
                </a:moveTo>
                <a:cubicBezTo>
                  <a:pt x="252064" y="778215"/>
                  <a:pt x="262952" y="789103"/>
                  <a:pt x="262952" y="802535"/>
                </a:cubicBezTo>
                <a:cubicBezTo>
                  <a:pt x="262952" y="815967"/>
                  <a:pt x="252064" y="826855"/>
                  <a:pt x="238632" y="826855"/>
                </a:cubicBezTo>
                <a:cubicBezTo>
                  <a:pt x="225200" y="826855"/>
                  <a:pt x="214312" y="815967"/>
                  <a:pt x="214312" y="802535"/>
                </a:cubicBezTo>
                <a:cubicBezTo>
                  <a:pt x="214312" y="789103"/>
                  <a:pt x="225200" y="778215"/>
                  <a:pt x="238632" y="778215"/>
                </a:cubicBezTo>
                <a:close/>
                <a:moveTo>
                  <a:pt x="131476" y="778215"/>
                </a:moveTo>
                <a:cubicBezTo>
                  <a:pt x="144908" y="778215"/>
                  <a:pt x="155796" y="789103"/>
                  <a:pt x="155796" y="802535"/>
                </a:cubicBezTo>
                <a:cubicBezTo>
                  <a:pt x="155796" y="815967"/>
                  <a:pt x="144908" y="826855"/>
                  <a:pt x="131476" y="826855"/>
                </a:cubicBezTo>
                <a:cubicBezTo>
                  <a:pt x="118044" y="826855"/>
                  <a:pt x="107156" y="815967"/>
                  <a:pt x="107156" y="802535"/>
                </a:cubicBezTo>
                <a:cubicBezTo>
                  <a:pt x="107156" y="789103"/>
                  <a:pt x="118044" y="778215"/>
                  <a:pt x="131476" y="778215"/>
                </a:cubicBezTo>
                <a:close/>
                <a:moveTo>
                  <a:pt x="24320" y="778215"/>
                </a:moveTo>
                <a:cubicBezTo>
                  <a:pt x="37752" y="778215"/>
                  <a:pt x="48640" y="789103"/>
                  <a:pt x="48640" y="802535"/>
                </a:cubicBezTo>
                <a:cubicBezTo>
                  <a:pt x="48640" y="815967"/>
                  <a:pt x="37752" y="826855"/>
                  <a:pt x="24320" y="826855"/>
                </a:cubicBezTo>
                <a:cubicBezTo>
                  <a:pt x="10888" y="826855"/>
                  <a:pt x="0" y="815967"/>
                  <a:pt x="0" y="802535"/>
                </a:cubicBezTo>
                <a:cubicBezTo>
                  <a:pt x="0" y="789103"/>
                  <a:pt x="10888" y="778215"/>
                  <a:pt x="24320" y="778215"/>
                </a:cubicBezTo>
                <a:close/>
                <a:moveTo>
                  <a:pt x="452944" y="622572"/>
                </a:moveTo>
                <a:cubicBezTo>
                  <a:pt x="466376" y="622572"/>
                  <a:pt x="477264" y="633460"/>
                  <a:pt x="477264" y="646892"/>
                </a:cubicBezTo>
                <a:cubicBezTo>
                  <a:pt x="477264" y="660324"/>
                  <a:pt x="466376" y="671212"/>
                  <a:pt x="452944" y="671212"/>
                </a:cubicBezTo>
                <a:cubicBezTo>
                  <a:pt x="439512" y="671212"/>
                  <a:pt x="428624" y="660324"/>
                  <a:pt x="428624" y="646892"/>
                </a:cubicBezTo>
                <a:cubicBezTo>
                  <a:pt x="428624" y="633460"/>
                  <a:pt x="439512" y="622572"/>
                  <a:pt x="452944" y="622572"/>
                </a:cubicBezTo>
                <a:close/>
                <a:moveTo>
                  <a:pt x="345788" y="622572"/>
                </a:moveTo>
                <a:cubicBezTo>
                  <a:pt x="359220" y="622572"/>
                  <a:pt x="370108" y="633460"/>
                  <a:pt x="370108" y="646892"/>
                </a:cubicBezTo>
                <a:cubicBezTo>
                  <a:pt x="370108" y="660324"/>
                  <a:pt x="359220" y="671212"/>
                  <a:pt x="345788" y="671212"/>
                </a:cubicBezTo>
                <a:cubicBezTo>
                  <a:pt x="332356" y="671212"/>
                  <a:pt x="321468" y="660324"/>
                  <a:pt x="321468" y="646892"/>
                </a:cubicBezTo>
                <a:cubicBezTo>
                  <a:pt x="321468" y="633460"/>
                  <a:pt x="332356" y="622572"/>
                  <a:pt x="345788" y="622572"/>
                </a:cubicBezTo>
                <a:close/>
                <a:moveTo>
                  <a:pt x="238632" y="622572"/>
                </a:moveTo>
                <a:cubicBezTo>
                  <a:pt x="252064" y="622572"/>
                  <a:pt x="262952" y="633460"/>
                  <a:pt x="262952" y="646892"/>
                </a:cubicBezTo>
                <a:cubicBezTo>
                  <a:pt x="262952" y="660324"/>
                  <a:pt x="252064" y="671212"/>
                  <a:pt x="238632" y="671212"/>
                </a:cubicBezTo>
                <a:cubicBezTo>
                  <a:pt x="225200" y="671212"/>
                  <a:pt x="214312" y="660324"/>
                  <a:pt x="214312" y="646892"/>
                </a:cubicBezTo>
                <a:cubicBezTo>
                  <a:pt x="214312" y="633460"/>
                  <a:pt x="225200" y="622572"/>
                  <a:pt x="238632" y="622572"/>
                </a:cubicBezTo>
                <a:close/>
                <a:moveTo>
                  <a:pt x="131476" y="622572"/>
                </a:moveTo>
                <a:cubicBezTo>
                  <a:pt x="144908" y="622572"/>
                  <a:pt x="155796" y="633460"/>
                  <a:pt x="155796" y="646892"/>
                </a:cubicBezTo>
                <a:cubicBezTo>
                  <a:pt x="155796" y="660324"/>
                  <a:pt x="144908" y="671212"/>
                  <a:pt x="131476" y="671212"/>
                </a:cubicBezTo>
                <a:cubicBezTo>
                  <a:pt x="118044" y="671212"/>
                  <a:pt x="107156" y="660324"/>
                  <a:pt x="107156" y="646892"/>
                </a:cubicBezTo>
                <a:cubicBezTo>
                  <a:pt x="107156" y="633460"/>
                  <a:pt x="118044" y="622572"/>
                  <a:pt x="131476" y="622572"/>
                </a:cubicBezTo>
                <a:close/>
                <a:moveTo>
                  <a:pt x="24320" y="622572"/>
                </a:moveTo>
                <a:cubicBezTo>
                  <a:pt x="37752" y="622572"/>
                  <a:pt x="48640" y="633460"/>
                  <a:pt x="48640" y="646892"/>
                </a:cubicBezTo>
                <a:cubicBezTo>
                  <a:pt x="48640" y="660324"/>
                  <a:pt x="37752" y="671212"/>
                  <a:pt x="24320" y="671212"/>
                </a:cubicBezTo>
                <a:cubicBezTo>
                  <a:pt x="10888" y="671212"/>
                  <a:pt x="0" y="660324"/>
                  <a:pt x="0" y="646892"/>
                </a:cubicBezTo>
                <a:cubicBezTo>
                  <a:pt x="0" y="633460"/>
                  <a:pt x="10888" y="622572"/>
                  <a:pt x="24320" y="622572"/>
                </a:cubicBezTo>
                <a:close/>
                <a:moveTo>
                  <a:pt x="24320" y="466929"/>
                </a:moveTo>
                <a:cubicBezTo>
                  <a:pt x="37752" y="466929"/>
                  <a:pt x="48640" y="477817"/>
                  <a:pt x="48640" y="491249"/>
                </a:cubicBezTo>
                <a:cubicBezTo>
                  <a:pt x="48640" y="504681"/>
                  <a:pt x="37752" y="515569"/>
                  <a:pt x="24320" y="515569"/>
                </a:cubicBezTo>
                <a:cubicBezTo>
                  <a:pt x="10888" y="515569"/>
                  <a:pt x="0" y="504681"/>
                  <a:pt x="0" y="491249"/>
                </a:cubicBezTo>
                <a:cubicBezTo>
                  <a:pt x="0" y="477817"/>
                  <a:pt x="10888" y="466929"/>
                  <a:pt x="24320" y="466929"/>
                </a:cubicBezTo>
                <a:close/>
                <a:moveTo>
                  <a:pt x="131476" y="466929"/>
                </a:moveTo>
                <a:cubicBezTo>
                  <a:pt x="144908" y="466929"/>
                  <a:pt x="155796" y="477817"/>
                  <a:pt x="155796" y="491249"/>
                </a:cubicBezTo>
                <a:cubicBezTo>
                  <a:pt x="155796" y="504681"/>
                  <a:pt x="144908" y="515569"/>
                  <a:pt x="131476" y="515569"/>
                </a:cubicBezTo>
                <a:cubicBezTo>
                  <a:pt x="118044" y="515569"/>
                  <a:pt x="107156" y="504681"/>
                  <a:pt x="107156" y="491249"/>
                </a:cubicBezTo>
                <a:cubicBezTo>
                  <a:pt x="107156" y="477817"/>
                  <a:pt x="118044" y="466929"/>
                  <a:pt x="131476" y="466929"/>
                </a:cubicBezTo>
                <a:close/>
                <a:moveTo>
                  <a:pt x="238632" y="466929"/>
                </a:moveTo>
                <a:cubicBezTo>
                  <a:pt x="252064" y="466929"/>
                  <a:pt x="262952" y="477817"/>
                  <a:pt x="262952" y="491249"/>
                </a:cubicBezTo>
                <a:cubicBezTo>
                  <a:pt x="262952" y="504681"/>
                  <a:pt x="252064" y="515569"/>
                  <a:pt x="238632" y="515569"/>
                </a:cubicBezTo>
                <a:cubicBezTo>
                  <a:pt x="225200" y="515569"/>
                  <a:pt x="214312" y="504681"/>
                  <a:pt x="214312" y="491249"/>
                </a:cubicBezTo>
                <a:cubicBezTo>
                  <a:pt x="214312" y="477817"/>
                  <a:pt x="225200" y="466929"/>
                  <a:pt x="238632" y="466929"/>
                </a:cubicBezTo>
                <a:close/>
                <a:moveTo>
                  <a:pt x="345788" y="466929"/>
                </a:moveTo>
                <a:cubicBezTo>
                  <a:pt x="359220" y="466929"/>
                  <a:pt x="370108" y="477817"/>
                  <a:pt x="370108" y="491249"/>
                </a:cubicBezTo>
                <a:cubicBezTo>
                  <a:pt x="370108" y="504681"/>
                  <a:pt x="359220" y="515569"/>
                  <a:pt x="345788" y="515569"/>
                </a:cubicBezTo>
                <a:cubicBezTo>
                  <a:pt x="332356" y="515569"/>
                  <a:pt x="321468" y="504681"/>
                  <a:pt x="321468" y="491249"/>
                </a:cubicBezTo>
                <a:cubicBezTo>
                  <a:pt x="321468" y="477817"/>
                  <a:pt x="332356" y="466929"/>
                  <a:pt x="345788" y="466929"/>
                </a:cubicBezTo>
                <a:close/>
                <a:moveTo>
                  <a:pt x="452944" y="466929"/>
                </a:moveTo>
                <a:cubicBezTo>
                  <a:pt x="466376" y="466929"/>
                  <a:pt x="477264" y="477817"/>
                  <a:pt x="477264" y="491249"/>
                </a:cubicBezTo>
                <a:cubicBezTo>
                  <a:pt x="477264" y="504681"/>
                  <a:pt x="466376" y="515569"/>
                  <a:pt x="452944" y="515569"/>
                </a:cubicBezTo>
                <a:cubicBezTo>
                  <a:pt x="439512" y="515569"/>
                  <a:pt x="428624" y="504681"/>
                  <a:pt x="428624" y="491249"/>
                </a:cubicBezTo>
                <a:cubicBezTo>
                  <a:pt x="428624" y="477817"/>
                  <a:pt x="439512" y="466929"/>
                  <a:pt x="452944" y="466929"/>
                </a:cubicBezTo>
                <a:close/>
                <a:moveTo>
                  <a:pt x="24320" y="311287"/>
                </a:moveTo>
                <a:cubicBezTo>
                  <a:pt x="37752" y="311287"/>
                  <a:pt x="48640" y="322175"/>
                  <a:pt x="48640" y="335607"/>
                </a:cubicBezTo>
                <a:cubicBezTo>
                  <a:pt x="48640" y="349038"/>
                  <a:pt x="37752" y="359926"/>
                  <a:pt x="24320" y="359926"/>
                </a:cubicBezTo>
                <a:cubicBezTo>
                  <a:pt x="10888" y="359926"/>
                  <a:pt x="0" y="349038"/>
                  <a:pt x="0" y="335607"/>
                </a:cubicBezTo>
                <a:cubicBezTo>
                  <a:pt x="0" y="322175"/>
                  <a:pt x="10888" y="311287"/>
                  <a:pt x="24320" y="311287"/>
                </a:cubicBezTo>
                <a:close/>
                <a:moveTo>
                  <a:pt x="131476" y="311286"/>
                </a:moveTo>
                <a:cubicBezTo>
                  <a:pt x="144908" y="311286"/>
                  <a:pt x="155796" y="322174"/>
                  <a:pt x="155796" y="335606"/>
                </a:cubicBezTo>
                <a:cubicBezTo>
                  <a:pt x="155796" y="349038"/>
                  <a:pt x="144908" y="359926"/>
                  <a:pt x="131476" y="359926"/>
                </a:cubicBezTo>
                <a:cubicBezTo>
                  <a:pt x="118044" y="359926"/>
                  <a:pt x="107156" y="349038"/>
                  <a:pt x="107156" y="335606"/>
                </a:cubicBezTo>
                <a:cubicBezTo>
                  <a:pt x="107156" y="322174"/>
                  <a:pt x="118044" y="311286"/>
                  <a:pt x="131476" y="311286"/>
                </a:cubicBezTo>
                <a:close/>
                <a:moveTo>
                  <a:pt x="238632" y="311286"/>
                </a:moveTo>
                <a:cubicBezTo>
                  <a:pt x="252064" y="311286"/>
                  <a:pt x="262952" y="322174"/>
                  <a:pt x="262952" y="335606"/>
                </a:cubicBezTo>
                <a:cubicBezTo>
                  <a:pt x="262952" y="349038"/>
                  <a:pt x="252064" y="359926"/>
                  <a:pt x="238632" y="359926"/>
                </a:cubicBezTo>
                <a:cubicBezTo>
                  <a:pt x="225200" y="359926"/>
                  <a:pt x="214312" y="349038"/>
                  <a:pt x="214312" y="335606"/>
                </a:cubicBezTo>
                <a:cubicBezTo>
                  <a:pt x="214312" y="322174"/>
                  <a:pt x="225200" y="311286"/>
                  <a:pt x="238632" y="311286"/>
                </a:cubicBezTo>
                <a:close/>
                <a:moveTo>
                  <a:pt x="345788" y="311286"/>
                </a:moveTo>
                <a:cubicBezTo>
                  <a:pt x="359220" y="311286"/>
                  <a:pt x="370108" y="322174"/>
                  <a:pt x="370108" y="335606"/>
                </a:cubicBezTo>
                <a:cubicBezTo>
                  <a:pt x="370108" y="349038"/>
                  <a:pt x="359220" y="359926"/>
                  <a:pt x="345788" y="359926"/>
                </a:cubicBezTo>
                <a:cubicBezTo>
                  <a:pt x="332356" y="359926"/>
                  <a:pt x="321468" y="349038"/>
                  <a:pt x="321468" y="335606"/>
                </a:cubicBezTo>
                <a:cubicBezTo>
                  <a:pt x="321468" y="322174"/>
                  <a:pt x="332356" y="311286"/>
                  <a:pt x="345788" y="311286"/>
                </a:cubicBezTo>
                <a:close/>
                <a:moveTo>
                  <a:pt x="452944" y="311286"/>
                </a:moveTo>
                <a:cubicBezTo>
                  <a:pt x="466376" y="311286"/>
                  <a:pt x="477264" y="322174"/>
                  <a:pt x="477264" y="335606"/>
                </a:cubicBezTo>
                <a:cubicBezTo>
                  <a:pt x="477264" y="349038"/>
                  <a:pt x="466376" y="359926"/>
                  <a:pt x="452944" y="359926"/>
                </a:cubicBezTo>
                <a:cubicBezTo>
                  <a:pt x="439512" y="359926"/>
                  <a:pt x="428624" y="349038"/>
                  <a:pt x="428624" y="335606"/>
                </a:cubicBezTo>
                <a:cubicBezTo>
                  <a:pt x="428624" y="322174"/>
                  <a:pt x="439512" y="311286"/>
                  <a:pt x="452944" y="311286"/>
                </a:cubicBezTo>
                <a:close/>
                <a:moveTo>
                  <a:pt x="24320" y="155643"/>
                </a:moveTo>
                <a:cubicBezTo>
                  <a:pt x="37752" y="155643"/>
                  <a:pt x="48640" y="166531"/>
                  <a:pt x="48640" y="179963"/>
                </a:cubicBezTo>
                <a:cubicBezTo>
                  <a:pt x="48640" y="193395"/>
                  <a:pt x="37752" y="204283"/>
                  <a:pt x="24320" y="204283"/>
                </a:cubicBezTo>
                <a:cubicBezTo>
                  <a:pt x="10888" y="204283"/>
                  <a:pt x="0" y="193395"/>
                  <a:pt x="0" y="179963"/>
                </a:cubicBezTo>
                <a:cubicBezTo>
                  <a:pt x="0" y="166531"/>
                  <a:pt x="10888" y="155643"/>
                  <a:pt x="24320" y="155643"/>
                </a:cubicBezTo>
                <a:close/>
                <a:moveTo>
                  <a:pt x="131476" y="155643"/>
                </a:moveTo>
                <a:cubicBezTo>
                  <a:pt x="144908" y="155643"/>
                  <a:pt x="155796" y="166531"/>
                  <a:pt x="155796" y="179963"/>
                </a:cubicBezTo>
                <a:cubicBezTo>
                  <a:pt x="155796" y="193395"/>
                  <a:pt x="144908" y="204283"/>
                  <a:pt x="131476" y="204283"/>
                </a:cubicBezTo>
                <a:cubicBezTo>
                  <a:pt x="118044" y="204283"/>
                  <a:pt x="107156" y="193395"/>
                  <a:pt x="107156" y="179963"/>
                </a:cubicBezTo>
                <a:cubicBezTo>
                  <a:pt x="107156" y="166531"/>
                  <a:pt x="118044" y="155643"/>
                  <a:pt x="131476" y="155643"/>
                </a:cubicBezTo>
                <a:close/>
                <a:moveTo>
                  <a:pt x="238632" y="155643"/>
                </a:moveTo>
                <a:cubicBezTo>
                  <a:pt x="252064" y="155643"/>
                  <a:pt x="262952" y="166531"/>
                  <a:pt x="262952" y="179963"/>
                </a:cubicBezTo>
                <a:cubicBezTo>
                  <a:pt x="262952" y="193395"/>
                  <a:pt x="252064" y="204283"/>
                  <a:pt x="238632" y="204283"/>
                </a:cubicBezTo>
                <a:cubicBezTo>
                  <a:pt x="225200" y="204283"/>
                  <a:pt x="214312" y="193395"/>
                  <a:pt x="214312" y="179963"/>
                </a:cubicBezTo>
                <a:cubicBezTo>
                  <a:pt x="214312" y="166531"/>
                  <a:pt x="225200" y="155643"/>
                  <a:pt x="238632" y="155643"/>
                </a:cubicBezTo>
                <a:close/>
                <a:moveTo>
                  <a:pt x="345788" y="155643"/>
                </a:moveTo>
                <a:cubicBezTo>
                  <a:pt x="359220" y="155643"/>
                  <a:pt x="370108" y="166531"/>
                  <a:pt x="370108" y="179963"/>
                </a:cubicBezTo>
                <a:cubicBezTo>
                  <a:pt x="370108" y="193395"/>
                  <a:pt x="359220" y="204283"/>
                  <a:pt x="345788" y="204283"/>
                </a:cubicBezTo>
                <a:cubicBezTo>
                  <a:pt x="332356" y="204283"/>
                  <a:pt x="321468" y="193395"/>
                  <a:pt x="321468" y="179963"/>
                </a:cubicBezTo>
                <a:cubicBezTo>
                  <a:pt x="321468" y="166531"/>
                  <a:pt x="332356" y="155643"/>
                  <a:pt x="345788" y="155643"/>
                </a:cubicBezTo>
                <a:close/>
                <a:moveTo>
                  <a:pt x="452944" y="155643"/>
                </a:moveTo>
                <a:cubicBezTo>
                  <a:pt x="466376" y="155643"/>
                  <a:pt x="477264" y="166531"/>
                  <a:pt x="477264" y="179963"/>
                </a:cubicBezTo>
                <a:cubicBezTo>
                  <a:pt x="477264" y="193395"/>
                  <a:pt x="466376" y="204283"/>
                  <a:pt x="452944" y="204283"/>
                </a:cubicBezTo>
                <a:cubicBezTo>
                  <a:pt x="439512" y="204283"/>
                  <a:pt x="428624" y="193395"/>
                  <a:pt x="428624" y="179963"/>
                </a:cubicBezTo>
                <a:cubicBezTo>
                  <a:pt x="428624" y="166531"/>
                  <a:pt x="439512" y="155643"/>
                  <a:pt x="452944" y="155643"/>
                </a:cubicBezTo>
                <a:close/>
                <a:moveTo>
                  <a:pt x="452944" y="0"/>
                </a:moveTo>
                <a:cubicBezTo>
                  <a:pt x="466376" y="0"/>
                  <a:pt x="477264" y="10888"/>
                  <a:pt x="477264" y="24320"/>
                </a:cubicBezTo>
                <a:cubicBezTo>
                  <a:pt x="477264" y="37752"/>
                  <a:pt x="466376" y="48640"/>
                  <a:pt x="452944" y="48640"/>
                </a:cubicBezTo>
                <a:cubicBezTo>
                  <a:pt x="439512" y="48640"/>
                  <a:pt x="428624" y="37752"/>
                  <a:pt x="428624" y="24320"/>
                </a:cubicBezTo>
                <a:cubicBezTo>
                  <a:pt x="428624" y="10888"/>
                  <a:pt x="439512" y="0"/>
                  <a:pt x="452944" y="0"/>
                </a:cubicBezTo>
                <a:close/>
                <a:moveTo>
                  <a:pt x="345788" y="0"/>
                </a:moveTo>
                <a:cubicBezTo>
                  <a:pt x="359220" y="0"/>
                  <a:pt x="370108" y="10888"/>
                  <a:pt x="370108" y="24320"/>
                </a:cubicBezTo>
                <a:cubicBezTo>
                  <a:pt x="370108" y="37752"/>
                  <a:pt x="359220" y="48640"/>
                  <a:pt x="345788" y="48640"/>
                </a:cubicBezTo>
                <a:cubicBezTo>
                  <a:pt x="332356" y="48640"/>
                  <a:pt x="321468" y="37752"/>
                  <a:pt x="321468" y="24320"/>
                </a:cubicBezTo>
                <a:cubicBezTo>
                  <a:pt x="321468" y="10888"/>
                  <a:pt x="332356" y="0"/>
                  <a:pt x="345788" y="0"/>
                </a:cubicBezTo>
                <a:close/>
                <a:moveTo>
                  <a:pt x="238632" y="0"/>
                </a:moveTo>
                <a:cubicBezTo>
                  <a:pt x="252064" y="0"/>
                  <a:pt x="262952" y="10888"/>
                  <a:pt x="262952" y="24320"/>
                </a:cubicBezTo>
                <a:cubicBezTo>
                  <a:pt x="262952" y="37752"/>
                  <a:pt x="252064" y="48640"/>
                  <a:pt x="238632" y="48640"/>
                </a:cubicBezTo>
                <a:cubicBezTo>
                  <a:pt x="225200" y="48640"/>
                  <a:pt x="214312" y="37752"/>
                  <a:pt x="214312" y="24320"/>
                </a:cubicBezTo>
                <a:cubicBezTo>
                  <a:pt x="214312" y="10888"/>
                  <a:pt x="225200" y="0"/>
                  <a:pt x="238632" y="0"/>
                </a:cubicBezTo>
                <a:close/>
                <a:moveTo>
                  <a:pt x="131476" y="0"/>
                </a:moveTo>
                <a:cubicBezTo>
                  <a:pt x="144908" y="0"/>
                  <a:pt x="155796" y="10888"/>
                  <a:pt x="155796" y="24320"/>
                </a:cubicBezTo>
                <a:cubicBezTo>
                  <a:pt x="155796" y="37752"/>
                  <a:pt x="144908" y="48640"/>
                  <a:pt x="131476" y="48640"/>
                </a:cubicBezTo>
                <a:cubicBezTo>
                  <a:pt x="118044" y="48640"/>
                  <a:pt x="107156" y="37752"/>
                  <a:pt x="107156" y="24320"/>
                </a:cubicBezTo>
                <a:cubicBezTo>
                  <a:pt x="107156" y="10888"/>
                  <a:pt x="118044" y="0"/>
                  <a:pt x="131476" y="0"/>
                </a:cubicBezTo>
                <a:close/>
                <a:moveTo>
                  <a:pt x="24320" y="0"/>
                </a:moveTo>
                <a:cubicBezTo>
                  <a:pt x="37752" y="0"/>
                  <a:pt x="48640" y="10888"/>
                  <a:pt x="48640" y="24320"/>
                </a:cubicBezTo>
                <a:cubicBezTo>
                  <a:pt x="48640" y="37752"/>
                  <a:pt x="37752" y="48640"/>
                  <a:pt x="24320" y="48640"/>
                </a:cubicBezTo>
                <a:cubicBezTo>
                  <a:pt x="10888" y="48640"/>
                  <a:pt x="0" y="37752"/>
                  <a:pt x="0" y="24320"/>
                </a:cubicBezTo>
                <a:cubicBezTo>
                  <a:pt x="0" y="10888"/>
                  <a:pt x="10888" y="0"/>
                  <a:pt x="24320" y="0"/>
                </a:cubicBezTo>
                <a:close/>
              </a:path>
            </a:pathLst>
          </a:custGeom>
          <a:gradFill flip="none" rotWithShape="1">
            <a:gsLst>
              <a:gs pos="0">
                <a:schemeClr val="accent2"/>
              </a:gs>
              <a:gs pos="100000">
                <a:schemeClr val="accent2">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10" name="图片 9"/>
          <p:cNvPicPr>
            <a:picLocks noChangeAspect="1"/>
          </p:cNvPicPr>
          <p:nvPr/>
        </p:nvPicPr>
        <p:blipFill rotWithShape="1">
          <a:blip r:embed="rId1"/>
          <a:srcRect l="15287" r="8224"/>
          <a:stretch>
            <a:fillRect/>
          </a:stretch>
        </p:blipFill>
        <p:spPr>
          <a:xfrm>
            <a:off x="7214047" y="1231900"/>
            <a:ext cx="3996704" cy="5225146"/>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55" grpId="0" animBg="1"/>
      <p:bldP spid="56"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一、辩论的含义</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1" name="文本框 10"/>
          <p:cNvSpPr txBox="1"/>
          <p:nvPr/>
        </p:nvSpPr>
        <p:spPr>
          <a:xfrm>
            <a:off x="1118870" y="2449195"/>
            <a:ext cx="5322570" cy="2219960"/>
          </a:xfrm>
          <a:prstGeom prst="rect">
            <a:avLst/>
          </a:prstGeom>
          <a:noFill/>
        </p:spPr>
        <p:txBody>
          <a:bodyPr wrap="square" rtlCol="0">
            <a:spAutoFit/>
          </a:bodyPr>
          <a:lstStyle/>
          <a:p>
            <a:pPr indent="457200" fontAlgn="auto">
              <a:lnSpc>
                <a:spcPct val="130000"/>
              </a:lnSpc>
              <a:spcAft>
                <a:spcPts val="1000"/>
              </a:spcAft>
            </a:pPr>
            <a:r>
              <a:rPr lang="zh-CN" altLang="en-US" sz="2000" b="1"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辩论</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又称论辩，是指站在不同立场或持有不同观点的人之间就同一问题，运用阐述理由、辩驳争论的方式进行论证和反驳的过程。</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fontAlgn="auto">
              <a:lnSpc>
                <a:spcPct val="13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辩论的目的是取得最后的认识或共同的意见。</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pic>
        <p:nvPicPr>
          <p:cNvPr id="2" name="图片 1"/>
          <p:cNvPicPr/>
          <p:nvPr/>
        </p:nvPicPr>
        <p:blipFill>
          <a:blip r:embed="rId1"/>
          <a:srcRect r="862"/>
          <a:stretch>
            <a:fillRect/>
          </a:stretch>
        </p:blipFill>
        <p:spPr>
          <a:xfrm>
            <a:off x="6804660" y="2038985"/>
            <a:ext cx="4236720" cy="303974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1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二、辩论的类型</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1" name="文本框 10"/>
          <p:cNvSpPr txBox="1"/>
          <p:nvPr/>
        </p:nvSpPr>
        <p:spPr>
          <a:xfrm>
            <a:off x="1118870" y="2186305"/>
            <a:ext cx="9926955" cy="3420110"/>
          </a:xfrm>
          <a:prstGeom prst="rect">
            <a:avLst/>
          </a:prstGeom>
          <a:noFill/>
        </p:spPr>
        <p:txBody>
          <a:bodyPr wrap="square" rtlCol="0">
            <a:spAutoFit/>
          </a:bodyPr>
          <a:lstStyle/>
          <a:p>
            <a:pPr indent="457200" fontAlgn="auto">
              <a:lnSpc>
                <a:spcPct val="13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生活在社会中的人们，难免会在某些问题上产生矛盾和冲突，且会自认为站在真理的一方，认为自己是有道理的。为了解决这些矛盾和冲突，有时就需要运用辩论的手段，据理力争。</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fontAlgn="auto">
              <a:lnSpc>
                <a:spcPct val="13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日常生活中的辩论应是有意义的，是值得通过辩论来得出结果的有关原则、立场等问题，没有必要为生活琐碎小事等一些非原则问题而争论。在日常辩论时，应把握好分寸，注意礼仪及自我形象。辩论者要胸襟开阔，心怀宽广，可以坚持自己的观点，可以展开激烈的论战，但彼此之间要互相尊重他人人格，也要有尊重真理的气度。不要言辞过激，引起争执，否则就不属于辩论的形式，而成为不文明行为了。</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0" name="矩形: 圆角 9"/>
          <p:cNvSpPr/>
          <p:nvPr/>
        </p:nvSpPr>
        <p:spPr>
          <a:xfrm>
            <a:off x="1309370" y="1421130"/>
            <a:ext cx="2235835" cy="542925"/>
          </a:xfrm>
          <a:prstGeom prst="round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p>
            <a:pPr algn="l">
              <a:lnSpc>
                <a:spcPct val="100000"/>
              </a:lnSpc>
            </a:pP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（一）日常辩论</a:t>
            </a:r>
            <a:endPar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11" grpId="0"/>
    </p:bldLst>
  </p:timing>
</p:sld>
</file>

<file path=ppt/tags/tag1.xml><?xml version="1.0" encoding="utf-8"?>
<p:tagLst xmlns:p="http://schemas.openxmlformats.org/presentationml/2006/main">
  <p:tag name="KSO_WM_DIAGRAM_VIRTUALLY_FRAME" val="{&quot;height&quot;:352.6,&quot;left&quot;:106.65,&quot;top&quot;:130,&quot;width&quot;:588.5359055118112}"/>
</p:tagLst>
</file>

<file path=ppt/tags/tag10.xml><?xml version="1.0" encoding="utf-8"?>
<p:tagLst xmlns:p="http://schemas.openxmlformats.org/presentationml/2006/main">
  <p:tag name="KSO_WM_DIAGRAM_VIRTUALLY_FRAME" val="{&quot;height&quot;:352.6,&quot;left&quot;:106.65,&quot;top&quot;:130,&quot;width&quot;:588.5359055118112}"/>
</p:tagLst>
</file>

<file path=ppt/tags/tag11.xml><?xml version="1.0" encoding="utf-8"?>
<p:tagLst xmlns:p="http://schemas.openxmlformats.org/presentationml/2006/main">
  <p:tag name="KSO_WM_DIAGRAM_VIRTUALLY_FRAME" val="{&quot;height&quot;:352.6,&quot;left&quot;:106.65,&quot;top&quot;:130,&quot;width&quot;:588.5359055118112}"/>
</p:tagLst>
</file>

<file path=ppt/tags/tag12.xml><?xml version="1.0" encoding="utf-8"?>
<p:tagLst xmlns:p="http://schemas.openxmlformats.org/presentationml/2006/main">
  <p:tag name="KSO_WM_DIAGRAM_VIRTUALLY_FRAME" val="{&quot;height&quot;:352.6,&quot;left&quot;:106.65,&quot;top&quot;:130,&quot;width&quot;:588.5359055118112}"/>
</p:tagLst>
</file>

<file path=ppt/tags/tag13.xml><?xml version="1.0" encoding="utf-8"?>
<p:tagLst xmlns:p="http://schemas.openxmlformats.org/presentationml/2006/main">
  <p:tag name="KSO_WM_DIAGRAM_VIRTUALLY_FRAME" val="{&quot;height&quot;:352.6,&quot;left&quot;:106.65,&quot;top&quot;:130,&quot;width&quot;:588.5359055118112}"/>
</p:tagLst>
</file>

<file path=ppt/tags/tag14.xml><?xml version="1.0" encoding="utf-8"?>
<p:tagLst xmlns:p="http://schemas.openxmlformats.org/presentationml/2006/main">
  <p:tag name="KSO_WM_DIAGRAM_VIRTUALLY_FRAME" val="{&quot;height&quot;:352.6,&quot;left&quot;:106.65,&quot;top&quot;:130,&quot;width&quot;:588.5359055118112}"/>
</p:tagLst>
</file>

<file path=ppt/tags/tag15.xml><?xml version="1.0" encoding="utf-8"?>
<p:tagLst xmlns:p="http://schemas.openxmlformats.org/presentationml/2006/main">
  <p:tag name="KSO_WM_DIAGRAM_VIRTUALLY_FRAME" val="{&quot;height&quot;:352.6,&quot;left&quot;:106.65,&quot;top&quot;:130,&quot;width&quot;:588.5359055118112}"/>
</p:tagLst>
</file>

<file path=ppt/tags/tag16.xml><?xml version="1.0" encoding="utf-8"?>
<p:tagLst xmlns:p="http://schemas.openxmlformats.org/presentationml/2006/main">
  <p:tag name="KSO_WM_DIAGRAM_VIRTUALLY_FRAME" val="{&quot;height&quot;:352.6,&quot;left&quot;:106.65,&quot;top&quot;:130,&quot;width&quot;:588.5359055118112}"/>
</p:tagLst>
</file>

<file path=ppt/tags/tag17.xml><?xml version="1.0" encoding="utf-8"?>
<p:tagLst xmlns:p="http://schemas.openxmlformats.org/presentationml/2006/main">
  <p:tag name="KSO_WM_DIAGRAM_VIRTUALLY_FRAME" val="{&quot;height&quot;:352.6,&quot;left&quot;:106.65,&quot;top&quot;:130,&quot;width&quot;:588.5359055118112}"/>
</p:tagLst>
</file>

<file path=ppt/tags/tag18.xml><?xml version="1.0" encoding="utf-8"?>
<p:tagLst xmlns:p="http://schemas.openxmlformats.org/presentationml/2006/main">
  <p:tag name="KSO_WM_DIAGRAM_VIRTUALLY_FRAME" val="{&quot;height&quot;:352.6,&quot;left&quot;:106.65,&quot;top&quot;:130,&quot;width&quot;:588.5359055118112}"/>
</p:tagLst>
</file>

<file path=ppt/tags/tag19.xml><?xml version="1.0" encoding="utf-8"?>
<p:tagLst xmlns:p="http://schemas.openxmlformats.org/presentationml/2006/main">
  <p:tag name="KSO_WM_DIAGRAM_VIRTUALLY_FRAME" val="{&quot;height&quot;:352.6,&quot;left&quot;:106.65,&quot;top&quot;:130,&quot;width&quot;:588.5359055118112}"/>
</p:tagLst>
</file>

<file path=ppt/tags/tag2.xml><?xml version="1.0" encoding="utf-8"?>
<p:tagLst xmlns:p="http://schemas.openxmlformats.org/presentationml/2006/main">
  <p:tag name="KSO_WM_DIAGRAM_VIRTUALLY_FRAME" val="{&quot;height&quot;:352.6,&quot;left&quot;:106.65,&quot;top&quot;:130,&quot;width&quot;:588.5359055118112}"/>
</p:tagLst>
</file>

<file path=ppt/tags/tag20.xml><?xml version="1.0" encoding="utf-8"?>
<p:tagLst xmlns:p="http://schemas.openxmlformats.org/presentationml/2006/main">
  <p:tag name="KSO_WM_DIAGRAM_VIRTUALLY_FRAME" val="{&quot;height&quot;:352.6,&quot;left&quot;:106.65,&quot;top&quot;:130,&quot;width&quot;:588.5359055118112}"/>
</p:tagLst>
</file>

<file path=ppt/tags/tag21.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VALUE" val="32"/>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4732_1*l_h_a*1_1_1"/>
  <p:tag name="KSO_WM_TEMPLATE_CATEGORY" val="diagram"/>
  <p:tag name="KSO_WM_TEMPLATE_INDEX" val="20234732"/>
  <p:tag name="KSO_WM_UNIT_LAYERLEVEL" val="1_1_1"/>
  <p:tag name="KSO_WM_TAG_VERSION" val="3.0"/>
  <p:tag name="KSO_WM_BEAUTIFY_FLAG" val="#wm#"/>
  <p:tag name="KSO_WM_UNIT_PRESET_TEXT" val="单击此处添加标题"/>
  <p:tag name="KSO_WM_UNIT_FILL_TYPE" val="3"/>
  <p:tag name="KSO_WM_UNIT_TEXT_FILL_FORE_SCHEMECOLOR_INDEX" val="1"/>
  <p:tag name="KSO_WM_UNIT_TEXT_FILL_TYPE" val="1"/>
  <p:tag name="KSO_WM_DIAGRAM_MAX_ITEMCNT" val="1"/>
  <p:tag name="KSO_WM_DIAGRAM_MIN_ITEMCNT" val="1"/>
  <p:tag name="KSO_WM_DIAGRAM_VIRTUALLY_FRAME" val="{&quot;height&quot;:331.8250393700788,&quot;left&quot;:102.85,&quot;top&quot;:113.65,&quot;width&quot;:424.35}"/>
  <p:tag name="KSO_WM_DIAGRAM_COLOR_MATCH_VALUE" val="{&quot;shape&quot;:{&quot;fill&quot;:{&quot;gradient&quot;:[{&quot;brightness&quot;:0.6000000238418579,&quot;colorType&quot;:1,&quot;foreColorIndex&quot;:5,&quot;pos&quot;:0,&quot;transparency&quot;:0.9599999785423279},{&quot;brightness&quot;:0,&quot;colorType&quot;:1,&quot;foreColorIndex&quot;:5,&quot;pos&quot;:1,&quot;transparency&quot;:0.5}],&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2.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VALUE" val="32"/>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4732_1*l_h_a*1_1_1"/>
  <p:tag name="KSO_WM_TEMPLATE_CATEGORY" val="diagram"/>
  <p:tag name="KSO_WM_TEMPLATE_INDEX" val="20234732"/>
  <p:tag name="KSO_WM_UNIT_LAYERLEVEL" val="1_1_1"/>
  <p:tag name="KSO_WM_TAG_VERSION" val="3.0"/>
  <p:tag name="KSO_WM_BEAUTIFY_FLAG" val="#wm#"/>
  <p:tag name="KSO_WM_UNIT_PRESET_TEXT" val="单击此处添加标题"/>
  <p:tag name="KSO_WM_UNIT_FILL_TYPE" val="3"/>
  <p:tag name="KSO_WM_UNIT_TEXT_FILL_FORE_SCHEMECOLOR_INDEX" val="1"/>
  <p:tag name="KSO_WM_UNIT_TEXT_FILL_TYPE" val="1"/>
  <p:tag name="KSO_WM_DIAGRAM_MAX_ITEMCNT" val="1"/>
  <p:tag name="KSO_WM_DIAGRAM_MIN_ITEMCNT" val="1"/>
  <p:tag name="KSO_WM_DIAGRAM_VIRTUALLY_FRAME" val="{&quot;height&quot;:331.8250393700788,&quot;left&quot;:102.85,&quot;top&quot;:113.65,&quot;width&quot;:424.35}"/>
  <p:tag name="KSO_WM_DIAGRAM_COLOR_MATCH_VALUE" val="{&quot;shape&quot;:{&quot;fill&quot;:{&quot;gradient&quot;:[{&quot;brightness&quot;:0.6000000238418579,&quot;colorType&quot;:1,&quot;foreColorIndex&quot;:5,&quot;pos&quot;:0,&quot;transparency&quot;:0.9599999785423279},{&quot;brightness&quot;:0,&quot;colorType&quot;:1,&quot;foreColorIndex&quot;:5,&quot;pos&quot;:1,&quot;transparency&quot;:0.5}],&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33201_1*l_i*1_1"/>
  <p:tag name="KSO_WM_TEMPLATE_CATEGORY" val="diagram"/>
  <p:tag name="KSO_WM_TEMPLATE_INDEX" val="20233201"/>
  <p:tag name="KSO_WM_UNIT_LAYERLEVEL" val="1_1"/>
  <p:tag name="KSO_WM_TAG_VERSION" val="3.0"/>
  <p:tag name="KSO_WM_BEAUTIFY_FLAG" val="#wm#"/>
  <p:tag name="KSO_WM_DIAGRAM_VERSION" val="3"/>
  <p:tag name="KSO_WM_DIAGRAM_COLOR_TRICK" val="1"/>
  <p:tag name="KSO_WM_DIAGRAM_COLOR_TEXT_CAN_REMOVE" val="n"/>
  <p:tag name="KSO_WM_DIAGRAM_MAX_ITEMCNT" val="4"/>
  <p:tag name="KSO_WM_DIAGRAM_MIN_ITEMCNT" val="2"/>
  <p:tag name="KSO_WM_DIAGRAM_VIRTUALLY_FRAME" val="{&quot;height&quot;:448.09987991933747,&quot;left&quot;:-123.48951936015933,&quot;top&quot;:17.55012008066251,&quot;width&quot;:1004.3895193601593}"/>
  <p:tag name="KSO_WM_DIAGRAM_COLOR_MATCH_VALUE" val="{&quot;shape&quot;:{&quot;fill&quot;:{&quot;gradient&quot;:[{&quot;brightness&quot;:0,&quot;colorType&quot;:1,&quot;foreColorIndex&quot;:5,&quot;pos&quot;:0,&quot;transparency&quot;:0},{&quot;brightness&quot;:0,&quot;colorType&quot;:1,&quot;foreColorIndex&quot;:5,&quot;pos&quot;:1,&quot;transparency&quot;:0.20000000298023224}],&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
</p:tagLst>
</file>

<file path=ppt/tags/tag24.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3201_1*l_h_i*1_1_1"/>
  <p:tag name="KSO_WM_TEMPLATE_CATEGORY" val="diagram"/>
  <p:tag name="KSO_WM_TEMPLATE_INDEX" val="20233201"/>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2"/>
  <p:tag name="KSO_WM_DIAGRAM_VIRTUALLY_FRAME" val="{&quot;height&quot;:448.09987991933747,&quot;left&quot;:-123.48951936015933,&quot;top&quot;:17.55012008066251,&quot;width&quot;:1004.3895193601593}"/>
  <p:tag name="KSO_WM_DIAGRAM_COLOR_MATCH_VALUE" val="{&quot;shape&quot;:{&quot;fill&quot;:{&quot;type&quot;:0},&quot;glow&quot;:{&quot;colorType&quot;:0},&quot;line&quot;:{&quot;solidLine&quot;:{&quot;brightness&quot;:0,&quot;colorType&quot;:1,&quot;foreColorIndex&quot;:5,&quot;transparency&quot;:0.20000000298023224},&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DIAGRAM_USE_COLOR_VALUE" val="{&quot;color_scheme&quot;:1,&quot;color_type&quot;:1,&quot;theme_color_indexes&quot;:[]}"/>
</p:tagLst>
</file>

<file path=ppt/tags/tag25.xml><?xml version="1.0" encoding="utf-8"?>
<p:tagLst xmlns:p="http://schemas.openxmlformats.org/presentationml/2006/main">
  <p:tag name="KSO_WM_UNIT_VALUE" val="121*130"/>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33201_1*l_h_x*1_1_1"/>
  <p:tag name="KSO_WM_TEMPLATE_CATEGORY" val="diagram"/>
  <p:tag name="KSO_WM_TEMPLATE_INDEX" val="20233201"/>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4"/>
  <p:tag name="KSO_WM_DIAGRAM_MIN_ITEMCNT" val="2"/>
  <p:tag name="KSO_WM_DIAGRAM_VIRTUALLY_FRAME" val="{&quot;height&quot;:448.09987991933747,&quot;left&quot;:-123.48951936015933,&quot;top&quot;:17.55012008066251,&quot;width&quot;:1004.3895193601593}"/>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
</p:tagLst>
</file>

<file path=ppt/tags/tag26.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VALUE" val="32"/>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4732_1*l_h_a*1_1_1"/>
  <p:tag name="KSO_WM_TEMPLATE_CATEGORY" val="diagram"/>
  <p:tag name="KSO_WM_TEMPLATE_INDEX" val="20234732"/>
  <p:tag name="KSO_WM_UNIT_LAYERLEVEL" val="1_1_1"/>
  <p:tag name="KSO_WM_TAG_VERSION" val="3.0"/>
  <p:tag name="KSO_WM_BEAUTIFY_FLAG" val="#wm#"/>
  <p:tag name="KSO_WM_UNIT_PRESET_TEXT" val="单击此处添加标题"/>
  <p:tag name="KSO_WM_UNIT_FILL_TYPE" val="3"/>
  <p:tag name="KSO_WM_UNIT_TEXT_FILL_FORE_SCHEMECOLOR_INDEX" val="1"/>
  <p:tag name="KSO_WM_UNIT_TEXT_FILL_TYPE" val="1"/>
  <p:tag name="KSO_WM_DIAGRAM_MAX_ITEMCNT" val="1"/>
  <p:tag name="KSO_WM_DIAGRAM_MIN_ITEMCNT" val="1"/>
  <p:tag name="KSO_WM_DIAGRAM_VIRTUALLY_FRAME" val="{&quot;height&quot;:331.8250393700788,&quot;left&quot;:102.85,&quot;top&quot;:113.65,&quot;width&quot;:424.35}"/>
  <p:tag name="KSO_WM_DIAGRAM_COLOR_MATCH_VALUE" val="{&quot;shape&quot;:{&quot;fill&quot;:{&quot;gradient&quot;:[{&quot;brightness&quot;:0.6000000238418579,&quot;colorType&quot;:1,&quot;foreColorIndex&quot;:5,&quot;pos&quot;:0,&quot;transparency&quot;:0.9599999785423279},{&quot;brightness&quot;:0,&quot;colorType&quot;:1,&quot;foreColorIndex&quot;:5,&quot;pos&quot;:1,&quot;transparency&quot;:0.5}],&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33201_1*l_i*1_1"/>
  <p:tag name="KSO_WM_TEMPLATE_CATEGORY" val="diagram"/>
  <p:tag name="KSO_WM_TEMPLATE_INDEX" val="20233201"/>
  <p:tag name="KSO_WM_UNIT_LAYERLEVEL" val="1_1"/>
  <p:tag name="KSO_WM_TAG_VERSION" val="3.0"/>
  <p:tag name="KSO_WM_BEAUTIFY_FLAG" val="#wm#"/>
  <p:tag name="KSO_WM_DIAGRAM_VERSION" val="3"/>
  <p:tag name="KSO_WM_DIAGRAM_COLOR_TRICK" val="1"/>
  <p:tag name="KSO_WM_DIAGRAM_COLOR_TEXT_CAN_REMOVE" val="n"/>
  <p:tag name="KSO_WM_DIAGRAM_MAX_ITEMCNT" val="4"/>
  <p:tag name="KSO_WM_DIAGRAM_MIN_ITEMCNT" val="2"/>
  <p:tag name="KSO_WM_DIAGRAM_VIRTUALLY_FRAME" val="{&quot;height&quot;:456.4998799193375,&quot;left&quot;:-123.48951936015933,&quot;top&quot;:17.55012008066251,&quot;width&quot;:1010.6895193601592}"/>
  <p:tag name="KSO_WM_DIAGRAM_COLOR_MATCH_VALUE" val="{&quot;shape&quot;:{&quot;fill&quot;:{&quot;gradient&quot;:[{&quot;brightness&quot;:0,&quot;colorType&quot;:1,&quot;foreColorIndex&quot;:5,&quot;pos&quot;:0,&quot;transparency&quot;:0},{&quot;brightness&quot;:0,&quot;colorType&quot;:1,&quot;foreColorIndex&quot;:5,&quot;pos&quot;:1,&quot;transparency&quot;:0.20000000298023224}],&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
</p:tagLst>
</file>

<file path=ppt/tags/tag28.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3201_1*l_h_i*1_1_1"/>
  <p:tag name="KSO_WM_TEMPLATE_CATEGORY" val="diagram"/>
  <p:tag name="KSO_WM_TEMPLATE_INDEX" val="20233201"/>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2"/>
  <p:tag name="KSO_WM_DIAGRAM_VIRTUALLY_FRAME" val="{&quot;height&quot;:456.4998799193375,&quot;left&quot;:-123.48951936015933,&quot;top&quot;:17.55012008066251,&quot;width&quot;:1010.6895193601592}"/>
  <p:tag name="KSO_WM_DIAGRAM_COLOR_MATCH_VALUE" val="{&quot;shape&quot;:{&quot;fill&quot;:{&quot;type&quot;:0},&quot;glow&quot;:{&quot;colorType&quot;:0},&quot;line&quot;:{&quot;solidLine&quot;:{&quot;brightness&quot;:0,&quot;colorType&quot;:1,&quot;foreColorIndex&quot;:5,&quot;transparency&quot;:0.20000000298023224},&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DIAGRAM_USE_COLOR_VALUE" val="{&quot;color_scheme&quot;:1,&quot;color_type&quot;:1,&quot;theme_color_indexes&quot;:[]}"/>
</p:tagLst>
</file>

<file path=ppt/tags/tag29.xml><?xml version="1.0" encoding="utf-8"?>
<p:tagLst xmlns:p="http://schemas.openxmlformats.org/presentationml/2006/main">
  <p:tag name="KSO_WM_UNIT_VALUE" val="121*130"/>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33201_1*l_h_x*1_1_1"/>
  <p:tag name="KSO_WM_TEMPLATE_CATEGORY" val="diagram"/>
  <p:tag name="KSO_WM_TEMPLATE_INDEX" val="20233201"/>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4"/>
  <p:tag name="KSO_WM_DIAGRAM_MIN_ITEMCNT" val="2"/>
  <p:tag name="KSO_WM_DIAGRAM_VIRTUALLY_FRAME" val="{&quot;height&quot;:456.4998799193375,&quot;left&quot;:-123.48951936015933,&quot;top&quot;:17.55012008066251,&quot;width&quot;:1010.689519360159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
</p:tagLst>
</file>

<file path=ppt/tags/tag3.xml><?xml version="1.0" encoding="utf-8"?>
<p:tagLst xmlns:p="http://schemas.openxmlformats.org/presentationml/2006/main">
  <p:tag name="KSO_WM_DIAGRAM_VIRTUALLY_FRAME" val="{&quot;height&quot;:352.6,&quot;left&quot;:106.65,&quot;top&quot;:130,&quot;width&quot;:588.5359055118112}"/>
</p:tagLst>
</file>

<file path=ppt/tags/tag30.xml><?xml version="1.0" encoding="utf-8"?>
<p:tagLst xmlns:p="http://schemas.openxmlformats.org/presentationml/2006/main">
  <p:tag name="commondata" val="eyJoZGlkIjoiZWNhYzc5NThlMmQ4YTlhZTI0ZTMyYWFhZWUyMTMxNjcifQ=="/>
  <p:tag name="resource_record_key" val="{&quot;70&quot;:[3325372,3325359,3321880,3325302,3322001,3321480,3322139,3325256,3319204,3318988,3322217]}"/>
</p:tagLst>
</file>

<file path=ppt/tags/tag4.xml><?xml version="1.0" encoding="utf-8"?>
<p:tagLst xmlns:p="http://schemas.openxmlformats.org/presentationml/2006/main">
  <p:tag name="KSO_WM_DIAGRAM_VIRTUALLY_FRAME" val="{&quot;height&quot;:352.6,&quot;left&quot;:106.65,&quot;top&quot;:130,&quot;width&quot;:588.5359055118112}"/>
</p:tagLst>
</file>

<file path=ppt/tags/tag5.xml><?xml version="1.0" encoding="utf-8"?>
<p:tagLst xmlns:p="http://schemas.openxmlformats.org/presentationml/2006/main">
  <p:tag name="KSO_WM_DIAGRAM_VIRTUALLY_FRAME" val="{&quot;height&quot;:352.6,&quot;left&quot;:106.65,&quot;top&quot;:130,&quot;width&quot;:588.5359055118112}"/>
</p:tagLst>
</file>

<file path=ppt/tags/tag6.xml><?xml version="1.0" encoding="utf-8"?>
<p:tagLst xmlns:p="http://schemas.openxmlformats.org/presentationml/2006/main">
  <p:tag name="KSO_WM_DIAGRAM_VIRTUALLY_FRAME" val="{&quot;height&quot;:352.6,&quot;left&quot;:106.65,&quot;top&quot;:130,&quot;width&quot;:588.5359055118112}"/>
</p:tagLst>
</file>

<file path=ppt/tags/tag7.xml><?xml version="1.0" encoding="utf-8"?>
<p:tagLst xmlns:p="http://schemas.openxmlformats.org/presentationml/2006/main">
  <p:tag name="KSO_WM_DIAGRAM_VIRTUALLY_FRAME" val="{&quot;height&quot;:352.6,&quot;left&quot;:106.65,&quot;top&quot;:130,&quot;width&quot;:588.5359055118112}"/>
</p:tagLst>
</file>

<file path=ppt/tags/tag8.xml><?xml version="1.0" encoding="utf-8"?>
<p:tagLst xmlns:p="http://schemas.openxmlformats.org/presentationml/2006/main">
  <p:tag name="KSO_WM_DIAGRAM_VIRTUALLY_FRAME" val="{&quot;height&quot;:352.6,&quot;left&quot;:106.65,&quot;top&quot;:130,&quot;width&quot;:588.5359055118112}"/>
</p:tagLst>
</file>

<file path=ppt/tags/tag9.xml><?xml version="1.0" encoding="utf-8"?>
<p:tagLst xmlns:p="http://schemas.openxmlformats.org/presentationml/2006/main">
  <p:tag name="KSO_WM_DIAGRAM_VIRTUALLY_FRAME" val="{&quot;height&quot;:352.6,&quot;left&quot;:106.65,&quot;top&quot;:130,&quot;width&quot;:588.5359055118112}"/>
</p:tagLst>
</file>

<file path=ppt/theme/theme1.xml><?xml version="1.0" encoding="utf-8"?>
<a:theme xmlns:a="http://schemas.openxmlformats.org/drawingml/2006/main" name="Office 主题​​">
  <a:themeElements>
    <a:clrScheme name="自定义 2089">
      <a:dk1>
        <a:srgbClr val="262626"/>
      </a:dk1>
      <a:lt1>
        <a:sysClr val="window" lastClr="FFFFFF"/>
      </a:lt1>
      <a:dk2>
        <a:srgbClr val="44546A"/>
      </a:dk2>
      <a:lt2>
        <a:srgbClr val="E7E6E6"/>
      </a:lt2>
      <a:accent1>
        <a:srgbClr val="48AB9D"/>
      </a:accent1>
      <a:accent2>
        <a:srgbClr val="F1802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微软雅黑"/>
        <a:ea typeface=""/>
        <a:cs typeface=""/>
        <a:font script="Jpan" typeface="游ゴシック Light"/>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微软雅黑"/>
        <a:ea typeface=""/>
        <a:cs typeface=""/>
        <a:font script="Jpan" typeface="游ゴシック"/>
        <a:font script="Hang" typeface="맑은 고딕"/>
        <a:font script="Hans" typeface="微软雅黑"/>
        <a:font script="Hant" typeface="新細明體"/>
        <a:font script="Arab" typeface="微软雅黑"/>
        <a:font script="Hebr" typeface="微软雅黑"/>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微软雅黑"/>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自定义 2089">
      <a:dk1>
        <a:srgbClr val="262626"/>
      </a:dk1>
      <a:lt1>
        <a:sysClr val="window" lastClr="FFFFFF"/>
      </a:lt1>
      <a:dk2>
        <a:srgbClr val="44546A"/>
      </a:dk2>
      <a:lt2>
        <a:srgbClr val="E7E6E6"/>
      </a:lt2>
      <a:accent1>
        <a:srgbClr val="48AB9D"/>
      </a:accent1>
      <a:accent2>
        <a:srgbClr val="F1802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微软雅黑"/>
        <a:ea typeface=""/>
        <a:cs typeface=""/>
        <a:font script="Jpan" typeface="游ゴシック Light"/>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微软雅黑"/>
        <a:ea typeface=""/>
        <a:cs typeface=""/>
        <a:font script="Jpan" typeface="游ゴシック"/>
        <a:font script="Hang" typeface="맑은 고딕"/>
        <a:font script="Hans" typeface="微软雅黑"/>
        <a:font script="Hant" typeface="新細明體"/>
        <a:font script="Arab" typeface="微软雅黑"/>
        <a:font script="Hebr" typeface="微软雅黑"/>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微软雅黑"/>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微软雅黑"/>
        <a:ea typeface=""/>
        <a:cs typeface=""/>
        <a:font script="Jpan" typeface="游ゴシック Light"/>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微软雅黑"/>
        <a:ea typeface=""/>
        <a:cs typeface=""/>
        <a:font script="Jpan" typeface="游ゴシック"/>
        <a:font script="Hang" typeface="맑은 고딕"/>
        <a:font script="Hans" typeface="微软雅黑"/>
        <a:font script="Hant" typeface="新細明體"/>
        <a:font script="Arab" typeface="微软雅黑"/>
        <a:font script="Hebr" typeface="微软雅黑"/>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微软雅黑"/>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微软雅黑"/>
        <a:ea typeface=""/>
        <a:cs typeface=""/>
        <a:font script="Jpan" typeface="ＭＳ Ｐゴシック"/>
        <a:font script="Hang" typeface="맑은 고딕"/>
        <a:font script="Hans" typeface="宋体"/>
        <a:font script="Hant" typeface="新細明體"/>
        <a:font script="Arab" typeface="微软雅黑"/>
        <a:font script="Hebr" typeface="微软雅黑"/>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微软雅黑"/>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9887</Words>
  <Application>WPS 演示</Application>
  <PresentationFormat>宽屏</PresentationFormat>
  <Paragraphs>309</Paragraphs>
  <Slides>44</Slides>
  <Notes>1</Notes>
  <HiddenSlides>0</HiddenSlides>
  <MMClips>0</MMClips>
  <ScaleCrop>false</ScaleCrop>
  <HeadingPairs>
    <vt:vector size="6" baseType="variant">
      <vt:variant>
        <vt:lpstr>已用的字体</vt:lpstr>
      </vt:variant>
      <vt:variant>
        <vt:i4>9</vt:i4>
      </vt:variant>
      <vt:variant>
        <vt:lpstr>主题</vt:lpstr>
      </vt:variant>
      <vt:variant>
        <vt:i4>2</vt:i4>
      </vt:variant>
      <vt:variant>
        <vt:lpstr>幻灯片标题</vt:lpstr>
      </vt:variant>
      <vt:variant>
        <vt:i4>44</vt:i4>
      </vt:variant>
    </vt:vector>
  </HeadingPairs>
  <TitlesOfParts>
    <vt:vector size="55" baseType="lpstr">
      <vt:lpstr>Arial</vt:lpstr>
      <vt:lpstr>宋体</vt:lpstr>
      <vt:lpstr>Wingdings</vt:lpstr>
      <vt:lpstr>微软雅黑</vt:lpstr>
      <vt:lpstr>楷体</vt:lpstr>
      <vt:lpstr>Arial Unicode MS</vt:lpstr>
      <vt:lpstr>仿宋</vt:lpstr>
      <vt:lpstr>汉仪力量黑简</vt:lpstr>
      <vt:lpstr>汉仪超粗宋简</vt: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dc:creator>
  <cp:lastModifiedBy>薛东西</cp:lastModifiedBy>
  <cp:revision>31</cp:revision>
  <dcterms:created xsi:type="dcterms:W3CDTF">2023-10-18T14:32:00Z</dcterms:created>
  <dcterms:modified xsi:type="dcterms:W3CDTF">2024-03-15T06:24:19Z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D822F621E3C142E4819EAF0375C25DA4_13</vt:lpwstr>
  </property>
  <property fmtid="{D5CDD505-2E9C-101B-9397-08002B2CF9AE}" pid="3" name="KSOProductBuildVer">
    <vt:lpwstr>2052-12.1.0.16388</vt:lpwstr>
  </property>
</Properties>
</file>