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35"/>
  </p:notesMasterIdLst>
  <p:handoutMasterIdLst>
    <p:handoutMasterId r:id="rId74"/>
  </p:handoutMasterIdLst>
  <p:sldIdLst>
    <p:sldId id="256" r:id="rId4"/>
    <p:sldId id="11090212" r:id="rId5"/>
    <p:sldId id="11090213" r:id="rId6"/>
    <p:sldId id="259" r:id="rId7"/>
    <p:sldId id="11090228" r:id="rId8"/>
    <p:sldId id="11090231" r:id="rId9"/>
    <p:sldId id="11090436" r:id="rId10"/>
    <p:sldId id="11090437" r:id="rId11"/>
    <p:sldId id="11090232" r:id="rId12"/>
    <p:sldId id="11090233" r:id="rId13"/>
    <p:sldId id="11090252" r:id="rId14"/>
    <p:sldId id="11090438" r:id="rId15"/>
    <p:sldId id="11090439" r:id="rId16"/>
    <p:sldId id="11090440" r:id="rId17"/>
    <p:sldId id="11090441" r:id="rId18"/>
    <p:sldId id="11090253" r:id="rId19"/>
    <p:sldId id="11090443" r:id="rId20"/>
    <p:sldId id="11090444" r:id="rId21"/>
    <p:sldId id="11090445" r:id="rId22"/>
    <p:sldId id="11090258" r:id="rId23"/>
    <p:sldId id="11090259" r:id="rId24"/>
    <p:sldId id="11090446" r:id="rId25"/>
    <p:sldId id="11090447" r:id="rId26"/>
    <p:sldId id="11090448" r:id="rId27"/>
    <p:sldId id="11090449" r:id="rId28"/>
    <p:sldId id="11090450" r:id="rId29"/>
    <p:sldId id="11090451" r:id="rId30"/>
    <p:sldId id="11090452" r:id="rId31"/>
    <p:sldId id="11090453" r:id="rId32"/>
    <p:sldId id="11090454" r:id="rId33"/>
    <p:sldId id="11090455" r:id="rId34"/>
    <p:sldId id="11090456" r:id="rId36"/>
    <p:sldId id="11090457" r:id="rId37"/>
    <p:sldId id="11090458" r:id="rId38"/>
    <p:sldId id="11090459" r:id="rId39"/>
    <p:sldId id="11090460" r:id="rId40"/>
    <p:sldId id="11090461" r:id="rId41"/>
    <p:sldId id="11090462" r:id="rId42"/>
    <p:sldId id="11090463" r:id="rId43"/>
    <p:sldId id="11090464" r:id="rId44"/>
    <p:sldId id="11090465" r:id="rId45"/>
    <p:sldId id="11090466" r:id="rId46"/>
    <p:sldId id="11090467" r:id="rId47"/>
    <p:sldId id="11090468" r:id="rId48"/>
    <p:sldId id="11090469" r:id="rId49"/>
    <p:sldId id="11090470" r:id="rId50"/>
    <p:sldId id="11090471" r:id="rId51"/>
    <p:sldId id="11090473" r:id="rId52"/>
    <p:sldId id="11090475" r:id="rId53"/>
    <p:sldId id="11090474" r:id="rId54"/>
    <p:sldId id="11090476" r:id="rId55"/>
    <p:sldId id="11090477" r:id="rId56"/>
    <p:sldId id="11090478" r:id="rId57"/>
    <p:sldId id="11090479" r:id="rId58"/>
    <p:sldId id="11090480" r:id="rId59"/>
    <p:sldId id="11090481" r:id="rId60"/>
    <p:sldId id="11090482" r:id="rId61"/>
    <p:sldId id="11090483" r:id="rId62"/>
    <p:sldId id="11090484" r:id="rId63"/>
    <p:sldId id="11090485" r:id="rId64"/>
    <p:sldId id="11090486" r:id="rId65"/>
    <p:sldId id="11090487" r:id="rId66"/>
    <p:sldId id="11090488" r:id="rId67"/>
    <p:sldId id="11090489" r:id="rId68"/>
    <p:sldId id="11090491" r:id="rId69"/>
    <p:sldId id="11090492" r:id="rId70"/>
    <p:sldId id="11090494" r:id="rId71"/>
    <p:sldId id="11090495" r:id="rId72"/>
    <p:sldId id="11090214" r:id="rId73"/>
  </p:sldIdLst>
  <p:sldSz cx="12192000" cy="6858000"/>
  <p:notesSz cx="6858000" cy="9144000"/>
  <p:custDataLst>
    <p:tags r:id="rId7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16" userDrawn="1">
          <p15:clr>
            <a:srgbClr val="A4A3A4"/>
          </p15:clr>
        </p15:guide>
        <p15:guide id="2" pos="384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8AB9D"/>
    <a:srgbClr val="9C74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000" autoAdjust="0"/>
    <p:restoredTop sz="94660"/>
  </p:normalViewPr>
  <p:slideViewPr>
    <p:cSldViewPr snapToGrid="0" showGuides="1">
      <p:cViewPr>
        <p:scale>
          <a:sx n="66" d="100"/>
          <a:sy n="66" d="100"/>
        </p:scale>
        <p:origin x="90" y="126"/>
      </p:cViewPr>
      <p:guideLst>
        <p:guide orient="horz" pos="2216"/>
        <p:guide pos="384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8" Type="http://schemas.openxmlformats.org/officeDocument/2006/relationships/tags" Target="tags/tag59.xml"/><Relationship Id="rId77" Type="http://schemas.openxmlformats.org/officeDocument/2006/relationships/tableStyles" Target="tableStyles.xml"/><Relationship Id="rId76" Type="http://schemas.openxmlformats.org/officeDocument/2006/relationships/viewProps" Target="viewProps.xml"/><Relationship Id="rId75" Type="http://schemas.openxmlformats.org/officeDocument/2006/relationships/presProps" Target="presProps.xml"/><Relationship Id="rId74" Type="http://schemas.openxmlformats.org/officeDocument/2006/relationships/handoutMaster" Target="handoutMasters/handoutMaster1.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4.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notesMaster" Target="notesMasters/notesMaster1.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pitchFamily="34" charset="-122"/>
              <a:cs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pitchFamily="34" charset="-122"/>
                <a:cs typeface="微软雅黑" panose="020B0503020204020204" pitchFamily="34" charset="-122"/>
              </a:rPr>
            </a:fld>
            <a:endParaRPr lang="zh-CN" altLang="en-US">
              <a:latin typeface="微软雅黑" panose="020B0503020204020204" pitchFamily="34" charset="-122"/>
              <a:cs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pitchFamily="34" charset="-122"/>
              <a:cs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pitchFamily="34" charset="-122"/>
                <a:cs typeface="微软雅黑" panose="020B0503020204020204" pitchFamily="34" charset="-122"/>
              </a:rPr>
            </a:fld>
            <a:endParaRPr lang="zh-CN" altLang="en-US">
              <a:latin typeface="微软雅黑" panose="020B0503020204020204" pitchFamily="34" charset="-122"/>
              <a:cs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fld id="{6C0A4F1E-DDB4-47EA-B745-CF3A6699785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cs typeface="微软雅黑" panose="020B0503020204020204" pitchFamily="34" charset="-122"/>
              </a:defRPr>
            </a:lvl1pPr>
          </a:lstStyle>
          <a:p>
            <a:fld id="{88820177-243F-447F-AB05-29C93956221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dirty="0">
                <a:sym typeface="微软雅黑" panose="020B0503020204020204" pitchFamily="34" charset="-122"/>
              </a:rPr>
              <a:t>词是组成语句的基本单位，词的重音如果处理得好，对语句重音的处理将会大有好处。在朗读时，为了使听者能准确地了解作品的内容，抓住作品的中心思想，朗读者必须把语句的重音找对、读准。</a:t>
            </a:r>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上述要求是在朗读的共同规律引导下，以散文的特点为基础概括出来的。由于散文里还可以分为通讯、写景叙事、游记、回忆录等，所以各具体体裁还有不同，朗读时也要加以区别。</a:t>
            </a:r>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简单的一句话，重音不同所表达的意义就有不同。可见逻辑重音在一个句子里是多么富有表现力啊！</a:t>
            </a:r>
            <a:endParaRPr lang="zh-CN" altLang="en-US"/>
          </a:p>
          <a:p>
            <a:r>
              <a:rPr lang="zh-CN" altLang="en-US"/>
              <a:t>在实际话语中上下文是连贯的，说话者为了突出用意，把蕴含在话里的观点和情感表达清楚，在某些地方会出现逻辑重音。</a:t>
            </a:r>
            <a:endParaRPr lang="zh-CN" altLang="en-US"/>
          </a:p>
          <a:p>
            <a:r>
              <a:rPr lang="zh-CN" altLang="en-US"/>
              <a:t>比喻性和夸张性的词语、拟声词和肯定性词语等也常用逻辑重音。</a:t>
            </a:r>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14" name="图片 13"/>
          <p:cNvPicPr>
            <a:picLocks noChangeAspect="1"/>
          </p:cNvPicPr>
          <p:nvPr userDrawn="1"/>
        </p:nvPicPr>
        <p:blipFill rotWithShape="1">
          <a:blip r:embed="rId3"/>
          <a:srcRect t="3033"/>
          <a:stretch>
            <a:fillRect/>
          </a:stretch>
        </p:blipFill>
        <p:spPr>
          <a:xfrm>
            <a:off x="777875" y="0"/>
            <a:ext cx="10636250" cy="6650038"/>
          </a:xfrm>
          <a:prstGeom prst="rect">
            <a:avLst/>
          </a:prstGeom>
        </p:spPr>
      </p:pic>
      <p:pic>
        <p:nvPicPr>
          <p:cNvPr id="10" name="图片 9"/>
          <p:cNvPicPr>
            <a:picLocks noChangeAspect="1"/>
          </p:cNvPicPr>
          <p:nvPr userDrawn="1"/>
        </p:nvPicPr>
        <p:blipFill>
          <a:blip r:embed="rId4"/>
          <a:stretch>
            <a:fillRect/>
          </a:stretch>
        </p:blipFill>
        <p:spPr>
          <a:xfrm>
            <a:off x="0" y="5008701"/>
            <a:ext cx="12192000" cy="1857829"/>
          </a:xfrm>
          <a:prstGeom prst="rect">
            <a:avLst/>
          </a:prstGeom>
        </p:spPr>
      </p:pic>
      <p:pic>
        <p:nvPicPr>
          <p:cNvPr id="25" name="图片 24"/>
          <p:cNvPicPr>
            <a:picLocks noChangeAspect="1"/>
          </p:cNvPicPr>
          <p:nvPr userDrawn="1"/>
        </p:nvPicPr>
        <p:blipFill>
          <a:blip r:embed="rId5"/>
          <a:stretch>
            <a:fillRect/>
          </a:stretch>
        </p:blipFill>
        <p:spPr>
          <a:xfrm>
            <a:off x="8791949" y="3796919"/>
            <a:ext cx="2861649" cy="2861649"/>
          </a:xfrm>
          <a:prstGeom prst="rect">
            <a:avLst/>
          </a:prstGeom>
        </p:spPr>
      </p:pic>
      <p:pic>
        <p:nvPicPr>
          <p:cNvPr id="12" name="图片 11"/>
          <p:cNvPicPr>
            <a:picLocks noChangeAspect="1"/>
          </p:cNvPicPr>
          <p:nvPr userDrawn="1"/>
        </p:nvPicPr>
        <p:blipFill>
          <a:blip r:embed="rId6"/>
          <a:stretch>
            <a:fillRect/>
          </a:stretch>
        </p:blipFill>
        <p:spPr>
          <a:xfrm>
            <a:off x="0" y="4826000"/>
            <a:ext cx="12192000" cy="2032000"/>
          </a:xfrm>
          <a:prstGeom prst="rect">
            <a:avLst/>
          </a:prstGeom>
        </p:spPr>
      </p:pic>
      <p:pic>
        <p:nvPicPr>
          <p:cNvPr id="26" name="图片 25"/>
          <p:cNvPicPr>
            <a:picLocks noChangeAspect="1"/>
          </p:cNvPicPr>
          <p:nvPr userDrawn="1"/>
        </p:nvPicPr>
        <p:blipFill rotWithShape="1">
          <a:blip r:embed="rId7"/>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14" name="图片 13"/>
          <p:cNvPicPr>
            <a:picLocks noChangeAspect="1"/>
          </p:cNvPicPr>
          <p:nvPr userDrawn="1"/>
        </p:nvPicPr>
        <p:blipFill rotWithShape="1">
          <a:blip r:embed="rId3"/>
          <a:srcRect t="3033"/>
          <a:stretch>
            <a:fillRect/>
          </a:stretch>
        </p:blipFill>
        <p:spPr>
          <a:xfrm>
            <a:off x="777875" y="0"/>
            <a:ext cx="10636250" cy="6650038"/>
          </a:xfrm>
          <a:prstGeom prst="rect">
            <a:avLst/>
          </a:prstGeom>
        </p:spPr>
      </p:pic>
      <p:pic>
        <p:nvPicPr>
          <p:cNvPr id="10" name="图片 9"/>
          <p:cNvPicPr>
            <a:picLocks noChangeAspect="1"/>
          </p:cNvPicPr>
          <p:nvPr userDrawn="1"/>
        </p:nvPicPr>
        <p:blipFill>
          <a:blip r:embed="rId4"/>
          <a:stretch>
            <a:fillRect/>
          </a:stretch>
        </p:blipFill>
        <p:spPr>
          <a:xfrm>
            <a:off x="0" y="5008701"/>
            <a:ext cx="12192000" cy="1857829"/>
          </a:xfrm>
          <a:prstGeom prst="rect">
            <a:avLst/>
          </a:prstGeom>
        </p:spPr>
      </p:pic>
      <p:pic>
        <p:nvPicPr>
          <p:cNvPr id="25" name="图片 24"/>
          <p:cNvPicPr>
            <a:picLocks noChangeAspect="1"/>
          </p:cNvPicPr>
          <p:nvPr userDrawn="1"/>
        </p:nvPicPr>
        <p:blipFill>
          <a:blip r:embed="rId5"/>
          <a:stretch>
            <a:fillRect/>
          </a:stretch>
        </p:blipFill>
        <p:spPr>
          <a:xfrm>
            <a:off x="8791949" y="3796919"/>
            <a:ext cx="2861649" cy="2861649"/>
          </a:xfrm>
          <a:prstGeom prst="rect">
            <a:avLst/>
          </a:prstGeom>
        </p:spPr>
      </p:pic>
      <p:pic>
        <p:nvPicPr>
          <p:cNvPr id="12" name="图片 11"/>
          <p:cNvPicPr>
            <a:picLocks noChangeAspect="1"/>
          </p:cNvPicPr>
          <p:nvPr userDrawn="1"/>
        </p:nvPicPr>
        <p:blipFill>
          <a:blip r:embed="rId6"/>
          <a:stretch>
            <a:fillRect/>
          </a:stretch>
        </p:blipFill>
        <p:spPr>
          <a:xfrm>
            <a:off x="0" y="4826000"/>
            <a:ext cx="12192000" cy="2032000"/>
          </a:xfrm>
          <a:prstGeom prst="rect">
            <a:avLst/>
          </a:prstGeom>
        </p:spPr>
      </p:pic>
      <p:pic>
        <p:nvPicPr>
          <p:cNvPr id="26" name="图片 25"/>
          <p:cNvPicPr>
            <a:picLocks noChangeAspect="1"/>
          </p:cNvPicPr>
          <p:nvPr userDrawn="1"/>
        </p:nvPicPr>
        <p:blipFill rotWithShape="1">
          <a:blip r:embed="rId7"/>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8" name="图片 7"/>
          <p:cNvPicPr>
            <a:picLocks noChangeAspect="1"/>
          </p:cNvPicPr>
          <p:nvPr userDrawn="1"/>
        </p:nvPicPr>
        <p:blipFill>
          <a:blip r:embed="rId3"/>
          <a:stretch>
            <a:fillRect/>
          </a:stretch>
        </p:blipFill>
        <p:spPr>
          <a:xfrm>
            <a:off x="0" y="5008701"/>
            <a:ext cx="12192000" cy="1857829"/>
          </a:xfrm>
          <a:prstGeom prst="rect">
            <a:avLst/>
          </a:prstGeom>
        </p:spPr>
      </p:pic>
      <p:pic>
        <p:nvPicPr>
          <p:cNvPr id="9" name="图片 8"/>
          <p:cNvPicPr>
            <a:picLocks noChangeAspect="1"/>
          </p:cNvPicPr>
          <p:nvPr userDrawn="1"/>
        </p:nvPicPr>
        <p:blipFill>
          <a:blip r:embed="rId4"/>
          <a:stretch>
            <a:fillRect/>
          </a:stretch>
        </p:blipFill>
        <p:spPr>
          <a:xfrm>
            <a:off x="0" y="4826000"/>
            <a:ext cx="12192000" cy="2032000"/>
          </a:xfrm>
          <a:prstGeom prst="rect">
            <a:avLst/>
          </a:prstGeom>
        </p:spPr>
      </p:pic>
      <p:pic>
        <p:nvPicPr>
          <p:cNvPr id="10" name="图片 9"/>
          <p:cNvPicPr>
            <a:picLocks noChangeAspect="1"/>
          </p:cNvPicPr>
          <p:nvPr userDrawn="1"/>
        </p:nvPicPr>
        <p:blipFill rotWithShape="1">
          <a:blip r:embed="rId5"/>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9" name="图片 8"/>
          <p:cNvPicPr>
            <a:picLocks noChangeAspect="1"/>
          </p:cNvPicPr>
          <p:nvPr userDrawn="1"/>
        </p:nvPicPr>
        <p:blipFill>
          <a:blip r:embed="rId3"/>
          <a:stretch>
            <a:fillRect/>
          </a:stretch>
        </p:blipFill>
        <p:spPr>
          <a:xfrm>
            <a:off x="0" y="5008701"/>
            <a:ext cx="12192000" cy="1857829"/>
          </a:xfrm>
          <a:prstGeom prst="rect">
            <a:avLst/>
          </a:prstGeom>
        </p:spPr>
      </p:pic>
      <p:pic>
        <p:nvPicPr>
          <p:cNvPr id="11" name="图片 10"/>
          <p:cNvPicPr>
            <a:picLocks noChangeAspect="1"/>
          </p:cNvPicPr>
          <p:nvPr userDrawn="1"/>
        </p:nvPicPr>
        <p:blipFill>
          <a:blip r:embed="rId4"/>
          <a:stretch>
            <a:fillRect/>
          </a:stretch>
        </p:blipFill>
        <p:spPr>
          <a:xfrm>
            <a:off x="0" y="4826000"/>
            <a:ext cx="12192000" cy="2032000"/>
          </a:xfrm>
          <a:prstGeom prst="rect">
            <a:avLst/>
          </a:prstGeom>
        </p:spPr>
      </p:pic>
      <p:pic>
        <p:nvPicPr>
          <p:cNvPr id="13" name="图片 12"/>
          <p:cNvPicPr>
            <a:picLocks noChangeAspect="1"/>
          </p:cNvPicPr>
          <p:nvPr userDrawn="1"/>
        </p:nvPicPr>
        <p:blipFill rotWithShape="1">
          <a:blip r:embed="rId5"/>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7" name="图片 6"/>
          <p:cNvPicPr>
            <a:picLocks noChangeAspect="1"/>
          </p:cNvPicPr>
          <p:nvPr userDrawn="1"/>
        </p:nvPicPr>
        <p:blipFill rotWithShape="1">
          <a:blip r:embed="rId3"/>
          <a:srcRect l="9587" r="9587"/>
          <a:stretch>
            <a:fillRect/>
          </a:stretch>
        </p:blipFill>
        <p:spPr>
          <a:xfrm>
            <a:off x="0" y="-1"/>
            <a:ext cx="12192000" cy="6858002"/>
          </a:xfrm>
          <a:prstGeom prst="rect">
            <a:avLst/>
          </a:prstGeom>
        </p:spPr>
      </p:pic>
      <p:sp>
        <p:nvSpPr>
          <p:cNvPr id="6" name="矩形: 圆角 5"/>
          <p:cNvSpPr/>
          <p:nvPr userDrawn="1"/>
        </p:nvSpPr>
        <p:spPr>
          <a:xfrm>
            <a:off x="537029" y="449943"/>
            <a:ext cx="11117942" cy="5958114"/>
          </a:xfrm>
          <a:prstGeom prst="roundRect">
            <a:avLst>
              <a:gd name="adj" fmla="val 6744"/>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cs typeface="微软雅黑" panose="020B0503020204020204" pitchFamily="34" charset="-122"/>
              </a:defRPr>
            </a:lvl1pPr>
            <a:lvl2pPr>
              <a:defRPr sz="2800">
                <a:cs typeface="微软雅黑" panose="020B0503020204020204" pitchFamily="34" charset="-122"/>
              </a:defRPr>
            </a:lvl2pPr>
            <a:lvl3pPr>
              <a:defRPr sz="2400">
                <a:cs typeface="微软雅黑" panose="020B0503020204020204" pitchFamily="34" charset="-122"/>
              </a:defRPr>
            </a:lvl3pPr>
            <a:lvl4pPr>
              <a:defRPr sz="2000">
                <a:cs typeface="微软雅黑" panose="020B0503020204020204" pitchFamily="34" charset="-122"/>
              </a:defRPr>
            </a:lvl4pPr>
            <a:lvl5pPr>
              <a:defRPr sz="2000">
                <a:cs typeface="微软雅黑" panose="020B0503020204020204"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8" name="图片 7"/>
          <p:cNvPicPr>
            <a:picLocks noChangeAspect="1"/>
          </p:cNvPicPr>
          <p:nvPr userDrawn="1"/>
        </p:nvPicPr>
        <p:blipFill>
          <a:blip r:embed="rId3"/>
          <a:stretch>
            <a:fillRect/>
          </a:stretch>
        </p:blipFill>
        <p:spPr>
          <a:xfrm>
            <a:off x="0" y="5008701"/>
            <a:ext cx="12192000" cy="1857829"/>
          </a:xfrm>
          <a:prstGeom prst="rect">
            <a:avLst/>
          </a:prstGeom>
        </p:spPr>
      </p:pic>
      <p:pic>
        <p:nvPicPr>
          <p:cNvPr id="9" name="图片 8"/>
          <p:cNvPicPr>
            <a:picLocks noChangeAspect="1"/>
          </p:cNvPicPr>
          <p:nvPr userDrawn="1"/>
        </p:nvPicPr>
        <p:blipFill>
          <a:blip r:embed="rId4"/>
          <a:stretch>
            <a:fillRect/>
          </a:stretch>
        </p:blipFill>
        <p:spPr>
          <a:xfrm>
            <a:off x="0" y="4826000"/>
            <a:ext cx="12192000" cy="2032000"/>
          </a:xfrm>
          <a:prstGeom prst="rect">
            <a:avLst/>
          </a:prstGeom>
        </p:spPr>
      </p:pic>
      <p:pic>
        <p:nvPicPr>
          <p:cNvPr id="10" name="图片 9"/>
          <p:cNvPicPr>
            <a:picLocks noChangeAspect="1"/>
          </p:cNvPicPr>
          <p:nvPr userDrawn="1"/>
        </p:nvPicPr>
        <p:blipFill rotWithShape="1">
          <a:blip r:embed="rId5"/>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9" name="图片 8"/>
          <p:cNvPicPr>
            <a:picLocks noChangeAspect="1"/>
          </p:cNvPicPr>
          <p:nvPr userDrawn="1"/>
        </p:nvPicPr>
        <p:blipFill>
          <a:blip r:embed="rId3"/>
          <a:stretch>
            <a:fillRect/>
          </a:stretch>
        </p:blipFill>
        <p:spPr>
          <a:xfrm>
            <a:off x="0" y="5008701"/>
            <a:ext cx="12192000" cy="1857829"/>
          </a:xfrm>
          <a:prstGeom prst="rect">
            <a:avLst/>
          </a:prstGeom>
        </p:spPr>
      </p:pic>
      <p:pic>
        <p:nvPicPr>
          <p:cNvPr id="11" name="图片 10"/>
          <p:cNvPicPr>
            <a:picLocks noChangeAspect="1"/>
          </p:cNvPicPr>
          <p:nvPr userDrawn="1"/>
        </p:nvPicPr>
        <p:blipFill>
          <a:blip r:embed="rId4"/>
          <a:stretch>
            <a:fillRect/>
          </a:stretch>
        </p:blipFill>
        <p:spPr>
          <a:xfrm>
            <a:off x="0" y="4826000"/>
            <a:ext cx="12192000" cy="2032000"/>
          </a:xfrm>
          <a:prstGeom prst="rect">
            <a:avLst/>
          </a:prstGeom>
        </p:spPr>
      </p:pic>
      <p:pic>
        <p:nvPicPr>
          <p:cNvPr id="13" name="图片 12"/>
          <p:cNvPicPr>
            <a:picLocks noChangeAspect="1"/>
          </p:cNvPicPr>
          <p:nvPr userDrawn="1"/>
        </p:nvPicPr>
        <p:blipFill rotWithShape="1">
          <a:blip r:embed="rId5"/>
          <a:srcRect l="9587" r="9587"/>
          <a:stretch>
            <a:fillRect/>
          </a:stretch>
        </p:blipFill>
        <p:spPr>
          <a:xfrm>
            <a:off x="0" y="-1"/>
            <a:ext cx="12192000" cy="68580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cs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lvl1pPr>
              <a:defRPr>
                <a:cs typeface="微软雅黑" panose="020B0503020204020204" pitchFamily="34" charset="-122"/>
              </a:defRPr>
            </a:lvl1pPr>
            <a:lvl2pPr>
              <a:defRPr>
                <a:cs typeface="微软雅黑" panose="020B0503020204020204" pitchFamily="34" charset="-122"/>
              </a:defRPr>
            </a:lvl2pPr>
            <a:lvl3pPr>
              <a:defRPr>
                <a:cs typeface="微软雅黑" panose="020B0503020204020204" pitchFamily="34" charset="-122"/>
              </a:defRPr>
            </a:lvl3pPr>
            <a:lvl4pPr>
              <a:defRPr>
                <a:cs typeface="微软雅黑" panose="020B0503020204020204" pitchFamily="34" charset="-122"/>
              </a:defRPr>
            </a:lvl4pPr>
            <a:lvl5pPr>
              <a:defRPr>
                <a:cs typeface="微软雅黑" panose="020B0503020204020204" pitchFamily="3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cs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a:srcRect l="7784" r="7784"/>
          <a:stretch>
            <a:fillRect/>
          </a:stretch>
        </p:blipFill>
        <p:spPr>
          <a:xfrm>
            <a:off x="0" y="-8530"/>
            <a:ext cx="12192000" cy="6875060"/>
          </a:xfrm>
          <a:prstGeom prst="rect">
            <a:avLst/>
          </a:prstGeom>
        </p:spPr>
      </p:pic>
      <p:pic>
        <p:nvPicPr>
          <p:cNvPr id="7" name="图片 6"/>
          <p:cNvPicPr>
            <a:picLocks noChangeAspect="1"/>
          </p:cNvPicPr>
          <p:nvPr userDrawn="1"/>
        </p:nvPicPr>
        <p:blipFill rotWithShape="1">
          <a:blip r:embed="rId3"/>
          <a:srcRect l="9587" r="9587"/>
          <a:stretch>
            <a:fillRect/>
          </a:stretch>
        </p:blipFill>
        <p:spPr>
          <a:xfrm>
            <a:off x="0" y="-1"/>
            <a:ext cx="12192000" cy="6858002"/>
          </a:xfrm>
          <a:prstGeom prst="rect">
            <a:avLst/>
          </a:prstGeom>
        </p:spPr>
      </p:pic>
      <p:sp>
        <p:nvSpPr>
          <p:cNvPr id="6" name="矩形: 圆角 5"/>
          <p:cNvSpPr/>
          <p:nvPr userDrawn="1"/>
        </p:nvSpPr>
        <p:spPr>
          <a:xfrm>
            <a:off x="537029" y="449943"/>
            <a:ext cx="11117942" cy="5958114"/>
          </a:xfrm>
          <a:prstGeom prst="roundRect">
            <a:avLst>
              <a:gd name="adj" fmla="val 6744"/>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cs typeface="微软雅黑" panose="020B0503020204020204" pitchFamily="34" charset="-122"/>
              </a:defRPr>
            </a:lvl1pPr>
            <a:lvl2pPr>
              <a:defRPr sz="2800">
                <a:cs typeface="微软雅黑" panose="020B0503020204020204" pitchFamily="34" charset="-122"/>
              </a:defRPr>
            </a:lvl2pPr>
            <a:lvl3pPr>
              <a:defRPr sz="2400">
                <a:cs typeface="微软雅黑" panose="020B0503020204020204" pitchFamily="34" charset="-122"/>
              </a:defRPr>
            </a:lvl3pPr>
            <a:lvl4pPr>
              <a:defRPr sz="2000">
                <a:cs typeface="微软雅黑" panose="020B0503020204020204" pitchFamily="34" charset="-122"/>
              </a:defRPr>
            </a:lvl4pPr>
            <a:lvl5pPr>
              <a:defRPr sz="2000">
                <a:cs typeface="微软雅黑" panose="020B0503020204020204"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cs typeface="微软雅黑" panose="020B0503020204020204"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cs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cs typeface="微软雅黑" panose="020B0503020204020204" pitchFamily="34" charset="-122"/>
              </a:defRPr>
            </a:lvl1pPr>
          </a:lstStyle>
          <a:p>
            <a:fld id="{878D8EEF-8624-4C10-BBB1-AED8B7C3D30D}"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cs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cs typeface="微软雅黑" panose="020B0503020204020204" pitchFamily="34" charset="-122"/>
              </a:defRPr>
            </a:lvl1pPr>
          </a:lstStyle>
          <a:p>
            <a:fld id="{BEA3D92B-CC40-49BC-BEF5-37E46E9157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3.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4.xml"/></Relationships>
</file>

<file path=ppt/slides/_rels/slide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2" Type="http://schemas.openxmlformats.org/officeDocument/2006/relationships/slideLayout" Target="../slideLayouts/slideLayout2.xml"/><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tags" Target="../tags/tag1.xml"/><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47.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0" Type="http://schemas.openxmlformats.org/officeDocument/2006/relationships/notesSlide" Target="../notesSlides/notesSlide16.xml"/><Relationship Id="rId1" Type="http://schemas.openxmlformats.org/officeDocument/2006/relationships/tags" Target="../tags/tag25.xml"/></Relationships>
</file>

<file path=ppt/slides/_rels/slide48.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0" Type="http://schemas.openxmlformats.org/officeDocument/2006/relationships/notesSlide" Target="../notesSlides/notesSlide17.xml"/><Relationship Id="rId1" Type="http://schemas.openxmlformats.org/officeDocument/2006/relationships/tags" Target="../tags/tag3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2.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48.xml"/><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0" Type="http://schemas.openxmlformats.org/officeDocument/2006/relationships/notesSlide" Target="../notesSlides/notesSlide28.xml"/><Relationship Id="rId1" Type="http://schemas.openxmlformats.org/officeDocument/2006/relationships/tags" Target="../tags/tag4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66.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image" Target="../media/image15.jpeg"/><Relationship Id="rId5" Type="http://schemas.openxmlformats.org/officeDocument/2006/relationships/tags" Target="../tags/tag53.xml"/><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tags" Target="../tags/tag50.xml"/><Relationship Id="rId14" Type="http://schemas.openxmlformats.org/officeDocument/2006/relationships/notesSlide" Target="../notesSlides/notesSlide32.xml"/><Relationship Id="rId13" Type="http://schemas.openxmlformats.org/officeDocument/2006/relationships/slideLayout" Target="../slideLayouts/slideLayout7.xml"/><Relationship Id="rId12" Type="http://schemas.openxmlformats.org/officeDocument/2006/relationships/image" Target="../media/image16.jpeg"/><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tags" Target="../tags/tag49.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image" Target="../media/image17.jpe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015929" y="5143915"/>
            <a:ext cx="3648510" cy="470817"/>
            <a:chOff x="6247569" y="4990221"/>
            <a:chExt cx="3648510" cy="470817"/>
          </a:xfrm>
        </p:grpSpPr>
        <p:grpSp>
          <p:nvGrpSpPr>
            <p:cNvPr id="6" name="组合 5"/>
            <p:cNvGrpSpPr/>
            <p:nvPr/>
          </p:nvGrpSpPr>
          <p:grpSpPr>
            <a:xfrm>
              <a:off x="6247569" y="4990221"/>
              <a:ext cx="3648510" cy="470817"/>
              <a:chOff x="3955840" y="4239908"/>
              <a:chExt cx="3648510" cy="470817"/>
            </a:xfrm>
          </p:grpSpPr>
          <p:grpSp>
            <p:nvGrpSpPr>
              <p:cNvPr id="9" name="组合 8"/>
              <p:cNvGrpSpPr/>
              <p:nvPr/>
            </p:nvGrpSpPr>
            <p:grpSpPr>
              <a:xfrm>
                <a:off x="3955840" y="4239908"/>
                <a:ext cx="2003614" cy="468000"/>
                <a:chOff x="3990785" y="4239908"/>
                <a:chExt cx="2003614" cy="468000"/>
              </a:xfrm>
            </p:grpSpPr>
            <p:sp>
              <p:nvSpPr>
                <p:cNvPr id="13" name="文本框 12"/>
                <p:cNvSpPr txBox="1"/>
                <p:nvPr/>
              </p:nvSpPr>
              <p:spPr>
                <a:xfrm>
                  <a:off x="4463085" y="4318552"/>
                  <a:ext cx="1531314" cy="337185"/>
                </a:xfrm>
                <a:prstGeom prst="rect">
                  <a:avLst/>
                </a:prstGeom>
                <a:noFill/>
              </p:spPr>
              <p:txBody>
                <a:bodyPr wrap="none" rtlCol="0" anchor="t" anchorCtr="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主讲人：</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4" name="椭圆 13"/>
                <p:cNvSpPr/>
                <p:nvPr/>
              </p:nvSpPr>
              <p:spPr>
                <a:xfrm>
                  <a:off x="3990785" y="4239908"/>
                  <a:ext cx="468000" cy="46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10" name="组合 9"/>
              <p:cNvGrpSpPr/>
              <p:nvPr/>
            </p:nvGrpSpPr>
            <p:grpSpPr>
              <a:xfrm>
                <a:off x="6339375" y="4242725"/>
                <a:ext cx="1264975" cy="468000"/>
                <a:chOff x="6455995" y="4239908"/>
                <a:chExt cx="1264975" cy="468000"/>
              </a:xfrm>
            </p:grpSpPr>
            <p:sp>
              <p:nvSpPr>
                <p:cNvPr id="11" name="文本框 10"/>
                <p:cNvSpPr txBox="1"/>
                <p:nvPr/>
              </p:nvSpPr>
              <p:spPr>
                <a:xfrm>
                  <a:off x="6928490" y="4318552"/>
                  <a:ext cx="792480" cy="337185"/>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日期：</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椭圆 11"/>
                <p:cNvSpPr/>
                <p:nvPr/>
              </p:nvSpPr>
              <p:spPr>
                <a:xfrm>
                  <a:off x="6455995" y="4239908"/>
                  <a:ext cx="468000" cy="46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pic>
          <p:nvPicPr>
            <p:cNvPr id="7" name="图片 6"/>
            <p:cNvPicPr>
              <a:picLocks noChangeAspect="1"/>
            </p:cNvPicPr>
            <p:nvPr/>
          </p:nvPicPr>
          <p:blipFill>
            <a:blip r:embed="rId1"/>
            <a:stretch>
              <a:fillRect/>
            </a:stretch>
          </p:blipFill>
          <p:spPr>
            <a:xfrm>
              <a:off x="6342209" y="5088216"/>
              <a:ext cx="266085" cy="266085"/>
            </a:xfrm>
            <a:prstGeom prst="rect">
              <a:avLst/>
            </a:prstGeom>
          </p:spPr>
        </p:pic>
        <p:pic>
          <p:nvPicPr>
            <p:cNvPr id="8" name="图片 7"/>
            <p:cNvPicPr>
              <a:picLocks noChangeAspect="1"/>
            </p:cNvPicPr>
            <p:nvPr/>
          </p:nvPicPr>
          <p:blipFill>
            <a:blip r:embed="rId2"/>
            <a:stretch>
              <a:fillRect/>
            </a:stretch>
          </p:blipFill>
          <p:spPr>
            <a:xfrm>
              <a:off x="8727430" y="5095889"/>
              <a:ext cx="266085" cy="266085"/>
            </a:xfrm>
            <a:prstGeom prst="rect">
              <a:avLst/>
            </a:prstGeom>
          </p:spPr>
        </p:pic>
      </p:grpSp>
      <p:grpSp>
        <p:nvGrpSpPr>
          <p:cNvPr id="15" name="组合 14"/>
          <p:cNvGrpSpPr/>
          <p:nvPr/>
        </p:nvGrpSpPr>
        <p:grpSpPr>
          <a:xfrm>
            <a:off x="2612510" y="2710213"/>
            <a:ext cx="6597623" cy="1445260"/>
            <a:chOff x="582880" y="2314044"/>
            <a:chExt cx="6597623" cy="1445260"/>
          </a:xfrm>
        </p:grpSpPr>
        <p:sp>
          <p:nvSpPr>
            <p:cNvPr id="16" name="Freeform 11"/>
            <p:cNvSpPr/>
            <p:nvPr/>
          </p:nvSpPr>
          <p:spPr bwMode="auto">
            <a:xfrm>
              <a:off x="6820503" y="3282743"/>
              <a:ext cx="360000" cy="360000"/>
            </a:xfrm>
            <a:prstGeom prst="ellipse">
              <a:avLst/>
            </a:prstGeom>
            <a:noFill/>
            <a:ln w="22225" cap="flat">
              <a:gradFill>
                <a:gsLst>
                  <a:gs pos="0">
                    <a:schemeClr val="accent1">
                      <a:lumMod val="5000"/>
                      <a:lumOff val="95000"/>
                    </a:schemeClr>
                  </a:gs>
                  <a:gs pos="100000">
                    <a:schemeClr val="accent1"/>
                  </a:gs>
                </a:gsLst>
                <a:lin ang="0" scaled="0"/>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7" name="文本框 16"/>
            <p:cNvSpPr txBox="1"/>
            <p:nvPr/>
          </p:nvSpPr>
          <p:spPr>
            <a:xfrm>
              <a:off x="2099260" y="2314044"/>
              <a:ext cx="5077460" cy="1445260"/>
            </a:xfrm>
            <a:prstGeom prst="rect">
              <a:avLst/>
            </a:prstGeom>
            <a:noFill/>
          </p:spPr>
          <p:txBody>
            <a:bodyPr wrap="square" rtlCol="0">
              <a:spAutoFit/>
            </a:bodyPr>
            <a:lstStyle/>
            <a:p>
              <a:pPr>
                <a:lnSpc>
                  <a:spcPct val="100000"/>
                </a:lnSpc>
              </a:pPr>
              <a:r>
                <a:rPr lang="zh-CN" altLang="en-US" sz="88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教师口语</a:t>
              </a:r>
              <a:endParaRPr lang="zh-CN" altLang="en-US" sz="88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2" name="矩形: 圆角 21"/>
            <p:cNvSpPr/>
            <p:nvPr/>
          </p:nvSpPr>
          <p:spPr>
            <a:xfrm>
              <a:off x="582880" y="2612766"/>
              <a:ext cx="1344602" cy="959356"/>
            </a:xfrm>
            <a:prstGeom prst="roundRect">
              <a:avLst>
                <a:gd name="adj" fmla="val 21406"/>
              </a:avLst>
            </a:prstGeom>
            <a:solidFill>
              <a:srgbClr val="7030A0"/>
            </a:solidFill>
            <a:ln>
              <a:noFill/>
            </a:ln>
            <a:effectLst>
              <a:outerShdw blurRad="2540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幼儿</a:t>
              </a:r>
              <a:endPar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sp>
        <p:nvSpPr>
          <p:cNvPr id="24" name="任意多边形: 形状 23"/>
          <p:cNvSpPr/>
          <p:nvPr/>
        </p:nvSpPr>
        <p:spPr>
          <a:xfrm rot="5400000">
            <a:off x="8466349" y="5388851"/>
            <a:ext cx="355034" cy="468000"/>
          </a:xfrm>
          <a:custGeom>
            <a:avLst/>
            <a:gdLst>
              <a:gd name="connsiteX0" fmla="*/ 588577 w 616605"/>
              <a:gd name="connsiteY0" fmla="*/ 756743 h 812799"/>
              <a:gd name="connsiteX1" fmla="*/ 616605 w 616605"/>
              <a:gd name="connsiteY1" fmla="*/ 784771 h 812799"/>
              <a:gd name="connsiteX2" fmla="*/ 588577 w 616605"/>
              <a:gd name="connsiteY2" fmla="*/ 812799 h 812799"/>
              <a:gd name="connsiteX3" fmla="*/ 560549 w 616605"/>
              <a:gd name="connsiteY3" fmla="*/ 784771 h 812799"/>
              <a:gd name="connsiteX4" fmla="*/ 588577 w 616605"/>
              <a:gd name="connsiteY4" fmla="*/ 756743 h 812799"/>
              <a:gd name="connsiteX5" fmla="*/ 401727 w 616605"/>
              <a:gd name="connsiteY5" fmla="*/ 756743 h 812799"/>
              <a:gd name="connsiteX6" fmla="*/ 429755 w 616605"/>
              <a:gd name="connsiteY6" fmla="*/ 784771 h 812799"/>
              <a:gd name="connsiteX7" fmla="*/ 401727 w 616605"/>
              <a:gd name="connsiteY7" fmla="*/ 812799 h 812799"/>
              <a:gd name="connsiteX8" fmla="*/ 373699 w 616605"/>
              <a:gd name="connsiteY8" fmla="*/ 784771 h 812799"/>
              <a:gd name="connsiteX9" fmla="*/ 401727 w 616605"/>
              <a:gd name="connsiteY9" fmla="*/ 756743 h 812799"/>
              <a:gd name="connsiteX10" fmla="*/ 214878 w 616605"/>
              <a:gd name="connsiteY10" fmla="*/ 756743 h 812799"/>
              <a:gd name="connsiteX11" fmla="*/ 242906 w 616605"/>
              <a:gd name="connsiteY11" fmla="*/ 784771 h 812799"/>
              <a:gd name="connsiteX12" fmla="*/ 214878 w 616605"/>
              <a:gd name="connsiteY12" fmla="*/ 812799 h 812799"/>
              <a:gd name="connsiteX13" fmla="*/ 186850 w 616605"/>
              <a:gd name="connsiteY13" fmla="*/ 784771 h 812799"/>
              <a:gd name="connsiteX14" fmla="*/ 214878 w 616605"/>
              <a:gd name="connsiteY14" fmla="*/ 756743 h 812799"/>
              <a:gd name="connsiteX15" fmla="*/ 28028 w 616605"/>
              <a:gd name="connsiteY15" fmla="*/ 756743 h 812799"/>
              <a:gd name="connsiteX16" fmla="*/ 56056 w 616605"/>
              <a:gd name="connsiteY16" fmla="*/ 784771 h 812799"/>
              <a:gd name="connsiteX17" fmla="*/ 28028 w 616605"/>
              <a:gd name="connsiteY17" fmla="*/ 812799 h 812799"/>
              <a:gd name="connsiteX18" fmla="*/ 0 w 616605"/>
              <a:gd name="connsiteY18" fmla="*/ 784771 h 812799"/>
              <a:gd name="connsiteX19" fmla="*/ 28028 w 616605"/>
              <a:gd name="connsiteY19" fmla="*/ 756743 h 812799"/>
              <a:gd name="connsiteX20" fmla="*/ 588577 w 616605"/>
              <a:gd name="connsiteY20" fmla="*/ 567558 h 812799"/>
              <a:gd name="connsiteX21" fmla="*/ 616605 w 616605"/>
              <a:gd name="connsiteY21" fmla="*/ 595585 h 812799"/>
              <a:gd name="connsiteX22" fmla="*/ 588577 w 616605"/>
              <a:gd name="connsiteY22" fmla="*/ 623613 h 812799"/>
              <a:gd name="connsiteX23" fmla="*/ 560549 w 616605"/>
              <a:gd name="connsiteY23" fmla="*/ 595585 h 812799"/>
              <a:gd name="connsiteX24" fmla="*/ 588577 w 616605"/>
              <a:gd name="connsiteY24" fmla="*/ 567558 h 812799"/>
              <a:gd name="connsiteX25" fmla="*/ 401727 w 616605"/>
              <a:gd name="connsiteY25" fmla="*/ 567558 h 812799"/>
              <a:gd name="connsiteX26" fmla="*/ 429755 w 616605"/>
              <a:gd name="connsiteY26" fmla="*/ 595585 h 812799"/>
              <a:gd name="connsiteX27" fmla="*/ 401727 w 616605"/>
              <a:gd name="connsiteY27" fmla="*/ 623613 h 812799"/>
              <a:gd name="connsiteX28" fmla="*/ 373699 w 616605"/>
              <a:gd name="connsiteY28" fmla="*/ 595585 h 812799"/>
              <a:gd name="connsiteX29" fmla="*/ 401727 w 616605"/>
              <a:gd name="connsiteY29" fmla="*/ 567558 h 812799"/>
              <a:gd name="connsiteX30" fmla="*/ 214878 w 616605"/>
              <a:gd name="connsiteY30" fmla="*/ 567558 h 812799"/>
              <a:gd name="connsiteX31" fmla="*/ 242906 w 616605"/>
              <a:gd name="connsiteY31" fmla="*/ 595585 h 812799"/>
              <a:gd name="connsiteX32" fmla="*/ 214878 w 616605"/>
              <a:gd name="connsiteY32" fmla="*/ 623613 h 812799"/>
              <a:gd name="connsiteX33" fmla="*/ 186850 w 616605"/>
              <a:gd name="connsiteY33" fmla="*/ 595585 h 812799"/>
              <a:gd name="connsiteX34" fmla="*/ 214878 w 616605"/>
              <a:gd name="connsiteY34" fmla="*/ 567558 h 812799"/>
              <a:gd name="connsiteX35" fmla="*/ 28028 w 616605"/>
              <a:gd name="connsiteY35" fmla="*/ 567558 h 812799"/>
              <a:gd name="connsiteX36" fmla="*/ 56056 w 616605"/>
              <a:gd name="connsiteY36" fmla="*/ 595585 h 812799"/>
              <a:gd name="connsiteX37" fmla="*/ 28028 w 616605"/>
              <a:gd name="connsiteY37" fmla="*/ 623613 h 812799"/>
              <a:gd name="connsiteX38" fmla="*/ 0 w 616605"/>
              <a:gd name="connsiteY38" fmla="*/ 595585 h 812799"/>
              <a:gd name="connsiteX39" fmla="*/ 28028 w 616605"/>
              <a:gd name="connsiteY39" fmla="*/ 567558 h 812799"/>
              <a:gd name="connsiteX40" fmla="*/ 588577 w 616605"/>
              <a:gd name="connsiteY40" fmla="*/ 378372 h 812799"/>
              <a:gd name="connsiteX41" fmla="*/ 616605 w 616605"/>
              <a:gd name="connsiteY41" fmla="*/ 406400 h 812799"/>
              <a:gd name="connsiteX42" fmla="*/ 588577 w 616605"/>
              <a:gd name="connsiteY42" fmla="*/ 434427 h 812799"/>
              <a:gd name="connsiteX43" fmla="*/ 560549 w 616605"/>
              <a:gd name="connsiteY43" fmla="*/ 406400 h 812799"/>
              <a:gd name="connsiteX44" fmla="*/ 588577 w 616605"/>
              <a:gd name="connsiteY44" fmla="*/ 378372 h 812799"/>
              <a:gd name="connsiteX45" fmla="*/ 401727 w 616605"/>
              <a:gd name="connsiteY45" fmla="*/ 378372 h 812799"/>
              <a:gd name="connsiteX46" fmla="*/ 429755 w 616605"/>
              <a:gd name="connsiteY46" fmla="*/ 406400 h 812799"/>
              <a:gd name="connsiteX47" fmla="*/ 401727 w 616605"/>
              <a:gd name="connsiteY47" fmla="*/ 434427 h 812799"/>
              <a:gd name="connsiteX48" fmla="*/ 373699 w 616605"/>
              <a:gd name="connsiteY48" fmla="*/ 406400 h 812799"/>
              <a:gd name="connsiteX49" fmla="*/ 401727 w 616605"/>
              <a:gd name="connsiteY49" fmla="*/ 378372 h 812799"/>
              <a:gd name="connsiteX50" fmla="*/ 214878 w 616605"/>
              <a:gd name="connsiteY50" fmla="*/ 378372 h 812799"/>
              <a:gd name="connsiteX51" fmla="*/ 242906 w 616605"/>
              <a:gd name="connsiteY51" fmla="*/ 406400 h 812799"/>
              <a:gd name="connsiteX52" fmla="*/ 214878 w 616605"/>
              <a:gd name="connsiteY52" fmla="*/ 434427 h 812799"/>
              <a:gd name="connsiteX53" fmla="*/ 186850 w 616605"/>
              <a:gd name="connsiteY53" fmla="*/ 406400 h 812799"/>
              <a:gd name="connsiteX54" fmla="*/ 214878 w 616605"/>
              <a:gd name="connsiteY54" fmla="*/ 378372 h 812799"/>
              <a:gd name="connsiteX55" fmla="*/ 28028 w 616605"/>
              <a:gd name="connsiteY55" fmla="*/ 378372 h 812799"/>
              <a:gd name="connsiteX56" fmla="*/ 56056 w 616605"/>
              <a:gd name="connsiteY56" fmla="*/ 406400 h 812799"/>
              <a:gd name="connsiteX57" fmla="*/ 28028 w 616605"/>
              <a:gd name="connsiteY57" fmla="*/ 434427 h 812799"/>
              <a:gd name="connsiteX58" fmla="*/ 0 w 616605"/>
              <a:gd name="connsiteY58" fmla="*/ 406400 h 812799"/>
              <a:gd name="connsiteX59" fmla="*/ 28028 w 616605"/>
              <a:gd name="connsiteY59" fmla="*/ 378372 h 812799"/>
              <a:gd name="connsiteX60" fmla="*/ 588577 w 616605"/>
              <a:gd name="connsiteY60" fmla="*/ 189186 h 812799"/>
              <a:gd name="connsiteX61" fmla="*/ 616605 w 616605"/>
              <a:gd name="connsiteY61" fmla="*/ 217214 h 812799"/>
              <a:gd name="connsiteX62" fmla="*/ 588577 w 616605"/>
              <a:gd name="connsiteY62" fmla="*/ 245242 h 812799"/>
              <a:gd name="connsiteX63" fmla="*/ 560549 w 616605"/>
              <a:gd name="connsiteY63" fmla="*/ 217214 h 812799"/>
              <a:gd name="connsiteX64" fmla="*/ 588577 w 616605"/>
              <a:gd name="connsiteY64" fmla="*/ 189186 h 812799"/>
              <a:gd name="connsiteX65" fmla="*/ 401727 w 616605"/>
              <a:gd name="connsiteY65" fmla="*/ 189186 h 812799"/>
              <a:gd name="connsiteX66" fmla="*/ 429755 w 616605"/>
              <a:gd name="connsiteY66" fmla="*/ 217214 h 812799"/>
              <a:gd name="connsiteX67" fmla="*/ 401727 w 616605"/>
              <a:gd name="connsiteY67" fmla="*/ 245242 h 812799"/>
              <a:gd name="connsiteX68" fmla="*/ 373699 w 616605"/>
              <a:gd name="connsiteY68" fmla="*/ 217214 h 812799"/>
              <a:gd name="connsiteX69" fmla="*/ 401727 w 616605"/>
              <a:gd name="connsiteY69" fmla="*/ 189186 h 812799"/>
              <a:gd name="connsiteX70" fmla="*/ 214878 w 616605"/>
              <a:gd name="connsiteY70" fmla="*/ 189186 h 812799"/>
              <a:gd name="connsiteX71" fmla="*/ 242906 w 616605"/>
              <a:gd name="connsiteY71" fmla="*/ 217214 h 812799"/>
              <a:gd name="connsiteX72" fmla="*/ 214878 w 616605"/>
              <a:gd name="connsiteY72" fmla="*/ 245242 h 812799"/>
              <a:gd name="connsiteX73" fmla="*/ 186850 w 616605"/>
              <a:gd name="connsiteY73" fmla="*/ 217214 h 812799"/>
              <a:gd name="connsiteX74" fmla="*/ 214878 w 616605"/>
              <a:gd name="connsiteY74" fmla="*/ 189186 h 812799"/>
              <a:gd name="connsiteX75" fmla="*/ 28028 w 616605"/>
              <a:gd name="connsiteY75" fmla="*/ 189186 h 812799"/>
              <a:gd name="connsiteX76" fmla="*/ 56056 w 616605"/>
              <a:gd name="connsiteY76" fmla="*/ 217214 h 812799"/>
              <a:gd name="connsiteX77" fmla="*/ 28028 w 616605"/>
              <a:gd name="connsiteY77" fmla="*/ 245242 h 812799"/>
              <a:gd name="connsiteX78" fmla="*/ 0 w 616605"/>
              <a:gd name="connsiteY78" fmla="*/ 217214 h 812799"/>
              <a:gd name="connsiteX79" fmla="*/ 28028 w 616605"/>
              <a:gd name="connsiteY79" fmla="*/ 189186 h 812799"/>
              <a:gd name="connsiteX80" fmla="*/ 588577 w 616605"/>
              <a:gd name="connsiteY80" fmla="*/ 0 h 812799"/>
              <a:gd name="connsiteX81" fmla="*/ 616605 w 616605"/>
              <a:gd name="connsiteY81" fmla="*/ 28028 h 812799"/>
              <a:gd name="connsiteX82" fmla="*/ 588577 w 616605"/>
              <a:gd name="connsiteY82" fmla="*/ 56056 h 812799"/>
              <a:gd name="connsiteX83" fmla="*/ 560549 w 616605"/>
              <a:gd name="connsiteY83" fmla="*/ 28028 h 812799"/>
              <a:gd name="connsiteX84" fmla="*/ 588577 w 616605"/>
              <a:gd name="connsiteY84" fmla="*/ 0 h 812799"/>
              <a:gd name="connsiteX85" fmla="*/ 401727 w 616605"/>
              <a:gd name="connsiteY85" fmla="*/ 0 h 812799"/>
              <a:gd name="connsiteX86" fmla="*/ 429755 w 616605"/>
              <a:gd name="connsiteY86" fmla="*/ 28028 h 812799"/>
              <a:gd name="connsiteX87" fmla="*/ 401727 w 616605"/>
              <a:gd name="connsiteY87" fmla="*/ 56056 h 812799"/>
              <a:gd name="connsiteX88" fmla="*/ 373699 w 616605"/>
              <a:gd name="connsiteY88" fmla="*/ 28028 h 812799"/>
              <a:gd name="connsiteX89" fmla="*/ 401727 w 616605"/>
              <a:gd name="connsiteY89" fmla="*/ 0 h 812799"/>
              <a:gd name="connsiteX90" fmla="*/ 214878 w 616605"/>
              <a:gd name="connsiteY90" fmla="*/ 0 h 812799"/>
              <a:gd name="connsiteX91" fmla="*/ 242906 w 616605"/>
              <a:gd name="connsiteY91" fmla="*/ 28028 h 812799"/>
              <a:gd name="connsiteX92" fmla="*/ 214878 w 616605"/>
              <a:gd name="connsiteY92" fmla="*/ 56056 h 812799"/>
              <a:gd name="connsiteX93" fmla="*/ 186850 w 616605"/>
              <a:gd name="connsiteY93" fmla="*/ 28028 h 812799"/>
              <a:gd name="connsiteX94" fmla="*/ 214878 w 616605"/>
              <a:gd name="connsiteY94" fmla="*/ 0 h 812799"/>
              <a:gd name="connsiteX95" fmla="*/ 28028 w 616605"/>
              <a:gd name="connsiteY95" fmla="*/ 0 h 812799"/>
              <a:gd name="connsiteX96" fmla="*/ 56056 w 616605"/>
              <a:gd name="connsiteY96" fmla="*/ 28028 h 812799"/>
              <a:gd name="connsiteX97" fmla="*/ 28028 w 616605"/>
              <a:gd name="connsiteY97" fmla="*/ 56056 h 812799"/>
              <a:gd name="connsiteX98" fmla="*/ 0 w 616605"/>
              <a:gd name="connsiteY98" fmla="*/ 28028 h 812799"/>
              <a:gd name="connsiteX99" fmla="*/ 28028 w 616605"/>
              <a:gd name="connsiteY99" fmla="*/ 0 h 812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16605" h="812799">
                <a:moveTo>
                  <a:pt x="588577" y="756743"/>
                </a:moveTo>
                <a:cubicBezTo>
                  <a:pt x="604056" y="756743"/>
                  <a:pt x="616605" y="769292"/>
                  <a:pt x="616605" y="784771"/>
                </a:cubicBezTo>
                <a:cubicBezTo>
                  <a:pt x="616605" y="800250"/>
                  <a:pt x="604056" y="812799"/>
                  <a:pt x="588577" y="812799"/>
                </a:cubicBezTo>
                <a:cubicBezTo>
                  <a:pt x="573098" y="812799"/>
                  <a:pt x="560549" y="800250"/>
                  <a:pt x="560549" y="784771"/>
                </a:cubicBezTo>
                <a:cubicBezTo>
                  <a:pt x="560549" y="769292"/>
                  <a:pt x="573098" y="756743"/>
                  <a:pt x="588577" y="756743"/>
                </a:cubicBezTo>
                <a:close/>
                <a:moveTo>
                  <a:pt x="401727" y="756743"/>
                </a:moveTo>
                <a:cubicBezTo>
                  <a:pt x="417206" y="756743"/>
                  <a:pt x="429755" y="769292"/>
                  <a:pt x="429755" y="784771"/>
                </a:cubicBezTo>
                <a:cubicBezTo>
                  <a:pt x="429755" y="800250"/>
                  <a:pt x="417206" y="812799"/>
                  <a:pt x="401727" y="812799"/>
                </a:cubicBezTo>
                <a:cubicBezTo>
                  <a:pt x="386248" y="812799"/>
                  <a:pt x="373699" y="800250"/>
                  <a:pt x="373699" y="784771"/>
                </a:cubicBezTo>
                <a:cubicBezTo>
                  <a:pt x="373699" y="769292"/>
                  <a:pt x="386248" y="756743"/>
                  <a:pt x="401727" y="756743"/>
                </a:cubicBezTo>
                <a:close/>
                <a:moveTo>
                  <a:pt x="214878" y="756743"/>
                </a:moveTo>
                <a:cubicBezTo>
                  <a:pt x="230357" y="756743"/>
                  <a:pt x="242906" y="769292"/>
                  <a:pt x="242906" y="784771"/>
                </a:cubicBezTo>
                <a:cubicBezTo>
                  <a:pt x="242906" y="800250"/>
                  <a:pt x="230357" y="812799"/>
                  <a:pt x="214878" y="812799"/>
                </a:cubicBezTo>
                <a:cubicBezTo>
                  <a:pt x="199399" y="812799"/>
                  <a:pt x="186850" y="800250"/>
                  <a:pt x="186850" y="784771"/>
                </a:cubicBezTo>
                <a:cubicBezTo>
                  <a:pt x="186850" y="769292"/>
                  <a:pt x="199399" y="756743"/>
                  <a:pt x="214878" y="756743"/>
                </a:cubicBezTo>
                <a:close/>
                <a:moveTo>
                  <a:pt x="28028" y="756743"/>
                </a:moveTo>
                <a:cubicBezTo>
                  <a:pt x="43507" y="756743"/>
                  <a:pt x="56056" y="769292"/>
                  <a:pt x="56056" y="784771"/>
                </a:cubicBezTo>
                <a:cubicBezTo>
                  <a:pt x="56056" y="800250"/>
                  <a:pt x="43507" y="812799"/>
                  <a:pt x="28028" y="812799"/>
                </a:cubicBezTo>
                <a:cubicBezTo>
                  <a:pt x="12549" y="812799"/>
                  <a:pt x="0" y="800250"/>
                  <a:pt x="0" y="784771"/>
                </a:cubicBezTo>
                <a:cubicBezTo>
                  <a:pt x="0" y="769292"/>
                  <a:pt x="12549" y="756743"/>
                  <a:pt x="28028" y="756743"/>
                </a:cubicBezTo>
                <a:close/>
                <a:moveTo>
                  <a:pt x="588577" y="567558"/>
                </a:moveTo>
                <a:cubicBezTo>
                  <a:pt x="604056" y="567558"/>
                  <a:pt x="616605" y="580106"/>
                  <a:pt x="616605" y="595585"/>
                </a:cubicBezTo>
                <a:cubicBezTo>
                  <a:pt x="616605" y="611065"/>
                  <a:pt x="604056" y="623613"/>
                  <a:pt x="588577" y="623613"/>
                </a:cubicBezTo>
                <a:cubicBezTo>
                  <a:pt x="573098" y="623613"/>
                  <a:pt x="560549" y="611065"/>
                  <a:pt x="560549" y="595585"/>
                </a:cubicBezTo>
                <a:cubicBezTo>
                  <a:pt x="560549" y="580106"/>
                  <a:pt x="573098" y="567558"/>
                  <a:pt x="588577" y="567558"/>
                </a:cubicBezTo>
                <a:close/>
                <a:moveTo>
                  <a:pt x="401727" y="567558"/>
                </a:moveTo>
                <a:cubicBezTo>
                  <a:pt x="417206" y="567558"/>
                  <a:pt x="429755" y="580106"/>
                  <a:pt x="429755" y="595585"/>
                </a:cubicBezTo>
                <a:cubicBezTo>
                  <a:pt x="429755" y="611065"/>
                  <a:pt x="417206" y="623613"/>
                  <a:pt x="401727" y="623613"/>
                </a:cubicBezTo>
                <a:cubicBezTo>
                  <a:pt x="386248" y="623613"/>
                  <a:pt x="373699" y="611065"/>
                  <a:pt x="373699" y="595585"/>
                </a:cubicBezTo>
                <a:cubicBezTo>
                  <a:pt x="373699" y="580106"/>
                  <a:pt x="386248" y="567558"/>
                  <a:pt x="401727" y="567558"/>
                </a:cubicBezTo>
                <a:close/>
                <a:moveTo>
                  <a:pt x="214878" y="567558"/>
                </a:moveTo>
                <a:cubicBezTo>
                  <a:pt x="230357" y="567558"/>
                  <a:pt x="242906" y="580106"/>
                  <a:pt x="242906" y="595585"/>
                </a:cubicBezTo>
                <a:cubicBezTo>
                  <a:pt x="242906" y="611065"/>
                  <a:pt x="230357" y="623613"/>
                  <a:pt x="214878" y="623613"/>
                </a:cubicBezTo>
                <a:cubicBezTo>
                  <a:pt x="199399" y="623613"/>
                  <a:pt x="186850" y="611065"/>
                  <a:pt x="186850" y="595585"/>
                </a:cubicBezTo>
                <a:cubicBezTo>
                  <a:pt x="186850" y="580106"/>
                  <a:pt x="199399" y="567558"/>
                  <a:pt x="214878" y="567558"/>
                </a:cubicBezTo>
                <a:close/>
                <a:moveTo>
                  <a:pt x="28028" y="567558"/>
                </a:moveTo>
                <a:cubicBezTo>
                  <a:pt x="43507" y="567558"/>
                  <a:pt x="56056" y="580106"/>
                  <a:pt x="56056" y="595585"/>
                </a:cubicBezTo>
                <a:cubicBezTo>
                  <a:pt x="56056" y="611065"/>
                  <a:pt x="43507" y="623613"/>
                  <a:pt x="28028" y="623613"/>
                </a:cubicBezTo>
                <a:cubicBezTo>
                  <a:pt x="12549" y="623613"/>
                  <a:pt x="0" y="611065"/>
                  <a:pt x="0" y="595585"/>
                </a:cubicBezTo>
                <a:cubicBezTo>
                  <a:pt x="0" y="580106"/>
                  <a:pt x="12549" y="567558"/>
                  <a:pt x="28028" y="567558"/>
                </a:cubicBezTo>
                <a:close/>
                <a:moveTo>
                  <a:pt x="588577" y="378372"/>
                </a:moveTo>
                <a:cubicBezTo>
                  <a:pt x="604056" y="378372"/>
                  <a:pt x="616605" y="390920"/>
                  <a:pt x="616605" y="406400"/>
                </a:cubicBezTo>
                <a:cubicBezTo>
                  <a:pt x="616605" y="421879"/>
                  <a:pt x="604056" y="434427"/>
                  <a:pt x="588577" y="434427"/>
                </a:cubicBezTo>
                <a:cubicBezTo>
                  <a:pt x="573098" y="434427"/>
                  <a:pt x="560549" y="421879"/>
                  <a:pt x="560549" y="406400"/>
                </a:cubicBezTo>
                <a:cubicBezTo>
                  <a:pt x="560549" y="390920"/>
                  <a:pt x="573098" y="378372"/>
                  <a:pt x="588577" y="378372"/>
                </a:cubicBezTo>
                <a:close/>
                <a:moveTo>
                  <a:pt x="401727" y="378372"/>
                </a:moveTo>
                <a:cubicBezTo>
                  <a:pt x="417206" y="378372"/>
                  <a:pt x="429755" y="390920"/>
                  <a:pt x="429755" y="406400"/>
                </a:cubicBezTo>
                <a:cubicBezTo>
                  <a:pt x="429755" y="421879"/>
                  <a:pt x="417206" y="434427"/>
                  <a:pt x="401727" y="434427"/>
                </a:cubicBezTo>
                <a:cubicBezTo>
                  <a:pt x="386248" y="434427"/>
                  <a:pt x="373699" y="421879"/>
                  <a:pt x="373699" y="406400"/>
                </a:cubicBezTo>
                <a:cubicBezTo>
                  <a:pt x="373699" y="390920"/>
                  <a:pt x="386248" y="378372"/>
                  <a:pt x="401727" y="378372"/>
                </a:cubicBezTo>
                <a:close/>
                <a:moveTo>
                  <a:pt x="214878" y="378372"/>
                </a:moveTo>
                <a:cubicBezTo>
                  <a:pt x="230357" y="378372"/>
                  <a:pt x="242906" y="390920"/>
                  <a:pt x="242906" y="406400"/>
                </a:cubicBezTo>
                <a:cubicBezTo>
                  <a:pt x="242906" y="421879"/>
                  <a:pt x="230357" y="434427"/>
                  <a:pt x="214878" y="434427"/>
                </a:cubicBezTo>
                <a:cubicBezTo>
                  <a:pt x="199399" y="434427"/>
                  <a:pt x="186850" y="421879"/>
                  <a:pt x="186850" y="406400"/>
                </a:cubicBezTo>
                <a:cubicBezTo>
                  <a:pt x="186850" y="390920"/>
                  <a:pt x="199399" y="378372"/>
                  <a:pt x="214878" y="378372"/>
                </a:cubicBezTo>
                <a:close/>
                <a:moveTo>
                  <a:pt x="28028" y="378372"/>
                </a:moveTo>
                <a:cubicBezTo>
                  <a:pt x="43507" y="378372"/>
                  <a:pt x="56056" y="390920"/>
                  <a:pt x="56056" y="406400"/>
                </a:cubicBezTo>
                <a:cubicBezTo>
                  <a:pt x="56056" y="421879"/>
                  <a:pt x="43507" y="434427"/>
                  <a:pt x="28028" y="434427"/>
                </a:cubicBezTo>
                <a:cubicBezTo>
                  <a:pt x="12549" y="434427"/>
                  <a:pt x="0" y="421879"/>
                  <a:pt x="0" y="406400"/>
                </a:cubicBezTo>
                <a:cubicBezTo>
                  <a:pt x="0" y="390920"/>
                  <a:pt x="12549" y="378372"/>
                  <a:pt x="28028" y="378372"/>
                </a:cubicBezTo>
                <a:close/>
                <a:moveTo>
                  <a:pt x="588577" y="189186"/>
                </a:moveTo>
                <a:cubicBezTo>
                  <a:pt x="604056" y="189186"/>
                  <a:pt x="616605" y="201735"/>
                  <a:pt x="616605" y="217214"/>
                </a:cubicBezTo>
                <a:cubicBezTo>
                  <a:pt x="616605" y="232693"/>
                  <a:pt x="604056" y="245242"/>
                  <a:pt x="588577" y="245242"/>
                </a:cubicBezTo>
                <a:cubicBezTo>
                  <a:pt x="573098" y="245242"/>
                  <a:pt x="560549" y="232693"/>
                  <a:pt x="560549" y="217214"/>
                </a:cubicBezTo>
                <a:cubicBezTo>
                  <a:pt x="560549" y="201735"/>
                  <a:pt x="573098" y="189186"/>
                  <a:pt x="588577" y="189186"/>
                </a:cubicBezTo>
                <a:close/>
                <a:moveTo>
                  <a:pt x="401727" y="189186"/>
                </a:moveTo>
                <a:cubicBezTo>
                  <a:pt x="417206" y="189186"/>
                  <a:pt x="429755" y="201735"/>
                  <a:pt x="429755" y="217214"/>
                </a:cubicBezTo>
                <a:cubicBezTo>
                  <a:pt x="429755" y="232693"/>
                  <a:pt x="417206" y="245242"/>
                  <a:pt x="401727" y="245242"/>
                </a:cubicBezTo>
                <a:cubicBezTo>
                  <a:pt x="386248" y="245242"/>
                  <a:pt x="373699" y="232693"/>
                  <a:pt x="373699" y="217214"/>
                </a:cubicBezTo>
                <a:cubicBezTo>
                  <a:pt x="373699" y="201735"/>
                  <a:pt x="386248" y="189186"/>
                  <a:pt x="401727" y="189186"/>
                </a:cubicBezTo>
                <a:close/>
                <a:moveTo>
                  <a:pt x="214878" y="189186"/>
                </a:moveTo>
                <a:cubicBezTo>
                  <a:pt x="230357" y="189186"/>
                  <a:pt x="242906" y="201735"/>
                  <a:pt x="242906" y="217214"/>
                </a:cubicBezTo>
                <a:cubicBezTo>
                  <a:pt x="242906" y="232693"/>
                  <a:pt x="230357" y="245242"/>
                  <a:pt x="214878" y="245242"/>
                </a:cubicBezTo>
                <a:cubicBezTo>
                  <a:pt x="199399" y="245242"/>
                  <a:pt x="186850" y="232693"/>
                  <a:pt x="186850" y="217214"/>
                </a:cubicBezTo>
                <a:cubicBezTo>
                  <a:pt x="186850" y="201735"/>
                  <a:pt x="199399" y="189186"/>
                  <a:pt x="214878" y="189186"/>
                </a:cubicBezTo>
                <a:close/>
                <a:moveTo>
                  <a:pt x="28028" y="189186"/>
                </a:moveTo>
                <a:cubicBezTo>
                  <a:pt x="43507" y="189186"/>
                  <a:pt x="56056" y="201735"/>
                  <a:pt x="56056" y="217214"/>
                </a:cubicBezTo>
                <a:cubicBezTo>
                  <a:pt x="56056" y="232693"/>
                  <a:pt x="43507" y="245242"/>
                  <a:pt x="28028" y="245242"/>
                </a:cubicBezTo>
                <a:cubicBezTo>
                  <a:pt x="12549" y="245242"/>
                  <a:pt x="0" y="232693"/>
                  <a:pt x="0" y="217214"/>
                </a:cubicBezTo>
                <a:cubicBezTo>
                  <a:pt x="0" y="201735"/>
                  <a:pt x="12549" y="189186"/>
                  <a:pt x="28028" y="189186"/>
                </a:cubicBezTo>
                <a:close/>
                <a:moveTo>
                  <a:pt x="588577" y="0"/>
                </a:moveTo>
                <a:cubicBezTo>
                  <a:pt x="604056" y="0"/>
                  <a:pt x="616605" y="12549"/>
                  <a:pt x="616605" y="28028"/>
                </a:cubicBezTo>
                <a:cubicBezTo>
                  <a:pt x="616605" y="43507"/>
                  <a:pt x="604056" y="56056"/>
                  <a:pt x="588577" y="56056"/>
                </a:cubicBezTo>
                <a:cubicBezTo>
                  <a:pt x="573098" y="56056"/>
                  <a:pt x="560549" y="43507"/>
                  <a:pt x="560549" y="28028"/>
                </a:cubicBezTo>
                <a:cubicBezTo>
                  <a:pt x="560549" y="12549"/>
                  <a:pt x="573098" y="0"/>
                  <a:pt x="588577" y="0"/>
                </a:cubicBezTo>
                <a:close/>
                <a:moveTo>
                  <a:pt x="401727" y="0"/>
                </a:moveTo>
                <a:cubicBezTo>
                  <a:pt x="417206" y="0"/>
                  <a:pt x="429755" y="12549"/>
                  <a:pt x="429755" y="28028"/>
                </a:cubicBezTo>
                <a:cubicBezTo>
                  <a:pt x="429755" y="43507"/>
                  <a:pt x="417206" y="56056"/>
                  <a:pt x="401727" y="56056"/>
                </a:cubicBezTo>
                <a:cubicBezTo>
                  <a:pt x="386248" y="56056"/>
                  <a:pt x="373699" y="43507"/>
                  <a:pt x="373699" y="28028"/>
                </a:cubicBezTo>
                <a:cubicBezTo>
                  <a:pt x="373699" y="12549"/>
                  <a:pt x="386248" y="0"/>
                  <a:pt x="401727" y="0"/>
                </a:cubicBezTo>
                <a:close/>
                <a:moveTo>
                  <a:pt x="214878" y="0"/>
                </a:moveTo>
                <a:cubicBezTo>
                  <a:pt x="230357" y="0"/>
                  <a:pt x="242906" y="12549"/>
                  <a:pt x="242906" y="28028"/>
                </a:cubicBezTo>
                <a:cubicBezTo>
                  <a:pt x="242906" y="43507"/>
                  <a:pt x="230357" y="56056"/>
                  <a:pt x="214878" y="56056"/>
                </a:cubicBezTo>
                <a:cubicBezTo>
                  <a:pt x="199399" y="56056"/>
                  <a:pt x="186850" y="43507"/>
                  <a:pt x="186850" y="28028"/>
                </a:cubicBezTo>
                <a:cubicBezTo>
                  <a:pt x="186850" y="12549"/>
                  <a:pt x="199399" y="0"/>
                  <a:pt x="214878" y="0"/>
                </a:cubicBezTo>
                <a:close/>
                <a:moveTo>
                  <a:pt x="28028" y="0"/>
                </a:moveTo>
                <a:cubicBezTo>
                  <a:pt x="43507" y="0"/>
                  <a:pt x="56056" y="12549"/>
                  <a:pt x="56056" y="28028"/>
                </a:cubicBezTo>
                <a:cubicBezTo>
                  <a:pt x="56056" y="43507"/>
                  <a:pt x="43507" y="56056"/>
                  <a:pt x="28028" y="56056"/>
                </a:cubicBezTo>
                <a:cubicBezTo>
                  <a:pt x="12549" y="56056"/>
                  <a:pt x="0" y="43507"/>
                  <a:pt x="0" y="28028"/>
                </a:cubicBezTo>
                <a:cubicBezTo>
                  <a:pt x="0" y="12549"/>
                  <a:pt x="12549" y="0"/>
                  <a:pt x="28028" y="0"/>
                </a:cubicBezTo>
                <a:close/>
              </a:path>
            </a:pathLst>
          </a:custGeom>
          <a:gradFill>
            <a:gsLst>
              <a:gs pos="0">
                <a:schemeClr val="accent1"/>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2462530" y="1376680"/>
            <a:ext cx="6897370" cy="11303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一、朗读的含义</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042160"/>
            <a:ext cx="9772650" cy="3322955"/>
          </a:xfrm>
          <a:prstGeom prst="rect">
            <a:avLst/>
          </a:prstGeom>
          <a:noFill/>
        </p:spPr>
        <p:txBody>
          <a:bodyPr wrap="square" rtlCol="0">
            <a:spAutoFit/>
          </a:bodyPr>
          <a:lstStyle/>
          <a:p>
            <a:pPr indent="457200" algn="l" fontAlgn="auto">
              <a:lnSpc>
                <a:spcPct val="15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朗读是把文字作品转化为发音规范的有声语言的再创作活动。朗读是现代人生活、学习、工作中一项重要的口语应用活动，是教师的职业基本能力。它不是简单的见字出声的过程，而是一项复杂的再创作的劳动。在把文字变成声音的过程中，朗读者要深入理解文字作品的时代背景和思想内涵，加深感受，调动自己的情感进入情境，运用语气、语调、重音、停连、节奏等有声语言的表达技巧表现作品。再创作活动比文字作品承载了更多的信息和情感，更容易打动听众，激发听众，引起情感的共鸣，达到朗读的目的。</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二、朗读的作用</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054225"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（一）积累知识</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042160"/>
            <a:ext cx="9772650" cy="2306955"/>
          </a:xfrm>
          <a:prstGeom prst="rect">
            <a:avLst/>
          </a:prstGeom>
          <a:noFill/>
        </p:spPr>
        <p:txBody>
          <a:bodyPr wrap="square" rtlCol="0">
            <a:spAutoFit/>
          </a:bodyPr>
          <a:lstStyle/>
          <a:p>
            <a:pPr indent="457200" algn="l"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朗读是学习知识、掌握知识、积累知识的一条重要途径。朗读的过程正是海纳百川、广泛汲取营养的过程。朗读的作品都是古今中外名家高手的杰作，作品中优美的词汇、精湛的句式、生动的描写、形象的表达，在不断丰富着朗读者的知识内存，“腹有诗书气自华”，这些物质材料更是一个优秀教师语言表达的资源库。朗读还可以帮助教师更好地理解中华优秀传统文化，将其与当下教学的实际环境相结合，更好地体现新时代幼儿教师的风采。</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二、朗读的作用</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054225"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（二）规范语言</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042160"/>
            <a:ext cx="9772650" cy="2676525"/>
          </a:xfrm>
          <a:prstGeom prst="rect">
            <a:avLst/>
          </a:prstGeom>
          <a:noFill/>
        </p:spPr>
        <p:txBody>
          <a:bodyPr wrap="square" rtlCol="0">
            <a:spAutoFit/>
          </a:bodyPr>
          <a:lstStyle/>
          <a:p>
            <a:pPr indent="457200" algn="l"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朗读有规范语言的功能。教师运用语言要符合语音、词汇、语法、逻辑等方面的标准化要求。从语音上要求规范，从词汇、语法上要求正确。朗读时，声母、韵母、声调、轻重格式、儿化、音变以及语句的声音样式都要讲究规范。朗读是推广普通话的重要形式，人们进行朗读时，需要进行反复的训练，纠正字音、字调。学习朗读的过程就是学习普通话的过程。听众在欣赏朗读的过程中，也在受到标准规范的语音的影响，其使用普通话的自觉性会增强，其语言的规范化程度也自然会得到提高。因此，朗读是达到语言规范化的重要途径。</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二、朗读的作用</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054225"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（三）提升修养</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042160"/>
            <a:ext cx="9772650" cy="2306955"/>
          </a:xfrm>
          <a:prstGeom prst="rect">
            <a:avLst/>
          </a:prstGeom>
          <a:noFill/>
        </p:spPr>
        <p:txBody>
          <a:bodyPr wrap="square" rtlCol="0">
            <a:spAutoFit/>
          </a:bodyPr>
          <a:lstStyle/>
          <a:p>
            <a:pPr indent="457200" algn="l"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朗读的根本是“成于外而化乎内”，因此要“内外兼修”。“化乎内”是指朗读者要加深感受，认真领会，深入理解文字作品的思想内涵和精神实质，体会作品丰富的情感价值；“成于外”是指朗读者将具体、丰富的情感通过外在的声音形式惟妙惟肖地表现出来。朗读者在进行这样的再创作活动时，一定是全身心进入作品，仔细品味，认真揣摩，倾尽自己的情感，朗读者和听众在这样的用脑、用心、用情的过程中，受到各种文学作品的熏陶和浸染，修养在潜移默化中自然而然得到提升。</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二、朗读的作用</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054225"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（四）审美愉快</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042160"/>
            <a:ext cx="9772650" cy="3174365"/>
          </a:xfrm>
          <a:prstGeom prst="rect">
            <a:avLst/>
          </a:prstGeom>
          <a:noFill/>
        </p:spPr>
        <p:txBody>
          <a:bodyPr wrap="square" rtlCol="0">
            <a:spAutoFit/>
          </a:bodyPr>
          <a:lstStyle/>
          <a:p>
            <a:pPr indent="457200" algn="l"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朗读带给人们的不仅有丰富的知识，还有精神的感化与陶冶。播音界泰斗张颂在《朗读学》中说：“在朗读中，伴随着声音传入耳鼓，那深邃的思想、高尚的情操、美好的憧憬、纯真的心灵，也同时流入听者的心田，激荡着他们的胸怀，陶冶着他们的性情，在高尚的精神享受中，在生动的美感愉悦中，提高着他们的精神境界。”</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朗读是把书面语言变成有声语言的语言艺术，通过有声语言表达出来，朗读时负载的思想感情比蕴涵在文字之中更为感人。由于朗读者的再创作，可以不知不觉让听者进入更自觉的境界，听者可以比自己去看文字作品体会更深入，获得更大的美感享受。</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gn="l">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二、朗读的作用</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2054225" cy="54292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（五）提高表达</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042160"/>
            <a:ext cx="9772650" cy="2676525"/>
          </a:xfrm>
          <a:prstGeom prst="rect">
            <a:avLst/>
          </a:prstGeom>
          <a:noFill/>
        </p:spPr>
        <p:txBody>
          <a:bodyPr wrap="square" rtlCol="0">
            <a:spAutoFit/>
          </a:bodyPr>
          <a:lstStyle/>
          <a:p>
            <a:pPr indent="457200" algn="l"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朗读是提高教师口语表达能力的有效方法。朗读语言来源于文字语言，比生活语言更准确、更生动、更典型、更具美感。朗读是一项技能性、实践性很强的活动，朗读的过程实际上是把握文字语言、驾驭有声语言、需要深厚功力的过程。朗读的过程绝不只是念字出声的无思维活动，而是动员全部精力的再创作活动，对朗读者的分析力、感受力、理解力、记忆力、判断力、想象力、创造力等能力是很好的锻炼。朗读多了可以使朗读者积累丰富的词汇，思维缜密，情感纯美，文字表达和口头表达更加优美、准确和生动。</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三、朗读的基本要求</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7" name="任意多边形: 形状 4511"/>
          <p:cNvSpPr/>
          <p:nvPr>
            <p:custDataLst>
              <p:tags r:id="rId1"/>
            </p:custDataLst>
          </p:nvPr>
        </p:nvSpPr>
        <p:spPr>
          <a:xfrm>
            <a:off x="1306195" y="1691958"/>
            <a:ext cx="4457700" cy="626110"/>
          </a:xfrm>
          <a:custGeom>
            <a:avLst/>
            <a:gdLst>
              <a:gd name="connsiteX0" fmla="*/ 306894 w 3478528"/>
              <a:gd name="connsiteY0" fmla="*/ 689420 h 696754"/>
              <a:gd name="connsiteX1" fmla="*/ 308989 w 3478528"/>
              <a:gd name="connsiteY1" fmla="*/ 691705 h 696754"/>
              <a:gd name="connsiteX2" fmla="*/ 306894 w 3478528"/>
              <a:gd name="connsiteY2" fmla="*/ 696754 h 696754"/>
              <a:gd name="connsiteX3" fmla="*/ 304893 w 3478528"/>
              <a:gd name="connsiteY3" fmla="*/ 694658 h 696754"/>
              <a:gd name="connsiteX4" fmla="*/ 306894 w 3478528"/>
              <a:gd name="connsiteY4" fmla="*/ 689420 h 696754"/>
              <a:gd name="connsiteX5" fmla="*/ 2826446 w 3478528"/>
              <a:gd name="connsiteY5" fmla="*/ 612267 h 696754"/>
              <a:gd name="connsiteX6" fmla="*/ 2830923 w 3478528"/>
              <a:gd name="connsiteY6" fmla="*/ 615791 h 696754"/>
              <a:gd name="connsiteX7" fmla="*/ 2824827 w 3478528"/>
              <a:gd name="connsiteY7" fmla="*/ 617982 h 696754"/>
              <a:gd name="connsiteX8" fmla="*/ 2823589 w 3478528"/>
              <a:gd name="connsiteY8" fmla="*/ 613410 h 696754"/>
              <a:gd name="connsiteX9" fmla="*/ 2826446 w 3478528"/>
              <a:gd name="connsiteY9" fmla="*/ 612267 h 696754"/>
              <a:gd name="connsiteX10" fmla="*/ 2752056 w 3478528"/>
              <a:gd name="connsiteY10" fmla="*/ 609124 h 696754"/>
              <a:gd name="connsiteX11" fmla="*/ 2755009 w 3478528"/>
              <a:gd name="connsiteY11" fmla="*/ 613981 h 696754"/>
              <a:gd name="connsiteX12" fmla="*/ 2751199 w 3478528"/>
              <a:gd name="connsiteY12" fmla="*/ 617601 h 696754"/>
              <a:gd name="connsiteX13" fmla="*/ 2746913 w 3478528"/>
              <a:gd name="connsiteY13" fmla="*/ 612267 h 696754"/>
              <a:gd name="connsiteX14" fmla="*/ 2635185 w 3478528"/>
              <a:gd name="connsiteY14" fmla="*/ 600266 h 696754"/>
              <a:gd name="connsiteX15" fmla="*/ 2644519 w 3478528"/>
              <a:gd name="connsiteY15" fmla="*/ 603123 h 696754"/>
              <a:gd name="connsiteX16" fmla="*/ 2631470 w 3478528"/>
              <a:gd name="connsiteY16" fmla="*/ 607600 h 696754"/>
              <a:gd name="connsiteX17" fmla="*/ 2635185 w 3478528"/>
              <a:gd name="connsiteY17" fmla="*/ 600266 h 696754"/>
              <a:gd name="connsiteX18" fmla="*/ 2528981 w 3478528"/>
              <a:gd name="connsiteY18" fmla="*/ 585692 h 696754"/>
              <a:gd name="connsiteX19" fmla="*/ 2526980 w 3478528"/>
              <a:gd name="connsiteY19" fmla="*/ 587502 h 696754"/>
              <a:gd name="connsiteX20" fmla="*/ 2530124 w 3478528"/>
              <a:gd name="connsiteY20" fmla="*/ 590740 h 696754"/>
              <a:gd name="connsiteX21" fmla="*/ 2534417 w 3478528"/>
              <a:gd name="connsiteY21" fmla="*/ 587754 h 696754"/>
              <a:gd name="connsiteX22" fmla="*/ 2534505 w 3478528"/>
              <a:gd name="connsiteY22" fmla="*/ 587787 h 696754"/>
              <a:gd name="connsiteX23" fmla="*/ 2534505 w 3478528"/>
              <a:gd name="connsiteY23" fmla="*/ 587692 h 696754"/>
              <a:gd name="connsiteX24" fmla="*/ 2534417 w 3478528"/>
              <a:gd name="connsiteY24" fmla="*/ 587754 h 696754"/>
              <a:gd name="connsiteX25" fmla="*/ 2281807 w 3478528"/>
              <a:gd name="connsiteY25" fmla="*/ 585406 h 696754"/>
              <a:gd name="connsiteX26" fmla="*/ 2278664 w 3478528"/>
              <a:gd name="connsiteY26" fmla="*/ 589216 h 696754"/>
              <a:gd name="connsiteX27" fmla="*/ 2284093 w 3478528"/>
              <a:gd name="connsiteY27" fmla="*/ 591216 h 696754"/>
              <a:gd name="connsiteX28" fmla="*/ 2286760 w 3478528"/>
              <a:gd name="connsiteY28" fmla="*/ 587311 h 696754"/>
              <a:gd name="connsiteX29" fmla="*/ 3064476 w 3478528"/>
              <a:gd name="connsiteY29" fmla="*/ 559880 h 696754"/>
              <a:gd name="connsiteX30" fmla="*/ 3072572 w 3478528"/>
              <a:gd name="connsiteY30" fmla="*/ 560451 h 696754"/>
              <a:gd name="connsiteX31" fmla="*/ 3072667 w 3478528"/>
              <a:gd name="connsiteY31" fmla="*/ 562451 h 696754"/>
              <a:gd name="connsiteX32" fmla="*/ 3064476 w 3478528"/>
              <a:gd name="connsiteY32" fmla="*/ 561689 h 696754"/>
              <a:gd name="connsiteX33" fmla="*/ 3064476 w 3478528"/>
              <a:gd name="connsiteY33" fmla="*/ 559880 h 696754"/>
              <a:gd name="connsiteX34" fmla="*/ 151542 w 3478528"/>
              <a:gd name="connsiteY34" fmla="*/ 558546 h 696754"/>
              <a:gd name="connsiteX35" fmla="*/ 152399 w 3478528"/>
              <a:gd name="connsiteY35" fmla="*/ 563594 h 696754"/>
              <a:gd name="connsiteX36" fmla="*/ 140493 w 3478528"/>
              <a:gd name="connsiteY36" fmla="*/ 566928 h 696754"/>
              <a:gd name="connsiteX37" fmla="*/ 139064 w 3478528"/>
              <a:gd name="connsiteY37" fmla="*/ 561308 h 696754"/>
              <a:gd name="connsiteX38" fmla="*/ 2931304 w 3478528"/>
              <a:gd name="connsiteY38" fmla="*/ 557508 h 696754"/>
              <a:gd name="connsiteX39" fmla="*/ 2946081 w 3478528"/>
              <a:gd name="connsiteY39" fmla="*/ 579120 h 696754"/>
              <a:gd name="connsiteX40" fmla="*/ 2914553 w 3478528"/>
              <a:gd name="connsiteY40" fmla="*/ 583406 h 696754"/>
              <a:gd name="connsiteX41" fmla="*/ 2911791 w 3478528"/>
              <a:gd name="connsiteY41" fmla="*/ 576453 h 696754"/>
              <a:gd name="connsiteX42" fmla="*/ 2930841 w 3478528"/>
              <a:gd name="connsiteY42" fmla="*/ 556832 h 696754"/>
              <a:gd name="connsiteX43" fmla="*/ 2930935 w 3478528"/>
              <a:gd name="connsiteY43" fmla="*/ 556926 h 696754"/>
              <a:gd name="connsiteX44" fmla="*/ 2932532 w 3478528"/>
              <a:gd name="connsiteY44" fmla="*/ 556926 h 696754"/>
              <a:gd name="connsiteX45" fmla="*/ 2931412 w 3478528"/>
              <a:gd name="connsiteY45" fmla="*/ 557593 h 696754"/>
              <a:gd name="connsiteX46" fmla="*/ 2931323 w 3478528"/>
              <a:gd name="connsiteY46" fmla="*/ 557489 h 696754"/>
              <a:gd name="connsiteX47" fmla="*/ 2931304 w 3478528"/>
              <a:gd name="connsiteY47" fmla="*/ 557508 h 696754"/>
              <a:gd name="connsiteX48" fmla="*/ 2931161 w 3478528"/>
              <a:gd name="connsiteY48" fmla="*/ 557300 h 696754"/>
              <a:gd name="connsiteX49" fmla="*/ 2930841 w 3478528"/>
              <a:gd name="connsiteY49" fmla="*/ 556926 h 696754"/>
              <a:gd name="connsiteX50" fmla="*/ 2930905 w 3478528"/>
              <a:gd name="connsiteY50" fmla="*/ 556926 h 696754"/>
              <a:gd name="connsiteX51" fmla="*/ 2939889 w 3478528"/>
              <a:gd name="connsiteY51" fmla="*/ 552545 h 696754"/>
              <a:gd name="connsiteX52" fmla="*/ 2941318 w 3478528"/>
              <a:gd name="connsiteY52" fmla="*/ 556926 h 696754"/>
              <a:gd name="connsiteX53" fmla="*/ 2932532 w 3478528"/>
              <a:gd name="connsiteY53" fmla="*/ 556926 h 696754"/>
              <a:gd name="connsiteX54" fmla="*/ 2846830 w 3478528"/>
              <a:gd name="connsiteY54" fmla="*/ 549878 h 696754"/>
              <a:gd name="connsiteX55" fmla="*/ 2801396 w 3478528"/>
              <a:gd name="connsiteY55" fmla="*/ 568928 h 696754"/>
              <a:gd name="connsiteX56" fmla="*/ 2882835 w 3478528"/>
              <a:gd name="connsiteY56" fmla="*/ 549212 h 696754"/>
              <a:gd name="connsiteX57" fmla="*/ 2887216 w 3478528"/>
              <a:gd name="connsiteY57" fmla="*/ 552450 h 696754"/>
              <a:gd name="connsiteX58" fmla="*/ 2880644 w 3478528"/>
              <a:gd name="connsiteY58" fmla="*/ 578072 h 696754"/>
              <a:gd name="connsiteX59" fmla="*/ 2859308 w 3478528"/>
              <a:gd name="connsiteY59" fmla="*/ 569690 h 696754"/>
              <a:gd name="connsiteX60" fmla="*/ 3275169 w 3478528"/>
              <a:gd name="connsiteY60" fmla="*/ 539306 h 696754"/>
              <a:gd name="connsiteX61" fmla="*/ 3286123 w 3478528"/>
              <a:gd name="connsiteY61" fmla="*/ 539306 h 696754"/>
              <a:gd name="connsiteX62" fmla="*/ 3286123 w 3478528"/>
              <a:gd name="connsiteY62" fmla="*/ 542163 h 696754"/>
              <a:gd name="connsiteX63" fmla="*/ 3275169 w 3478528"/>
              <a:gd name="connsiteY63" fmla="*/ 542163 h 696754"/>
              <a:gd name="connsiteX64" fmla="*/ 2698455 w 3478528"/>
              <a:gd name="connsiteY64" fmla="*/ 538388 h 696754"/>
              <a:gd name="connsiteX65" fmla="*/ 2679571 w 3478528"/>
              <a:gd name="connsiteY65" fmla="*/ 547877 h 696754"/>
              <a:gd name="connsiteX66" fmla="*/ 2732911 w 3478528"/>
              <a:gd name="connsiteY66" fmla="*/ 538829 h 696754"/>
              <a:gd name="connsiteX67" fmla="*/ 2698455 w 3478528"/>
              <a:gd name="connsiteY67" fmla="*/ 538388 h 696754"/>
              <a:gd name="connsiteX68" fmla="*/ 2793014 w 3478528"/>
              <a:gd name="connsiteY68" fmla="*/ 462534 h 696754"/>
              <a:gd name="connsiteX69" fmla="*/ 2771106 w 3478528"/>
              <a:gd name="connsiteY69" fmla="*/ 493394 h 696754"/>
              <a:gd name="connsiteX70" fmla="*/ 2849307 w 3478528"/>
              <a:gd name="connsiteY70" fmla="*/ 500252 h 696754"/>
              <a:gd name="connsiteX71" fmla="*/ 2881025 w 3478528"/>
              <a:gd name="connsiteY71" fmla="*/ 475773 h 696754"/>
              <a:gd name="connsiteX72" fmla="*/ 2891026 w 3478528"/>
              <a:gd name="connsiteY72" fmla="*/ 470058 h 696754"/>
              <a:gd name="connsiteX73" fmla="*/ 2891026 w 3478528"/>
              <a:gd name="connsiteY73" fmla="*/ 497204 h 696754"/>
              <a:gd name="connsiteX74" fmla="*/ 2911124 w 3478528"/>
              <a:gd name="connsiteY74" fmla="*/ 493871 h 696754"/>
              <a:gd name="connsiteX75" fmla="*/ 2905694 w 3478528"/>
              <a:gd name="connsiteY75" fmla="*/ 462534 h 696754"/>
              <a:gd name="connsiteX76" fmla="*/ 2853307 w 3478528"/>
              <a:gd name="connsiteY76" fmla="*/ 462534 h 696754"/>
              <a:gd name="connsiteX77" fmla="*/ 2853307 w 3478528"/>
              <a:gd name="connsiteY77" fmla="*/ 476345 h 696754"/>
              <a:gd name="connsiteX78" fmla="*/ 2815207 w 3478528"/>
              <a:gd name="connsiteY78" fmla="*/ 484822 h 696754"/>
              <a:gd name="connsiteX79" fmla="*/ 2807111 w 3478528"/>
              <a:gd name="connsiteY79" fmla="*/ 469582 h 696754"/>
              <a:gd name="connsiteX80" fmla="*/ 2793014 w 3478528"/>
              <a:gd name="connsiteY80" fmla="*/ 462534 h 696754"/>
              <a:gd name="connsiteX81" fmla="*/ 2833781 w 3478528"/>
              <a:gd name="connsiteY81" fmla="*/ 459867 h 696754"/>
              <a:gd name="connsiteX82" fmla="*/ 2828542 w 3478528"/>
              <a:gd name="connsiteY82" fmla="*/ 463772 h 696754"/>
              <a:gd name="connsiteX83" fmla="*/ 2829399 w 3478528"/>
              <a:gd name="connsiteY83" fmla="*/ 468058 h 696754"/>
              <a:gd name="connsiteX84" fmla="*/ 2835210 w 3478528"/>
              <a:gd name="connsiteY84" fmla="*/ 466058 h 696754"/>
              <a:gd name="connsiteX85" fmla="*/ 2759486 w 3478528"/>
              <a:gd name="connsiteY85" fmla="*/ 456723 h 696754"/>
              <a:gd name="connsiteX86" fmla="*/ 2695002 w 3478528"/>
              <a:gd name="connsiteY86" fmla="*/ 491013 h 696754"/>
              <a:gd name="connsiteX87" fmla="*/ 2694525 w 3478528"/>
              <a:gd name="connsiteY87" fmla="*/ 491109 h 696754"/>
              <a:gd name="connsiteX88" fmla="*/ 2731959 w 3478528"/>
              <a:gd name="connsiteY88" fmla="*/ 491109 h 696754"/>
              <a:gd name="connsiteX89" fmla="*/ 2725862 w 3478528"/>
              <a:gd name="connsiteY89" fmla="*/ 510635 h 696754"/>
              <a:gd name="connsiteX90" fmla="*/ 2759486 w 3478528"/>
              <a:gd name="connsiteY90" fmla="*/ 456723 h 696754"/>
              <a:gd name="connsiteX91" fmla="*/ 3407569 w 3478528"/>
              <a:gd name="connsiteY91" fmla="*/ 444741 h 696754"/>
              <a:gd name="connsiteX92" fmla="*/ 3407474 w 3478528"/>
              <a:gd name="connsiteY92" fmla="*/ 447122 h 696754"/>
              <a:gd name="connsiteX93" fmla="*/ 3404712 w 3478528"/>
              <a:gd name="connsiteY93" fmla="*/ 445884 h 696754"/>
              <a:gd name="connsiteX94" fmla="*/ 3364894 w 3478528"/>
              <a:gd name="connsiteY94" fmla="*/ 437579 h 696754"/>
              <a:gd name="connsiteX95" fmla="*/ 3367752 w 3478528"/>
              <a:gd name="connsiteY95" fmla="*/ 444627 h 696754"/>
              <a:gd name="connsiteX96" fmla="*/ 3358703 w 3478528"/>
              <a:gd name="connsiteY96" fmla="*/ 444627 h 696754"/>
              <a:gd name="connsiteX97" fmla="*/ 3356227 w 3478528"/>
              <a:gd name="connsiteY97" fmla="*/ 439293 h 696754"/>
              <a:gd name="connsiteX98" fmla="*/ 3364894 w 3478528"/>
              <a:gd name="connsiteY98" fmla="*/ 437579 h 696754"/>
              <a:gd name="connsiteX99" fmla="*/ 3340606 w 3478528"/>
              <a:gd name="connsiteY99" fmla="*/ 435578 h 696754"/>
              <a:gd name="connsiteX100" fmla="*/ 3342987 w 3478528"/>
              <a:gd name="connsiteY100" fmla="*/ 437007 h 696754"/>
              <a:gd name="connsiteX101" fmla="*/ 3341178 w 3478528"/>
              <a:gd name="connsiteY101" fmla="*/ 441959 h 696754"/>
              <a:gd name="connsiteX102" fmla="*/ 3336320 w 3478528"/>
              <a:gd name="connsiteY102" fmla="*/ 438911 h 696754"/>
              <a:gd name="connsiteX103" fmla="*/ 3340606 w 3478528"/>
              <a:gd name="connsiteY103" fmla="*/ 435578 h 696754"/>
              <a:gd name="connsiteX104" fmla="*/ 3299458 w 3478528"/>
              <a:gd name="connsiteY104" fmla="*/ 410432 h 696754"/>
              <a:gd name="connsiteX105" fmla="*/ 3269740 w 3478528"/>
              <a:gd name="connsiteY105" fmla="*/ 428339 h 696754"/>
              <a:gd name="connsiteX106" fmla="*/ 3299458 w 3478528"/>
              <a:gd name="connsiteY106" fmla="*/ 410432 h 696754"/>
              <a:gd name="connsiteX107" fmla="*/ 3281837 w 3478528"/>
              <a:gd name="connsiteY107" fmla="*/ 384143 h 696754"/>
              <a:gd name="connsiteX108" fmla="*/ 3231354 w 3478528"/>
              <a:gd name="connsiteY108" fmla="*/ 404240 h 696754"/>
              <a:gd name="connsiteX109" fmla="*/ 3244689 w 3478528"/>
              <a:gd name="connsiteY109" fmla="*/ 387286 h 696754"/>
              <a:gd name="connsiteX110" fmla="*/ 3281837 w 3478528"/>
              <a:gd name="connsiteY110" fmla="*/ 384143 h 696754"/>
              <a:gd name="connsiteX111" fmla="*/ 3434808 w 3478528"/>
              <a:gd name="connsiteY111" fmla="*/ 383191 h 696754"/>
              <a:gd name="connsiteX112" fmla="*/ 3437380 w 3478528"/>
              <a:gd name="connsiteY112" fmla="*/ 383857 h 696754"/>
              <a:gd name="connsiteX113" fmla="*/ 3437284 w 3478528"/>
              <a:gd name="connsiteY113" fmla="*/ 386239 h 696754"/>
              <a:gd name="connsiteX114" fmla="*/ 3434808 w 3478528"/>
              <a:gd name="connsiteY114" fmla="*/ 387001 h 696754"/>
              <a:gd name="connsiteX115" fmla="*/ 3367670 w 3478528"/>
              <a:gd name="connsiteY115" fmla="*/ 376618 h 696754"/>
              <a:gd name="connsiteX116" fmla="*/ 3378325 w 3478528"/>
              <a:gd name="connsiteY116" fmla="*/ 388810 h 696754"/>
              <a:gd name="connsiteX117" fmla="*/ 3331843 w 3478528"/>
              <a:gd name="connsiteY117" fmla="*/ 416528 h 696754"/>
              <a:gd name="connsiteX118" fmla="*/ 3355084 w 3478528"/>
              <a:gd name="connsiteY118" fmla="*/ 379285 h 696754"/>
              <a:gd name="connsiteX119" fmla="*/ 3367670 w 3478528"/>
              <a:gd name="connsiteY119" fmla="*/ 376618 h 696754"/>
              <a:gd name="connsiteX120" fmla="*/ 2677952 w 3478528"/>
              <a:gd name="connsiteY120" fmla="*/ 371189 h 696754"/>
              <a:gd name="connsiteX121" fmla="*/ 2677952 w 3478528"/>
              <a:gd name="connsiteY121" fmla="*/ 371379 h 696754"/>
              <a:gd name="connsiteX122" fmla="*/ 2674904 w 3478528"/>
              <a:gd name="connsiteY122" fmla="*/ 375570 h 696754"/>
              <a:gd name="connsiteX123" fmla="*/ 2676809 w 3478528"/>
              <a:gd name="connsiteY123" fmla="*/ 380619 h 696754"/>
              <a:gd name="connsiteX124" fmla="*/ 2680428 w 3478528"/>
              <a:gd name="connsiteY124" fmla="*/ 377475 h 696754"/>
              <a:gd name="connsiteX125" fmla="*/ 2677952 w 3478528"/>
              <a:gd name="connsiteY125" fmla="*/ 371189 h 696754"/>
              <a:gd name="connsiteX126" fmla="*/ 3336891 w 3478528"/>
              <a:gd name="connsiteY126" fmla="*/ 364808 h 696754"/>
              <a:gd name="connsiteX127" fmla="*/ 3341272 w 3478528"/>
              <a:gd name="connsiteY127" fmla="*/ 364808 h 696754"/>
              <a:gd name="connsiteX128" fmla="*/ 3338986 w 3478528"/>
              <a:gd name="connsiteY128" fmla="*/ 366332 h 696754"/>
              <a:gd name="connsiteX129" fmla="*/ 3214971 w 3478528"/>
              <a:gd name="connsiteY129" fmla="*/ 362617 h 696754"/>
              <a:gd name="connsiteX130" fmla="*/ 3220401 w 3478528"/>
              <a:gd name="connsiteY130" fmla="*/ 373475 h 696754"/>
              <a:gd name="connsiteX131" fmla="*/ 3216686 w 3478528"/>
              <a:gd name="connsiteY131" fmla="*/ 381476 h 696754"/>
              <a:gd name="connsiteX132" fmla="*/ 3209637 w 3478528"/>
              <a:gd name="connsiteY132" fmla="*/ 374714 h 696754"/>
              <a:gd name="connsiteX133" fmla="*/ 3214971 w 3478528"/>
              <a:gd name="connsiteY133" fmla="*/ 362617 h 696754"/>
              <a:gd name="connsiteX134" fmla="*/ 3362513 w 3478528"/>
              <a:gd name="connsiteY134" fmla="*/ 362426 h 696754"/>
              <a:gd name="connsiteX135" fmla="*/ 3364895 w 3478528"/>
              <a:gd name="connsiteY135" fmla="*/ 363759 h 696754"/>
              <a:gd name="connsiteX136" fmla="*/ 3364228 w 3478528"/>
              <a:gd name="connsiteY136" fmla="*/ 365664 h 696754"/>
              <a:gd name="connsiteX137" fmla="*/ 3360323 w 3478528"/>
              <a:gd name="connsiteY137" fmla="*/ 363759 h 696754"/>
              <a:gd name="connsiteX138" fmla="*/ 2884835 w 3478528"/>
              <a:gd name="connsiteY138" fmla="*/ 339375 h 696754"/>
              <a:gd name="connsiteX139" fmla="*/ 2932460 w 3478528"/>
              <a:gd name="connsiteY139" fmla="*/ 339375 h 696754"/>
              <a:gd name="connsiteX140" fmla="*/ 2749866 w 3478528"/>
              <a:gd name="connsiteY140" fmla="*/ 337566 h 696754"/>
              <a:gd name="connsiteX141" fmla="*/ 2733673 w 3478528"/>
              <a:gd name="connsiteY141" fmla="*/ 346519 h 696754"/>
              <a:gd name="connsiteX142" fmla="*/ 2739388 w 3478528"/>
              <a:gd name="connsiteY142" fmla="*/ 356044 h 696754"/>
              <a:gd name="connsiteX143" fmla="*/ 2753866 w 3478528"/>
              <a:gd name="connsiteY143" fmla="*/ 345662 h 696754"/>
              <a:gd name="connsiteX144" fmla="*/ 2749866 w 3478528"/>
              <a:gd name="connsiteY144" fmla="*/ 337566 h 696754"/>
              <a:gd name="connsiteX145" fmla="*/ 3365561 w 3478528"/>
              <a:gd name="connsiteY145" fmla="*/ 336232 h 696754"/>
              <a:gd name="connsiteX146" fmla="*/ 3372895 w 3478528"/>
              <a:gd name="connsiteY146" fmla="*/ 344043 h 696754"/>
              <a:gd name="connsiteX147" fmla="*/ 3360894 w 3478528"/>
              <a:gd name="connsiteY147" fmla="*/ 348329 h 696754"/>
              <a:gd name="connsiteX148" fmla="*/ 3356036 w 3478528"/>
              <a:gd name="connsiteY148" fmla="*/ 341852 h 696754"/>
              <a:gd name="connsiteX149" fmla="*/ 3365561 w 3478528"/>
              <a:gd name="connsiteY149" fmla="*/ 336232 h 696754"/>
              <a:gd name="connsiteX150" fmla="*/ 2696430 w 3478528"/>
              <a:gd name="connsiteY150" fmla="*/ 330422 h 696754"/>
              <a:gd name="connsiteX151" fmla="*/ 2688239 w 3478528"/>
              <a:gd name="connsiteY151" fmla="*/ 331565 h 696754"/>
              <a:gd name="connsiteX152" fmla="*/ 2690715 w 3478528"/>
              <a:gd name="connsiteY152" fmla="*/ 348710 h 696754"/>
              <a:gd name="connsiteX153" fmla="*/ 2699478 w 3478528"/>
              <a:gd name="connsiteY153" fmla="*/ 346710 h 696754"/>
              <a:gd name="connsiteX154" fmla="*/ 2696430 w 3478528"/>
              <a:gd name="connsiteY154" fmla="*/ 330422 h 696754"/>
              <a:gd name="connsiteX155" fmla="*/ 2865023 w 3478528"/>
              <a:gd name="connsiteY155" fmla="*/ 326517 h 696754"/>
              <a:gd name="connsiteX156" fmla="*/ 2845782 w 3478528"/>
              <a:gd name="connsiteY156" fmla="*/ 357759 h 696754"/>
              <a:gd name="connsiteX157" fmla="*/ 2815778 w 3478528"/>
              <a:gd name="connsiteY157" fmla="*/ 330517 h 696754"/>
              <a:gd name="connsiteX158" fmla="*/ 2802729 w 3478528"/>
              <a:gd name="connsiteY158" fmla="*/ 338327 h 696754"/>
              <a:gd name="connsiteX159" fmla="*/ 2813397 w 3478528"/>
              <a:gd name="connsiteY159" fmla="*/ 365378 h 696754"/>
              <a:gd name="connsiteX160" fmla="*/ 2797395 w 3478528"/>
              <a:gd name="connsiteY160" fmla="*/ 387953 h 696754"/>
              <a:gd name="connsiteX161" fmla="*/ 2884073 w 3478528"/>
              <a:gd name="connsiteY161" fmla="*/ 363093 h 696754"/>
              <a:gd name="connsiteX162" fmla="*/ 2865023 w 3478528"/>
              <a:gd name="connsiteY162" fmla="*/ 326517 h 696754"/>
              <a:gd name="connsiteX163" fmla="*/ 3149535 w 3478528"/>
              <a:gd name="connsiteY163" fmla="*/ 323945 h 696754"/>
              <a:gd name="connsiteX164" fmla="*/ 3112292 w 3478528"/>
              <a:gd name="connsiteY164" fmla="*/ 343947 h 696754"/>
              <a:gd name="connsiteX165" fmla="*/ 3127341 w 3478528"/>
              <a:gd name="connsiteY165" fmla="*/ 369474 h 696754"/>
              <a:gd name="connsiteX166" fmla="*/ 3127341 w 3478528"/>
              <a:gd name="connsiteY166" fmla="*/ 369569 h 696754"/>
              <a:gd name="connsiteX167" fmla="*/ 3001897 w 3478528"/>
              <a:gd name="connsiteY167" fmla="*/ 322504 h 696754"/>
              <a:gd name="connsiteX168" fmla="*/ 2989324 w 3478528"/>
              <a:gd name="connsiteY168" fmla="*/ 322611 h 696754"/>
              <a:gd name="connsiteX169" fmla="*/ 2952938 w 3478528"/>
              <a:gd name="connsiteY169" fmla="*/ 352615 h 696754"/>
              <a:gd name="connsiteX170" fmla="*/ 2952938 w 3478528"/>
              <a:gd name="connsiteY170" fmla="*/ 352710 h 696754"/>
              <a:gd name="connsiteX171" fmla="*/ 3004374 w 3478528"/>
              <a:gd name="connsiteY171" fmla="*/ 361283 h 696754"/>
              <a:gd name="connsiteX172" fmla="*/ 3010469 w 3478528"/>
              <a:gd name="connsiteY172" fmla="*/ 339280 h 696754"/>
              <a:gd name="connsiteX173" fmla="*/ 3010469 w 3478528"/>
              <a:gd name="connsiteY173" fmla="*/ 332612 h 696754"/>
              <a:gd name="connsiteX174" fmla="*/ 3001897 w 3478528"/>
              <a:gd name="connsiteY174" fmla="*/ 322504 h 696754"/>
              <a:gd name="connsiteX175" fmla="*/ 3393470 w 3478528"/>
              <a:gd name="connsiteY175" fmla="*/ 302895 h 696754"/>
              <a:gd name="connsiteX176" fmla="*/ 3394899 w 3478528"/>
              <a:gd name="connsiteY176" fmla="*/ 308514 h 696754"/>
              <a:gd name="connsiteX177" fmla="*/ 3374705 w 3478528"/>
              <a:gd name="connsiteY177" fmla="*/ 315182 h 696754"/>
              <a:gd name="connsiteX178" fmla="*/ 3371848 w 3478528"/>
              <a:gd name="connsiteY178" fmla="*/ 307467 h 696754"/>
              <a:gd name="connsiteX179" fmla="*/ 3265835 w 3478528"/>
              <a:gd name="connsiteY179" fmla="*/ 300228 h 696754"/>
              <a:gd name="connsiteX180" fmla="*/ 3296505 w 3478528"/>
              <a:gd name="connsiteY180" fmla="*/ 301656 h 696754"/>
              <a:gd name="connsiteX181" fmla="*/ 3296696 w 3478528"/>
              <a:gd name="connsiteY181" fmla="*/ 310610 h 696754"/>
              <a:gd name="connsiteX182" fmla="*/ 3265835 w 3478528"/>
              <a:gd name="connsiteY182" fmla="*/ 300228 h 696754"/>
              <a:gd name="connsiteX183" fmla="*/ 3460811 w 3478528"/>
              <a:gd name="connsiteY183" fmla="*/ 288036 h 696754"/>
              <a:gd name="connsiteX184" fmla="*/ 3478528 w 3478528"/>
              <a:gd name="connsiteY184" fmla="*/ 288036 h 696754"/>
              <a:gd name="connsiteX185" fmla="*/ 3478528 w 3478528"/>
              <a:gd name="connsiteY185" fmla="*/ 292322 h 696754"/>
              <a:gd name="connsiteX186" fmla="*/ 3460811 w 3478528"/>
              <a:gd name="connsiteY186" fmla="*/ 293846 h 696754"/>
              <a:gd name="connsiteX187" fmla="*/ 3460811 w 3478528"/>
              <a:gd name="connsiteY187" fmla="*/ 288036 h 696754"/>
              <a:gd name="connsiteX188" fmla="*/ 3418318 w 3478528"/>
              <a:gd name="connsiteY188" fmla="*/ 280214 h 696754"/>
              <a:gd name="connsiteX189" fmla="*/ 3435855 w 3478528"/>
              <a:gd name="connsiteY189" fmla="*/ 290322 h 696754"/>
              <a:gd name="connsiteX190" fmla="*/ 3403756 w 3478528"/>
              <a:gd name="connsiteY190" fmla="*/ 294037 h 696754"/>
              <a:gd name="connsiteX191" fmla="*/ 3402137 w 3478528"/>
              <a:gd name="connsiteY191" fmla="*/ 286322 h 696754"/>
              <a:gd name="connsiteX192" fmla="*/ 3418318 w 3478528"/>
              <a:gd name="connsiteY192" fmla="*/ 280214 h 696754"/>
              <a:gd name="connsiteX193" fmla="*/ 3346130 w 3478528"/>
              <a:gd name="connsiteY193" fmla="*/ 279368 h 696754"/>
              <a:gd name="connsiteX194" fmla="*/ 3340225 w 3478528"/>
              <a:gd name="connsiteY194" fmla="*/ 313372 h 696754"/>
              <a:gd name="connsiteX195" fmla="*/ 3315460 w 3478528"/>
              <a:gd name="connsiteY195" fmla="*/ 314705 h 696754"/>
              <a:gd name="connsiteX196" fmla="*/ 3315460 w 3478528"/>
              <a:gd name="connsiteY196" fmla="*/ 284225 h 696754"/>
              <a:gd name="connsiteX197" fmla="*/ 3254918 w 3478528"/>
              <a:gd name="connsiteY197" fmla="*/ 269017 h 696754"/>
              <a:gd name="connsiteX198" fmla="*/ 3296696 w 3478528"/>
              <a:gd name="connsiteY198" fmla="*/ 275272 h 696754"/>
              <a:gd name="connsiteX199" fmla="*/ 3269359 w 3478528"/>
              <a:gd name="connsiteY199" fmla="*/ 294322 h 696754"/>
              <a:gd name="connsiteX200" fmla="*/ 3240784 w 3478528"/>
              <a:gd name="connsiteY200" fmla="*/ 275272 h 696754"/>
              <a:gd name="connsiteX201" fmla="*/ 3254918 w 3478528"/>
              <a:gd name="connsiteY201" fmla="*/ 269017 h 696754"/>
              <a:gd name="connsiteX202" fmla="*/ 2577082 w 3478528"/>
              <a:gd name="connsiteY202" fmla="*/ 233457 h 696754"/>
              <a:gd name="connsiteX203" fmla="*/ 2574415 w 3478528"/>
              <a:gd name="connsiteY203" fmla="*/ 238220 h 696754"/>
              <a:gd name="connsiteX204" fmla="*/ 2578987 w 3478528"/>
              <a:gd name="connsiteY204" fmla="*/ 239649 h 696754"/>
              <a:gd name="connsiteX205" fmla="*/ 2582702 w 3478528"/>
              <a:gd name="connsiteY205" fmla="*/ 235362 h 696754"/>
              <a:gd name="connsiteX206" fmla="*/ 2708813 w 3478528"/>
              <a:gd name="connsiteY206" fmla="*/ 232314 h 696754"/>
              <a:gd name="connsiteX207" fmla="*/ 2708813 w 3478528"/>
              <a:gd name="connsiteY207" fmla="*/ 232505 h 696754"/>
              <a:gd name="connsiteX208" fmla="*/ 2703955 w 3478528"/>
              <a:gd name="connsiteY208" fmla="*/ 242030 h 696754"/>
              <a:gd name="connsiteX209" fmla="*/ 2712051 w 3478528"/>
              <a:gd name="connsiteY209" fmla="*/ 244030 h 696754"/>
              <a:gd name="connsiteX210" fmla="*/ 2714242 w 3478528"/>
              <a:gd name="connsiteY210" fmla="*/ 239077 h 696754"/>
              <a:gd name="connsiteX211" fmla="*/ 2708813 w 3478528"/>
              <a:gd name="connsiteY211" fmla="*/ 232314 h 696754"/>
              <a:gd name="connsiteX212" fmla="*/ 2644900 w 3478528"/>
              <a:gd name="connsiteY212" fmla="*/ 229076 h 696754"/>
              <a:gd name="connsiteX213" fmla="*/ 2640614 w 3478528"/>
              <a:gd name="connsiteY213" fmla="*/ 232695 h 696754"/>
              <a:gd name="connsiteX214" fmla="*/ 2649758 w 3478528"/>
              <a:gd name="connsiteY214" fmla="*/ 246030 h 696754"/>
              <a:gd name="connsiteX215" fmla="*/ 2655282 w 3478528"/>
              <a:gd name="connsiteY215" fmla="*/ 241363 h 696754"/>
              <a:gd name="connsiteX216" fmla="*/ 2805777 w 3478528"/>
              <a:gd name="connsiteY216" fmla="*/ 221360 h 696754"/>
              <a:gd name="connsiteX217" fmla="*/ 2805301 w 3478528"/>
              <a:gd name="connsiteY217" fmla="*/ 222694 h 696754"/>
              <a:gd name="connsiteX218" fmla="*/ 2807492 w 3478528"/>
              <a:gd name="connsiteY218" fmla="*/ 222313 h 696754"/>
              <a:gd name="connsiteX219" fmla="*/ 2512217 w 3478528"/>
              <a:gd name="connsiteY219" fmla="*/ 219741 h 696754"/>
              <a:gd name="connsiteX220" fmla="*/ 2505549 w 3478528"/>
              <a:gd name="connsiteY220" fmla="*/ 236410 h 696754"/>
              <a:gd name="connsiteX221" fmla="*/ 2510502 w 3478528"/>
              <a:gd name="connsiteY221" fmla="*/ 238791 h 696754"/>
              <a:gd name="connsiteX222" fmla="*/ 2519361 w 3478528"/>
              <a:gd name="connsiteY222" fmla="*/ 224504 h 696754"/>
              <a:gd name="connsiteX223" fmla="*/ 2762248 w 3478528"/>
              <a:gd name="connsiteY223" fmla="*/ 218693 h 696754"/>
              <a:gd name="connsiteX224" fmla="*/ 2777298 w 3478528"/>
              <a:gd name="connsiteY224" fmla="*/ 242696 h 696754"/>
              <a:gd name="connsiteX225" fmla="*/ 2786251 w 3478528"/>
              <a:gd name="connsiteY225" fmla="*/ 234981 h 696754"/>
              <a:gd name="connsiteX226" fmla="*/ 2762248 w 3478528"/>
              <a:gd name="connsiteY226" fmla="*/ 218693 h 696754"/>
              <a:gd name="connsiteX227" fmla="*/ 2692239 w 3478528"/>
              <a:gd name="connsiteY227" fmla="*/ 213264 h 696754"/>
              <a:gd name="connsiteX228" fmla="*/ 2684810 w 3478528"/>
              <a:gd name="connsiteY228" fmla="*/ 221932 h 696754"/>
              <a:gd name="connsiteX229" fmla="*/ 2691477 w 3478528"/>
              <a:gd name="connsiteY229" fmla="*/ 226980 h 696754"/>
              <a:gd name="connsiteX230" fmla="*/ 2701764 w 3478528"/>
              <a:gd name="connsiteY230" fmla="*/ 218789 h 696754"/>
              <a:gd name="connsiteX231" fmla="*/ 2701764 w 3478528"/>
              <a:gd name="connsiteY231" fmla="*/ 218598 h 696754"/>
              <a:gd name="connsiteX232" fmla="*/ 2692239 w 3478528"/>
              <a:gd name="connsiteY232" fmla="*/ 213264 h 696754"/>
              <a:gd name="connsiteX233" fmla="*/ 3217734 w 3478528"/>
              <a:gd name="connsiteY233" fmla="*/ 210312 h 696754"/>
              <a:gd name="connsiteX234" fmla="*/ 3223830 w 3478528"/>
              <a:gd name="connsiteY234" fmla="*/ 212217 h 696754"/>
              <a:gd name="connsiteX235" fmla="*/ 3217258 w 3478528"/>
              <a:gd name="connsiteY235" fmla="*/ 235934 h 696754"/>
              <a:gd name="connsiteX236" fmla="*/ 3209352 w 3478528"/>
              <a:gd name="connsiteY236" fmla="*/ 233457 h 696754"/>
              <a:gd name="connsiteX237" fmla="*/ 3005136 w 3478528"/>
              <a:gd name="connsiteY237" fmla="*/ 199073 h 696754"/>
              <a:gd name="connsiteX238" fmla="*/ 3008851 w 3478528"/>
              <a:gd name="connsiteY238" fmla="*/ 203073 h 696754"/>
              <a:gd name="connsiteX239" fmla="*/ 3001611 w 3478528"/>
              <a:gd name="connsiteY239" fmla="*/ 208121 h 696754"/>
              <a:gd name="connsiteX240" fmla="*/ 3000087 w 3478528"/>
              <a:gd name="connsiteY240" fmla="*/ 202025 h 696754"/>
              <a:gd name="connsiteX241" fmla="*/ 3005136 w 3478528"/>
              <a:gd name="connsiteY241" fmla="*/ 199073 h 696754"/>
              <a:gd name="connsiteX242" fmla="*/ 3062761 w 3478528"/>
              <a:gd name="connsiteY242" fmla="*/ 177832 h 696754"/>
              <a:gd name="connsiteX243" fmla="*/ 3073144 w 3478528"/>
              <a:gd name="connsiteY243" fmla="*/ 182118 h 696754"/>
              <a:gd name="connsiteX244" fmla="*/ 3062380 w 3478528"/>
              <a:gd name="connsiteY244" fmla="*/ 190976 h 696754"/>
              <a:gd name="connsiteX245" fmla="*/ 3055046 w 3478528"/>
              <a:gd name="connsiteY245" fmla="*/ 186118 h 696754"/>
              <a:gd name="connsiteX246" fmla="*/ 3062761 w 3478528"/>
              <a:gd name="connsiteY246" fmla="*/ 177832 h 696754"/>
              <a:gd name="connsiteX247" fmla="*/ 2827970 w 3478528"/>
              <a:gd name="connsiteY247" fmla="*/ 175070 h 696754"/>
              <a:gd name="connsiteX248" fmla="*/ 2830923 w 3478528"/>
              <a:gd name="connsiteY248" fmla="*/ 183832 h 696754"/>
              <a:gd name="connsiteX249" fmla="*/ 2829113 w 3478528"/>
              <a:gd name="connsiteY249" fmla="*/ 185356 h 696754"/>
              <a:gd name="connsiteX250" fmla="*/ 2824446 w 3478528"/>
              <a:gd name="connsiteY250" fmla="*/ 178117 h 696754"/>
              <a:gd name="connsiteX251" fmla="*/ 2827970 w 3478528"/>
              <a:gd name="connsiteY251" fmla="*/ 175070 h 696754"/>
              <a:gd name="connsiteX252" fmla="*/ 3331843 w 3478528"/>
              <a:gd name="connsiteY252" fmla="*/ 170688 h 696754"/>
              <a:gd name="connsiteX253" fmla="*/ 3334891 w 3478528"/>
              <a:gd name="connsiteY253" fmla="*/ 175831 h 696754"/>
              <a:gd name="connsiteX254" fmla="*/ 3322032 w 3478528"/>
              <a:gd name="connsiteY254" fmla="*/ 184689 h 696754"/>
              <a:gd name="connsiteX255" fmla="*/ 3318222 w 3478528"/>
              <a:gd name="connsiteY255" fmla="*/ 177355 h 696754"/>
              <a:gd name="connsiteX256" fmla="*/ 3207542 w 3478528"/>
              <a:gd name="connsiteY256" fmla="*/ 164878 h 696754"/>
              <a:gd name="connsiteX257" fmla="*/ 3209352 w 3478528"/>
              <a:gd name="connsiteY257" fmla="*/ 170307 h 696754"/>
              <a:gd name="connsiteX258" fmla="*/ 3193636 w 3478528"/>
              <a:gd name="connsiteY258" fmla="*/ 177546 h 696754"/>
              <a:gd name="connsiteX259" fmla="*/ 3190778 w 3478528"/>
              <a:gd name="connsiteY259" fmla="*/ 168878 h 696754"/>
              <a:gd name="connsiteX260" fmla="*/ 3142677 w 3478528"/>
              <a:gd name="connsiteY260" fmla="*/ 154972 h 696754"/>
              <a:gd name="connsiteX261" fmla="*/ 3147915 w 3478528"/>
              <a:gd name="connsiteY261" fmla="*/ 166782 h 696754"/>
              <a:gd name="connsiteX262" fmla="*/ 3141438 w 3478528"/>
              <a:gd name="connsiteY262" fmla="*/ 171831 h 696754"/>
              <a:gd name="connsiteX263" fmla="*/ 3136867 w 3478528"/>
              <a:gd name="connsiteY263" fmla="*/ 166021 h 696754"/>
              <a:gd name="connsiteX264" fmla="*/ 3142677 w 3478528"/>
              <a:gd name="connsiteY264" fmla="*/ 154972 h 696754"/>
              <a:gd name="connsiteX265" fmla="*/ 2644171 w 3478528"/>
              <a:gd name="connsiteY265" fmla="*/ 142758 h 696754"/>
              <a:gd name="connsiteX266" fmla="*/ 2629469 w 3478528"/>
              <a:gd name="connsiteY266" fmla="*/ 150494 h 696754"/>
              <a:gd name="connsiteX267" fmla="*/ 2677094 w 3478528"/>
              <a:gd name="connsiteY267" fmla="*/ 172307 h 696754"/>
              <a:gd name="connsiteX268" fmla="*/ 2644171 w 3478528"/>
              <a:gd name="connsiteY268" fmla="*/ 142758 h 696754"/>
              <a:gd name="connsiteX269" fmla="*/ 2305905 w 3478528"/>
              <a:gd name="connsiteY269" fmla="*/ 140493 h 696754"/>
              <a:gd name="connsiteX270" fmla="*/ 2302762 w 3478528"/>
              <a:gd name="connsiteY270" fmla="*/ 144875 h 696754"/>
              <a:gd name="connsiteX271" fmla="*/ 2305334 w 3478528"/>
              <a:gd name="connsiteY271" fmla="*/ 149447 h 696754"/>
              <a:gd name="connsiteX272" fmla="*/ 2308763 w 3478528"/>
              <a:gd name="connsiteY272" fmla="*/ 145160 h 696754"/>
              <a:gd name="connsiteX273" fmla="*/ 2604514 w 3478528"/>
              <a:gd name="connsiteY273" fmla="*/ 138969 h 696754"/>
              <a:gd name="connsiteX274" fmla="*/ 2602490 w 3478528"/>
              <a:gd name="connsiteY274" fmla="*/ 150340 h 696754"/>
              <a:gd name="connsiteX275" fmla="*/ 2600038 w 3478528"/>
              <a:gd name="connsiteY275" fmla="*/ 165064 h 696754"/>
              <a:gd name="connsiteX276" fmla="*/ 2599370 w 3478528"/>
              <a:gd name="connsiteY276" fmla="*/ 166496 h 696754"/>
              <a:gd name="connsiteX277" fmla="*/ 2599752 w 3478528"/>
              <a:gd name="connsiteY277" fmla="*/ 166782 h 696754"/>
              <a:gd name="connsiteX278" fmla="*/ 2600038 w 3478528"/>
              <a:gd name="connsiteY278" fmla="*/ 165064 h 696754"/>
              <a:gd name="connsiteX279" fmla="*/ 2611944 w 3478528"/>
              <a:gd name="connsiteY279" fmla="*/ 139541 h 696754"/>
              <a:gd name="connsiteX280" fmla="*/ 2604514 w 3478528"/>
              <a:gd name="connsiteY280" fmla="*/ 138969 h 696754"/>
              <a:gd name="connsiteX281" fmla="*/ 2695002 w 3478528"/>
              <a:gd name="connsiteY281" fmla="*/ 138684 h 696754"/>
              <a:gd name="connsiteX282" fmla="*/ 2691382 w 3478528"/>
              <a:gd name="connsiteY282" fmla="*/ 173640 h 696754"/>
              <a:gd name="connsiteX283" fmla="*/ 2724624 w 3478528"/>
              <a:gd name="connsiteY283" fmla="*/ 141541 h 696754"/>
              <a:gd name="connsiteX284" fmla="*/ 2769487 w 3478528"/>
              <a:gd name="connsiteY284" fmla="*/ 135743 h 696754"/>
              <a:gd name="connsiteX285" fmla="*/ 2744151 w 3478528"/>
              <a:gd name="connsiteY285" fmla="*/ 139255 h 696754"/>
              <a:gd name="connsiteX286" fmla="*/ 2768344 w 3478528"/>
              <a:gd name="connsiteY286" fmla="*/ 174783 h 696754"/>
              <a:gd name="connsiteX287" fmla="*/ 2787394 w 3478528"/>
              <a:gd name="connsiteY287" fmla="*/ 147446 h 696754"/>
              <a:gd name="connsiteX288" fmla="*/ 2769487 w 3478528"/>
              <a:gd name="connsiteY288" fmla="*/ 135743 h 696754"/>
              <a:gd name="connsiteX289" fmla="*/ 3358228 w 3478528"/>
              <a:gd name="connsiteY289" fmla="*/ 132398 h 696754"/>
              <a:gd name="connsiteX290" fmla="*/ 3360323 w 3478528"/>
              <a:gd name="connsiteY290" fmla="*/ 134779 h 696754"/>
              <a:gd name="connsiteX291" fmla="*/ 3354322 w 3478528"/>
              <a:gd name="connsiteY291" fmla="*/ 136970 h 696754"/>
              <a:gd name="connsiteX292" fmla="*/ 3352608 w 3478528"/>
              <a:gd name="connsiteY292" fmla="*/ 134112 h 696754"/>
              <a:gd name="connsiteX293" fmla="*/ 3358228 w 3478528"/>
              <a:gd name="connsiteY293" fmla="*/ 132398 h 696754"/>
              <a:gd name="connsiteX294" fmla="*/ 2471640 w 3478528"/>
              <a:gd name="connsiteY294" fmla="*/ 131730 h 696754"/>
              <a:gd name="connsiteX295" fmla="*/ 2436112 w 3478528"/>
              <a:gd name="connsiteY295" fmla="*/ 151447 h 696754"/>
              <a:gd name="connsiteX296" fmla="*/ 2471640 w 3478528"/>
              <a:gd name="connsiteY296" fmla="*/ 131730 h 696754"/>
              <a:gd name="connsiteX297" fmla="*/ 2499929 w 3478528"/>
              <a:gd name="connsiteY297" fmla="*/ 130968 h 696754"/>
              <a:gd name="connsiteX298" fmla="*/ 2487071 w 3478528"/>
              <a:gd name="connsiteY298" fmla="*/ 160401 h 696754"/>
              <a:gd name="connsiteX299" fmla="*/ 2487071 w 3478528"/>
              <a:gd name="connsiteY299" fmla="*/ 160115 h 696754"/>
              <a:gd name="connsiteX300" fmla="*/ 2499929 w 3478528"/>
              <a:gd name="connsiteY300" fmla="*/ 130968 h 696754"/>
              <a:gd name="connsiteX301" fmla="*/ 2546793 w 3478528"/>
              <a:gd name="connsiteY301" fmla="*/ 126110 h 696754"/>
              <a:gd name="connsiteX302" fmla="*/ 2512598 w 3478528"/>
              <a:gd name="connsiteY302" fmla="*/ 156686 h 696754"/>
              <a:gd name="connsiteX303" fmla="*/ 2546793 w 3478528"/>
              <a:gd name="connsiteY303" fmla="*/ 126110 h 696754"/>
              <a:gd name="connsiteX304" fmla="*/ 2582416 w 3478528"/>
              <a:gd name="connsiteY304" fmla="*/ 125063 h 696754"/>
              <a:gd name="connsiteX305" fmla="*/ 2572891 w 3478528"/>
              <a:gd name="connsiteY305" fmla="*/ 135826 h 696754"/>
              <a:gd name="connsiteX306" fmla="*/ 2572701 w 3478528"/>
              <a:gd name="connsiteY306" fmla="*/ 156781 h 696754"/>
              <a:gd name="connsiteX307" fmla="*/ 2577844 w 3478528"/>
              <a:gd name="connsiteY307" fmla="*/ 158972 h 696754"/>
              <a:gd name="connsiteX308" fmla="*/ 2589369 w 3478528"/>
              <a:gd name="connsiteY308" fmla="*/ 137445 h 696754"/>
              <a:gd name="connsiteX309" fmla="*/ 2582416 w 3478528"/>
              <a:gd name="connsiteY309" fmla="*/ 125063 h 696754"/>
              <a:gd name="connsiteX310" fmla="*/ 3229925 w 3478528"/>
              <a:gd name="connsiteY310" fmla="*/ 124968 h 696754"/>
              <a:gd name="connsiteX311" fmla="*/ 3238688 w 3478528"/>
              <a:gd name="connsiteY311" fmla="*/ 138017 h 696754"/>
              <a:gd name="connsiteX312" fmla="*/ 3231449 w 3478528"/>
              <a:gd name="connsiteY312" fmla="*/ 143446 h 696754"/>
              <a:gd name="connsiteX313" fmla="*/ 3224782 w 3478528"/>
              <a:gd name="connsiteY313" fmla="*/ 127920 h 696754"/>
              <a:gd name="connsiteX314" fmla="*/ 2358674 w 3478528"/>
              <a:gd name="connsiteY314" fmla="*/ 118681 h 696754"/>
              <a:gd name="connsiteX315" fmla="*/ 2343243 w 3478528"/>
              <a:gd name="connsiteY315" fmla="*/ 133730 h 696754"/>
              <a:gd name="connsiteX316" fmla="*/ 2352768 w 3478528"/>
              <a:gd name="connsiteY316" fmla="*/ 138493 h 696754"/>
              <a:gd name="connsiteX317" fmla="*/ 2358674 w 3478528"/>
              <a:gd name="connsiteY317" fmla="*/ 118681 h 696754"/>
              <a:gd name="connsiteX318" fmla="*/ 2429635 w 3478528"/>
              <a:gd name="connsiteY318" fmla="*/ 115728 h 696754"/>
              <a:gd name="connsiteX319" fmla="*/ 2413252 w 3478528"/>
              <a:gd name="connsiteY319" fmla="*/ 125634 h 696754"/>
              <a:gd name="connsiteX320" fmla="*/ 2416681 w 3478528"/>
              <a:gd name="connsiteY320" fmla="*/ 130016 h 696754"/>
              <a:gd name="connsiteX321" fmla="*/ 2425158 w 3478528"/>
              <a:gd name="connsiteY321" fmla="*/ 128396 h 696754"/>
              <a:gd name="connsiteX322" fmla="*/ 2429635 w 3478528"/>
              <a:gd name="connsiteY322" fmla="*/ 115728 h 696754"/>
              <a:gd name="connsiteX323" fmla="*/ 2842758 w 3478528"/>
              <a:gd name="connsiteY323" fmla="*/ 105227 h 696754"/>
              <a:gd name="connsiteX324" fmla="*/ 2815017 w 3478528"/>
              <a:gd name="connsiteY324" fmla="*/ 148018 h 696754"/>
              <a:gd name="connsiteX325" fmla="*/ 2841877 w 3478528"/>
              <a:gd name="connsiteY325" fmla="*/ 123729 h 696754"/>
              <a:gd name="connsiteX326" fmla="*/ 2829018 w 3478528"/>
              <a:gd name="connsiteY326" fmla="*/ 156305 h 696754"/>
              <a:gd name="connsiteX327" fmla="*/ 2809968 w 3478528"/>
              <a:gd name="connsiteY327" fmla="*/ 160496 h 696754"/>
              <a:gd name="connsiteX328" fmla="*/ 2793395 w 3478528"/>
              <a:gd name="connsiteY328" fmla="*/ 178784 h 696754"/>
              <a:gd name="connsiteX329" fmla="*/ 2808825 w 3478528"/>
              <a:gd name="connsiteY329" fmla="*/ 197834 h 696754"/>
              <a:gd name="connsiteX330" fmla="*/ 2829209 w 3478528"/>
              <a:gd name="connsiteY330" fmla="*/ 185927 h 696754"/>
              <a:gd name="connsiteX331" fmla="*/ 2830923 w 3478528"/>
              <a:gd name="connsiteY331" fmla="*/ 184118 h 696754"/>
              <a:gd name="connsiteX332" fmla="*/ 2874643 w 3478528"/>
              <a:gd name="connsiteY332" fmla="*/ 155543 h 696754"/>
              <a:gd name="connsiteX333" fmla="*/ 2874643 w 3478528"/>
              <a:gd name="connsiteY333" fmla="*/ 120015 h 696754"/>
              <a:gd name="connsiteX334" fmla="*/ 2842758 w 3478528"/>
              <a:gd name="connsiteY334" fmla="*/ 105227 h 696754"/>
              <a:gd name="connsiteX335" fmla="*/ 3131342 w 3478528"/>
              <a:gd name="connsiteY335" fmla="*/ 104775 h 696754"/>
              <a:gd name="connsiteX336" fmla="*/ 3144201 w 3478528"/>
              <a:gd name="connsiteY336" fmla="*/ 113157 h 696754"/>
              <a:gd name="connsiteX337" fmla="*/ 3130866 w 3478528"/>
              <a:gd name="connsiteY337" fmla="*/ 126206 h 696754"/>
              <a:gd name="connsiteX338" fmla="*/ 3123627 w 3478528"/>
              <a:gd name="connsiteY338" fmla="*/ 120110 h 696754"/>
              <a:gd name="connsiteX339" fmla="*/ 3071334 w 3478528"/>
              <a:gd name="connsiteY339" fmla="*/ 104775 h 696754"/>
              <a:gd name="connsiteX340" fmla="*/ 3079240 w 3478528"/>
              <a:gd name="connsiteY340" fmla="*/ 107251 h 696754"/>
              <a:gd name="connsiteX341" fmla="*/ 3045807 w 3478528"/>
              <a:gd name="connsiteY341" fmla="*/ 145351 h 696754"/>
              <a:gd name="connsiteX342" fmla="*/ 3048474 w 3478528"/>
              <a:gd name="connsiteY342" fmla="*/ 108394 h 696754"/>
              <a:gd name="connsiteX343" fmla="*/ 3071334 w 3478528"/>
              <a:gd name="connsiteY343" fmla="*/ 104775 h 696754"/>
              <a:gd name="connsiteX344" fmla="*/ 2754723 w 3478528"/>
              <a:gd name="connsiteY344" fmla="*/ 100202 h 696754"/>
              <a:gd name="connsiteX345" fmla="*/ 2745198 w 3478528"/>
              <a:gd name="connsiteY345" fmla="*/ 134016 h 696754"/>
              <a:gd name="connsiteX346" fmla="*/ 2754723 w 3478528"/>
              <a:gd name="connsiteY346" fmla="*/ 100202 h 696754"/>
              <a:gd name="connsiteX347" fmla="*/ 2614896 w 3478528"/>
              <a:gd name="connsiteY347" fmla="*/ 93154 h 696754"/>
              <a:gd name="connsiteX348" fmla="*/ 2597751 w 3478528"/>
              <a:gd name="connsiteY348" fmla="*/ 104298 h 696754"/>
              <a:gd name="connsiteX349" fmla="*/ 2601371 w 3478528"/>
              <a:gd name="connsiteY349" fmla="*/ 110585 h 696754"/>
              <a:gd name="connsiteX350" fmla="*/ 2619754 w 3478528"/>
              <a:gd name="connsiteY350" fmla="*/ 101822 h 696754"/>
              <a:gd name="connsiteX351" fmla="*/ 3175061 w 3478528"/>
              <a:gd name="connsiteY351" fmla="*/ 89916 h 696754"/>
              <a:gd name="connsiteX352" fmla="*/ 3162869 w 3478528"/>
              <a:gd name="connsiteY352" fmla="*/ 119824 h 696754"/>
              <a:gd name="connsiteX353" fmla="*/ 3175061 w 3478528"/>
              <a:gd name="connsiteY353" fmla="*/ 89916 h 696754"/>
              <a:gd name="connsiteX354" fmla="*/ 2419443 w 3478528"/>
              <a:gd name="connsiteY354" fmla="*/ 87344 h 696754"/>
              <a:gd name="connsiteX355" fmla="*/ 2410109 w 3478528"/>
              <a:gd name="connsiteY355" fmla="*/ 99631 h 696754"/>
              <a:gd name="connsiteX356" fmla="*/ 2416205 w 3478528"/>
              <a:gd name="connsiteY356" fmla="*/ 104393 h 696754"/>
              <a:gd name="connsiteX357" fmla="*/ 2423729 w 3478528"/>
              <a:gd name="connsiteY357" fmla="*/ 90106 h 696754"/>
              <a:gd name="connsiteX358" fmla="*/ 3112387 w 3478528"/>
              <a:gd name="connsiteY358" fmla="*/ 85440 h 696754"/>
              <a:gd name="connsiteX359" fmla="*/ 3114292 w 3478528"/>
              <a:gd name="connsiteY359" fmla="*/ 88583 h 696754"/>
              <a:gd name="connsiteX360" fmla="*/ 3111339 w 3478528"/>
              <a:gd name="connsiteY360" fmla="*/ 87725 h 696754"/>
              <a:gd name="connsiteX361" fmla="*/ 2362865 w 3478528"/>
              <a:gd name="connsiteY361" fmla="*/ 83153 h 696754"/>
              <a:gd name="connsiteX362" fmla="*/ 2354292 w 3478528"/>
              <a:gd name="connsiteY362" fmla="*/ 101822 h 696754"/>
              <a:gd name="connsiteX363" fmla="*/ 2360102 w 3478528"/>
              <a:gd name="connsiteY363" fmla="*/ 106203 h 696754"/>
              <a:gd name="connsiteX364" fmla="*/ 2367532 w 3478528"/>
              <a:gd name="connsiteY364" fmla="*/ 96678 h 696754"/>
              <a:gd name="connsiteX365" fmla="*/ 2367532 w 3478528"/>
              <a:gd name="connsiteY365" fmla="*/ 84010 h 696754"/>
              <a:gd name="connsiteX366" fmla="*/ 2564985 w 3478528"/>
              <a:gd name="connsiteY366" fmla="*/ 75628 h 696754"/>
              <a:gd name="connsiteX367" fmla="*/ 2539553 w 3478528"/>
              <a:gd name="connsiteY367" fmla="*/ 101060 h 696754"/>
              <a:gd name="connsiteX368" fmla="*/ 2569367 w 3478528"/>
              <a:gd name="connsiteY368" fmla="*/ 84105 h 696754"/>
              <a:gd name="connsiteX369" fmla="*/ 3155917 w 3478528"/>
              <a:gd name="connsiteY369" fmla="*/ 65055 h 696754"/>
              <a:gd name="connsiteX370" fmla="*/ 3161917 w 3478528"/>
              <a:gd name="connsiteY370" fmla="*/ 69722 h 696754"/>
              <a:gd name="connsiteX371" fmla="*/ 3155155 w 3478528"/>
              <a:gd name="connsiteY371" fmla="*/ 75533 h 696754"/>
              <a:gd name="connsiteX372" fmla="*/ 3147249 w 3478528"/>
              <a:gd name="connsiteY372" fmla="*/ 71056 h 696754"/>
              <a:gd name="connsiteX373" fmla="*/ 3155917 w 3478528"/>
              <a:gd name="connsiteY373" fmla="*/ 65055 h 696754"/>
              <a:gd name="connsiteX374" fmla="*/ 3000088 w 3478528"/>
              <a:gd name="connsiteY374" fmla="*/ 58007 h 696754"/>
              <a:gd name="connsiteX375" fmla="*/ 3002945 w 3478528"/>
              <a:gd name="connsiteY375" fmla="*/ 62293 h 696754"/>
              <a:gd name="connsiteX376" fmla="*/ 2998373 w 3478528"/>
              <a:gd name="connsiteY376" fmla="*/ 65437 h 696754"/>
              <a:gd name="connsiteX377" fmla="*/ 2994468 w 3478528"/>
              <a:gd name="connsiteY377" fmla="*/ 59150 h 696754"/>
              <a:gd name="connsiteX378" fmla="*/ 3000088 w 3478528"/>
              <a:gd name="connsiteY378" fmla="*/ 58007 h 696754"/>
              <a:gd name="connsiteX379" fmla="*/ 2981990 w 3478528"/>
              <a:gd name="connsiteY379" fmla="*/ 37528 h 696754"/>
              <a:gd name="connsiteX380" fmla="*/ 2985609 w 3478528"/>
              <a:gd name="connsiteY380" fmla="*/ 42481 h 696754"/>
              <a:gd name="connsiteX381" fmla="*/ 2977513 w 3478528"/>
              <a:gd name="connsiteY381" fmla="*/ 45815 h 696754"/>
              <a:gd name="connsiteX382" fmla="*/ 2976465 w 3478528"/>
              <a:gd name="connsiteY382" fmla="*/ 40195 h 696754"/>
              <a:gd name="connsiteX383" fmla="*/ 2981990 w 3478528"/>
              <a:gd name="connsiteY383" fmla="*/ 37528 h 696754"/>
              <a:gd name="connsiteX384" fmla="*/ 2864356 w 3478528"/>
              <a:gd name="connsiteY384" fmla="*/ 29051 h 696754"/>
              <a:gd name="connsiteX385" fmla="*/ 2886835 w 3478528"/>
              <a:gd name="connsiteY385" fmla="*/ 30956 h 696754"/>
              <a:gd name="connsiteX386" fmla="*/ 2886835 w 3478528"/>
              <a:gd name="connsiteY386" fmla="*/ 34099 h 696754"/>
              <a:gd name="connsiteX387" fmla="*/ 2864356 w 3478528"/>
              <a:gd name="connsiteY387" fmla="*/ 34099 h 696754"/>
              <a:gd name="connsiteX388" fmla="*/ 2940270 w 3478528"/>
              <a:gd name="connsiteY388" fmla="*/ 25337 h 696754"/>
              <a:gd name="connsiteX389" fmla="*/ 2951509 w 3478528"/>
              <a:gd name="connsiteY389" fmla="*/ 39434 h 696754"/>
              <a:gd name="connsiteX390" fmla="*/ 2941984 w 3478528"/>
              <a:gd name="connsiteY390" fmla="*/ 51150 h 696754"/>
              <a:gd name="connsiteX391" fmla="*/ 2915505 w 3478528"/>
              <a:gd name="connsiteY391" fmla="*/ 58198 h 696754"/>
              <a:gd name="connsiteX392" fmla="*/ 2922077 w 3478528"/>
              <a:gd name="connsiteY392" fmla="*/ 28480 h 696754"/>
              <a:gd name="connsiteX393" fmla="*/ 2940270 w 3478528"/>
              <a:gd name="connsiteY393" fmla="*/ 25337 h 696754"/>
              <a:gd name="connsiteX394" fmla="*/ 2676809 w 3478528"/>
              <a:gd name="connsiteY394" fmla="*/ 16955 h 696754"/>
              <a:gd name="connsiteX395" fmla="*/ 2679571 w 3478528"/>
              <a:gd name="connsiteY395" fmla="*/ 20574 h 696754"/>
              <a:gd name="connsiteX396" fmla="*/ 2674523 w 3478528"/>
              <a:gd name="connsiteY396" fmla="*/ 22098 h 696754"/>
              <a:gd name="connsiteX397" fmla="*/ 2671570 w 3478528"/>
              <a:gd name="connsiteY397" fmla="*/ 18669 h 696754"/>
              <a:gd name="connsiteX398" fmla="*/ 2676809 w 3478528"/>
              <a:gd name="connsiteY398" fmla="*/ 16955 h 696754"/>
              <a:gd name="connsiteX399" fmla="*/ 2711479 w 3478528"/>
              <a:gd name="connsiteY399" fmla="*/ 10192 h 696754"/>
              <a:gd name="connsiteX400" fmla="*/ 2709288 w 3478528"/>
              <a:gd name="connsiteY400" fmla="*/ 34957 h 696754"/>
              <a:gd name="connsiteX401" fmla="*/ 2734720 w 3478528"/>
              <a:gd name="connsiteY401" fmla="*/ 39814 h 696754"/>
              <a:gd name="connsiteX402" fmla="*/ 2729291 w 3478528"/>
              <a:gd name="connsiteY402" fmla="*/ 47339 h 696754"/>
              <a:gd name="connsiteX403" fmla="*/ 2719766 w 3478528"/>
              <a:gd name="connsiteY403" fmla="*/ 50578 h 696754"/>
              <a:gd name="connsiteX404" fmla="*/ 2699192 w 3478528"/>
              <a:gd name="connsiteY404" fmla="*/ 44482 h 696754"/>
              <a:gd name="connsiteX405" fmla="*/ 2674046 w 3478528"/>
              <a:gd name="connsiteY405" fmla="*/ 44482 h 696754"/>
              <a:gd name="connsiteX406" fmla="*/ 1722404 w 3478528"/>
              <a:gd name="connsiteY406" fmla="*/ 0 h 696754"/>
              <a:gd name="connsiteX407" fmla="*/ 1722404 w 3478528"/>
              <a:gd name="connsiteY407" fmla="*/ 17144 h 696754"/>
              <a:gd name="connsiteX408" fmla="*/ 1871756 w 3478528"/>
              <a:gd name="connsiteY408" fmla="*/ 25908 h 696754"/>
              <a:gd name="connsiteX409" fmla="*/ 1921381 w 3478528"/>
              <a:gd name="connsiteY409" fmla="*/ 14382 h 696754"/>
              <a:gd name="connsiteX410" fmla="*/ 1984055 w 3478528"/>
              <a:gd name="connsiteY410" fmla="*/ 2381 h 696754"/>
              <a:gd name="connsiteX411" fmla="*/ 1989009 w 3478528"/>
              <a:gd name="connsiteY411" fmla="*/ 2381 h 696754"/>
              <a:gd name="connsiteX412" fmla="*/ 2039205 w 3478528"/>
              <a:gd name="connsiteY412" fmla="*/ 14096 h 696754"/>
              <a:gd name="connsiteX413" fmla="*/ 2077972 w 3478528"/>
              <a:gd name="connsiteY413" fmla="*/ 45243 h 696754"/>
              <a:gd name="connsiteX414" fmla="*/ 2137218 w 3478528"/>
              <a:gd name="connsiteY414" fmla="*/ 13525 h 696754"/>
              <a:gd name="connsiteX415" fmla="*/ 2202750 w 3478528"/>
              <a:gd name="connsiteY415" fmla="*/ 13525 h 696754"/>
              <a:gd name="connsiteX416" fmla="*/ 2268567 w 3478528"/>
              <a:gd name="connsiteY416" fmla="*/ 14287 h 696754"/>
              <a:gd name="connsiteX417" fmla="*/ 2263805 w 3478528"/>
              <a:gd name="connsiteY417" fmla="*/ 33337 h 696754"/>
              <a:gd name="connsiteX418" fmla="*/ 2319907 w 3478528"/>
              <a:gd name="connsiteY418" fmla="*/ 16192 h 696754"/>
              <a:gd name="connsiteX419" fmla="*/ 2352387 w 3478528"/>
              <a:gd name="connsiteY419" fmla="*/ 20859 h 696754"/>
              <a:gd name="connsiteX420" fmla="*/ 2349911 w 3478528"/>
              <a:gd name="connsiteY420" fmla="*/ 38290 h 696754"/>
              <a:gd name="connsiteX421" fmla="*/ 2399345 w 3478528"/>
              <a:gd name="connsiteY421" fmla="*/ 20002 h 696754"/>
              <a:gd name="connsiteX422" fmla="*/ 2438684 w 3478528"/>
              <a:gd name="connsiteY422" fmla="*/ 36004 h 696754"/>
              <a:gd name="connsiteX423" fmla="*/ 2438684 w 3478528"/>
              <a:gd name="connsiteY423" fmla="*/ 57721 h 696754"/>
              <a:gd name="connsiteX424" fmla="*/ 2462306 w 3478528"/>
              <a:gd name="connsiteY424" fmla="*/ 56102 h 696754"/>
              <a:gd name="connsiteX425" fmla="*/ 2456972 w 3478528"/>
              <a:gd name="connsiteY425" fmla="*/ 82010 h 696754"/>
              <a:gd name="connsiteX426" fmla="*/ 2468211 w 3478528"/>
              <a:gd name="connsiteY426" fmla="*/ 78485 h 696754"/>
              <a:gd name="connsiteX427" fmla="*/ 2500692 w 3478528"/>
              <a:gd name="connsiteY427" fmla="*/ 44767 h 696754"/>
              <a:gd name="connsiteX428" fmla="*/ 2525552 w 3478528"/>
              <a:gd name="connsiteY428" fmla="*/ 46482 h 696754"/>
              <a:gd name="connsiteX429" fmla="*/ 2511360 w 3478528"/>
              <a:gd name="connsiteY429" fmla="*/ 63531 h 696754"/>
              <a:gd name="connsiteX430" fmla="*/ 2533172 w 3478528"/>
              <a:gd name="connsiteY430" fmla="*/ 116681 h 696754"/>
              <a:gd name="connsiteX431" fmla="*/ 2522218 w 3478528"/>
              <a:gd name="connsiteY431" fmla="*/ 84201 h 696754"/>
              <a:gd name="connsiteX432" fmla="*/ 2554698 w 3478528"/>
              <a:gd name="connsiteY432" fmla="*/ 32575 h 696754"/>
              <a:gd name="connsiteX433" fmla="*/ 2578606 w 3478528"/>
              <a:gd name="connsiteY433" fmla="*/ 36290 h 696754"/>
              <a:gd name="connsiteX434" fmla="*/ 2609562 w 3478528"/>
              <a:gd name="connsiteY434" fmla="*/ 66960 h 696754"/>
              <a:gd name="connsiteX435" fmla="*/ 2639566 w 3478528"/>
              <a:gd name="connsiteY435" fmla="*/ 23241 h 696754"/>
              <a:gd name="connsiteX436" fmla="*/ 2644614 w 3478528"/>
              <a:gd name="connsiteY436" fmla="*/ 89916 h 696754"/>
              <a:gd name="connsiteX437" fmla="*/ 2668427 w 3478528"/>
              <a:gd name="connsiteY437" fmla="*/ 75533 h 696754"/>
              <a:gd name="connsiteX438" fmla="*/ 2693192 w 3478528"/>
              <a:gd name="connsiteY438" fmla="*/ 104108 h 696754"/>
              <a:gd name="connsiteX439" fmla="*/ 2705384 w 3478528"/>
              <a:gd name="connsiteY439" fmla="*/ 86677 h 696754"/>
              <a:gd name="connsiteX440" fmla="*/ 2728720 w 3478528"/>
              <a:gd name="connsiteY440" fmla="*/ 64579 h 696754"/>
              <a:gd name="connsiteX441" fmla="*/ 2757867 w 3478528"/>
              <a:gd name="connsiteY441" fmla="*/ 83629 h 696754"/>
              <a:gd name="connsiteX442" fmla="*/ 2775393 w 3478528"/>
              <a:gd name="connsiteY442" fmla="*/ 104679 h 696754"/>
              <a:gd name="connsiteX443" fmla="*/ 2793776 w 3478528"/>
              <a:gd name="connsiteY443" fmla="*/ 55244 h 696754"/>
              <a:gd name="connsiteX444" fmla="*/ 2825018 w 3478528"/>
              <a:gd name="connsiteY444" fmla="*/ 60102 h 696754"/>
              <a:gd name="connsiteX445" fmla="*/ 2811873 w 3478528"/>
              <a:gd name="connsiteY445" fmla="*/ 91820 h 696754"/>
              <a:gd name="connsiteX446" fmla="*/ 2851593 w 3478528"/>
              <a:gd name="connsiteY446" fmla="*/ 96583 h 696754"/>
              <a:gd name="connsiteX447" fmla="*/ 2851593 w 3478528"/>
              <a:gd name="connsiteY447" fmla="*/ 71627 h 696754"/>
              <a:gd name="connsiteX448" fmla="*/ 2881787 w 3478528"/>
              <a:gd name="connsiteY448" fmla="*/ 87534 h 696754"/>
              <a:gd name="connsiteX449" fmla="*/ 2907885 w 3478528"/>
              <a:gd name="connsiteY449" fmla="*/ 110490 h 696754"/>
              <a:gd name="connsiteX450" fmla="*/ 2928840 w 3478528"/>
              <a:gd name="connsiteY450" fmla="*/ 90582 h 696754"/>
              <a:gd name="connsiteX451" fmla="*/ 2963607 w 3478528"/>
              <a:gd name="connsiteY451" fmla="*/ 102774 h 696754"/>
              <a:gd name="connsiteX452" fmla="*/ 2988467 w 3478528"/>
              <a:gd name="connsiteY452" fmla="*/ 74199 h 696754"/>
              <a:gd name="connsiteX453" fmla="*/ 3012660 w 3478528"/>
              <a:gd name="connsiteY453" fmla="*/ 105346 h 696754"/>
              <a:gd name="connsiteX454" fmla="*/ 2989705 w 3478528"/>
              <a:gd name="connsiteY454" fmla="*/ 144018 h 696754"/>
              <a:gd name="connsiteX455" fmla="*/ 2971988 w 3478528"/>
              <a:gd name="connsiteY455" fmla="*/ 116681 h 696754"/>
              <a:gd name="connsiteX456" fmla="*/ 2902932 w 3478528"/>
              <a:gd name="connsiteY456" fmla="*/ 191071 h 696754"/>
              <a:gd name="connsiteX457" fmla="*/ 2925221 w 3478528"/>
              <a:gd name="connsiteY457" fmla="*/ 147637 h 696754"/>
              <a:gd name="connsiteX458" fmla="*/ 2892836 w 3478528"/>
              <a:gd name="connsiteY458" fmla="*/ 137255 h 696754"/>
              <a:gd name="connsiteX459" fmla="*/ 2873786 w 3478528"/>
              <a:gd name="connsiteY459" fmla="*/ 185642 h 696754"/>
              <a:gd name="connsiteX460" fmla="*/ 2898932 w 3478528"/>
              <a:gd name="connsiteY460" fmla="*/ 204692 h 696754"/>
              <a:gd name="connsiteX461" fmla="*/ 2888454 w 3478528"/>
              <a:gd name="connsiteY461" fmla="*/ 213455 h 696754"/>
              <a:gd name="connsiteX462" fmla="*/ 2825589 w 3478528"/>
              <a:gd name="connsiteY462" fmla="*/ 225170 h 696754"/>
              <a:gd name="connsiteX463" fmla="*/ 2822827 w 3478528"/>
              <a:gd name="connsiteY463" fmla="*/ 241553 h 696754"/>
              <a:gd name="connsiteX464" fmla="*/ 2857498 w 3478528"/>
              <a:gd name="connsiteY464" fmla="*/ 255841 h 696754"/>
              <a:gd name="connsiteX465" fmla="*/ 2873024 w 3478528"/>
              <a:gd name="connsiteY465" fmla="*/ 223456 h 696754"/>
              <a:gd name="connsiteX466" fmla="*/ 2901599 w 3478528"/>
              <a:gd name="connsiteY466" fmla="*/ 247840 h 696754"/>
              <a:gd name="connsiteX467" fmla="*/ 2914458 w 3478528"/>
              <a:gd name="connsiteY467" fmla="*/ 213836 h 696754"/>
              <a:gd name="connsiteX468" fmla="*/ 2938175 w 3478528"/>
              <a:gd name="connsiteY468" fmla="*/ 240601 h 696754"/>
              <a:gd name="connsiteX469" fmla="*/ 2968750 w 3478528"/>
              <a:gd name="connsiteY469" fmla="*/ 250126 h 696754"/>
              <a:gd name="connsiteX470" fmla="*/ 3010088 w 3478528"/>
              <a:gd name="connsiteY470" fmla="*/ 248411 h 696754"/>
              <a:gd name="connsiteX471" fmla="*/ 3041330 w 3478528"/>
              <a:gd name="connsiteY471" fmla="*/ 249174 h 696754"/>
              <a:gd name="connsiteX472" fmla="*/ 3077049 w 3478528"/>
              <a:gd name="connsiteY472" fmla="*/ 233457 h 696754"/>
              <a:gd name="connsiteX473" fmla="*/ 3091718 w 3478528"/>
              <a:gd name="connsiteY473" fmla="*/ 187833 h 696754"/>
              <a:gd name="connsiteX474" fmla="*/ 3100386 w 3478528"/>
              <a:gd name="connsiteY474" fmla="*/ 190023 h 696754"/>
              <a:gd name="connsiteX475" fmla="*/ 3091718 w 3478528"/>
              <a:gd name="connsiteY475" fmla="*/ 237648 h 696754"/>
              <a:gd name="connsiteX476" fmla="*/ 3124674 w 3478528"/>
              <a:gd name="connsiteY476" fmla="*/ 242601 h 696754"/>
              <a:gd name="connsiteX477" fmla="*/ 3112101 w 3478528"/>
              <a:gd name="connsiteY477" fmla="*/ 264318 h 696754"/>
              <a:gd name="connsiteX478" fmla="*/ 3125436 w 3478528"/>
              <a:gd name="connsiteY478" fmla="*/ 273843 h 696754"/>
              <a:gd name="connsiteX479" fmla="*/ 3157345 w 3478528"/>
              <a:gd name="connsiteY479" fmla="*/ 228504 h 696754"/>
              <a:gd name="connsiteX480" fmla="*/ 3168394 w 3478528"/>
              <a:gd name="connsiteY480" fmla="*/ 279463 h 696754"/>
              <a:gd name="connsiteX481" fmla="*/ 3186587 w 3478528"/>
              <a:gd name="connsiteY481" fmla="*/ 252031 h 696754"/>
              <a:gd name="connsiteX482" fmla="*/ 3202779 w 3478528"/>
              <a:gd name="connsiteY482" fmla="*/ 266890 h 696754"/>
              <a:gd name="connsiteX483" fmla="*/ 3223734 w 3478528"/>
              <a:gd name="connsiteY483" fmla="*/ 270319 h 696754"/>
              <a:gd name="connsiteX484" fmla="*/ 3209447 w 3478528"/>
              <a:gd name="connsiteY484" fmla="*/ 291560 h 696754"/>
              <a:gd name="connsiteX485" fmla="*/ 3246880 w 3478528"/>
              <a:gd name="connsiteY485" fmla="*/ 301085 h 696754"/>
              <a:gd name="connsiteX486" fmla="*/ 3192302 w 3478528"/>
              <a:gd name="connsiteY486" fmla="*/ 315944 h 696754"/>
              <a:gd name="connsiteX487" fmla="*/ 3177443 w 3478528"/>
              <a:gd name="connsiteY487" fmla="*/ 329850 h 696754"/>
              <a:gd name="connsiteX488" fmla="*/ 3170490 w 3478528"/>
              <a:gd name="connsiteY488" fmla="*/ 337661 h 696754"/>
              <a:gd name="connsiteX489" fmla="*/ 3152106 w 3478528"/>
              <a:gd name="connsiteY489" fmla="*/ 371094 h 696754"/>
              <a:gd name="connsiteX490" fmla="*/ 3149249 w 3478528"/>
              <a:gd name="connsiteY490" fmla="*/ 377190 h 696754"/>
              <a:gd name="connsiteX491" fmla="*/ 3094004 w 3478528"/>
              <a:gd name="connsiteY491" fmla="*/ 381666 h 696754"/>
              <a:gd name="connsiteX492" fmla="*/ 3079335 w 3478528"/>
              <a:gd name="connsiteY492" fmla="*/ 329850 h 696754"/>
              <a:gd name="connsiteX493" fmla="*/ 3064095 w 3478528"/>
              <a:gd name="connsiteY493" fmla="*/ 306895 h 696754"/>
              <a:gd name="connsiteX494" fmla="*/ 3043140 w 3478528"/>
              <a:gd name="connsiteY494" fmla="*/ 317658 h 696754"/>
              <a:gd name="connsiteX495" fmla="*/ 3021709 w 3478528"/>
              <a:gd name="connsiteY495" fmla="*/ 352996 h 696754"/>
              <a:gd name="connsiteX496" fmla="*/ 3007136 w 3478528"/>
              <a:gd name="connsiteY496" fmla="*/ 386905 h 696754"/>
              <a:gd name="connsiteX497" fmla="*/ 3026186 w 3478528"/>
              <a:gd name="connsiteY497" fmla="*/ 395001 h 696754"/>
              <a:gd name="connsiteX498" fmla="*/ 3034853 w 3478528"/>
              <a:gd name="connsiteY498" fmla="*/ 379666 h 696754"/>
              <a:gd name="connsiteX499" fmla="*/ 3042474 w 3478528"/>
              <a:gd name="connsiteY499" fmla="*/ 355949 h 696754"/>
              <a:gd name="connsiteX500" fmla="*/ 3056475 w 3478528"/>
              <a:gd name="connsiteY500" fmla="*/ 384524 h 696754"/>
              <a:gd name="connsiteX501" fmla="*/ 3041045 w 3478528"/>
              <a:gd name="connsiteY501" fmla="*/ 403574 h 696754"/>
              <a:gd name="connsiteX502" fmla="*/ 3078478 w 3478528"/>
              <a:gd name="connsiteY502" fmla="*/ 389858 h 696754"/>
              <a:gd name="connsiteX503" fmla="*/ 3113435 w 3478528"/>
              <a:gd name="connsiteY503" fmla="*/ 405098 h 696754"/>
              <a:gd name="connsiteX504" fmla="*/ 3132485 w 3478528"/>
              <a:gd name="connsiteY504" fmla="*/ 396906 h 696754"/>
              <a:gd name="connsiteX505" fmla="*/ 3182586 w 3478528"/>
              <a:gd name="connsiteY505" fmla="*/ 364331 h 696754"/>
              <a:gd name="connsiteX506" fmla="*/ 3190778 w 3478528"/>
              <a:gd name="connsiteY506" fmla="*/ 408908 h 696754"/>
              <a:gd name="connsiteX507" fmla="*/ 3269454 w 3478528"/>
              <a:gd name="connsiteY507" fmla="*/ 438054 h 696754"/>
              <a:gd name="connsiteX508" fmla="*/ 3251547 w 3478528"/>
              <a:gd name="connsiteY508" fmla="*/ 447579 h 696754"/>
              <a:gd name="connsiteX509" fmla="*/ 3189254 w 3478528"/>
              <a:gd name="connsiteY509" fmla="*/ 444341 h 696754"/>
              <a:gd name="connsiteX510" fmla="*/ 3154202 w 3478528"/>
              <a:gd name="connsiteY510" fmla="*/ 448818 h 696754"/>
              <a:gd name="connsiteX511" fmla="*/ 3083717 w 3478528"/>
              <a:gd name="connsiteY511" fmla="*/ 448055 h 696754"/>
              <a:gd name="connsiteX512" fmla="*/ 3020471 w 3478528"/>
              <a:gd name="connsiteY512" fmla="*/ 461867 h 696754"/>
              <a:gd name="connsiteX513" fmla="*/ 2991896 w 3478528"/>
              <a:gd name="connsiteY513" fmla="*/ 459581 h 696754"/>
              <a:gd name="connsiteX514" fmla="*/ 2935984 w 3478528"/>
              <a:gd name="connsiteY514" fmla="*/ 477107 h 696754"/>
              <a:gd name="connsiteX515" fmla="*/ 2916934 w 3478528"/>
              <a:gd name="connsiteY515" fmla="*/ 494442 h 696754"/>
              <a:gd name="connsiteX516" fmla="*/ 2941890 w 3478528"/>
              <a:gd name="connsiteY516" fmla="*/ 502919 h 696754"/>
              <a:gd name="connsiteX517" fmla="*/ 2994182 w 3478528"/>
              <a:gd name="connsiteY517" fmla="*/ 515397 h 696754"/>
              <a:gd name="connsiteX518" fmla="*/ 3080669 w 3478528"/>
              <a:gd name="connsiteY518" fmla="*/ 507777 h 696754"/>
              <a:gd name="connsiteX519" fmla="*/ 3099719 w 3478528"/>
              <a:gd name="connsiteY519" fmla="*/ 506634 h 696754"/>
              <a:gd name="connsiteX520" fmla="*/ 3131723 w 3478528"/>
              <a:gd name="connsiteY520" fmla="*/ 516159 h 696754"/>
              <a:gd name="connsiteX521" fmla="*/ 3211447 w 3478528"/>
              <a:gd name="connsiteY521" fmla="*/ 513016 h 696754"/>
              <a:gd name="connsiteX522" fmla="*/ 3253548 w 3478528"/>
              <a:gd name="connsiteY522" fmla="*/ 530447 h 696754"/>
              <a:gd name="connsiteX523" fmla="*/ 3236688 w 3478528"/>
              <a:gd name="connsiteY523" fmla="*/ 538543 h 696754"/>
              <a:gd name="connsiteX524" fmla="*/ 3106101 w 3478528"/>
              <a:gd name="connsiteY524" fmla="*/ 538543 h 696754"/>
              <a:gd name="connsiteX525" fmla="*/ 2871309 w 3478528"/>
              <a:gd name="connsiteY525" fmla="*/ 537305 h 696754"/>
              <a:gd name="connsiteX526" fmla="*/ 2764153 w 3478528"/>
              <a:gd name="connsiteY526" fmla="*/ 535590 h 696754"/>
              <a:gd name="connsiteX527" fmla="*/ 2752913 w 3478528"/>
              <a:gd name="connsiteY527" fmla="*/ 544353 h 696754"/>
              <a:gd name="connsiteX528" fmla="*/ 2808825 w 3478528"/>
              <a:gd name="connsiteY528" fmla="*/ 544353 h 696754"/>
              <a:gd name="connsiteX529" fmla="*/ 2718052 w 3478528"/>
              <a:gd name="connsiteY529" fmla="*/ 582453 h 696754"/>
              <a:gd name="connsiteX530" fmla="*/ 2646043 w 3478528"/>
              <a:gd name="connsiteY530" fmla="*/ 578643 h 696754"/>
              <a:gd name="connsiteX531" fmla="*/ 2542030 w 3478528"/>
              <a:gd name="connsiteY531" fmla="*/ 590835 h 696754"/>
              <a:gd name="connsiteX532" fmla="*/ 2563842 w 3478528"/>
              <a:gd name="connsiteY532" fmla="*/ 605980 h 696754"/>
              <a:gd name="connsiteX533" fmla="*/ 2510693 w 3478528"/>
              <a:gd name="connsiteY533" fmla="*/ 619315 h 696754"/>
              <a:gd name="connsiteX534" fmla="*/ 2488119 w 3478528"/>
              <a:gd name="connsiteY534" fmla="*/ 584358 h 696754"/>
              <a:gd name="connsiteX535" fmla="*/ 2435541 w 3478528"/>
              <a:gd name="connsiteY535" fmla="*/ 618553 h 696754"/>
              <a:gd name="connsiteX536" fmla="*/ 2409728 w 3478528"/>
              <a:gd name="connsiteY536" fmla="*/ 607980 h 696754"/>
              <a:gd name="connsiteX537" fmla="*/ 2371628 w 3478528"/>
              <a:gd name="connsiteY537" fmla="*/ 615124 h 696754"/>
              <a:gd name="connsiteX538" fmla="*/ 2362103 w 3478528"/>
              <a:gd name="connsiteY538" fmla="*/ 618172 h 696754"/>
              <a:gd name="connsiteX539" fmla="*/ 2286665 w 3478528"/>
              <a:gd name="connsiteY539" fmla="*/ 610743 h 696754"/>
              <a:gd name="connsiteX540" fmla="*/ 2206845 w 3478528"/>
              <a:gd name="connsiteY540" fmla="*/ 611981 h 696754"/>
              <a:gd name="connsiteX541" fmla="*/ 2039586 w 3478528"/>
              <a:gd name="connsiteY541" fmla="*/ 619410 h 696754"/>
              <a:gd name="connsiteX542" fmla="*/ 1837561 w 3478528"/>
              <a:gd name="connsiteY542" fmla="*/ 620839 h 696754"/>
              <a:gd name="connsiteX543" fmla="*/ 1534572 w 3478528"/>
              <a:gd name="connsiteY543" fmla="*/ 630840 h 696754"/>
              <a:gd name="connsiteX544" fmla="*/ 1225485 w 3478528"/>
              <a:gd name="connsiteY544" fmla="*/ 643413 h 696754"/>
              <a:gd name="connsiteX545" fmla="*/ 942499 w 3478528"/>
              <a:gd name="connsiteY545" fmla="*/ 647414 h 696754"/>
              <a:gd name="connsiteX546" fmla="*/ 841534 w 3478528"/>
              <a:gd name="connsiteY546" fmla="*/ 653415 h 696754"/>
              <a:gd name="connsiteX547" fmla="*/ 592551 w 3478528"/>
              <a:gd name="connsiteY547" fmla="*/ 659892 h 696754"/>
              <a:gd name="connsiteX548" fmla="*/ 397098 w 3478528"/>
              <a:gd name="connsiteY548" fmla="*/ 657034 h 696754"/>
              <a:gd name="connsiteX549" fmla="*/ 347663 w 3478528"/>
              <a:gd name="connsiteY549" fmla="*/ 647033 h 696754"/>
              <a:gd name="connsiteX550" fmla="*/ 278893 w 3478528"/>
              <a:gd name="connsiteY550" fmla="*/ 645033 h 696754"/>
              <a:gd name="connsiteX551" fmla="*/ 256604 w 3478528"/>
              <a:gd name="connsiteY551" fmla="*/ 646461 h 696754"/>
              <a:gd name="connsiteX552" fmla="*/ 269654 w 3478528"/>
              <a:gd name="connsiteY552" fmla="*/ 628554 h 696754"/>
              <a:gd name="connsiteX553" fmla="*/ 237078 w 3478528"/>
              <a:gd name="connsiteY553" fmla="*/ 620744 h 696754"/>
              <a:gd name="connsiteX554" fmla="*/ 225172 w 3478528"/>
              <a:gd name="connsiteY554" fmla="*/ 617982 h 696754"/>
              <a:gd name="connsiteX555" fmla="*/ 190787 w 3478528"/>
              <a:gd name="connsiteY555" fmla="*/ 607123 h 696754"/>
              <a:gd name="connsiteX556" fmla="*/ 136017 w 3478528"/>
              <a:gd name="connsiteY556" fmla="*/ 597598 h 696754"/>
              <a:gd name="connsiteX557" fmla="*/ 178690 w 3478528"/>
              <a:gd name="connsiteY557" fmla="*/ 575595 h 696754"/>
              <a:gd name="connsiteX558" fmla="*/ 191453 w 3478528"/>
              <a:gd name="connsiteY558" fmla="*/ 577691 h 696754"/>
              <a:gd name="connsiteX559" fmla="*/ 207836 w 3478528"/>
              <a:gd name="connsiteY559" fmla="*/ 563594 h 696754"/>
              <a:gd name="connsiteX560" fmla="*/ 196883 w 3478528"/>
              <a:gd name="connsiteY560" fmla="*/ 546068 h 696754"/>
              <a:gd name="connsiteX561" fmla="*/ 166498 w 3478528"/>
              <a:gd name="connsiteY561" fmla="*/ 520922 h 696754"/>
              <a:gd name="connsiteX562" fmla="*/ 153829 w 3478528"/>
              <a:gd name="connsiteY562" fmla="*/ 499014 h 696754"/>
              <a:gd name="connsiteX563" fmla="*/ 125254 w 3478528"/>
              <a:gd name="connsiteY563" fmla="*/ 451961 h 696754"/>
              <a:gd name="connsiteX564" fmla="*/ 112490 w 3478528"/>
              <a:gd name="connsiteY564" fmla="*/ 443102 h 696754"/>
              <a:gd name="connsiteX565" fmla="*/ 52768 w 3478528"/>
              <a:gd name="connsiteY565" fmla="*/ 376427 h 696754"/>
              <a:gd name="connsiteX566" fmla="*/ 76390 w 3478528"/>
              <a:gd name="connsiteY566" fmla="*/ 326231 h 696754"/>
              <a:gd name="connsiteX567" fmla="*/ 32099 w 3478528"/>
              <a:gd name="connsiteY567" fmla="*/ 250983 h 696754"/>
              <a:gd name="connsiteX568" fmla="*/ 0 w 3478528"/>
              <a:gd name="connsiteY568" fmla="*/ 223266 h 696754"/>
              <a:gd name="connsiteX569" fmla="*/ 52006 w 3478528"/>
              <a:gd name="connsiteY569" fmla="*/ 194691 h 696754"/>
              <a:gd name="connsiteX570" fmla="*/ 140208 w 3478528"/>
              <a:gd name="connsiteY570" fmla="*/ 184118 h 696754"/>
              <a:gd name="connsiteX571" fmla="*/ 153162 w 3478528"/>
              <a:gd name="connsiteY571" fmla="*/ 166211 h 696754"/>
              <a:gd name="connsiteX572" fmla="*/ 182880 w 3478528"/>
              <a:gd name="connsiteY572" fmla="*/ 144208 h 696754"/>
              <a:gd name="connsiteX573" fmla="*/ 233744 w 3478528"/>
              <a:gd name="connsiteY573" fmla="*/ 134683 h 696754"/>
              <a:gd name="connsiteX574" fmla="*/ 232982 w 3478528"/>
              <a:gd name="connsiteY574" fmla="*/ 127920 h 696754"/>
              <a:gd name="connsiteX575" fmla="*/ 198026 w 3478528"/>
              <a:gd name="connsiteY575" fmla="*/ 123348 h 696754"/>
              <a:gd name="connsiteX576" fmla="*/ 197168 w 3478528"/>
              <a:gd name="connsiteY576" fmla="*/ 116014 h 696754"/>
              <a:gd name="connsiteX577" fmla="*/ 301943 w 3478528"/>
              <a:gd name="connsiteY577" fmla="*/ 88582 h 696754"/>
              <a:gd name="connsiteX578" fmla="*/ 320992 w 3478528"/>
              <a:gd name="connsiteY578" fmla="*/ 93154 h 696754"/>
              <a:gd name="connsiteX579" fmla="*/ 363665 w 3478528"/>
              <a:gd name="connsiteY579" fmla="*/ 97821 h 696754"/>
              <a:gd name="connsiteX580" fmla="*/ 526638 w 3478528"/>
              <a:gd name="connsiteY580" fmla="*/ 76961 h 696754"/>
              <a:gd name="connsiteX581" fmla="*/ 660941 w 3478528"/>
              <a:gd name="connsiteY581" fmla="*/ 64960 h 696754"/>
              <a:gd name="connsiteX582" fmla="*/ 677609 w 3478528"/>
              <a:gd name="connsiteY582" fmla="*/ 63531 h 696754"/>
              <a:gd name="connsiteX583" fmla="*/ 790670 w 3478528"/>
              <a:gd name="connsiteY583" fmla="*/ 49720 h 696754"/>
              <a:gd name="connsiteX584" fmla="*/ 910115 w 3478528"/>
              <a:gd name="connsiteY584" fmla="*/ 39433 h 696754"/>
              <a:gd name="connsiteX585" fmla="*/ 1044988 w 3478528"/>
              <a:gd name="connsiteY585" fmla="*/ 37337 h 696754"/>
              <a:gd name="connsiteX586" fmla="*/ 1115854 w 3478528"/>
              <a:gd name="connsiteY586" fmla="*/ 36766 h 696754"/>
              <a:gd name="connsiteX587" fmla="*/ 1125379 w 3478528"/>
              <a:gd name="connsiteY587" fmla="*/ 36290 h 696754"/>
              <a:gd name="connsiteX588" fmla="*/ 1195197 w 3478528"/>
              <a:gd name="connsiteY588" fmla="*/ 33813 h 696754"/>
              <a:gd name="connsiteX589" fmla="*/ 1292160 w 3478528"/>
              <a:gd name="connsiteY589" fmla="*/ 10668 h 696754"/>
              <a:gd name="connsiteX590" fmla="*/ 1336072 w 3478528"/>
              <a:gd name="connsiteY590" fmla="*/ 13811 h 696754"/>
              <a:gd name="connsiteX591" fmla="*/ 1381791 w 3478528"/>
              <a:gd name="connsiteY591" fmla="*/ 15430 h 696754"/>
              <a:gd name="connsiteX592" fmla="*/ 1412272 w 3478528"/>
              <a:gd name="connsiteY592" fmla="*/ 21050 h 696754"/>
              <a:gd name="connsiteX593" fmla="*/ 1482279 w 3478528"/>
              <a:gd name="connsiteY593" fmla="*/ 5619 h 696754"/>
              <a:gd name="connsiteX594" fmla="*/ 1503711 w 3478528"/>
              <a:gd name="connsiteY594" fmla="*/ 2285 h 696754"/>
              <a:gd name="connsiteX595" fmla="*/ 1555811 w 3478528"/>
              <a:gd name="connsiteY595" fmla="*/ 19907 h 696754"/>
              <a:gd name="connsiteX596" fmla="*/ 1602104 w 3478528"/>
              <a:gd name="connsiteY596" fmla="*/ 20574 h 696754"/>
              <a:gd name="connsiteX597" fmla="*/ 1631918 w 3478528"/>
              <a:gd name="connsiteY597" fmla="*/ 20002 h 696754"/>
              <a:gd name="connsiteX598" fmla="*/ 1686687 w 3478528"/>
              <a:gd name="connsiteY598" fmla="*/ 11620 h 696754"/>
              <a:gd name="connsiteX599" fmla="*/ 1722404 w 3478528"/>
              <a:gd name="connsiteY599" fmla="*/ 0 h 696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Lst>
            <a:rect l="l" t="t" r="r" b="b"/>
            <a:pathLst>
              <a:path w="3478528" h="696754">
                <a:moveTo>
                  <a:pt x="306894" y="689420"/>
                </a:moveTo>
                <a:cubicBezTo>
                  <a:pt x="307637" y="690134"/>
                  <a:pt x="308341" y="690896"/>
                  <a:pt x="308989" y="691705"/>
                </a:cubicBezTo>
                <a:cubicBezTo>
                  <a:pt x="308418" y="693230"/>
                  <a:pt x="307656" y="695039"/>
                  <a:pt x="306894" y="696754"/>
                </a:cubicBezTo>
                <a:cubicBezTo>
                  <a:pt x="306227" y="696087"/>
                  <a:pt x="304798" y="695230"/>
                  <a:pt x="304893" y="694658"/>
                </a:cubicBezTo>
                <a:cubicBezTo>
                  <a:pt x="305417" y="692858"/>
                  <a:pt x="306084" y="691105"/>
                  <a:pt x="306894" y="689420"/>
                </a:cubicBezTo>
                <a:close/>
                <a:moveTo>
                  <a:pt x="2826446" y="612267"/>
                </a:moveTo>
                <a:cubicBezTo>
                  <a:pt x="2828046" y="613295"/>
                  <a:pt x="2829542" y="614476"/>
                  <a:pt x="2830923" y="615791"/>
                </a:cubicBezTo>
                <a:lnTo>
                  <a:pt x="2824827" y="617982"/>
                </a:lnTo>
                <a:cubicBezTo>
                  <a:pt x="2824237" y="616515"/>
                  <a:pt x="2823827" y="614981"/>
                  <a:pt x="2823589" y="613410"/>
                </a:cubicBezTo>
                <a:cubicBezTo>
                  <a:pt x="2824360" y="612676"/>
                  <a:pt x="2825379" y="612267"/>
                  <a:pt x="2826446" y="612267"/>
                </a:cubicBezTo>
                <a:close/>
                <a:moveTo>
                  <a:pt x="2752056" y="609124"/>
                </a:moveTo>
                <a:lnTo>
                  <a:pt x="2755009" y="613981"/>
                </a:lnTo>
                <a:lnTo>
                  <a:pt x="2751199" y="617601"/>
                </a:lnTo>
                <a:lnTo>
                  <a:pt x="2746913" y="612267"/>
                </a:lnTo>
                <a:close/>
                <a:moveTo>
                  <a:pt x="2635185" y="600266"/>
                </a:moveTo>
                <a:cubicBezTo>
                  <a:pt x="2635661" y="599599"/>
                  <a:pt x="2638804" y="601314"/>
                  <a:pt x="2644519" y="603123"/>
                </a:cubicBezTo>
                <a:lnTo>
                  <a:pt x="2631470" y="607600"/>
                </a:lnTo>
                <a:cubicBezTo>
                  <a:pt x="2632318" y="604980"/>
                  <a:pt x="2633575" y="602504"/>
                  <a:pt x="2635185" y="600266"/>
                </a:cubicBezTo>
                <a:close/>
                <a:moveTo>
                  <a:pt x="2528981" y="585692"/>
                </a:moveTo>
                <a:cubicBezTo>
                  <a:pt x="2528409" y="585692"/>
                  <a:pt x="2526885" y="587406"/>
                  <a:pt x="2526980" y="587502"/>
                </a:cubicBezTo>
                <a:cubicBezTo>
                  <a:pt x="2527076" y="587597"/>
                  <a:pt x="2529267" y="590930"/>
                  <a:pt x="2530124" y="590740"/>
                </a:cubicBezTo>
                <a:lnTo>
                  <a:pt x="2534417" y="587754"/>
                </a:lnTo>
                <a:lnTo>
                  <a:pt x="2534505" y="587787"/>
                </a:lnTo>
                <a:lnTo>
                  <a:pt x="2534505" y="587692"/>
                </a:lnTo>
                <a:lnTo>
                  <a:pt x="2534417" y="587754"/>
                </a:lnTo>
                <a:close/>
                <a:moveTo>
                  <a:pt x="2281807" y="585406"/>
                </a:moveTo>
                <a:lnTo>
                  <a:pt x="2278664" y="589216"/>
                </a:lnTo>
                <a:cubicBezTo>
                  <a:pt x="2280312" y="590254"/>
                  <a:pt x="2282160" y="590930"/>
                  <a:pt x="2284093" y="591216"/>
                </a:cubicBezTo>
                <a:cubicBezTo>
                  <a:pt x="2285045" y="591216"/>
                  <a:pt x="2285903" y="588740"/>
                  <a:pt x="2286760" y="587311"/>
                </a:cubicBezTo>
                <a:close/>
                <a:moveTo>
                  <a:pt x="3064476" y="559880"/>
                </a:moveTo>
                <a:lnTo>
                  <a:pt x="3072572" y="560451"/>
                </a:lnTo>
                <a:cubicBezTo>
                  <a:pt x="3072763" y="561118"/>
                  <a:pt x="3072667" y="561784"/>
                  <a:pt x="3072667" y="562451"/>
                </a:cubicBezTo>
                <a:lnTo>
                  <a:pt x="3064476" y="561689"/>
                </a:lnTo>
                <a:cubicBezTo>
                  <a:pt x="3064476" y="561118"/>
                  <a:pt x="3064476" y="560451"/>
                  <a:pt x="3064476" y="559880"/>
                </a:cubicBezTo>
                <a:close/>
                <a:moveTo>
                  <a:pt x="151542" y="558546"/>
                </a:moveTo>
                <a:cubicBezTo>
                  <a:pt x="151980" y="560203"/>
                  <a:pt x="152265" y="561889"/>
                  <a:pt x="152399" y="563594"/>
                </a:cubicBezTo>
                <a:cubicBezTo>
                  <a:pt x="148494" y="564927"/>
                  <a:pt x="144493" y="565880"/>
                  <a:pt x="140493" y="566928"/>
                </a:cubicBezTo>
                <a:lnTo>
                  <a:pt x="139064" y="561308"/>
                </a:lnTo>
                <a:close/>
                <a:moveTo>
                  <a:pt x="2931304" y="557508"/>
                </a:moveTo>
                <a:lnTo>
                  <a:pt x="2946081" y="579120"/>
                </a:lnTo>
                <a:lnTo>
                  <a:pt x="2914553" y="583406"/>
                </a:lnTo>
                <a:cubicBezTo>
                  <a:pt x="2913601" y="581025"/>
                  <a:pt x="2912648" y="578739"/>
                  <a:pt x="2911791" y="576453"/>
                </a:cubicBezTo>
                <a:close/>
                <a:moveTo>
                  <a:pt x="2930841" y="556832"/>
                </a:moveTo>
                <a:lnTo>
                  <a:pt x="2930935" y="556926"/>
                </a:lnTo>
                <a:lnTo>
                  <a:pt x="2932532" y="556926"/>
                </a:lnTo>
                <a:lnTo>
                  <a:pt x="2931412" y="557593"/>
                </a:lnTo>
                <a:lnTo>
                  <a:pt x="2931323" y="557489"/>
                </a:lnTo>
                <a:lnTo>
                  <a:pt x="2931304" y="557508"/>
                </a:lnTo>
                <a:lnTo>
                  <a:pt x="2931161" y="557300"/>
                </a:lnTo>
                <a:lnTo>
                  <a:pt x="2930841" y="556926"/>
                </a:lnTo>
                <a:lnTo>
                  <a:pt x="2930905" y="556926"/>
                </a:lnTo>
                <a:close/>
                <a:moveTo>
                  <a:pt x="2939889" y="552545"/>
                </a:moveTo>
                <a:lnTo>
                  <a:pt x="2941318" y="556926"/>
                </a:lnTo>
                <a:lnTo>
                  <a:pt x="2932532" y="556926"/>
                </a:lnTo>
                <a:close/>
                <a:moveTo>
                  <a:pt x="2846830" y="549878"/>
                </a:moveTo>
                <a:cubicBezTo>
                  <a:pt x="2826732" y="586454"/>
                  <a:pt x="2824732" y="587025"/>
                  <a:pt x="2801396" y="568928"/>
                </a:cubicBezTo>
                <a:close/>
                <a:moveTo>
                  <a:pt x="2882835" y="549212"/>
                </a:moveTo>
                <a:lnTo>
                  <a:pt x="2887216" y="552450"/>
                </a:lnTo>
                <a:cubicBezTo>
                  <a:pt x="2885216" y="560356"/>
                  <a:pt x="2883120" y="568166"/>
                  <a:pt x="2880644" y="578072"/>
                </a:cubicBezTo>
                <a:lnTo>
                  <a:pt x="2859308" y="569690"/>
                </a:lnTo>
                <a:close/>
                <a:moveTo>
                  <a:pt x="3275169" y="539306"/>
                </a:moveTo>
                <a:lnTo>
                  <a:pt x="3286123" y="539306"/>
                </a:lnTo>
                <a:lnTo>
                  <a:pt x="3286123" y="542163"/>
                </a:lnTo>
                <a:lnTo>
                  <a:pt x="3275169" y="542163"/>
                </a:lnTo>
                <a:close/>
                <a:moveTo>
                  <a:pt x="2698455" y="538388"/>
                </a:moveTo>
                <a:cubicBezTo>
                  <a:pt x="2691787" y="539519"/>
                  <a:pt x="2687715" y="542305"/>
                  <a:pt x="2679571" y="547877"/>
                </a:cubicBezTo>
                <a:cubicBezTo>
                  <a:pt x="2697002" y="546449"/>
                  <a:pt x="2716147" y="558736"/>
                  <a:pt x="2732911" y="538829"/>
                </a:cubicBezTo>
                <a:cubicBezTo>
                  <a:pt x="2714385" y="537781"/>
                  <a:pt x="2705122" y="537257"/>
                  <a:pt x="2698455" y="538388"/>
                </a:cubicBezTo>
                <a:close/>
                <a:moveTo>
                  <a:pt x="2793014" y="462534"/>
                </a:moveTo>
                <a:lnTo>
                  <a:pt x="2771106" y="493394"/>
                </a:lnTo>
                <a:cubicBezTo>
                  <a:pt x="2799015" y="495871"/>
                  <a:pt x="2824161" y="498728"/>
                  <a:pt x="2849307" y="500252"/>
                </a:cubicBezTo>
                <a:cubicBezTo>
                  <a:pt x="2866261" y="501205"/>
                  <a:pt x="2879691" y="496157"/>
                  <a:pt x="2881025" y="475773"/>
                </a:cubicBezTo>
                <a:cubicBezTo>
                  <a:pt x="2881025" y="474059"/>
                  <a:pt x="2886073" y="472820"/>
                  <a:pt x="2891026" y="470058"/>
                </a:cubicBezTo>
                <a:lnTo>
                  <a:pt x="2891026" y="497204"/>
                </a:lnTo>
                <a:lnTo>
                  <a:pt x="2911124" y="493871"/>
                </a:lnTo>
                <a:cubicBezTo>
                  <a:pt x="2909219" y="482536"/>
                  <a:pt x="2907600" y="473487"/>
                  <a:pt x="2905694" y="462534"/>
                </a:cubicBezTo>
                <a:lnTo>
                  <a:pt x="2853307" y="462534"/>
                </a:lnTo>
                <a:cubicBezTo>
                  <a:pt x="2853307" y="468629"/>
                  <a:pt x="2854260" y="475964"/>
                  <a:pt x="2853307" y="476345"/>
                </a:cubicBezTo>
                <a:cubicBezTo>
                  <a:pt x="2840905" y="480364"/>
                  <a:pt x="2828142" y="483203"/>
                  <a:pt x="2815207" y="484822"/>
                </a:cubicBezTo>
                <a:cubicBezTo>
                  <a:pt x="2813207" y="484822"/>
                  <a:pt x="2811207" y="473583"/>
                  <a:pt x="2807111" y="469582"/>
                </a:cubicBezTo>
                <a:cubicBezTo>
                  <a:pt x="2802872" y="466410"/>
                  <a:pt x="2798100" y="464020"/>
                  <a:pt x="2793014" y="462534"/>
                </a:cubicBezTo>
                <a:close/>
                <a:moveTo>
                  <a:pt x="2833781" y="459867"/>
                </a:moveTo>
                <a:cubicBezTo>
                  <a:pt x="2831828" y="460867"/>
                  <a:pt x="2830056" y="462191"/>
                  <a:pt x="2828542" y="463772"/>
                </a:cubicBezTo>
                <a:cubicBezTo>
                  <a:pt x="2827970" y="464534"/>
                  <a:pt x="2829113" y="466629"/>
                  <a:pt x="2829399" y="468058"/>
                </a:cubicBezTo>
                <a:lnTo>
                  <a:pt x="2835210" y="466058"/>
                </a:lnTo>
                <a:close/>
                <a:moveTo>
                  <a:pt x="2759486" y="456723"/>
                </a:moveTo>
                <a:cubicBezTo>
                  <a:pt x="2729673" y="455009"/>
                  <a:pt x="2729673" y="455009"/>
                  <a:pt x="2695002" y="491013"/>
                </a:cubicBezTo>
                <a:lnTo>
                  <a:pt x="2694525" y="491109"/>
                </a:lnTo>
                <a:lnTo>
                  <a:pt x="2731959" y="491109"/>
                </a:lnTo>
                <a:lnTo>
                  <a:pt x="2725862" y="510635"/>
                </a:lnTo>
                <a:cubicBezTo>
                  <a:pt x="2764820" y="505396"/>
                  <a:pt x="2742531" y="472059"/>
                  <a:pt x="2759486" y="456723"/>
                </a:cubicBezTo>
                <a:close/>
                <a:moveTo>
                  <a:pt x="3407569" y="444741"/>
                </a:moveTo>
                <a:lnTo>
                  <a:pt x="3407474" y="447122"/>
                </a:lnTo>
                <a:lnTo>
                  <a:pt x="3404712" y="445884"/>
                </a:lnTo>
                <a:close/>
                <a:moveTo>
                  <a:pt x="3364894" y="437579"/>
                </a:moveTo>
                <a:cubicBezTo>
                  <a:pt x="3365752" y="437959"/>
                  <a:pt x="3366514" y="441484"/>
                  <a:pt x="3367752" y="444627"/>
                </a:cubicBezTo>
                <a:cubicBezTo>
                  <a:pt x="3364752" y="445084"/>
                  <a:pt x="3361704" y="445084"/>
                  <a:pt x="3358703" y="444627"/>
                </a:cubicBezTo>
                <a:cubicBezTo>
                  <a:pt x="3357560" y="444627"/>
                  <a:pt x="3357084" y="441198"/>
                  <a:pt x="3356227" y="439293"/>
                </a:cubicBezTo>
                <a:cubicBezTo>
                  <a:pt x="3359037" y="438369"/>
                  <a:pt x="3361942" y="437788"/>
                  <a:pt x="3364894" y="437579"/>
                </a:cubicBezTo>
                <a:close/>
                <a:moveTo>
                  <a:pt x="3340606" y="435578"/>
                </a:moveTo>
                <a:cubicBezTo>
                  <a:pt x="3340606" y="435578"/>
                  <a:pt x="3343083" y="436721"/>
                  <a:pt x="3342987" y="437007"/>
                </a:cubicBezTo>
                <a:cubicBezTo>
                  <a:pt x="3342530" y="438702"/>
                  <a:pt x="3341921" y="440359"/>
                  <a:pt x="3341178" y="441959"/>
                </a:cubicBezTo>
                <a:lnTo>
                  <a:pt x="3336320" y="438911"/>
                </a:lnTo>
                <a:cubicBezTo>
                  <a:pt x="3337644" y="437664"/>
                  <a:pt x="3339073" y="436549"/>
                  <a:pt x="3340606" y="435578"/>
                </a:cubicBezTo>
                <a:close/>
                <a:moveTo>
                  <a:pt x="3299458" y="410432"/>
                </a:moveTo>
                <a:lnTo>
                  <a:pt x="3269740" y="428339"/>
                </a:lnTo>
                <a:cubicBezTo>
                  <a:pt x="3272788" y="409289"/>
                  <a:pt x="3272788" y="409289"/>
                  <a:pt x="3299458" y="410432"/>
                </a:cubicBezTo>
                <a:close/>
                <a:moveTo>
                  <a:pt x="3281837" y="384143"/>
                </a:moveTo>
                <a:cubicBezTo>
                  <a:pt x="3277360" y="405098"/>
                  <a:pt x="3264406" y="410527"/>
                  <a:pt x="3231354" y="404240"/>
                </a:cubicBezTo>
                <a:cubicBezTo>
                  <a:pt x="3229544" y="393763"/>
                  <a:pt x="3233640" y="388143"/>
                  <a:pt x="3244689" y="387286"/>
                </a:cubicBezTo>
                <a:cubicBezTo>
                  <a:pt x="3255738" y="386428"/>
                  <a:pt x="3268121" y="385381"/>
                  <a:pt x="3281837" y="384143"/>
                </a:cubicBezTo>
                <a:close/>
                <a:moveTo>
                  <a:pt x="3434808" y="383191"/>
                </a:moveTo>
                <a:cubicBezTo>
                  <a:pt x="3435703" y="383238"/>
                  <a:pt x="3436579" y="383467"/>
                  <a:pt x="3437380" y="383857"/>
                </a:cubicBezTo>
                <a:cubicBezTo>
                  <a:pt x="3437951" y="384238"/>
                  <a:pt x="3437189" y="385381"/>
                  <a:pt x="3437284" y="386239"/>
                </a:cubicBezTo>
                <a:lnTo>
                  <a:pt x="3434808" y="387001"/>
                </a:lnTo>
                <a:close/>
                <a:moveTo>
                  <a:pt x="3367670" y="376618"/>
                </a:moveTo>
                <a:cubicBezTo>
                  <a:pt x="3371587" y="378023"/>
                  <a:pt x="3375182" y="381905"/>
                  <a:pt x="3378325" y="388810"/>
                </a:cubicBezTo>
                <a:lnTo>
                  <a:pt x="3331843" y="416528"/>
                </a:lnTo>
                <a:cubicBezTo>
                  <a:pt x="3325366" y="396907"/>
                  <a:pt x="3341368" y="388430"/>
                  <a:pt x="3355084" y="379285"/>
                </a:cubicBezTo>
                <a:cubicBezTo>
                  <a:pt x="3359514" y="376285"/>
                  <a:pt x="3363752" y="375214"/>
                  <a:pt x="3367670" y="376618"/>
                </a:cubicBezTo>
                <a:close/>
                <a:moveTo>
                  <a:pt x="2677952" y="371189"/>
                </a:moveTo>
                <a:lnTo>
                  <a:pt x="2677952" y="371379"/>
                </a:lnTo>
                <a:cubicBezTo>
                  <a:pt x="2676713" y="372999"/>
                  <a:pt x="2674999" y="374237"/>
                  <a:pt x="2674904" y="375570"/>
                </a:cubicBezTo>
                <a:cubicBezTo>
                  <a:pt x="2675151" y="377370"/>
                  <a:pt x="2675809" y="379094"/>
                  <a:pt x="2676809" y="380619"/>
                </a:cubicBezTo>
                <a:cubicBezTo>
                  <a:pt x="2678047" y="379571"/>
                  <a:pt x="2680333" y="378618"/>
                  <a:pt x="2680428" y="377475"/>
                </a:cubicBezTo>
                <a:cubicBezTo>
                  <a:pt x="2680524" y="376332"/>
                  <a:pt x="2679095" y="373856"/>
                  <a:pt x="2677952" y="371189"/>
                </a:cubicBezTo>
                <a:close/>
                <a:moveTo>
                  <a:pt x="3336891" y="364808"/>
                </a:moveTo>
                <a:lnTo>
                  <a:pt x="3341272" y="364808"/>
                </a:lnTo>
                <a:lnTo>
                  <a:pt x="3338986" y="366332"/>
                </a:lnTo>
                <a:close/>
                <a:moveTo>
                  <a:pt x="3214971" y="362617"/>
                </a:moveTo>
                <a:cubicBezTo>
                  <a:pt x="3217829" y="368141"/>
                  <a:pt x="3220305" y="370808"/>
                  <a:pt x="3220401" y="373475"/>
                </a:cubicBezTo>
                <a:cubicBezTo>
                  <a:pt x="3220496" y="376142"/>
                  <a:pt x="3218019" y="378809"/>
                  <a:pt x="3216686" y="381476"/>
                </a:cubicBezTo>
                <a:cubicBezTo>
                  <a:pt x="3214209" y="379285"/>
                  <a:pt x="3210876" y="377476"/>
                  <a:pt x="3209637" y="374714"/>
                </a:cubicBezTo>
                <a:cubicBezTo>
                  <a:pt x="3208399" y="371951"/>
                  <a:pt x="3211542" y="369951"/>
                  <a:pt x="3214971" y="362617"/>
                </a:cubicBezTo>
                <a:close/>
                <a:moveTo>
                  <a:pt x="3362513" y="362426"/>
                </a:moveTo>
                <a:cubicBezTo>
                  <a:pt x="3363390" y="362692"/>
                  <a:pt x="3364209" y="363149"/>
                  <a:pt x="3364895" y="363759"/>
                </a:cubicBezTo>
                <a:cubicBezTo>
                  <a:pt x="3364895" y="363759"/>
                  <a:pt x="3364419" y="364997"/>
                  <a:pt x="3364228" y="365664"/>
                </a:cubicBezTo>
                <a:lnTo>
                  <a:pt x="3360323" y="363759"/>
                </a:lnTo>
                <a:close/>
                <a:moveTo>
                  <a:pt x="2884835" y="339375"/>
                </a:moveTo>
                <a:cubicBezTo>
                  <a:pt x="2904552" y="368331"/>
                  <a:pt x="2909886" y="368331"/>
                  <a:pt x="2932460" y="339375"/>
                </a:cubicBezTo>
                <a:close/>
                <a:moveTo>
                  <a:pt x="2749866" y="337566"/>
                </a:moveTo>
                <a:lnTo>
                  <a:pt x="2733673" y="346519"/>
                </a:lnTo>
                <a:lnTo>
                  <a:pt x="2739388" y="356044"/>
                </a:lnTo>
                <a:cubicBezTo>
                  <a:pt x="2744436" y="352910"/>
                  <a:pt x="2749275" y="349443"/>
                  <a:pt x="2753866" y="345662"/>
                </a:cubicBezTo>
                <a:cubicBezTo>
                  <a:pt x="2754437" y="345090"/>
                  <a:pt x="2751294" y="340328"/>
                  <a:pt x="2749866" y="337566"/>
                </a:cubicBezTo>
                <a:close/>
                <a:moveTo>
                  <a:pt x="3365561" y="336232"/>
                </a:moveTo>
                <a:cubicBezTo>
                  <a:pt x="3366895" y="335946"/>
                  <a:pt x="3369180" y="339947"/>
                  <a:pt x="3372895" y="344043"/>
                </a:cubicBezTo>
                <a:cubicBezTo>
                  <a:pt x="3369162" y="346138"/>
                  <a:pt x="3365104" y="347586"/>
                  <a:pt x="3360894" y="348329"/>
                </a:cubicBezTo>
                <a:cubicBezTo>
                  <a:pt x="3359370" y="348329"/>
                  <a:pt x="3357655" y="344138"/>
                  <a:pt x="3356036" y="341852"/>
                </a:cubicBezTo>
                <a:cubicBezTo>
                  <a:pt x="3358903" y="339499"/>
                  <a:pt x="3362113" y="337604"/>
                  <a:pt x="3365561" y="336232"/>
                </a:cubicBezTo>
                <a:close/>
                <a:moveTo>
                  <a:pt x="2696430" y="330422"/>
                </a:moveTo>
                <a:lnTo>
                  <a:pt x="2688239" y="331565"/>
                </a:lnTo>
                <a:cubicBezTo>
                  <a:pt x="2689001" y="337280"/>
                  <a:pt x="2689858" y="342995"/>
                  <a:pt x="2690715" y="348710"/>
                </a:cubicBezTo>
                <a:cubicBezTo>
                  <a:pt x="2693677" y="348262"/>
                  <a:pt x="2696611" y="347595"/>
                  <a:pt x="2699478" y="346710"/>
                </a:cubicBezTo>
                <a:cubicBezTo>
                  <a:pt x="2698745" y="341233"/>
                  <a:pt x="2697726" y="335794"/>
                  <a:pt x="2696430" y="330422"/>
                </a:cubicBezTo>
                <a:close/>
                <a:moveTo>
                  <a:pt x="2865023" y="326517"/>
                </a:moveTo>
                <a:lnTo>
                  <a:pt x="2845782" y="357759"/>
                </a:lnTo>
                <a:cubicBezTo>
                  <a:pt x="2835019" y="334803"/>
                  <a:pt x="2828923" y="329184"/>
                  <a:pt x="2815778" y="330517"/>
                </a:cubicBezTo>
                <a:cubicBezTo>
                  <a:pt x="2810626" y="331451"/>
                  <a:pt x="2805987" y="334222"/>
                  <a:pt x="2802729" y="338327"/>
                </a:cubicBezTo>
                <a:cubicBezTo>
                  <a:pt x="2792252" y="352044"/>
                  <a:pt x="2809968" y="356044"/>
                  <a:pt x="2813397" y="365378"/>
                </a:cubicBezTo>
                <a:cubicBezTo>
                  <a:pt x="2802253" y="369760"/>
                  <a:pt x="2792347" y="374903"/>
                  <a:pt x="2797395" y="387953"/>
                </a:cubicBezTo>
                <a:lnTo>
                  <a:pt x="2884073" y="363093"/>
                </a:lnTo>
                <a:cubicBezTo>
                  <a:pt x="2877977" y="351282"/>
                  <a:pt x="2872643" y="341185"/>
                  <a:pt x="2865023" y="326517"/>
                </a:cubicBezTo>
                <a:close/>
                <a:moveTo>
                  <a:pt x="3149535" y="323945"/>
                </a:moveTo>
                <a:cubicBezTo>
                  <a:pt x="3126389" y="321754"/>
                  <a:pt x="3118769" y="326707"/>
                  <a:pt x="3112292" y="343947"/>
                </a:cubicBezTo>
                <a:cubicBezTo>
                  <a:pt x="3107053" y="357568"/>
                  <a:pt x="3112101" y="365188"/>
                  <a:pt x="3127341" y="369474"/>
                </a:cubicBezTo>
                <a:lnTo>
                  <a:pt x="3127341" y="369569"/>
                </a:lnTo>
                <a:close/>
                <a:moveTo>
                  <a:pt x="3001897" y="322504"/>
                </a:moveTo>
                <a:cubicBezTo>
                  <a:pt x="2997682" y="320421"/>
                  <a:pt x="2992801" y="320040"/>
                  <a:pt x="2989324" y="322611"/>
                </a:cubicBezTo>
                <a:cubicBezTo>
                  <a:pt x="2977799" y="331088"/>
                  <a:pt x="2966940" y="340994"/>
                  <a:pt x="2952938" y="352615"/>
                </a:cubicBezTo>
                <a:lnTo>
                  <a:pt x="2952938" y="352710"/>
                </a:lnTo>
                <a:cubicBezTo>
                  <a:pt x="2969988" y="371760"/>
                  <a:pt x="2988181" y="353472"/>
                  <a:pt x="3004374" y="361283"/>
                </a:cubicBezTo>
                <a:cubicBezTo>
                  <a:pt x="3006945" y="352234"/>
                  <a:pt x="3008850" y="345757"/>
                  <a:pt x="3010469" y="339280"/>
                </a:cubicBezTo>
                <a:cubicBezTo>
                  <a:pt x="3010946" y="337080"/>
                  <a:pt x="3010946" y="334813"/>
                  <a:pt x="3010469" y="332612"/>
                </a:cubicBezTo>
                <a:cubicBezTo>
                  <a:pt x="3009660" y="328374"/>
                  <a:pt x="3006112" y="324588"/>
                  <a:pt x="3001897" y="322504"/>
                </a:cubicBezTo>
                <a:close/>
                <a:moveTo>
                  <a:pt x="3393470" y="302895"/>
                </a:moveTo>
                <a:lnTo>
                  <a:pt x="3394899" y="308514"/>
                </a:lnTo>
                <a:lnTo>
                  <a:pt x="3374705" y="315182"/>
                </a:lnTo>
                <a:lnTo>
                  <a:pt x="3371848" y="307467"/>
                </a:lnTo>
                <a:close/>
                <a:moveTo>
                  <a:pt x="3265835" y="300228"/>
                </a:moveTo>
                <a:lnTo>
                  <a:pt x="3296505" y="301656"/>
                </a:lnTo>
                <a:lnTo>
                  <a:pt x="3296696" y="310610"/>
                </a:lnTo>
                <a:cubicBezTo>
                  <a:pt x="3285552" y="318420"/>
                  <a:pt x="3275551" y="313277"/>
                  <a:pt x="3265835" y="300228"/>
                </a:cubicBezTo>
                <a:close/>
                <a:moveTo>
                  <a:pt x="3460811" y="288036"/>
                </a:moveTo>
                <a:lnTo>
                  <a:pt x="3478528" y="288036"/>
                </a:lnTo>
                <a:cubicBezTo>
                  <a:pt x="3478432" y="289464"/>
                  <a:pt x="3478432" y="290893"/>
                  <a:pt x="3478528" y="292322"/>
                </a:cubicBezTo>
                <a:lnTo>
                  <a:pt x="3460811" y="293846"/>
                </a:lnTo>
                <a:cubicBezTo>
                  <a:pt x="3460811" y="291941"/>
                  <a:pt x="3460811" y="289941"/>
                  <a:pt x="3460811" y="288036"/>
                </a:cubicBezTo>
                <a:close/>
                <a:moveTo>
                  <a:pt x="3418318" y="280214"/>
                </a:moveTo>
                <a:cubicBezTo>
                  <a:pt x="3423949" y="281107"/>
                  <a:pt x="3429807" y="284703"/>
                  <a:pt x="3435855" y="290322"/>
                </a:cubicBezTo>
                <a:lnTo>
                  <a:pt x="3403756" y="294037"/>
                </a:lnTo>
                <a:cubicBezTo>
                  <a:pt x="3403280" y="291465"/>
                  <a:pt x="3402708" y="288893"/>
                  <a:pt x="3402137" y="286322"/>
                </a:cubicBezTo>
                <a:cubicBezTo>
                  <a:pt x="3407281" y="281131"/>
                  <a:pt x="3412686" y="279321"/>
                  <a:pt x="3418318" y="280214"/>
                </a:cubicBezTo>
                <a:close/>
                <a:moveTo>
                  <a:pt x="3346130" y="279368"/>
                </a:moveTo>
                <a:cubicBezTo>
                  <a:pt x="3344511" y="288511"/>
                  <a:pt x="3342701" y="298227"/>
                  <a:pt x="3340225" y="313372"/>
                </a:cubicBezTo>
                <a:lnTo>
                  <a:pt x="3315460" y="314705"/>
                </a:lnTo>
                <a:lnTo>
                  <a:pt x="3315460" y="284225"/>
                </a:lnTo>
                <a:close/>
                <a:moveTo>
                  <a:pt x="3254918" y="269017"/>
                </a:moveTo>
                <a:cubicBezTo>
                  <a:pt x="3269085" y="268129"/>
                  <a:pt x="3283266" y="280059"/>
                  <a:pt x="3296696" y="275272"/>
                </a:cubicBezTo>
                <a:lnTo>
                  <a:pt x="3269359" y="294322"/>
                </a:lnTo>
                <a:lnTo>
                  <a:pt x="3240784" y="275272"/>
                </a:lnTo>
                <a:cubicBezTo>
                  <a:pt x="3245475" y="271034"/>
                  <a:pt x="3250196" y="269313"/>
                  <a:pt x="3254918" y="269017"/>
                </a:cubicBezTo>
                <a:close/>
                <a:moveTo>
                  <a:pt x="2577082" y="233457"/>
                </a:moveTo>
                <a:lnTo>
                  <a:pt x="2574415" y="238220"/>
                </a:lnTo>
                <a:cubicBezTo>
                  <a:pt x="2575939" y="238791"/>
                  <a:pt x="2577844" y="240125"/>
                  <a:pt x="2578987" y="239649"/>
                </a:cubicBezTo>
                <a:cubicBezTo>
                  <a:pt x="2580130" y="239172"/>
                  <a:pt x="2581463" y="236886"/>
                  <a:pt x="2582702" y="235362"/>
                </a:cubicBezTo>
                <a:close/>
                <a:moveTo>
                  <a:pt x="2708813" y="232314"/>
                </a:moveTo>
                <a:lnTo>
                  <a:pt x="2708813" y="232505"/>
                </a:lnTo>
                <a:cubicBezTo>
                  <a:pt x="2706527" y="236886"/>
                  <a:pt x="2705193" y="239458"/>
                  <a:pt x="2703955" y="242030"/>
                </a:cubicBezTo>
                <a:cubicBezTo>
                  <a:pt x="2706565" y="243020"/>
                  <a:pt x="2709279" y="243687"/>
                  <a:pt x="2712051" y="244030"/>
                </a:cubicBezTo>
                <a:cubicBezTo>
                  <a:pt x="2712813" y="244030"/>
                  <a:pt x="2714718" y="240410"/>
                  <a:pt x="2714242" y="239077"/>
                </a:cubicBezTo>
                <a:cubicBezTo>
                  <a:pt x="2713766" y="237743"/>
                  <a:pt x="2711289" y="235267"/>
                  <a:pt x="2708813" y="232314"/>
                </a:cubicBezTo>
                <a:close/>
                <a:moveTo>
                  <a:pt x="2644900" y="229076"/>
                </a:moveTo>
                <a:lnTo>
                  <a:pt x="2640614" y="232695"/>
                </a:lnTo>
                <a:lnTo>
                  <a:pt x="2649758" y="246030"/>
                </a:lnTo>
                <a:lnTo>
                  <a:pt x="2655282" y="241363"/>
                </a:lnTo>
                <a:close/>
                <a:moveTo>
                  <a:pt x="2805777" y="221360"/>
                </a:moveTo>
                <a:lnTo>
                  <a:pt x="2805301" y="222694"/>
                </a:lnTo>
                <a:lnTo>
                  <a:pt x="2807492" y="222313"/>
                </a:lnTo>
                <a:close/>
                <a:moveTo>
                  <a:pt x="2512217" y="219741"/>
                </a:moveTo>
                <a:cubicBezTo>
                  <a:pt x="2509931" y="225266"/>
                  <a:pt x="2507740" y="230790"/>
                  <a:pt x="2505549" y="236410"/>
                </a:cubicBezTo>
                <a:lnTo>
                  <a:pt x="2510502" y="238791"/>
                </a:lnTo>
                <a:lnTo>
                  <a:pt x="2519361" y="224504"/>
                </a:lnTo>
                <a:close/>
                <a:moveTo>
                  <a:pt x="2762248" y="218693"/>
                </a:moveTo>
                <a:cubicBezTo>
                  <a:pt x="2758819" y="234219"/>
                  <a:pt x="2763677" y="242220"/>
                  <a:pt x="2777298" y="242696"/>
                </a:cubicBezTo>
                <a:cubicBezTo>
                  <a:pt x="2781422" y="241858"/>
                  <a:pt x="2784813" y="238934"/>
                  <a:pt x="2786251" y="234981"/>
                </a:cubicBezTo>
                <a:cubicBezTo>
                  <a:pt x="2786727" y="220218"/>
                  <a:pt x="2776345" y="218217"/>
                  <a:pt x="2762248" y="218693"/>
                </a:cubicBezTo>
                <a:close/>
                <a:moveTo>
                  <a:pt x="2692239" y="213264"/>
                </a:moveTo>
                <a:cubicBezTo>
                  <a:pt x="2689344" y="215769"/>
                  <a:pt x="2686848" y="218693"/>
                  <a:pt x="2684810" y="221932"/>
                </a:cubicBezTo>
                <a:cubicBezTo>
                  <a:pt x="2687096" y="223742"/>
                  <a:pt x="2690144" y="227552"/>
                  <a:pt x="2691477" y="226980"/>
                </a:cubicBezTo>
                <a:cubicBezTo>
                  <a:pt x="2695316" y="224809"/>
                  <a:pt x="2698783" y="222037"/>
                  <a:pt x="2701764" y="218789"/>
                </a:cubicBezTo>
                <a:lnTo>
                  <a:pt x="2701764" y="218598"/>
                </a:lnTo>
                <a:cubicBezTo>
                  <a:pt x="2697192" y="215836"/>
                  <a:pt x="2693477" y="212597"/>
                  <a:pt x="2692239" y="213264"/>
                </a:cubicBezTo>
                <a:close/>
                <a:moveTo>
                  <a:pt x="3217734" y="210312"/>
                </a:moveTo>
                <a:lnTo>
                  <a:pt x="3223830" y="212217"/>
                </a:lnTo>
                <a:lnTo>
                  <a:pt x="3217258" y="235934"/>
                </a:lnTo>
                <a:lnTo>
                  <a:pt x="3209352" y="233457"/>
                </a:lnTo>
                <a:close/>
                <a:moveTo>
                  <a:pt x="3005136" y="199073"/>
                </a:moveTo>
                <a:lnTo>
                  <a:pt x="3008851" y="203073"/>
                </a:lnTo>
                <a:lnTo>
                  <a:pt x="3001611" y="208121"/>
                </a:lnTo>
                <a:cubicBezTo>
                  <a:pt x="3001040" y="206121"/>
                  <a:pt x="2999611" y="203740"/>
                  <a:pt x="3000087" y="202025"/>
                </a:cubicBezTo>
                <a:cubicBezTo>
                  <a:pt x="3000564" y="200311"/>
                  <a:pt x="3003421" y="200025"/>
                  <a:pt x="3005136" y="199073"/>
                </a:cubicBezTo>
                <a:close/>
                <a:moveTo>
                  <a:pt x="3062761" y="177832"/>
                </a:moveTo>
                <a:cubicBezTo>
                  <a:pt x="3065905" y="176212"/>
                  <a:pt x="3068190" y="179927"/>
                  <a:pt x="3073144" y="182118"/>
                </a:cubicBezTo>
                <a:cubicBezTo>
                  <a:pt x="3070000" y="185566"/>
                  <a:pt x="3066371" y="188547"/>
                  <a:pt x="3062380" y="190976"/>
                </a:cubicBezTo>
                <a:cubicBezTo>
                  <a:pt x="3060761" y="191548"/>
                  <a:pt x="3057522" y="187833"/>
                  <a:pt x="3055046" y="186118"/>
                </a:cubicBezTo>
                <a:cubicBezTo>
                  <a:pt x="3057522" y="183261"/>
                  <a:pt x="3059618" y="179451"/>
                  <a:pt x="3062761" y="177832"/>
                </a:cubicBezTo>
                <a:close/>
                <a:moveTo>
                  <a:pt x="2827970" y="175070"/>
                </a:moveTo>
                <a:cubicBezTo>
                  <a:pt x="2828923" y="178022"/>
                  <a:pt x="2829971" y="180975"/>
                  <a:pt x="2830923" y="183832"/>
                </a:cubicBezTo>
                <a:lnTo>
                  <a:pt x="2829113" y="185356"/>
                </a:lnTo>
                <a:cubicBezTo>
                  <a:pt x="2827380" y="183061"/>
                  <a:pt x="2825818" y="180642"/>
                  <a:pt x="2824446" y="178117"/>
                </a:cubicBezTo>
                <a:cubicBezTo>
                  <a:pt x="2824446" y="178117"/>
                  <a:pt x="2826732" y="176117"/>
                  <a:pt x="2827970" y="175070"/>
                </a:cubicBezTo>
                <a:close/>
                <a:moveTo>
                  <a:pt x="3331843" y="170688"/>
                </a:moveTo>
                <a:lnTo>
                  <a:pt x="3334891" y="175831"/>
                </a:lnTo>
                <a:lnTo>
                  <a:pt x="3322032" y="184689"/>
                </a:lnTo>
                <a:lnTo>
                  <a:pt x="3318222" y="177355"/>
                </a:lnTo>
                <a:close/>
                <a:moveTo>
                  <a:pt x="3207542" y="164878"/>
                </a:moveTo>
                <a:lnTo>
                  <a:pt x="3209352" y="170307"/>
                </a:lnTo>
                <a:lnTo>
                  <a:pt x="3193636" y="177546"/>
                </a:lnTo>
                <a:lnTo>
                  <a:pt x="3190778" y="168878"/>
                </a:lnTo>
                <a:close/>
                <a:moveTo>
                  <a:pt x="3142677" y="154972"/>
                </a:moveTo>
                <a:cubicBezTo>
                  <a:pt x="3146010" y="162020"/>
                  <a:pt x="3148582" y="164497"/>
                  <a:pt x="3147915" y="166782"/>
                </a:cubicBezTo>
                <a:cubicBezTo>
                  <a:pt x="3146630" y="169354"/>
                  <a:pt x="3144248" y="171212"/>
                  <a:pt x="3141438" y="171831"/>
                </a:cubicBezTo>
                <a:cubicBezTo>
                  <a:pt x="3140105" y="171831"/>
                  <a:pt x="3136676" y="167926"/>
                  <a:pt x="3136867" y="166021"/>
                </a:cubicBezTo>
                <a:cubicBezTo>
                  <a:pt x="3137057" y="164115"/>
                  <a:pt x="3139152" y="160496"/>
                  <a:pt x="3142677" y="154972"/>
                </a:cubicBezTo>
                <a:close/>
                <a:moveTo>
                  <a:pt x="2644171" y="142758"/>
                </a:moveTo>
                <a:cubicBezTo>
                  <a:pt x="2640137" y="144118"/>
                  <a:pt x="2635422" y="146779"/>
                  <a:pt x="2629469" y="150494"/>
                </a:cubicBezTo>
                <a:cubicBezTo>
                  <a:pt x="2649282" y="151923"/>
                  <a:pt x="2650520" y="180022"/>
                  <a:pt x="2677094" y="172307"/>
                </a:cubicBezTo>
                <a:cubicBezTo>
                  <a:pt x="2662236" y="146304"/>
                  <a:pt x="2656271" y="138677"/>
                  <a:pt x="2644171" y="142758"/>
                </a:cubicBezTo>
                <a:close/>
                <a:moveTo>
                  <a:pt x="2305905" y="140493"/>
                </a:moveTo>
                <a:cubicBezTo>
                  <a:pt x="2304762" y="141922"/>
                  <a:pt x="2302857" y="143351"/>
                  <a:pt x="2302762" y="144875"/>
                </a:cubicBezTo>
                <a:cubicBezTo>
                  <a:pt x="2302667" y="146399"/>
                  <a:pt x="2304381" y="147923"/>
                  <a:pt x="2305334" y="149447"/>
                </a:cubicBezTo>
                <a:lnTo>
                  <a:pt x="2308763" y="145160"/>
                </a:lnTo>
                <a:close/>
                <a:moveTo>
                  <a:pt x="2604514" y="138969"/>
                </a:moveTo>
                <a:cubicBezTo>
                  <a:pt x="2603895" y="142494"/>
                  <a:pt x="2603252" y="145994"/>
                  <a:pt x="2602490" y="150340"/>
                </a:cubicBezTo>
                <a:lnTo>
                  <a:pt x="2600038" y="165064"/>
                </a:lnTo>
                <a:lnTo>
                  <a:pt x="2599370" y="166496"/>
                </a:lnTo>
                <a:lnTo>
                  <a:pt x="2599752" y="166782"/>
                </a:lnTo>
                <a:lnTo>
                  <a:pt x="2600038" y="165064"/>
                </a:lnTo>
                <a:lnTo>
                  <a:pt x="2611944" y="139541"/>
                </a:lnTo>
                <a:cubicBezTo>
                  <a:pt x="2610991" y="138493"/>
                  <a:pt x="2608229" y="139541"/>
                  <a:pt x="2604514" y="138969"/>
                </a:cubicBezTo>
                <a:close/>
                <a:moveTo>
                  <a:pt x="2695002" y="138684"/>
                </a:moveTo>
                <a:cubicBezTo>
                  <a:pt x="2693668" y="151828"/>
                  <a:pt x="2692811" y="160401"/>
                  <a:pt x="2691382" y="173640"/>
                </a:cubicBezTo>
                <a:cubicBezTo>
                  <a:pt x="2704527" y="162972"/>
                  <a:pt x="2723195" y="166592"/>
                  <a:pt x="2724624" y="141541"/>
                </a:cubicBezTo>
                <a:close/>
                <a:moveTo>
                  <a:pt x="2769487" y="135743"/>
                </a:moveTo>
                <a:cubicBezTo>
                  <a:pt x="2762296" y="135397"/>
                  <a:pt x="2753867" y="137588"/>
                  <a:pt x="2744151" y="139255"/>
                </a:cubicBezTo>
                <a:lnTo>
                  <a:pt x="2768344" y="174783"/>
                </a:lnTo>
                <a:cubicBezTo>
                  <a:pt x="2789109" y="161734"/>
                  <a:pt x="2792442" y="157257"/>
                  <a:pt x="2787394" y="147446"/>
                </a:cubicBezTo>
                <a:cubicBezTo>
                  <a:pt x="2782632" y="138969"/>
                  <a:pt x="2776679" y="136088"/>
                  <a:pt x="2769487" y="135743"/>
                </a:cubicBezTo>
                <a:close/>
                <a:moveTo>
                  <a:pt x="3358228" y="132398"/>
                </a:moveTo>
                <a:cubicBezTo>
                  <a:pt x="3358799" y="132398"/>
                  <a:pt x="3359561" y="133922"/>
                  <a:pt x="3360323" y="134779"/>
                </a:cubicBezTo>
                <a:lnTo>
                  <a:pt x="3354322" y="136970"/>
                </a:lnTo>
                <a:lnTo>
                  <a:pt x="3352608" y="134112"/>
                </a:lnTo>
                <a:cubicBezTo>
                  <a:pt x="3354418" y="133350"/>
                  <a:pt x="3356304" y="132779"/>
                  <a:pt x="3358228" y="132398"/>
                </a:cubicBezTo>
                <a:close/>
                <a:moveTo>
                  <a:pt x="2471640" y="131730"/>
                </a:moveTo>
                <a:lnTo>
                  <a:pt x="2436112" y="151447"/>
                </a:lnTo>
                <a:cubicBezTo>
                  <a:pt x="2467163" y="161829"/>
                  <a:pt x="2467640" y="161543"/>
                  <a:pt x="2471640" y="131730"/>
                </a:cubicBezTo>
                <a:close/>
                <a:moveTo>
                  <a:pt x="2499929" y="130968"/>
                </a:moveTo>
                <a:cubicBezTo>
                  <a:pt x="2487357" y="136112"/>
                  <a:pt x="2481642" y="143065"/>
                  <a:pt x="2487071" y="160401"/>
                </a:cubicBezTo>
                <a:lnTo>
                  <a:pt x="2487071" y="160115"/>
                </a:lnTo>
                <a:cubicBezTo>
                  <a:pt x="2503263" y="153352"/>
                  <a:pt x="2506121" y="144970"/>
                  <a:pt x="2499929" y="130968"/>
                </a:cubicBezTo>
                <a:close/>
                <a:moveTo>
                  <a:pt x="2546793" y="126110"/>
                </a:moveTo>
                <a:cubicBezTo>
                  <a:pt x="2523933" y="136207"/>
                  <a:pt x="2523933" y="136207"/>
                  <a:pt x="2512598" y="156686"/>
                </a:cubicBezTo>
                <a:cubicBezTo>
                  <a:pt x="2533648" y="154685"/>
                  <a:pt x="2540982" y="140969"/>
                  <a:pt x="2546793" y="126110"/>
                </a:cubicBezTo>
                <a:close/>
                <a:moveTo>
                  <a:pt x="2582416" y="125063"/>
                </a:moveTo>
                <a:cubicBezTo>
                  <a:pt x="2579177" y="128587"/>
                  <a:pt x="2574034" y="131730"/>
                  <a:pt x="2572891" y="135826"/>
                </a:cubicBezTo>
                <a:cubicBezTo>
                  <a:pt x="2572062" y="142779"/>
                  <a:pt x="2571996" y="149809"/>
                  <a:pt x="2572701" y="156781"/>
                </a:cubicBezTo>
                <a:lnTo>
                  <a:pt x="2577844" y="158972"/>
                </a:lnTo>
                <a:cubicBezTo>
                  <a:pt x="2582445" y="152228"/>
                  <a:pt x="2586312" y="145008"/>
                  <a:pt x="2589369" y="137445"/>
                </a:cubicBezTo>
                <a:cubicBezTo>
                  <a:pt x="2590322" y="134302"/>
                  <a:pt x="2584893" y="129254"/>
                  <a:pt x="2582416" y="125063"/>
                </a:cubicBezTo>
                <a:close/>
                <a:moveTo>
                  <a:pt x="3229925" y="124968"/>
                </a:moveTo>
                <a:cubicBezTo>
                  <a:pt x="3233107" y="129139"/>
                  <a:pt x="3236031" y="133492"/>
                  <a:pt x="3238688" y="138017"/>
                </a:cubicBezTo>
                <a:cubicBezTo>
                  <a:pt x="3236422" y="140008"/>
                  <a:pt x="3234002" y="141827"/>
                  <a:pt x="3231449" y="143446"/>
                </a:cubicBezTo>
                <a:cubicBezTo>
                  <a:pt x="3229259" y="138207"/>
                  <a:pt x="3226973" y="133064"/>
                  <a:pt x="3224782" y="127920"/>
                </a:cubicBezTo>
                <a:close/>
                <a:moveTo>
                  <a:pt x="2358674" y="118681"/>
                </a:moveTo>
                <a:cubicBezTo>
                  <a:pt x="2348673" y="118681"/>
                  <a:pt x="2341338" y="122396"/>
                  <a:pt x="2343243" y="133730"/>
                </a:cubicBezTo>
                <a:cubicBezTo>
                  <a:pt x="2343243" y="135921"/>
                  <a:pt x="2350387" y="139350"/>
                  <a:pt x="2352768" y="138493"/>
                </a:cubicBezTo>
                <a:cubicBezTo>
                  <a:pt x="2362960" y="134969"/>
                  <a:pt x="2365818" y="128206"/>
                  <a:pt x="2358674" y="118681"/>
                </a:cubicBezTo>
                <a:close/>
                <a:moveTo>
                  <a:pt x="2429635" y="115728"/>
                </a:moveTo>
                <a:lnTo>
                  <a:pt x="2413252" y="125634"/>
                </a:lnTo>
                <a:lnTo>
                  <a:pt x="2416681" y="130016"/>
                </a:lnTo>
                <a:cubicBezTo>
                  <a:pt x="2419634" y="129540"/>
                  <a:pt x="2423444" y="130016"/>
                  <a:pt x="2425158" y="128396"/>
                </a:cubicBezTo>
                <a:cubicBezTo>
                  <a:pt x="2426873" y="126777"/>
                  <a:pt x="2427444" y="122301"/>
                  <a:pt x="2429635" y="115728"/>
                </a:cubicBezTo>
                <a:close/>
                <a:moveTo>
                  <a:pt x="2842758" y="105227"/>
                </a:moveTo>
                <a:cubicBezTo>
                  <a:pt x="2834472" y="109037"/>
                  <a:pt x="2826876" y="122444"/>
                  <a:pt x="2815017" y="148018"/>
                </a:cubicBezTo>
                <a:lnTo>
                  <a:pt x="2841877" y="123729"/>
                </a:lnTo>
                <a:cubicBezTo>
                  <a:pt x="2851402" y="143351"/>
                  <a:pt x="2843973" y="152304"/>
                  <a:pt x="2829018" y="156305"/>
                </a:cubicBezTo>
                <a:cubicBezTo>
                  <a:pt x="2822732" y="158210"/>
                  <a:pt x="2814921" y="157162"/>
                  <a:pt x="2809968" y="160496"/>
                </a:cubicBezTo>
                <a:cubicBezTo>
                  <a:pt x="2803015" y="165068"/>
                  <a:pt x="2793680" y="172307"/>
                  <a:pt x="2793395" y="178784"/>
                </a:cubicBezTo>
                <a:cubicBezTo>
                  <a:pt x="2793109" y="185261"/>
                  <a:pt x="2801872" y="193928"/>
                  <a:pt x="2808825" y="197834"/>
                </a:cubicBezTo>
                <a:cubicBezTo>
                  <a:pt x="2819017" y="203168"/>
                  <a:pt x="2824923" y="194500"/>
                  <a:pt x="2829209" y="185927"/>
                </a:cubicBezTo>
                <a:lnTo>
                  <a:pt x="2830923" y="184118"/>
                </a:lnTo>
                <a:cubicBezTo>
                  <a:pt x="2858546" y="192690"/>
                  <a:pt x="2873976" y="182594"/>
                  <a:pt x="2874643" y="155543"/>
                </a:cubicBezTo>
                <a:cubicBezTo>
                  <a:pt x="2874643" y="143922"/>
                  <a:pt x="2874643" y="132302"/>
                  <a:pt x="2874643" y="120015"/>
                </a:cubicBezTo>
                <a:cubicBezTo>
                  <a:pt x="2860022" y="107204"/>
                  <a:pt x="2851045" y="101417"/>
                  <a:pt x="2842758" y="105227"/>
                </a:cubicBezTo>
                <a:close/>
                <a:moveTo>
                  <a:pt x="3131342" y="104775"/>
                </a:moveTo>
                <a:lnTo>
                  <a:pt x="3144201" y="113157"/>
                </a:lnTo>
                <a:lnTo>
                  <a:pt x="3130866" y="126206"/>
                </a:lnTo>
                <a:lnTo>
                  <a:pt x="3123627" y="120110"/>
                </a:lnTo>
                <a:close/>
                <a:moveTo>
                  <a:pt x="3071334" y="104775"/>
                </a:moveTo>
                <a:cubicBezTo>
                  <a:pt x="3074096" y="105117"/>
                  <a:pt x="3076773" y="105956"/>
                  <a:pt x="3079240" y="107251"/>
                </a:cubicBezTo>
                <a:lnTo>
                  <a:pt x="3045807" y="145351"/>
                </a:lnTo>
                <a:cubicBezTo>
                  <a:pt x="3025328" y="121919"/>
                  <a:pt x="3026757" y="114395"/>
                  <a:pt x="3048474" y="108394"/>
                </a:cubicBezTo>
                <a:cubicBezTo>
                  <a:pt x="3055980" y="106575"/>
                  <a:pt x="3063628" y="105365"/>
                  <a:pt x="3071334" y="104775"/>
                </a:cubicBezTo>
                <a:close/>
                <a:moveTo>
                  <a:pt x="2754723" y="100202"/>
                </a:moveTo>
                <a:cubicBezTo>
                  <a:pt x="2751104" y="112966"/>
                  <a:pt x="2749103" y="120110"/>
                  <a:pt x="2745198" y="134016"/>
                </a:cubicBezTo>
                <a:cubicBezTo>
                  <a:pt x="2759676" y="123443"/>
                  <a:pt x="2769773" y="119348"/>
                  <a:pt x="2754723" y="100202"/>
                </a:cubicBezTo>
                <a:close/>
                <a:moveTo>
                  <a:pt x="2614896" y="93154"/>
                </a:moveTo>
                <a:lnTo>
                  <a:pt x="2597751" y="104298"/>
                </a:lnTo>
                <a:lnTo>
                  <a:pt x="2601371" y="110585"/>
                </a:lnTo>
                <a:lnTo>
                  <a:pt x="2619754" y="101822"/>
                </a:lnTo>
                <a:close/>
                <a:moveTo>
                  <a:pt x="3175061" y="89916"/>
                </a:moveTo>
                <a:cubicBezTo>
                  <a:pt x="3179823" y="111442"/>
                  <a:pt x="3179823" y="111442"/>
                  <a:pt x="3162869" y="119824"/>
                </a:cubicBezTo>
                <a:cubicBezTo>
                  <a:pt x="3166298" y="111537"/>
                  <a:pt x="3169632" y="103155"/>
                  <a:pt x="3175061" y="89916"/>
                </a:cubicBezTo>
                <a:close/>
                <a:moveTo>
                  <a:pt x="2419443" y="87344"/>
                </a:moveTo>
                <a:lnTo>
                  <a:pt x="2410109" y="99631"/>
                </a:lnTo>
                <a:lnTo>
                  <a:pt x="2416205" y="104393"/>
                </a:lnTo>
                <a:lnTo>
                  <a:pt x="2423729" y="90106"/>
                </a:lnTo>
                <a:close/>
                <a:moveTo>
                  <a:pt x="3112387" y="85440"/>
                </a:moveTo>
                <a:lnTo>
                  <a:pt x="3114292" y="88583"/>
                </a:lnTo>
                <a:lnTo>
                  <a:pt x="3111339" y="87725"/>
                </a:lnTo>
                <a:close/>
                <a:moveTo>
                  <a:pt x="2362865" y="83153"/>
                </a:moveTo>
                <a:lnTo>
                  <a:pt x="2354292" y="101822"/>
                </a:lnTo>
                <a:lnTo>
                  <a:pt x="2360102" y="106203"/>
                </a:lnTo>
                <a:cubicBezTo>
                  <a:pt x="2362674" y="103251"/>
                  <a:pt x="2366389" y="100584"/>
                  <a:pt x="2367532" y="96678"/>
                </a:cubicBezTo>
                <a:cubicBezTo>
                  <a:pt x="2368208" y="92478"/>
                  <a:pt x="2368208" y="88210"/>
                  <a:pt x="2367532" y="84010"/>
                </a:cubicBezTo>
                <a:close/>
                <a:moveTo>
                  <a:pt x="2564985" y="75628"/>
                </a:moveTo>
                <a:cubicBezTo>
                  <a:pt x="2550793" y="72009"/>
                  <a:pt x="2541649" y="75628"/>
                  <a:pt x="2539553" y="101060"/>
                </a:cubicBezTo>
                <a:lnTo>
                  <a:pt x="2569367" y="84105"/>
                </a:lnTo>
                <a:close/>
                <a:moveTo>
                  <a:pt x="3155917" y="65055"/>
                </a:moveTo>
                <a:cubicBezTo>
                  <a:pt x="3158393" y="64770"/>
                  <a:pt x="3159917" y="68008"/>
                  <a:pt x="3161917" y="69722"/>
                </a:cubicBezTo>
                <a:cubicBezTo>
                  <a:pt x="3159727" y="71723"/>
                  <a:pt x="3157821" y="74771"/>
                  <a:pt x="3155155" y="75533"/>
                </a:cubicBezTo>
                <a:cubicBezTo>
                  <a:pt x="3152488" y="76295"/>
                  <a:pt x="3150963" y="72771"/>
                  <a:pt x="3147249" y="71056"/>
                </a:cubicBezTo>
                <a:cubicBezTo>
                  <a:pt x="3151154" y="68103"/>
                  <a:pt x="3153440" y="65341"/>
                  <a:pt x="3155917" y="65055"/>
                </a:cubicBezTo>
                <a:close/>
                <a:moveTo>
                  <a:pt x="3000088" y="58007"/>
                </a:moveTo>
                <a:cubicBezTo>
                  <a:pt x="3001707" y="58484"/>
                  <a:pt x="3002088" y="60770"/>
                  <a:pt x="3002945" y="62293"/>
                </a:cubicBezTo>
                <a:lnTo>
                  <a:pt x="2998373" y="65437"/>
                </a:lnTo>
                <a:cubicBezTo>
                  <a:pt x="2997135" y="63341"/>
                  <a:pt x="2995801" y="61246"/>
                  <a:pt x="2994468" y="59150"/>
                </a:cubicBezTo>
                <a:cubicBezTo>
                  <a:pt x="2996373" y="58674"/>
                  <a:pt x="2998468" y="57531"/>
                  <a:pt x="3000088" y="58007"/>
                </a:cubicBezTo>
                <a:close/>
                <a:moveTo>
                  <a:pt x="2981990" y="37528"/>
                </a:moveTo>
                <a:cubicBezTo>
                  <a:pt x="2982942" y="37052"/>
                  <a:pt x="2983990" y="39719"/>
                  <a:pt x="2985609" y="42481"/>
                </a:cubicBezTo>
                <a:lnTo>
                  <a:pt x="2977513" y="45815"/>
                </a:lnTo>
                <a:cubicBezTo>
                  <a:pt x="2977513" y="43815"/>
                  <a:pt x="2975703" y="41338"/>
                  <a:pt x="2976465" y="40195"/>
                </a:cubicBezTo>
                <a:cubicBezTo>
                  <a:pt x="2977856" y="38585"/>
                  <a:pt x="2979856" y="37614"/>
                  <a:pt x="2981990" y="37528"/>
                </a:cubicBezTo>
                <a:close/>
                <a:moveTo>
                  <a:pt x="2864356" y="29051"/>
                </a:moveTo>
                <a:lnTo>
                  <a:pt x="2886835" y="30956"/>
                </a:lnTo>
                <a:lnTo>
                  <a:pt x="2886835" y="34099"/>
                </a:lnTo>
                <a:lnTo>
                  <a:pt x="2864356" y="34099"/>
                </a:lnTo>
                <a:close/>
                <a:moveTo>
                  <a:pt x="2940270" y="25337"/>
                </a:moveTo>
                <a:cubicBezTo>
                  <a:pt x="2945871" y="28194"/>
                  <a:pt x="2949966" y="33338"/>
                  <a:pt x="2951509" y="39434"/>
                </a:cubicBezTo>
                <a:cubicBezTo>
                  <a:pt x="2952272" y="42577"/>
                  <a:pt x="2946652" y="48959"/>
                  <a:pt x="2941984" y="51150"/>
                </a:cubicBezTo>
                <a:cubicBezTo>
                  <a:pt x="2933393" y="54321"/>
                  <a:pt x="2924535" y="56683"/>
                  <a:pt x="2915505" y="58198"/>
                </a:cubicBezTo>
                <a:cubicBezTo>
                  <a:pt x="2916257" y="48025"/>
                  <a:pt x="2918477" y="38024"/>
                  <a:pt x="2922077" y="28480"/>
                </a:cubicBezTo>
                <a:cubicBezTo>
                  <a:pt x="2924173" y="24860"/>
                  <a:pt x="2934841" y="23527"/>
                  <a:pt x="2940270" y="25337"/>
                </a:cubicBezTo>
                <a:close/>
                <a:moveTo>
                  <a:pt x="2676809" y="16955"/>
                </a:moveTo>
                <a:cubicBezTo>
                  <a:pt x="2677856" y="17145"/>
                  <a:pt x="2678714" y="19336"/>
                  <a:pt x="2679571" y="20574"/>
                </a:cubicBezTo>
                <a:cubicBezTo>
                  <a:pt x="2677856" y="21241"/>
                  <a:pt x="2676047" y="22384"/>
                  <a:pt x="2674523" y="22098"/>
                </a:cubicBezTo>
                <a:cubicBezTo>
                  <a:pt x="2672999" y="21812"/>
                  <a:pt x="2672522" y="19907"/>
                  <a:pt x="2671570" y="18669"/>
                </a:cubicBezTo>
                <a:cubicBezTo>
                  <a:pt x="2673199" y="17783"/>
                  <a:pt x="2674970" y="17202"/>
                  <a:pt x="2676809" y="16955"/>
                </a:cubicBezTo>
                <a:close/>
                <a:moveTo>
                  <a:pt x="2711479" y="10192"/>
                </a:moveTo>
                <a:cubicBezTo>
                  <a:pt x="2710527" y="22479"/>
                  <a:pt x="2710050" y="26860"/>
                  <a:pt x="2709288" y="34957"/>
                </a:cubicBezTo>
                <a:lnTo>
                  <a:pt x="2734720" y="39814"/>
                </a:lnTo>
                <a:cubicBezTo>
                  <a:pt x="2733311" y="42586"/>
                  <a:pt x="2731482" y="45130"/>
                  <a:pt x="2729291" y="47339"/>
                </a:cubicBezTo>
                <a:cubicBezTo>
                  <a:pt x="2726605" y="49530"/>
                  <a:pt x="2723224" y="50682"/>
                  <a:pt x="2719766" y="50578"/>
                </a:cubicBezTo>
                <a:cubicBezTo>
                  <a:pt x="2713080" y="48006"/>
                  <a:pt x="2706202" y="45968"/>
                  <a:pt x="2699192" y="44482"/>
                </a:cubicBezTo>
                <a:cubicBezTo>
                  <a:pt x="2690877" y="46025"/>
                  <a:pt x="2682361" y="46025"/>
                  <a:pt x="2674046" y="44482"/>
                </a:cubicBezTo>
                <a:close/>
                <a:moveTo>
                  <a:pt x="1722404" y="0"/>
                </a:moveTo>
                <a:lnTo>
                  <a:pt x="1722404" y="17144"/>
                </a:lnTo>
                <a:lnTo>
                  <a:pt x="1871756" y="25908"/>
                </a:lnTo>
                <a:cubicBezTo>
                  <a:pt x="1882900" y="14096"/>
                  <a:pt x="1899759" y="10382"/>
                  <a:pt x="1921381" y="14382"/>
                </a:cubicBezTo>
                <a:cubicBezTo>
                  <a:pt x="1943003" y="18383"/>
                  <a:pt x="1966244" y="21812"/>
                  <a:pt x="1984055" y="2381"/>
                </a:cubicBezTo>
                <a:lnTo>
                  <a:pt x="1989009" y="2381"/>
                </a:lnTo>
                <a:cubicBezTo>
                  <a:pt x="2007296" y="6477"/>
                  <a:pt x="2020822" y="10286"/>
                  <a:pt x="2039205" y="14096"/>
                </a:cubicBezTo>
                <a:cubicBezTo>
                  <a:pt x="2057588" y="17907"/>
                  <a:pt x="2054826" y="47815"/>
                  <a:pt x="2077972" y="45243"/>
                </a:cubicBezTo>
                <a:cubicBezTo>
                  <a:pt x="2087497" y="8286"/>
                  <a:pt x="2101118" y="3810"/>
                  <a:pt x="2137218" y="13525"/>
                </a:cubicBezTo>
                <a:cubicBezTo>
                  <a:pt x="2158782" y="18430"/>
                  <a:pt x="2181185" y="18430"/>
                  <a:pt x="2202750" y="13525"/>
                </a:cubicBezTo>
                <a:cubicBezTo>
                  <a:pt x="2233611" y="7334"/>
                  <a:pt x="2233134" y="5048"/>
                  <a:pt x="2268567" y="14287"/>
                </a:cubicBezTo>
                <a:cubicBezTo>
                  <a:pt x="2266948" y="20669"/>
                  <a:pt x="2265424" y="27146"/>
                  <a:pt x="2263805" y="33337"/>
                </a:cubicBezTo>
                <a:cubicBezTo>
                  <a:pt x="2278759" y="11334"/>
                  <a:pt x="2295428" y="4762"/>
                  <a:pt x="2319907" y="16192"/>
                </a:cubicBezTo>
                <a:cubicBezTo>
                  <a:pt x="2330451" y="19288"/>
                  <a:pt x="2341395" y="20859"/>
                  <a:pt x="2352387" y="20859"/>
                </a:cubicBezTo>
                <a:cubicBezTo>
                  <a:pt x="2351530" y="26479"/>
                  <a:pt x="2350768" y="32385"/>
                  <a:pt x="2349911" y="38290"/>
                </a:cubicBezTo>
                <a:cubicBezTo>
                  <a:pt x="2390487" y="36004"/>
                  <a:pt x="2390487" y="36004"/>
                  <a:pt x="2399345" y="20002"/>
                </a:cubicBezTo>
                <a:lnTo>
                  <a:pt x="2438684" y="36004"/>
                </a:lnTo>
                <a:lnTo>
                  <a:pt x="2438684" y="57721"/>
                </a:lnTo>
                <a:lnTo>
                  <a:pt x="2462306" y="56102"/>
                </a:lnTo>
                <a:cubicBezTo>
                  <a:pt x="2460591" y="64293"/>
                  <a:pt x="2459067" y="71913"/>
                  <a:pt x="2456972" y="82010"/>
                </a:cubicBezTo>
                <a:cubicBezTo>
                  <a:pt x="2462687" y="80295"/>
                  <a:pt x="2466497" y="80295"/>
                  <a:pt x="2468211" y="78485"/>
                </a:cubicBezTo>
                <a:cubicBezTo>
                  <a:pt x="2478451" y="66693"/>
                  <a:pt x="2489290" y="55435"/>
                  <a:pt x="2500692" y="44767"/>
                </a:cubicBezTo>
                <a:cubicBezTo>
                  <a:pt x="2505740" y="40481"/>
                  <a:pt x="2515360" y="41624"/>
                  <a:pt x="2525552" y="46482"/>
                </a:cubicBezTo>
                <a:cubicBezTo>
                  <a:pt x="2520789" y="52101"/>
                  <a:pt x="2516027" y="57626"/>
                  <a:pt x="2511360" y="63531"/>
                </a:cubicBezTo>
                <a:cubicBezTo>
                  <a:pt x="2491262" y="90201"/>
                  <a:pt x="2495072" y="102203"/>
                  <a:pt x="2533172" y="116681"/>
                </a:cubicBezTo>
                <a:cubicBezTo>
                  <a:pt x="2528409" y="102488"/>
                  <a:pt x="2524790" y="92011"/>
                  <a:pt x="2522218" y="84201"/>
                </a:cubicBezTo>
                <a:lnTo>
                  <a:pt x="2554698" y="32575"/>
                </a:lnTo>
                <a:lnTo>
                  <a:pt x="2578606" y="36290"/>
                </a:lnTo>
                <a:lnTo>
                  <a:pt x="2609562" y="66960"/>
                </a:lnTo>
                <a:cubicBezTo>
                  <a:pt x="2617563" y="47910"/>
                  <a:pt x="2611562" y="25527"/>
                  <a:pt x="2639566" y="23241"/>
                </a:cubicBezTo>
                <a:cubicBezTo>
                  <a:pt x="2641280" y="44958"/>
                  <a:pt x="2642804" y="65912"/>
                  <a:pt x="2644614" y="89916"/>
                </a:cubicBezTo>
                <a:lnTo>
                  <a:pt x="2668427" y="75533"/>
                </a:lnTo>
                <a:lnTo>
                  <a:pt x="2693192" y="104108"/>
                </a:lnTo>
                <a:cubicBezTo>
                  <a:pt x="2697764" y="97917"/>
                  <a:pt x="2705574" y="92106"/>
                  <a:pt x="2705384" y="86677"/>
                </a:cubicBezTo>
                <a:cubicBezTo>
                  <a:pt x="2704431" y="68675"/>
                  <a:pt x="2717100" y="64484"/>
                  <a:pt x="2728720" y="64579"/>
                </a:cubicBezTo>
                <a:cubicBezTo>
                  <a:pt x="2740341" y="64674"/>
                  <a:pt x="2756438" y="62484"/>
                  <a:pt x="2757867" y="83629"/>
                </a:cubicBezTo>
                <a:cubicBezTo>
                  <a:pt x="2758438" y="90868"/>
                  <a:pt x="2769106" y="97440"/>
                  <a:pt x="2775393" y="104679"/>
                </a:cubicBezTo>
                <a:cubicBezTo>
                  <a:pt x="2795490" y="92392"/>
                  <a:pt x="2786442" y="72390"/>
                  <a:pt x="2793776" y="55244"/>
                </a:cubicBezTo>
                <a:lnTo>
                  <a:pt x="2825018" y="60102"/>
                </a:lnTo>
                <a:lnTo>
                  <a:pt x="2811873" y="91820"/>
                </a:lnTo>
                <a:lnTo>
                  <a:pt x="2851593" y="96583"/>
                </a:lnTo>
                <a:lnTo>
                  <a:pt x="2851593" y="71627"/>
                </a:lnTo>
                <a:cubicBezTo>
                  <a:pt x="2869500" y="65436"/>
                  <a:pt x="2874738" y="86677"/>
                  <a:pt x="2881787" y="87534"/>
                </a:cubicBezTo>
                <a:cubicBezTo>
                  <a:pt x="2896932" y="89249"/>
                  <a:pt x="2902646" y="96107"/>
                  <a:pt x="2907885" y="110490"/>
                </a:cubicBezTo>
                <a:lnTo>
                  <a:pt x="2928840" y="90582"/>
                </a:lnTo>
                <a:lnTo>
                  <a:pt x="2963607" y="102774"/>
                </a:lnTo>
                <a:lnTo>
                  <a:pt x="2988467" y="74199"/>
                </a:lnTo>
                <a:lnTo>
                  <a:pt x="3012660" y="105346"/>
                </a:lnTo>
                <a:lnTo>
                  <a:pt x="2989705" y="144018"/>
                </a:lnTo>
                <a:cubicBezTo>
                  <a:pt x="2981228" y="136017"/>
                  <a:pt x="2995229" y="113157"/>
                  <a:pt x="2971988" y="116681"/>
                </a:cubicBezTo>
                <a:cubicBezTo>
                  <a:pt x="2954558" y="143351"/>
                  <a:pt x="2945985" y="178784"/>
                  <a:pt x="2902932" y="191071"/>
                </a:cubicBezTo>
                <a:cubicBezTo>
                  <a:pt x="2912457" y="173354"/>
                  <a:pt x="2918458" y="160877"/>
                  <a:pt x="2925221" y="147637"/>
                </a:cubicBezTo>
                <a:lnTo>
                  <a:pt x="2892836" y="137255"/>
                </a:lnTo>
                <a:lnTo>
                  <a:pt x="2873786" y="185642"/>
                </a:lnTo>
                <a:lnTo>
                  <a:pt x="2898932" y="204692"/>
                </a:lnTo>
                <a:cubicBezTo>
                  <a:pt x="2894741" y="208311"/>
                  <a:pt x="2891978" y="212693"/>
                  <a:pt x="2888454" y="213455"/>
                </a:cubicBezTo>
                <a:cubicBezTo>
                  <a:pt x="2867690" y="217836"/>
                  <a:pt x="2846735" y="221265"/>
                  <a:pt x="2825589" y="225170"/>
                </a:cubicBezTo>
                <a:cubicBezTo>
                  <a:pt x="2824256" y="233076"/>
                  <a:pt x="2823208" y="239649"/>
                  <a:pt x="2822827" y="241553"/>
                </a:cubicBezTo>
                <a:lnTo>
                  <a:pt x="2857498" y="255841"/>
                </a:lnTo>
                <a:cubicBezTo>
                  <a:pt x="2861879" y="246316"/>
                  <a:pt x="2866452" y="236791"/>
                  <a:pt x="2873024" y="223456"/>
                </a:cubicBezTo>
                <a:lnTo>
                  <a:pt x="2901599" y="247840"/>
                </a:lnTo>
                <a:lnTo>
                  <a:pt x="2914458" y="213836"/>
                </a:lnTo>
                <a:cubicBezTo>
                  <a:pt x="2923173" y="222008"/>
                  <a:pt x="2931107" y="230971"/>
                  <a:pt x="2938175" y="240601"/>
                </a:cubicBezTo>
                <a:cubicBezTo>
                  <a:pt x="2946271" y="254412"/>
                  <a:pt x="2960844" y="258699"/>
                  <a:pt x="2968750" y="250126"/>
                </a:cubicBezTo>
                <a:cubicBezTo>
                  <a:pt x="2984085" y="232695"/>
                  <a:pt x="2997325" y="258318"/>
                  <a:pt x="3010088" y="248411"/>
                </a:cubicBezTo>
                <a:cubicBezTo>
                  <a:pt x="3020185" y="265271"/>
                  <a:pt x="3030662" y="254222"/>
                  <a:pt x="3041330" y="249174"/>
                </a:cubicBezTo>
                <a:cubicBezTo>
                  <a:pt x="3051999" y="244125"/>
                  <a:pt x="3063238" y="239649"/>
                  <a:pt x="3077049" y="233457"/>
                </a:cubicBezTo>
                <a:lnTo>
                  <a:pt x="3091718" y="187833"/>
                </a:lnTo>
                <a:lnTo>
                  <a:pt x="3100386" y="190023"/>
                </a:lnTo>
                <a:lnTo>
                  <a:pt x="3091718" y="237648"/>
                </a:lnTo>
                <a:lnTo>
                  <a:pt x="3124674" y="242601"/>
                </a:lnTo>
                <a:lnTo>
                  <a:pt x="3112101" y="264318"/>
                </a:lnTo>
                <a:lnTo>
                  <a:pt x="3125436" y="273843"/>
                </a:lnTo>
                <a:cubicBezTo>
                  <a:pt x="3136390" y="258413"/>
                  <a:pt x="3146201" y="244316"/>
                  <a:pt x="3157345" y="228504"/>
                </a:cubicBezTo>
                <a:cubicBezTo>
                  <a:pt x="3160965" y="245459"/>
                  <a:pt x="3163822" y="258508"/>
                  <a:pt x="3168394" y="279463"/>
                </a:cubicBezTo>
                <a:lnTo>
                  <a:pt x="3186587" y="252031"/>
                </a:lnTo>
                <a:cubicBezTo>
                  <a:pt x="3191330" y="257651"/>
                  <a:pt x="3196778" y="262642"/>
                  <a:pt x="3202779" y="266890"/>
                </a:cubicBezTo>
                <a:cubicBezTo>
                  <a:pt x="3209561" y="269052"/>
                  <a:pt x="3216619" y="270205"/>
                  <a:pt x="3223734" y="270319"/>
                </a:cubicBezTo>
                <a:lnTo>
                  <a:pt x="3209447" y="291560"/>
                </a:lnTo>
                <a:lnTo>
                  <a:pt x="3246880" y="301085"/>
                </a:lnTo>
                <a:cubicBezTo>
                  <a:pt x="3223829" y="307181"/>
                  <a:pt x="3207732" y="310610"/>
                  <a:pt x="3192302" y="315944"/>
                </a:cubicBezTo>
                <a:cubicBezTo>
                  <a:pt x="3186396" y="318039"/>
                  <a:pt x="3182205" y="324993"/>
                  <a:pt x="3177443" y="329850"/>
                </a:cubicBezTo>
                <a:cubicBezTo>
                  <a:pt x="3174966" y="332327"/>
                  <a:pt x="3173061" y="337470"/>
                  <a:pt x="3170490" y="337661"/>
                </a:cubicBezTo>
                <a:cubicBezTo>
                  <a:pt x="3147153" y="339661"/>
                  <a:pt x="3143438" y="351662"/>
                  <a:pt x="3152106" y="371094"/>
                </a:cubicBezTo>
                <a:cubicBezTo>
                  <a:pt x="3152678" y="372427"/>
                  <a:pt x="3150296" y="375094"/>
                  <a:pt x="3149249" y="377190"/>
                </a:cubicBezTo>
                <a:lnTo>
                  <a:pt x="3094004" y="381666"/>
                </a:lnTo>
                <a:cubicBezTo>
                  <a:pt x="3082707" y="366884"/>
                  <a:pt x="3077459" y="348357"/>
                  <a:pt x="3079335" y="329850"/>
                </a:cubicBezTo>
                <a:cubicBezTo>
                  <a:pt x="3081078" y="319382"/>
                  <a:pt x="3074421" y="309353"/>
                  <a:pt x="3064095" y="306895"/>
                </a:cubicBezTo>
                <a:cubicBezTo>
                  <a:pt x="3052761" y="302799"/>
                  <a:pt x="3049998" y="312515"/>
                  <a:pt x="3043140" y="317658"/>
                </a:cubicBezTo>
                <a:cubicBezTo>
                  <a:pt x="3031577" y="326117"/>
                  <a:pt x="3023862" y="338832"/>
                  <a:pt x="3021709" y="352996"/>
                </a:cubicBezTo>
                <a:cubicBezTo>
                  <a:pt x="3017899" y="364721"/>
                  <a:pt x="3013013" y="376066"/>
                  <a:pt x="3007136" y="386905"/>
                </a:cubicBezTo>
                <a:cubicBezTo>
                  <a:pt x="3012870" y="390867"/>
                  <a:pt x="3019356" y="393620"/>
                  <a:pt x="3026186" y="395001"/>
                </a:cubicBezTo>
                <a:cubicBezTo>
                  <a:pt x="3029043" y="395001"/>
                  <a:pt x="3032472" y="385476"/>
                  <a:pt x="3034853" y="379666"/>
                </a:cubicBezTo>
                <a:cubicBezTo>
                  <a:pt x="3037235" y="373856"/>
                  <a:pt x="3038854" y="367474"/>
                  <a:pt x="3042474" y="355949"/>
                </a:cubicBezTo>
                <a:cubicBezTo>
                  <a:pt x="3048379" y="368141"/>
                  <a:pt x="3051999" y="375570"/>
                  <a:pt x="3056475" y="384524"/>
                </a:cubicBezTo>
                <a:lnTo>
                  <a:pt x="3041045" y="403574"/>
                </a:lnTo>
                <a:cubicBezTo>
                  <a:pt x="3056666" y="397383"/>
                  <a:pt x="3067715" y="389477"/>
                  <a:pt x="3078478" y="389858"/>
                </a:cubicBezTo>
                <a:cubicBezTo>
                  <a:pt x="3089241" y="390239"/>
                  <a:pt x="3099909" y="398811"/>
                  <a:pt x="3113435" y="405098"/>
                </a:cubicBezTo>
                <a:cubicBezTo>
                  <a:pt x="3117054" y="403383"/>
                  <a:pt x="3127246" y="394620"/>
                  <a:pt x="3132485" y="396906"/>
                </a:cubicBezTo>
                <a:cubicBezTo>
                  <a:pt x="3160393" y="410051"/>
                  <a:pt x="3167727" y="388334"/>
                  <a:pt x="3182586" y="364331"/>
                </a:cubicBezTo>
                <a:cubicBezTo>
                  <a:pt x="3186301" y="384524"/>
                  <a:pt x="3188682" y="397668"/>
                  <a:pt x="3190778" y="408908"/>
                </a:cubicBezTo>
                <a:lnTo>
                  <a:pt x="3269454" y="438054"/>
                </a:lnTo>
                <a:cubicBezTo>
                  <a:pt x="3261358" y="442436"/>
                  <a:pt x="3255167" y="448532"/>
                  <a:pt x="3251547" y="447579"/>
                </a:cubicBezTo>
                <a:cubicBezTo>
                  <a:pt x="3231164" y="440817"/>
                  <a:pt x="3210494" y="455104"/>
                  <a:pt x="3189254" y="444341"/>
                </a:cubicBezTo>
                <a:cubicBezTo>
                  <a:pt x="3180681" y="439959"/>
                  <a:pt x="3163727" y="452818"/>
                  <a:pt x="3154202" y="448818"/>
                </a:cubicBezTo>
                <a:cubicBezTo>
                  <a:pt x="3130103" y="438721"/>
                  <a:pt x="3106577" y="447294"/>
                  <a:pt x="3083717" y="448055"/>
                </a:cubicBezTo>
                <a:cubicBezTo>
                  <a:pt x="3062076" y="449541"/>
                  <a:pt x="3040769" y="454199"/>
                  <a:pt x="3020471" y="461867"/>
                </a:cubicBezTo>
                <a:cubicBezTo>
                  <a:pt x="3009327" y="465677"/>
                  <a:pt x="3000373" y="478440"/>
                  <a:pt x="2991896" y="459581"/>
                </a:cubicBezTo>
                <a:cubicBezTo>
                  <a:pt x="2973512" y="466153"/>
                  <a:pt x="2951510" y="461105"/>
                  <a:pt x="2935984" y="477107"/>
                </a:cubicBezTo>
                <a:cubicBezTo>
                  <a:pt x="2931507" y="481774"/>
                  <a:pt x="2926459" y="485965"/>
                  <a:pt x="2916934" y="494442"/>
                </a:cubicBezTo>
                <a:cubicBezTo>
                  <a:pt x="2924983" y="498014"/>
                  <a:pt x="2933336" y="500852"/>
                  <a:pt x="2941890" y="502919"/>
                </a:cubicBezTo>
                <a:cubicBezTo>
                  <a:pt x="2959796" y="505205"/>
                  <a:pt x="2980561" y="494823"/>
                  <a:pt x="2994182" y="515397"/>
                </a:cubicBezTo>
                <a:cubicBezTo>
                  <a:pt x="3021804" y="501681"/>
                  <a:pt x="3053332" y="531685"/>
                  <a:pt x="3080669" y="507777"/>
                </a:cubicBezTo>
                <a:cubicBezTo>
                  <a:pt x="3084384" y="504539"/>
                  <a:pt x="3093242" y="505396"/>
                  <a:pt x="3099719" y="506634"/>
                </a:cubicBezTo>
                <a:cubicBezTo>
                  <a:pt x="3110739" y="508492"/>
                  <a:pt x="3121483" y="511692"/>
                  <a:pt x="3131723" y="516159"/>
                </a:cubicBezTo>
                <a:cubicBezTo>
                  <a:pt x="3159441" y="529875"/>
                  <a:pt x="3186396" y="537876"/>
                  <a:pt x="3211447" y="513016"/>
                </a:cubicBezTo>
                <a:cubicBezTo>
                  <a:pt x="3227640" y="528446"/>
                  <a:pt x="3227640" y="528446"/>
                  <a:pt x="3253548" y="530447"/>
                </a:cubicBezTo>
                <a:cubicBezTo>
                  <a:pt x="3247928" y="533304"/>
                  <a:pt x="3242308" y="538448"/>
                  <a:pt x="3236688" y="538543"/>
                </a:cubicBezTo>
                <a:cubicBezTo>
                  <a:pt x="3193159" y="538543"/>
                  <a:pt x="3149630" y="538543"/>
                  <a:pt x="3106101" y="538543"/>
                </a:cubicBezTo>
                <a:cubicBezTo>
                  <a:pt x="3027805" y="538067"/>
                  <a:pt x="2949510" y="537876"/>
                  <a:pt x="2871309" y="537305"/>
                </a:cubicBezTo>
                <a:cubicBezTo>
                  <a:pt x="2835591" y="537305"/>
                  <a:pt x="2799872" y="535971"/>
                  <a:pt x="2764153" y="535590"/>
                </a:cubicBezTo>
                <a:cubicBezTo>
                  <a:pt x="2760343" y="535590"/>
                  <a:pt x="2756438" y="537971"/>
                  <a:pt x="2752913" y="544353"/>
                </a:cubicBezTo>
                <a:lnTo>
                  <a:pt x="2808825" y="544353"/>
                </a:lnTo>
                <a:cubicBezTo>
                  <a:pt x="2758438" y="590930"/>
                  <a:pt x="2760057" y="581120"/>
                  <a:pt x="2718052" y="582453"/>
                </a:cubicBezTo>
                <a:cubicBezTo>
                  <a:pt x="2693992" y="582749"/>
                  <a:pt x="2669941" y="581472"/>
                  <a:pt x="2646043" y="578643"/>
                </a:cubicBezTo>
                <a:cubicBezTo>
                  <a:pt x="2614039" y="575024"/>
                  <a:pt x="2580320" y="585596"/>
                  <a:pt x="2542030" y="590835"/>
                </a:cubicBezTo>
                <a:lnTo>
                  <a:pt x="2563842" y="605980"/>
                </a:lnTo>
                <a:lnTo>
                  <a:pt x="2510693" y="619315"/>
                </a:lnTo>
                <a:cubicBezTo>
                  <a:pt x="2503930" y="608742"/>
                  <a:pt x="2496405" y="597217"/>
                  <a:pt x="2488119" y="584358"/>
                </a:cubicBezTo>
                <a:cubicBezTo>
                  <a:pt x="2476593" y="608837"/>
                  <a:pt x="2454114" y="611314"/>
                  <a:pt x="2435541" y="618553"/>
                </a:cubicBezTo>
                <a:cubicBezTo>
                  <a:pt x="2427540" y="621696"/>
                  <a:pt x="2424492" y="604266"/>
                  <a:pt x="2409728" y="607980"/>
                </a:cubicBezTo>
                <a:cubicBezTo>
                  <a:pt x="2397726" y="611028"/>
                  <a:pt x="2383439" y="605218"/>
                  <a:pt x="2371628" y="615124"/>
                </a:cubicBezTo>
                <a:cubicBezTo>
                  <a:pt x="2368942" y="617296"/>
                  <a:pt x="2365551" y="618382"/>
                  <a:pt x="2362103" y="618172"/>
                </a:cubicBezTo>
                <a:cubicBezTo>
                  <a:pt x="2336861" y="615791"/>
                  <a:pt x="2311811" y="611790"/>
                  <a:pt x="2286665" y="610743"/>
                </a:cubicBezTo>
                <a:cubicBezTo>
                  <a:pt x="2261519" y="609695"/>
                  <a:pt x="2233420" y="610743"/>
                  <a:pt x="2206845" y="611981"/>
                </a:cubicBezTo>
                <a:cubicBezTo>
                  <a:pt x="2151029" y="614267"/>
                  <a:pt x="2095308" y="618172"/>
                  <a:pt x="2039586" y="619410"/>
                </a:cubicBezTo>
                <a:cubicBezTo>
                  <a:pt x="1972244" y="620934"/>
                  <a:pt x="1904903" y="619410"/>
                  <a:pt x="1837561" y="620839"/>
                </a:cubicBezTo>
                <a:cubicBezTo>
                  <a:pt x="1736596" y="623316"/>
                  <a:pt x="1635537" y="627030"/>
                  <a:pt x="1534572" y="630840"/>
                </a:cubicBezTo>
                <a:cubicBezTo>
                  <a:pt x="1431511" y="634745"/>
                  <a:pt x="1328547" y="640365"/>
                  <a:pt x="1225485" y="643413"/>
                </a:cubicBezTo>
                <a:cubicBezTo>
                  <a:pt x="1131189" y="646080"/>
                  <a:pt x="1036796" y="645604"/>
                  <a:pt x="942499" y="647414"/>
                </a:cubicBezTo>
                <a:cubicBezTo>
                  <a:pt x="908876" y="648080"/>
                  <a:pt x="875253" y="652271"/>
                  <a:pt x="841534" y="653415"/>
                </a:cubicBezTo>
                <a:cubicBezTo>
                  <a:pt x="758572" y="656177"/>
                  <a:pt x="675514" y="659225"/>
                  <a:pt x="592551" y="659892"/>
                </a:cubicBezTo>
                <a:cubicBezTo>
                  <a:pt x="527400" y="660463"/>
                  <a:pt x="462249" y="656653"/>
                  <a:pt x="397098" y="657034"/>
                </a:cubicBezTo>
                <a:cubicBezTo>
                  <a:pt x="380268" y="655796"/>
                  <a:pt x="363656" y="652433"/>
                  <a:pt x="347663" y="647033"/>
                </a:cubicBezTo>
                <a:cubicBezTo>
                  <a:pt x="325851" y="641699"/>
                  <a:pt x="301943" y="645128"/>
                  <a:pt x="278893" y="645033"/>
                </a:cubicBezTo>
                <a:cubicBezTo>
                  <a:pt x="272415" y="645033"/>
                  <a:pt x="265844" y="645794"/>
                  <a:pt x="256604" y="646461"/>
                </a:cubicBezTo>
                <a:lnTo>
                  <a:pt x="269654" y="628554"/>
                </a:lnTo>
                <a:lnTo>
                  <a:pt x="237078" y="620744"/>
                </a:lnTo>
                <a:cubicBezTo>
                  <a:pt x="232982" y="619791"/>
                  <a:pt x="225267" y="619315"/>
                  <a:pt x="225172" y="617982"/>
                </a:cubicBezTo>
                <a:cubicBezTo>
                  <a:pt x="221743" y="588644"/>
                  <a:pt x="202693" y="602361"/>
                  <a:pt x="190787" y="607123"/>
                </a:cubicBezTo>
                <a:cubicBezTo>
                  <a:pt x="169355" y="615886"/>
                  <a:pt x="157162" y="594645"/>
                  <a:pt x="136017" y="597598"/>
                </a:cubicBezTo>
                <a:cubicBezTo>
                  <a:pt x="146209" y="575691"/>
                  <a:pt x="162306" y="575119"/>
                  <a:pt x="178690" y="575595"/>
                </a:cubicBezTo>
                <a:cubicBezTo>
                  <a:pt x="183071" y="575595"/>
                  <a:pt x="188215" y="579215"/>
                  <a:pt x="191453" y="577691"/>
                </a:cubicBezTo>
                <a:cubicBezTo>
                  <a:pt x="197930" y="574262"/>
                  <a:pt x="206598" y="569404"/>
                  <a:pt x="207836" y="563594"/>
                </a:cubicBezTo>
                <a:cubicBezTo>
                  <a:pt x="209075" y="557784"/>
                  <a:pt x="201931" y="550830"/>
                  <a:pt x="196883" y="546068"/>
                </a:cubicBezTo>
                <a:cubicBezTo>
                  <a:pt x="187358" y="537114"/>
                  <a:pt x="175737" y="530161"/>
                  <a:pt x="166498" y="520922"/>
                </a:cubicBezTo>
                <a:cubicBezTo>
                  <a:pt x="159810" y="515350"/>
                  <a:pt x="155315" y="507587"/>
                  <a:pt x="153829" y="499014"/>
                </a:cubicBezTo>
                <a:cubicBezTo>
                  <a:pt x="154972" y="476154"/>
                  <a:pt x="139541" y="464819"/>
                  <a:pt x="125254" y="451961"/>
                </a:cubicBezTo>
                <a:cubicBezTo>
                  <a:pt x="121444" y="448341"/>
                  <a:pt x="112966" y="446532"/>
                  <a:pt x="112490" y="443102"/>
                </a:cubicBezTo>
                <a:cubicBezTo>
                  <a:pt x="108109" y="408336"/>
                  <a:pt x="74390" y="400145"/>
                  <a:pt x="52768" y="376427"/>
                </a:cubicBezTo>
                <a:cubicBezTo>
                  <a:pt x="81343" y="367855"/>
                  <a:pt x="77343" y="349377"/>
                  <a:pt x="76390" y="326231"/>
                </a:cubicBezTo>
                <a:cubicBezTo>
                  <a:pt x="74866" y="290798"/>
                  <a:pt x="62008" y="267747"/>
                  <a:pt x="32099" y="250983"/>
                </a:cubicBezTo>
                <a:cubicBezTo>
                  <a:pt x="20555" y="242763"/>
                  <a:pt x="9812" y="233486"/>
                  <a:pt x="0" y="223266"/>
                </a:cubicBezTo>
                <a:lnTo>
                  <a:pt x="52006" y="194691"/>
                </a:lnTo>
                <a:cubicBezTo>
                  <a:pt x="81915" y="212121"/>
                  <a:pt x="110966" y="194691"/>
                  <a:pt x="140208" y="184118"/>
                </a:cubicBezTo>
                <a:cubicBezTo>
                  <a:pt x="146018" y="182022"/>
                  <a:pt x="150685" y="173069"/>
                  <a:pt x="153162" y="166211"/>
                </a:cubicBezTo>
                <a:cubicBezTo>
                  <a:pt x="156715" y="152838"/>
                  <a:pt x="169051" y="143703"/>
                  <a:pt x="182880" y="144208"/>
                </a:cubicBezTo>
                <a:cubicBezTo>
                  <a:pt x="200026" y="142150"/>
                  <a:pt x="217019" y="138969"/>
                  <a:pt x="233744" y="134683"/>
                </a:cubicBezTo>
                <a:cubicBezTo>
                  <a:pt x="233744" y="132492"/>
                  <a:pt x="233173" y="130206"/>
                  <a:pt x="232982" y="127920"/>
                </a:cubicBezTo>
                <a:lnTo>
                  <a:pt x="198026" y="123348"/>
                </a:lnTo>
                <a:lnTo>
                  <a:pt x="197168" y="116014"/>
                </a:lnTo>
                <a:cubicBezTo>
                  <a:pt x="231935" y="106489"/>
                  <a:pt x="266606" y="96964"/>
                  <a:pt x="301943" y="88582"/>
                </a:cubicBezTo>
                <a:cubicBezTo>
                  <a:pt x="307754" y="87153"/>
                  <a:pt x="314802" y="92106"/>
                  <a:pt x="320992" y="93154"/>
                </a:cubicBezTo>
                <a:cubicBezTo>
                  <a:pt x="334967" y="96478"/>
                  <a:pt x="349302" y="98040"/>
                  <a:pt x="363665" y="97821"/>
                </a:cubicBezTo>
                <a:cubicBezTo>
                  <a:pt x="418053" y="91820"/>
                  <a:pt x="472154" y="83153"/>
                  <a:pt x="526638" y="76961"/>
                </a:cubicBezTo>
                <a:cubicBezTo>
                  <a:pt x="571215" y="71818"/>
                  <a:pt x="616173" y="68865"/>
                  <a:pt x="660941" y="64960"/>
                </a:cubicBezTo>
                <a:cubicBezTo>
                  <a:pt x="666532" y="65217"/>
                  <a:pt x="672142" y="64741"/>
                  <a:pt x="677609" y="63531"/>
                </a:cubicBezTo>
                <a:cubicBezTo>
                  <a:pt x="714090" y="49149"/>
                  <a:pt x="753047" y="54863"/>
                  <a:pt x="790670" y="49720"/>
                </a:cubicBezTo>
                <a:cubicBezTo>
                  <a:pt x="830295" y="44386"/>
                  <a:pt x="870204" y="41243"/>
                  <a:pt x="910115" y="39433"/>
                </a:cubicBezTo>
                <a:cubicBezTo>
                  <a:pt x="954977" y="37337"/>
                  <a:pt x="1000030" y="37909"/>
                  <a:pt x="1044988" y="37337"/>
                </a:cubicBezTo>
                <a:cubicBezTo>
                  <a:pt x="1068610" y="37337"/>
                  <a:pt x="1092613" y="37337"/>
                  <a:pt x="1115854" y="36766"/>
                </a:cubicBezTo>
                <a:cubicBezTo>
                  <a:pt x="1119187" y="36766"/>
                  <a:pt x="1123664" y="38004"/>
                  <a:pt x="1125379" y="36290"/>
                </a:cubicBezTo>
                <a:cubicBezTo>
                  <a:pt x="1148239" y="18287"/>
                  <a:pt x="1171575" y="30479"/>
                  <a:pt x="1195197" y="33813"/>
                </a:cubicBezTo>
                <a:cubicBezTo>
                  <a:pt x="1229230" y="37633"/>
                  <a:pt x="1263519" y="29441"/>
                  <a:pt x="1292160" y="10668"/>
                </a:cubicBezTo>
                <a:cubicBezTo>
                  <a:pt x="1304848" y="20421"/>
                  <a:pt x="1322127" y="21659"/>
                  <a:pt x="1336072" y="13811"/>
                </a:cubicBezTo>
                <a:cubicBezTo>
                  <a:pt x="1348263" y="7715"/>
                  <a:pt x="1367599" y="10763"/>
                  <a:pt x="1381791" y="15430"/>
                </a:cubicBezTo>
                <a:cubicBezTo>
                  <a:pt x="1391840" y="17849"/>
                  <a:pt x="1402022" y="19726"/>
                  <a:pt x="1412272" y="21050"/>
                </a:cubicBezTo>
                <a:cubicBezTo>
                  <a:pt x="1439417" y="27336"/>
                  <a:pt x="1458943" y="9905"/>
                  <a:pt x="1482279" y="5619"/>
                </a:cubicBezTo>
                <a:cubicBezTo>
                  <a:pt x="1489518" y="4286"/>
                  <a:pt x="1498281" y="-191"/>
                  <a:pt x="1503711" y="2285"/>
                </a:cubicBezTo>
                <a:cubicBezTo>
                  <a:pt x="1520570" y="10191"/>
                  <a:pt x="1545240" y="-5334"/>
                  <a:pt x="1555811" y="19907"/>
                </a:cubicBezTo>
                <a:cubicBezTo>
                  <a:pt x="1571243" y="7334"/>
                  <a:pt x="1586102" y="25717"/>
                  <a:pt x="1602104" y="20574"/>
                </a:cubicBezTo>
                <a:cubicBezTo>
                  <a:pt x="1611781" y="17535"/>
                  <a:pt x="1622126" y="17335"/>
                  <a:pt x="1631918" y="20002"/>
                </a:cubicBezTo>
                <a:cubicBezTo>
                  <a:pt x="1652206" y="26288"/>
                  <a:pt x="1669067" y="20002"/>
                  <a:pt x="1686687" y="11620"/>
                </a:cubicBezTo>
                <a:cubicBezTo>
                  <a:pt x="1698364" y="7086"/>
                  <a:pt x="1710289" y="3200"/>
                  <a:pt x="1722404" y="0"/>
                </a:cubicBezTo>
                <a:close/>
              </a:path>
            </a:pathLst>
          </a:custGeom>
          <a:gradFill flip="none" rotWithShape="1">
            <a:gsLst>
              <a:gs pos="0">
                <a:schemeClr val="accent1">
                  <a:alpha val="4000"/>
                  <a:lumMod val="40000"/>
                  <a:lumOff val="60000"/>
                </a:schemeClr>
              </a:gs>
              <a:gs pos="100000">
                <a:schemeClr val="accent1">
                  <a:alpha val="50000"/>
                </a:schemeClr>
              </a:gs>
            </a:gsLst>
            <a:lin ang="10800000" scaled="0"/>
            <a:tileRect/>
          </a:gradFill>
        </p:spPr>
        <p:txBody>
          <a:bodyPr rot="0" spcFirstLastPara="0" vert="horz" wrap="square" lIns="288290" tIns="0" rIns="0" bIns="0" numCol="1" spcCol="0" rtlCol="0" fromWordArt="0" anchor="ctr" anchorCtr="0" forceAA="0" compatLnSpc="0">
            <a:noAutofit/>
          </a:bodyPr>
          <a:p>
            <a:pPr lvl="0" algn="l">
              <a:buClrTx/>
              <a:buSzTx/>
              <a:buFontTx/>
            </a:pPr>
            <a:r>
              <a:rPr lang="zh-CN" altLang="en-US" sz="2400" b="1" dirty="0">
                <a:solidFill>
                  <a:schemeClr val="tx1">
                    <a:lumMod val="85000"/>
                    <a:lumOff val="15000"/>
                  </a:schemeClr>
                </a:solidFill>
                <a:latin typeface="+mn-ea"/>
                <a:cs typeface="+mn-ea"/>
                <a:sym typeface="+mn-ea"/>
              </a:rPr>
              <a:t>（一）语音准确，吐字清晰</a:t>
            </a:r>
            <a:endParaRPr lang="zh-CN" altLang="en-US" sz="2400" b="1" dirty="0">
              <a:solidFill>
                <a:schemeClr val="tx1">
                  <a:lumMod val="85000"/>
                  <a:lumOff val="15000"/>
                </a:schemeClr>
              </a:solidFill>
              <a:latin typeface="+mn-ea"/>
              <a:cs typeface="+mn-ea"/>
              <a:sym typeface="+mn-ea"/>
            </a:endParaRPr>
          </a:p>
        </p:txBody>
      </p:sp>
      <p:sp>
        <p:nvSpPr>
          <p:cNvPr id="2" name="文本框 1"/>
          <p:cNvSpPr txBox="1"/>
          <p:nvPr/>
        </p:nvSpPr>
        <p:spPr>
          <a:xfrm>
            <a:off x="1309370" y="2614295"/>
            <a:ext cx="9772650" cy="1568450"/>
          </a:xfrm>
          <a:prstGeom prst="rect">
            <a:avLst/>
          </a:prstGeom>
          <a:noFill/>
        </p:spPr>
        <p:txBody>
          <a:bodyPr wrap="square" rtlCol="0">
            <a:spAutoFit/>
          </a:bodyPr>
          <a:p>
            <a:pPr indent="457200" algn="l"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语音准确是朗读成功的基础。我们要在读准字音的基础上了解句子的语流音变，尽量减少乡音的干扰。朗读时要正确使用轻声、儿化、变调等音变规律，不错读或异读。在朗读作品时，轻声的处理实际上更多体现的是声音持续时间的短，而不是声音强度的轻。</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三、朗读的基本要求</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7" name="任意多边形: 形状 4511"/>
          <p:cNvSpPr/>
          <p:nvPr>
            <p:custDataLst>
              <p:tags r:id="rId1"/>
            </p:custDataLst>
          </p:nvPr>
        </p:nvSpPr>
        <p:spPr>
          <a:xfrm>
            <a:off x="1306195" y="1691958"/>
            <a:ext cx="4457700" cy="626110"/>
          </a:xfrm>
          <a:custGeom>
            <a:avLst/>
            <a:gdLst>
              <a:gd name="connsiteX0" fmla="*/ 306894 w 3478528"/>
              <a:gd name="connsiteY0" fmla="*/ 689420 h 696754"/>
              <a:gd name="connsiteX1" fmla="*/ 308989 w 3478528"/>
              <a:gd name="connsiteY1" fmla="*/ 691705 h 696754"/>
              <a:gd name="connsiteX2" fmla="*/ 306894 w 3478528"/>
              <a:gd name="connsiteY2" fmla="*/ 696754 h 696754"/>
              <a:gd name="connsiteX3" fmla="*/ 304893 w 3478528"/>
              <a:gd name="connsiteY3" fmla="*/ 694658 h 696754"/>
              <a:gd name="connsiteX4" fmla="*/ 306894 w 3478528"/>
              <a:gd name="connsiteY4" fmla="*/ 689420 h 696754"/>
              <a:gd name="connsiteX5" fmla="*/ 2826446 w 3478528"/>
              <a:gd name="connsiteY5" fmla="*/ 612267 h 696754"/>
              <a:gd name="connsiteX6" fmla="*/ 2830923 w 3478528"/>
              <a:gd name="connsiteY6" fmla="*/ 615791 h 696754"/>
              <a:gd name="connsiteX7" fmla="*/ 2824827 w 3478528"/>
              <a:gd name="connsiteY7" fmla="*/ 617982 h 696754"/>
              <a:gd name="connsiteX8" fmla="*/ 2823589 w 3478528"/>
              <a:gd name="connsiteY8" fmla="*/ 613410 h 696754"/>
              <a:gd name="connsiteX9" fmla="*/ 2826446 w 3478528"/>
              <a:gd name="connsiteY9" fmla="*/ 612267 h 696754"/>
              <a:gd name="connsiteX10" fmla="*/ 2752056 w 3478528"/>
              <a:gd name="connsiteY10" fmla="*/ 609124 h 696754"/>
              <a:gd name="connsiteX11" fmla="*/ 2755009 w 3478528"/>
              <a:gd name="connsiteY11" fmla="*/ 613981 h 696754"/>
              <a:gd name="connsiteX12" fmla="*/ 2751199 w 3478528"/>
              <a:gd name="connsiteY12" fmla="*/ 617601 h 696754"/>
              <a:gd name="connsiteX13" fmla="*/ 2746913 w 3478528"/>
              <a:gd name="connsiteY13" fmla="*/ 612267 h 696754"/>
              <a:gd name="connsiteX14" fmla="*/ 2635185 w 3478528"/>
              <a:gd name="connsiteY14" fmla="*/ 600266 h 696754"/>
              <a:gd name="connsiteX15" fmla="*/ 2644519 w 3478528"/>
              <a:gd name="connsiteY15" fmla="*/ 603123 h 696754"/>
              <a:gd name="connsiteX16" fmla="*/ 2631470 w 3478528"/>
              <a:gd name="connsiteY16" fmla="*/ 607600 h 696754"/>
              <a:gd name="connsiteX17" fmla="*/ 2635185 w 3478528"/>
              <a:gd name="connsiteY17" fmla="*/ 600266 h 696754"/>
              <a:gd name="connsiteX18" fmla="*/ 2528981 w 3478528"/>
              <a:gd name="connsiteY18" fmla="*/ 585692 h 696754"/>
              <a:gd name="connsiteX19" fmla="*/ 2526980 w 3478528"/>
              <a:gd name="connsiteY19" fmla="*/ 587502 h 696754"/>
              <a:gd name="connsiteX20" fmla="*/ 2530124 w 3478528"/>
              <a:gd name="connsiteY20" fmla="*/ 590740 h 696754"/>
              <a:gd name="connsiteX21" fmla="*/ 2534417 w 3478528"/>
              <a:gd name="connsiteY21" fmla="*/ 587754 h 696754"/>
              <a:gd name="connsiteX22" fmla="*/ 2534505 w 3478528"/>
              <a:gd name="connsiteY22" fmla="*/ 587787 h 696754"/>
              <a:gd name="connsiteX23" fmla="*/ 2534505 w 3478528"/>
              <a:gd name="connsiteY23" fmla="*/ 587692 h 696754"/>
              <a:gd name="connsiteX24" fmla="*/ 2534417 w 3478528"/>
              <a:gd name="connsiteY24" fmla="*/ 587754 h 696754"/>
              <a:gd name="connsiteX25" fmla="*/ 2281807 w 3478528"/>
              <a:gd name="connsiteY25" fmla="*/ 585406 h 696754"/>
              <a:gd name="connsiteX26" fmla="*/ 2278664 w 3478528"/>
              <a:gd name="connsiteY26" fmla="*/ 589216 h 696754"/>
              <a:gd name="connsiteX27" fmla="*/ 2284093 w 3478528"/>
              <a:gd name="connsiteY27" fmla="*/ 591216 h 696754"/>
              <a:gd name="connsiteX28" fmla="*/ 2286760 w 3478528"/>
              <a:gd name="connsiteY28" fmla="*/ 587311 h 696754"/>
              <a:gd name="connsiteX29" fmla="*/ 3064476 w 3478528"/>
              <a:gd name="connsiteY29" fmla="*/ 559880 h 696754"/>
              <a:gd name="connsiteX30" fmla="*/ 3072572 w 3478528"/>
              <a:gd name="connsiteY30" fmla="*/ 560451 h 696754"/>
              <a:gd name="connsiteX31" fmla="*/ 3072667 w 3478528"/>
              <a:gd name="connsiteY31" fmla="*/ 562451 h 696754"/>
              <a:gd name="connsiteX32" fmla="*/ 3064476 w 3478528"/>
              <a:gd name="connsiteY32" fmla="*/ 561689 h 696754"/>
              <a:gd name="connsiteX33" fmla="*/ 3064476 w 3478528"/>
              <a:gd name="connsiteY33" fmla="*/ 559880 h 696754"/>
              <a:gd name="connsiteX34" fmla="*/ 151542 w 3478528"/>
              <a:gd name="connsiteY34" fmla="*/ 558546 h 696754"/>
              <a:gd name="connsiteX35" fmla="*/ 152399 w 3478528"/>
              <a:gd name="connsiteY35" fmla="*/ 563594 h 696754"/>
              <a:gd name="connsiteX36" fmla="*/ 140493 w 3478528"/>
              <a:gd name="connsiteY36" fmla="*/ 566928 h 696754"/>
              <a:gd name="connsiteX37" fmla="*/ 139064 w 3478528"/>
              <a:gd name="connsiteY37" fmla="*/ 561308 h 696754"/>
              <a:gd name="connsiteX38" fmla="*/ 2931304 w 3478528"/>
              <a:gd name="connsiteY38" fmla="*/ 557508 h 696754"/>
              <a:gd name="connsiteX39" fmla="*/ 2946081 w 3478528"/>
              <a:gd name="connsiteY39" fmla="*/ 579120 h 696754"/>
              <a:gd name="connsiteX40" fmla="*/ 2914553 w 3478528"/>
              <a:gd name="connsiteY40" fmla="*/ 583406 h 696754"/>
              <a:gd name="connsiteX41" fmla="*/ 2911791 w 3478528"/>
              <a:gd name="connsiteY41" fmla="*/ 576453 h 696754"/>
              <a:gd name="connsiteX42" fmla="*/ 2930841 w 3478528"/>
              <a:gd name="connsiteY42" fmla="*/ 556832 h 696754"/>
              <a:gd name="connsiteX43" fmla="*/ 2930935 w 3478528"/>
              <a:gd name="connsiteY43" fmla="*/ 556926 h 696754"/>
              <a:gd name="connsiteX44" fmla="*/ 2932532 w 3478528"/>
              <a:gd name="connsiteY44" fmla="*/ 556926 h 696754"/>
              <a:gd name="connsiteX45" fmla="*/ 2931412 w 3478528"/>
              <a:gd name="connsiteY45" fmla="*/ 557593 h 696754"/>
              <a:gd name="connsiteX46" fmla="*/ 2931323 w 3478528"/>
              <a:gd name="connsiteY46" fmla="*/ 557489 h 696754"/>
              <a:gd name="connsiteX47" fmla="*/ 2931304 w 3478528"/>
              <a:gd name="connsiteY47" fmla="*/ 557508 h 696754"/>
              <a:gd name="connsiteX48" fmla="*/ 2931161 w 3478528"/>
              <a:gd name="connsiteY48" fmla="*/ 557300 h 696754"/>
              <a:gd name="connsiteX49" fmla="*/ 2930841 w 3478528"/>
              <a:gd name="connsiteY49" fmla="*/ 556926 h 696754"/>
              <a:gd name="connsiteX50" fmla="*/ 2930905 w 3478528"/>
              <a:gd name="connsiteY50" fmla="*/ 556926 h 696754"/>
              <a:gd name="connsiteX51" fmla="*/ 2939889 w 3478528"/>
              <a:gd name="connsiteY51" fmla="*/ 552545 h 696754"/>
              <a:gd name="connsiteX52" fmla="*/ 2941318 w 3478528"/>
              <a:gd name="connsiteY52" fmla="*/ 556926 h 696754"/>
              <a:gd name="connsiteX53" fmla="*/ 2932532 w 3478528"/>
              <a:gd name="connsiteY53" fmla="*/ 556926 h 696754"/>
              <a:gd name="connsiteX54" fmla="*/ 2846830 w 3478528"/>
              <a:gd name="connsiteY54" fmla="*/ 549878 h 696754"/>
              <a:gd name="connsiteX55" fmla="*/ 2801396 w 3478528"/>
              <a:gd name="connsiteY55" fmla="*/ 568928 h 696754"/>
              <a:gd name="connsiteX56" fmla="*/ 2882835 w 3478528"/>
              <a:gd name="connsiteY56" fmla="*/ 549212 h 696754"/>
              <a:gd name="connsiteX57" fmla="*/ 2887216 w 3478528"/>
              <a:gd name="connsiteY57" fmla="*/ 552450 h 696754"/>
              <a:gd name="connsiteX58" fmla="*/ 2880644 w 3478528"/>
              <a:gd name="connsiteY58" fmla="*/ 578072 h 696754"/>
              <a:gd name="connsiteX59" fmla="*/ 2859308 w 3478528"/>
              <a:gd name="connsiteY59" fmla="*/ 569690 h 696754"/>
              <a:gd name="connsiteX60" fmla="*/ 3275169 w 3478528"/>
              <a:gd name="connsiteY60" fmla="*/ 539306 h 696754"/>
              <a:gd name="connsiteX61" fmla="*/ 3286123 w 3478528"/>
              <a:gd name="connsiteY61" fmla="*/ 539306 h 696754"/>
              <a:gd name="connsiteX62" fmla="*/ 3286123 w 3478528"/>
              <a:gd name="connsiteY62" fmla="*/ 542163 h 696754"/>
              <a:gd name="connsiteX63" fmla="*/ 3275169 w 3478528"/>
              <a:gd name="connsiteY63" fmla="*/ 542163 h 696754"/>
              <a:gd name="connsiteX64" fmla="*/ 2698455 w 3478528"/>
              <a:gd name="connsiteY64" fmla="*/ 538388 h 696754"/>
              <a:gd name="connsiteX65" fmla="*/ 2679571 w 3478528"/>
              <a:gd name="connsiteY65" fmla="*/ 547877 h 696754"/>
              <a:gd name="connsiteX66" fmla="*/ 2732911 w 3478528"/>
              <a:gd name="connsiteY66" fmla="*/ 538829 h 696754"/>
              <a:gd name="connsiteX67" fmla="*/ 2698455 w 3478528"/>
              <a:gd name="connsiteY67" fmla="*/ 538388 h 696754"/>
              <a:gd name="connsiteX68" fmla="*/ 2793014 w 3478528"/>
              <a:gd name="connsiteY68" fmla="*/ 462534 h 696754"/>
              <a:gd name="connsiteX69" fmla="*/ 2771106 w 3478528"/>
              <a:gd name="connsiteY69" fmla="*/ 493394 h 696754"/>
              <a:gd name="connsiteX70" fmla="*/ 2849307 w 3478528"/>
              <a:gd name="connsiteY70" fmla="*/ 500252 h 696754"/>
              <a:gd name="connsiteX71" fmla="*/ 2881025 w 3478528"/>
              <a:gd name="connsiteY71" fmla="*/ 475773 h 696754"/>
              <a:gd name="connsiteX72" fmla="*/ 2891026 w 3478528"/>
              <a:gd name="connsiteY72" fmla="*/ 470058 h 696754"/>
              <a:gd name="connsiteX73" fmla="*/ 2891026 w 3478528"/>
              <a:gd name="connsiteY73" fmla="*/ 497204 h 696754"/>
              <a:gd name="connsiteX74" fmla="*/ 2911124 w 3478528"/>
              <a:gd name="connsiteY74" fmla="*/ 493871 h 696754"/>
              <a:gd name="connsiteX75" fmla="*/ 2905694 w 3478528"/>
              <a:gd name="connsiteY75" fmla="*/ 462534 h 696754"/>
              <a:gd name="connsiteX76" fmla="*/ 2853307 w 3478528"/>
              <a:gd name="connsiteY76" fmla="*/ 462534 h 696754"/>
              <a:gd name="connsiteX77" fmla="*/ 2853307 w 3478528"/>
              <a:gd name="connsiteY77" fmla="*/ 476345 h 696754"/>
              <a:gd name="connsiteX78" fmla="*/ 2815207 w 3478528"/>
              <a:gd name="connsiteY78" fmla="*/ 484822 h 696754"/>
              <a:gd name="connsiteX79" fmla="*/ 2807111 w 3478528"/>
              <a:gd name="connsiteY79" fmla="*/ 469582 h 696754"/>
              <a:gd name="connsiteX80" fmla="*/ 2793014 w 3478528"/>
              <a:gd name="connsiteY80" fmla="*/ 462534 h 696754"/>
              <a:gd name="connsiteX81" fmla="*/ 2833781 w 3478528"/>
              <a:gd name="connsiteY81" fmla="*/ 459867 h 696754"/>
              <a:gd name="connsiteX82" fmla="*/ 2828542 w 3478528"/>
              <a:gd name="connsiteY82" fmla="*/ 463772 h 696754"/>
              <a:gd name="connsiteX83" fmla="*/ 2829399 w 3478528"/>
              <a:gd name="connsiteY83" fmla="*/ 468058 h 696754"/>
              <a:gd name="connsiteX84" fmla="*/ 2835210 w 3478528"/>
              <a:gd name="connsiteY84" fmla="*/ 466058 h 696754"/>
              <a:gd name="connsiteX85" fmla="*/ 2759486 w 3478528"/>
              <a:gd name="connsiteY85" fmla="*/ 456723 h 696754"/>
              <a:gd name="connsiteX86" fmla="*/ 2695002 w 3478528"/>
              <a:gd name="connsiteY86" fmla="*/ 491013 h 696754"/>
              <a:gd name="connsiteX87" fmla="*/ 2694525 w 3478528"/>
              <a:gd name="connsiteY87" fmla="*/ 491109 h 696754"/>
              <a:gd name="connsiteX88" fmla="*/ 2731959 w 3478528"/>
              <a:gd name="connsiteY88" fmla="*/ 491109 h 696754"/>
              <a:gd name="connsiteX89" fmla="*/ 2725862 w 3478528"/>
              <a:gd name="connsiteY89" fmla="*/ 510635 h 696754"/>
              <a:gd name="connsiteX90" fmla="*/ 2759486 w 3478528"/>
              <a:gd name="connsiteY90" fmla="*/ 456723 h 696754"/>
              <a:gd name="connsiteX91" fmla="*/ 3407569 w 3478528"/>
              <a:gd name="connsiteY91" fmla="*/ 444741 h 696754"/>
              <a:gd name="connsiteX92" fmla="*/ 3407474 w 3478528"/>
              <a:gd name="connsiteY92" fmla="*/ 447122 h 696754"/>
              <a:gd name="connsiteX93" fmla="*/ 3404712 w 3478528"/>
              <a:gd name="connsiteY93" fmla="*/ 445884 h 696754"/>
              <a:gd name="connsiteX94" fmla="*/ 3364894 w 3478528"/>
              <a:gd name="connsiteY94" fmla="*/ 437579 h 696754"/>
              <a:gd name="connsiteX95" fmla="*/ 3367752 w 3478528"/>
              <a:gd name="connsiteY95" fmla="*/ 444627 h 696754"/>
              <a:gd name="connsiteX96" fmla="*/ 3358703 w 3478528"/>
              <a:gd name="connsiteY96" fmla="*/ 444627 h 696754"/>
              <a:gd name="connsiteX97" fmla="*/ 3356227 w 3478528"/>
              <a:gd name="connsiteY97" fmla="*/ 439293 h 696754"/>
              <a:gd name="connsiteX98" fmla="*/ 3364894 w 3478528"/>
              <a:gd name="connsiteY98" fmla="*/ 437579 h 696754"/>
              <a:gd name="connsiteX99" fmla="*/ 3340606 w 3478528"/>
              <a:gd name="connsiteY99" fmla="*/ 435578 h 696754"/>
              <a:gd name="connsiteX100" fmla="*/ 3342987 w 3478528"/>
              <a:gd name="connsiteY100" fmla="*/ 437007 h 696754"/>
              <a:gd name="connsiteX101" fmla="*/ 3341178 w 3478528"/>
              <a:gd name="connsiteY101" fmla="*/ 441959 h 696754"/>
              <a:gd name="connsiteX102" fmla="*/ 3336320 w 3478528"/>
              <a:gd name="connsiteY102" fmla="*/ 438911 h 696754"/>
              <a:gd name="connsiteX103" fmla="*/ 3340606 w 3478528"/>
              <a:gd name="connsiteY103" fmla="*/ 435578 h 696754"/>
              <a:gd name="connsiteX104" fmla="*/ 3299458 w 3478528"/>
              <a:gd name="connsiteY104" fmla="*/ 410432 h 696754"/>
              <a:gd name="connsiteX105" fmla="*/ 3269740 w 3478528"/>
              <a:gd name="connsiteY105" fmla="*/ 428339 h 696754"/>
              <a:gd name="connsiteX106" fmla="*/ 3299458 w 3478528"/>
              <a:gd name="connsiteY106" fmla="*/ 410432 h 696754"/>
              <a:gd name="connsiteX107" fmla="*/ 3281837 w 3478528"/>
              <a:gd name="connsiteY107" fmla="*/ 384143 h 696754"/>
              <a:gd name="connsiteX108" fmla="*/ 3231354 w 3478528"/>
              <a:gd name="connsiteY108" fmla="*/ 404240 h 696754"/>
              <a:gd name="connsiteX109" fmla="*/ 3244689 w 3478528"/>
              <a:gd name="connsiteY109" fmla="*/ 387286 h 696754"/>
              <a:gd name="connsiteX110" fmla="*/ 3281837 w 3478528"/>
              <a:gd name="connsiteY110" fmla="*/ 384143 h 696754"/>
              <a:gd name="connsiteX111" fmla="*/ 3434808 w 3478528"/>
              <a:gd name="connsiteY111" fmla="*/ 383191 h 696754"/>
              <a:gd name="connsiteX112" fmla="*/ 3437380 w 3478528"/>
              <a:gd name="connsiteY112" fmla="*/ 383857 h 696754"/>
              <a:gd name="connsiteX113" fmla="*/ 3437284 w 3478528"/>
              <a:gd name="connsiteY113" fmla="*/ 386239 h 696754"/>
              <a:gd name="connsiteX114" fmla="*/ 3434808 w 3478528"/>
              <a:gd name="connsiteY114" fmla="*/ 387001 h 696754"/>
              <a:gd name="connsiteX115" fmla="*/ 3367670 w 3478528"/>
              <a:gd name="connsiteY115" fmla="*/ 376618 h 696754"/>
              <a:gd name="connsiteX116" fmla="*/ 3378325 w 3478528"/>
              <a:gd name="connsiteY116" fmla="*/ 388810 h 696754"/>
              <a:gd name="connsiteX117" fmla="*/ 3331843 w 3478528"/>
              <a:gd name="connsiteY117" fmla="*/ 416528 h 696754"/>
              <a:gd name="connsiteX118" fmla="*/ 3355084 w 3478528"/>
              <a:gd name="connsiteY118" fmla="*/ 379285 h 696754"/>
              <a:gd name="connsiteX119" fmla="*/ 3367670 w 3478528"/>
              <a:gd name="connsiteY119" fmla="*/ 376618 h 696754"/>
              <a:gd name="connsiteX120" fmla="*/ 2677952 w 3478528"/>
              <a:gd name="connsiteY120" fmla="*/ 371189 h 696754"/>
              <a:gd name="connsiteX121" fmla="*/ 2677952 w 3478528"/>
              <a:gd name="connsiteY121" fmla="*/ 371379 h 696754"/>
              <a:gd name="connsiteX122" fmla="*/ 2674904 w 3478528"/>
              <a:gd name="connsiteY122" fmla="*/ 375570 h 696754"/>
              <a:gd name="connsiteX123" fmla="*/ 2676809 w 3478528"/>
              <a:gd name="connsiteY123" fmla="*/ 380619 h 696754"/>
              <a:gd name="connsiteX124" fmla="*/ 2680428 w 3478528"/>
              <a:gd name="connsiteY124" fmla="*/ 377475 h 696754"/>
              <a:gd name="connsiteX125" fmla="*/ 2677952 w 3478528"/>
              <a:gd name="connsiteY125" fmla="*/ 371189 h 696754"/>
              <a:gd name="connsiteX126" fmla="*/ 3336891 w 3478528"/>
              <a:gd name="connsiteY126" fmla="*/ 364808 h 696754"/>
              <a:gd name="connsiteX127" fmla="*/ 3341272 w 3478528"/>
              <a:gd name="connsiteY127" fmla="*/ 364808 h 696754"/>
              <a:gd name="connsiteX128" fmla="*/ 3338986 w 3478528"/>
              <a:gd name="connsiteY128" fmla="*/ 366332 h 696754"/>
              <a:gd name="connsiteX129" fmla="*/ 3214971 w 3478528"/>
              <a:gd name="connsiteY129" fmla="*/ 362617 h 696754"/>
              <a:gd name="connsiteX130" fmla="*/ 3220401 w 3478528"/>
              <a:gd name="connsiteY130" fmla="*/ 373475 h 696754"/>
              <a:gd name="connsiteX131" fmla="*/ 3216686 w 3478528"/>
              <a:gd name="connsiteY131" fmla="*/ 381476 h 696754"/>
              <a:gd name="connsiteX132" fmla="*/ 3209637 w 3478528"/>
              <a:gd name="connsiteY132" fmla="*/ 374714 h 696754"/>
              <a:gd name="connsiteX133" fmla="*/ 3214971 w 3478528"/>
              <a:gd name="connsiteY133" fmla="*/ 362617 h 696754"/>
              <a:gd name="connsiteX134" fmla="*/ 3362513 w 3478528"/>
              <a:gd name="connsiteY134" fmla="*/ 362426 h 696754"/>
              <a:gd name="connsiteX135" fmla="*/ 3364895 w 3478528"/>
              <a:gd name="connsiteY135" fmla="*/ 363759 h 696754"/>
              <a:gd name="connsiteX136" fmla="*/ 3364228 w 3478528"/>
              <a:gd name="connsiteY136" fmla="*/ 365664 h 696754"/>
              <a:gd name="connsiteX137" fmla="*/ 3360323 w 3478528"/>
              <a:gd name="connsiteY137" fmla="*/ 363759 h 696754"/>
              <a:gd name="connsiteX138" fmla="*/ 2884835 w 3478528"/>
              <a:gd name="connsiteY138" fmla="*/ 339375 h 696754"/>
              <a:gd name="connsiteX139" fmla="*/ 2932460 w 3478528"/>
              <a:gd name="connsiteY139" fmla="*/ 339375 h 696754"/>
              <a:gd name="connsiteX140" fmla="*/ 2749866 w 3478528"/>
              <a:gd name="connsiteY140" fmla="*/ 337566 h 696754"/>
              <a:gd name="connsiteX141" fmla="*/ 2733673 w 3478528"/>
              <a:gd name="connsiteY141" fmla="*/ 346519 h 696754"/>
              <a:gd name="connsiteX142" fmla="*/ 2739388 w 3478528"/>
              <a:gd name="connsiteY142" fmla="*/ 356044 h 696754"/>
              <a:gd name="connsiteX143" fmla="*/ 2753866 w 3478528"/>
              <a:gd name="connsiteY143" fmla="*/ 345662 h 696754"/>
              <a:gd name="connsiteX144" fmla="*/ 2749866 w 3478528"/>
              <a:gd name="connsiteY144" fmla="*/ 337566 h 696754"/>
              <a:gd name="connsiteX145" fmla="*/ 3365561 w 3478528"/>
              <a:gd name="connsiteY145" fmla="*/ 336232 h 696754"/>
              <a:gd name="connsiteX146" fmla="*/ 3372895 w 3478528"/>
              <a:gd name="connsiteY146" fmla="*/ 344043 h 696754"/>
              <a:gd name="connsiteX147" fmla="*/ 3360894 w 3478528"/>
              <a:gd name="connsiteY147" fmla="*/ 348329 h 696754"/>
              <a:gd name="connsiteX148" fmla="*/ 3356036 w 3478528"/>
              <a:gd name="connsiteY148" fmla="*/ 341852 h 696754"/>
              <a:gd name="connsiteX149" fmla="*/ 3365561 w 3478528"/>
              <a:gd name="connsiteY149" fmla="*/ 336232 h 696754"/>
              <a:gd name="connsiteX150" fmla="*/ 2696430 w 3478528"/>
              <a:gd name="connsiteY150" fmla="*/ 330422 h 696754"/>
              <a:gd name="connsiteX151" fmla="*/ 2688239 w 3478528"/>
              <a:gd name="connsiteY151" fmla="*/ 331565 h 696754"/>
              <a:gd name="connsiteX152" fmla="*/ 2690715 w 3478528"/>
              <a:gd name="connsiteY152" fmla="*/ 348710 h 696754"/>
              <a:gd name="connsiteX153" fmla="*/ 2699478 w 3478528"/>
              <a:gd name="connsiteY153" fmla="*/ 346710 h 696754"/>
              <a:gd name="connsiteX154" fmla="*/ 2696430 w 3478528"/>
              <a:gd name="connsiteY154" fmla="*/ 330422 h 696754"/>
              <a:gd name="connsiteX155" fmla="*/ 2865023 w 3478528"/>
              <a:gd name="connsiteY155" fmla="*/ 326517 h 696754"/>
              <a:gd name="connsiteX156" fmla="*/ 2845782 w 3478528"/>
              <a:gd name="connsiteY156" fmla="*/ 357759 h 696754"/>
              <a:gd name="connsiteX157" fmla="*/ 2815778 w 3478528"/>
              <a:gd name="connsiteY157" fmla="*/ 330517 h 696754"/>
              <a:gd name="connsiteX158" fmla="*/ 2802729 w 3478528"/>
              <a:gd name="connsiteY158" fmla="*/ 338327 h 696754"/>
              <a:gd name="connsiteX159" fmla="*/ 2813397 w 3478528"/>
              <a:gd name="connsiteY159" fmla="*/ 365378 h 696754"/>
              <a:gd name="connsiteX160" fmla="*/ 2797395 w 3478528"/>
              <a:gd name="connsiteY160" fmla="*/ 387953 h 696754"/>
              <a:gd name="connsiteX161" fmla="*/ 2884073 w 3478528"/>
              <a:gd name="connsiteY161" fmla="*/ 363093 h 696754"/>
              <a:gd name="connsiteX162" fmla="*/ 2865023 w 3478528"/>
              <a:gd name="connsiteY162" fmla="*/ 326517 h 696754"/>
              <a:gd name="connsiteX163" fmla="*/ 3149535 w 3478528"/>
              <a:gd name="connsiteY163" fmla="*/ 323945 h 696754"/>
              <a:gd name="connsiteX164" fmla="*/ 3112292 w 3478528"/>
              <a:gd name="connsiteY164" fmla="*/ 343947 h 696754"/>
              <a:gd name="connsiteX165" fmla="*/ 3127341 w 3478528"/>
              <a:gd name="connsiteY165" fmla="*/ 369474 h 696754"/>
              <a:gd name="connsiteX166" fmla="*/ 3127341 w 3478528"/>
              <a:gd name="connsiteY166" fmla="*/ 369569 h 696754"/>
              <a:gd name="connsiteX167" fmla="*/ 3001897 w 3478528"/>
              <a:gd name="connsiteY167" fmla="*/ 322504 h 696754"/>
              <a:gd name="connsiteX168" fmla="*/ 2989324 w 3478528"/>
              <a:gd name="connsiteY168" fmla="*/ 322611 h 696754"/>
              <a:gd name="connsiteX169" fmla="*/ 2952938 w 3478528"/>
              <a:gd name="connsiteY169" fmla="*/ 352615 h 696754"/>
              <a:gd name="connsiteX170" fmla="*/ 2952938 w 3478528"/>
              <a:gd name="connsiteY170" fmla="*/ 352710 h 696754"/>
              <a:gd name="connsiteX171" fmla="*/ 3004374 w 3478528"/>
              <a:gd name="connsiteY171" fmla="*/ 361283 h 696754"/>
              <a:gd name="connsiteX172" fmla="*/ 3010469 w 3478528"/>
              <a:gd name="connsiteY172" fmla="*/ 339280 h 696754"/>
              <a:gd name="connsiteX173" fmla="*/ 3010469 w 3478528"/>
              <a:gd name="connsiteY173" fmla="*/ 332612 h 696754"/>
              <a:gd name="connsiteX174" fmla="*/ 3001897 w 3478528"/>
              <a:gd name="connsiteY174" fmla="*/ 322504 h 696754"/>
              <a:gd name="connsiteX175" fmla="*/ 3393470 w 3478528"/>
              <a:gd name="connsiteY175" fmla="*/ 302895 h 696754"/>
              <a:gd name="connsiteX176" fmla="*/ 3394899 w 3478528"/>
              <a:gd name="connsiteY176" fmla="*/ 308514 h 696754"/>
              <a:gd name="connsiteX177" fmla="*/ 3374705 w 3478528"/>
              <a:gd name="connsiteY177" fmla="*/ 315182 h 696754"/>
              <a:gd name="connsiteX178" fmla="*/ 3371848 w 3478528"/>
              <a:gd name="connsiteY178" fmla="*/ 307467 h 696754"/>
              <a:gd name="connsiteX179" fmla="*/ 3265835 w 3478528"/>
              <a:gd name="connsiteY179" fmla="*/ 300228 h 696754"/>
              <a:gd name="connsiteX180" fmla="*/ 3296505 w 3478528"/>
              <a:gd name="connsiteY180" fmla="*/ 301656 h 696754"/>
              <a:gd name="connsiteX181" fmla="*/ 3296696 w 3478528"/>
              <a:gd name="connsiteY181" fmla="*/ 310610 h 696754"/>
              <a:gd name="connsiteX182" fmla="*/ 3265835 w 3478528"/>
              <a:gd name="connsiteY182" fmla="*/ 300228 h 696754"/>
              <a:gd name="connsiteX183" fmla="*/ 3460811 w 3478528"/>
              <a:gd name="connsiteY183" fmla="*/ 288036 h 696754"/>
              <a:gd name="connsiteX184" fmla="*/ 3478528 w 3478528"/>
              <a:gd name="connsiteY184" fmla="*/ 288036 h 696754"/>
              <a:gd name="connsiteX185" fmla="*/ 3478528 w 3478528"/>
              <a:gd name="connsiteY185" fmla="*/ 292322 h 696754"/>
              <a:gd name="connsiteX186" fmla="*/ 3460811 w 3478528"/>
              <a:gd name="connsiteY186" fmla="*/ 293846 h 696754"/>
              <a:gd name="connsiteX187" fmla="*/ 3460811 w 3478528"/>
              <a:gd name="connsiteY187" fmla="*/ 288036 h 696754"/>
              <a:gd name="connsiteX188" fmla="*/ 3418318 w 3478528"/>
              <a:gd name="connsiteY188" fmla="*/ 280214 h 696754"/>
              <a:gd name="connsiteX189" fmla="*/ 3435855 w 3478528"/>
              <a:gd name="connsiteY189" fmla="*/ 290322 h 696754"/>
              <a:gd name="connsiteX190" fmla="*/ 3403756 w 3478528"/>
              <a:gd name="connsiteY190" fmla="*/ 294037 h 696754"/>
              <a:gd name="connsiteX191" fmla="*/ 3402137 w 3478528"/>
              <a:gd name="connsiteY191" fmla="*/ 286322 h 696754"/>
              <a:gd name="connsiteX192" fmla="*/ 3418318 w 3478528"/>
              <a:gd name="connsiteY192" fmla="*/ 280214 h 696754"/>
              <a:gd name="connsiteX193" fmla="*/ 3346130 w 3478528"/>
              <a:gd name="connsiteY193" fmla="*/ 279368 h 696754"/>
              <a:gd name="connsiteX194" fmla="*/ 3340225 w 3478528"/>
              <a:gd name="connsiteY194" fmla="*/ 313372 h 696754"/>
              <a:gd name="connsiteX195" fmla="*/ 3315460 w 3478528"/>
              <a:gd name="connsiteY195" fmla="*/ 314705 h 696754"/>
              <a:gd name="connsiteX196" fmla="*/ 3315460 w 3478528"/>
              <a:gd name="connsiteY196" fmla="*/ 284225 h 696754"/>
              <a:gd name="connsiteX197" fmla="*/ 3254918 w 3478528"/>
              <a:gd name="connsiteY197" fmla="*/ 269017 h 696754"/>
              <a:gd name="connsiteX198" fmla="*/ 3296696 w 3478528"/>
              <a:gd name="connsiteY198" fmla="*/ 275272 h 696754"/>
              <a:gd name="connsiteX199" fmla="*/ 3269359 w 3478528"/>
              <a:gd name="connsiteY199" fmla="*/ 294322 h 696754"/>
              <a:gd name="connsiteX200" fmla="*/ 3240784 w 3478528"/>
              <a:gd name="connsiteY200" fmla="*/ 275272 h 696754"/>
              <a:gd name="connsiteX201" fmla="*/ 3254918 w 3478528"/>
              <a:gd name="connsiteY201" fmla="*/ 269017 h 696754"/>
              <a:gd name="connsiteX202" fmla="*/ 2577082 w 3478528"/>
              <a:gd name="connsiteY202" fmla="*/ 233457 h 696754"/>
              <a:gd name="connsiteX203" fmla="*/ 2574415 w 3478528"/>
              <a:gd name="connsiteY203" fmla="*/ 238220 h 696754"/>
              <a:gd name="connsiteX204" fmla="*/ 2578987 w 3478528"/>
              <a:gd name="connsiteY204" fmla="*/ 239649 h 696754"/>
              <a:gd name="connsiteX205" fmla="*/ 2582702 w 3478528"/>
              <a:gd name="connsiteY205" fmla="*/ 235362 h 696754"/>
              <a:gd name="connsiteX206" fmla="*/ 2708813 w 3478528"/>
              <a:gd name="connsiteY206" fmla="*/ 232314 h 696754"/>
              <a:gd name="connsiteX207" fmla="*/ 2708813 w 3478528"/>
              <a:gd name="connsiteY207" fmla="*/ 232505 h 696754"/>
              <a:gd name="connsiteX208" fmla="*/ 2703955 w 3478528"/>
              <a:gd name="connsiteY208" fmla="*/ 242030 h 696754"/>
              <a:gd name="connsiteX209" fmla="*/ 2712051 w 3478528"/>
              <a:gd name="connsiteY209" fmla="*/ 244030 h 696754"/>
              <a:gd name="connsiteX210" fmla="*/ 2714242 w 3478528"/>
              <a:gd name="connsiteY210" fmla="*/ 239077 h 696754"/>
              <a:gd name="connsiteX211" fmla="*/ 2708813 w 3478528"/>
              <a:gd name="connsiteY211" fmla="*/ 232314 h 696754"/>
              <a:gd name="connsiteX212" fmla="*/ 2644900 w 3478528"/>
              <a:gd name="connsiteY212" fmla="*/ 229076 h 696754"/>
              <a:gd name="connsiteX213" fmla="*/ 2640614 w 3478528"/>
              <a:gd name="connsiteY213" fmla="*/ 232695 h 696754"/>
              <a:gd name="connsiteX214" fmla="*/ 2649758 w 3478528"/>
              <a:gd name="connsiteY214" fmla="*/ 246030 h 696754"/>
              <a:gd name="connsiteX215" fmla="*/ 2655282 w 3478528"/>
              <a:gd name="connsiteY215" fmla="*/ 241363 h 696754"/>
              <a:gd name="connsiteX216" fmla="*/ 2805777 w 3478528"/>
              <a:gd name="connsiteY216" fmla="*/ 221360 h 696754"/>
              <a:gd name="connsiteX217" fmla="*/ 2805301 w 3478528"/>
              <a:gd name="connsiteY217" fmla="*/ 222694 h 696754"/>
              <a:gd name="connsiteX218" fmla="*/ 2807492 w 3478528"/>
              <a:gd name="connsiteY218" fmla="*/ 222313 h 696754"/>
              <a:gd name="connsiteX219" fmla="*/ 2512217 w 3478528"/>
              <a:gd name="connsiteY219" fmla="*/ 219741 h 696754"/>
              <a:gd name="connsiteX220" fmla="*/ 2505549 w 3478528"/>
              <a:gd name="connsiteY220" fmla="*/ 236410 h 696754"/>
              <a:gd name="connsiteX221" fmla="*/ 2510502 w 3478528"/>
              <a:gd name="connsiteY221" fmla="*/ 238791 h 696754"/>
              <a:gd name="connsiteX222" fmla="*/ 2519361 w 3478528"/>
              <a:gd name="connsiteY222" fmla="*/ 224504 h 696754"/>
              <a:gd name="connsiteX223" fmla="*/ 2762248 w 3478528"/>
              <a:gd name="connsiteY223" fmla="*/ 218693 h 696754"/>
              <a:gd name="connsiteX224" fmla="*/ 2777298 w 3478528"/>
              <a:gd name="connsiteY224" fmla="*/ 242696 h 696754"/>
              <a:gd name="connsiteX225" fmla="*/ 2786251 w 3478528"/>
              <a:gd name="connsiteY225" fmla="*/ 234981 h 696754"/>
              <a:gd name="connsiteX226" fmla="*/ 2762248 w 3478528"/>
              <a:gd name="connsiteY226" fmla="*/ 218693 h 696754"/>
              <a:gd name="connsiteX227" fmla="*/ 2692239 w 3478528"/>
              <a:gd name="connsiteY227" fmla="*/ 213264 h 696754"/>
              <a:gd name="connsiteX228" fmla="*/ 2684810 w 3478528"/>
              <a:gd name="connsiteY228" fmla="*/ 221932 h 696754"/>
              <a:gd name="connsiteX229" fmla="*/ 2691477 w 3478528"/>
              <a:gd name="connsiteY229" fmla="*/ 226980 h 696754"/>
              <a:gd name="connsiteX230" fmla="*/ 2701764 w 3478528"/>
              <a:gd name="connsiteY230" fmla="*/ 218789 h 696754"/>
              <a:gd name="connsiteX231" fmla="*/ 2701764 w 3478528"/>
              <a:gd name="connsiteY231" fmla="*/ 218598 h 696754"/>
              <a:gd name="connsiteX232" fmla="*/ 2692239 w 3478528"/>
              <a:gd name="connsiteY232" fmla="*/ 213264 h 696754"/>
              <a:gd name="connsiteX233" fmla="*/ 3217734 w 3478528"/>
              <a:gd name="connsiteY233" fmla="*/ 210312 h 696754"/>
              <a:gd name="connsiteX234" fmla="*/ 3223830 w 3478528"/>
              <a:gd name="connsiteY234" fmla="*/ 212217 h 696754"/>
              <a:gd name="connsiteX235" fmla="*/ 3217258 w 3478528"/>
              <a:gd name="connsiteY235" fmla="*/ 235934 h 696754"/>
              <a:gd name="connsiteX236" fmla="*/ 3209352 w 3478528"/>
              <a:gd name="connsiteY236" fmla="*/ 233457 h 696754"/>
              <a:gd name="connsiteX237" fmla="*/ 3005136 w 3478528"/>
              <a:gd name="connsiteY237" fmla="*/ 199073 h 696754"/>
              <a:gd name="connsiteX238" fmla="*/ 3008851 w 3478528"/>
              <a:gd name="connsiteY238" fmla="*/ 203073 h 696754"/>
              <a:gd name="connsiteX239" fmla="*/ 3001611 w 3478528"/>
              <a:gd name="connsiteY239" fmla="*/ 208121 h 696754"/>
              <a:gd name="connsiteX240" fmla="*/ 3000087 w 3478528"/>
              <a:gd name="connsiteY240" fmla="*/ 202025 h 696754"/>
              <a:gd name="connsiteX241" fmla="*/ 3005136 w 3478528"/>
              <a:gd name="connsiteY241" fmla="*/ 199073 h 696754"/>
              <a:gd name="connsiteX242" fmla="*/ 3062761 w 3478528"/>
              <a:gd name="connsiteY242" fmla="*/ 177832 h 696754"/>
              <a:gd name="connsiteX243" fmla="*/ 3073144 w 3478528"/>
              <a:gd name="connsiteY243" fmla="*/ 182118 h 696754"/>
              <a:gd name="connsiteX244" fmla="*/ 3062380 w 3478528"/>
              <a:gd name="connsiteY244" fmla="*/ 190976 h 696754"/>
              <a:gd name="connsiteX245" fmla="*/ 3055046 w 3478528"/>
              <a:gd name="connsiteY245" fmla="*/ 186118 h 696754"/>
              <a:gd name="connsiteX246" fmla="*/ 3062761 w 3478528"/>
              <a:gd name="connsiteY246" fmla="*/ 177832 h 696754"/>
              <a:gd name="connsiteX247" fmla="*/ 2827970 w 3478528"/>
              <a:gd name="connsiteY247" fmla="*/ 175070 h 696754"/>
              <a:gd name="connsiteX248" fmla="*/ 2830923 w 3478528"/>
              <a:gd name="connsiteY248" fmla="*/ 183832 h 696754"/>
              <a:gd name="connsiteX249" fmla="*/ 2829113 w 3478528"/>
              <a:gd name="connsiteY249" fmla="*/ 185356 h 696754"/>
              <a:gd name="connsiteX250" fmla="*/ 2824446 w 3478528"/>
              <a:gd name="connsiteY250" fmla="*/ 178117 h 696754"/>
              <a:gd name="connsiteX251" fmla="*/ 2827970 w 3478528"/>
              <a:gd name="connsiteY251" fmla="*/ 175070 h 696754"/>
              <a:gd name="connsiteX252" fmla="*/ 3331843 w 3478528"/>
              <a:gd name="connsiteY252" fmla="*/ 170688 h 696754"/>
              <a:gd name="connsiteX253" fmla="*/ 3334891 w 3478528"/>
              <a:gd name="connsiteY253" fmla="*/ 175831 h 696754"/>
              <a:gd name="connsiteX254" fmla="*/ 3322032 w 3478528"/>
              <a:gd name="connsiteY254" fmla="*/ 184689 h 696754"/>
              <a:gd name="connsiteX255" fmla="*/ 3318222 w 3478528"/>
              <a:gd name="connsiteY255" fmla="*/ 177355 h 696754"/>
              <a:gd name="connsiteX256" fmla="*/ 3207542 w 3478528"/>
              <a:gd name="connsiteY256" fmla="*/ 164878 h 696754"/>
              <a:gd name="connsiteX257" fmla="*/ 3209352 w 3478528"/>
              <a:gd name="connsiteY257" fmla="*/ 170307 h 696754"/>
              <a:gd name="connsiteX258" fmla="*/ 3193636 w 3478528"/>
              <a:gd name="connsiteY258" fmla="*/ 177546 h 696754"/>
              <a:gd name="connsiteX259" fmla="*/ 3190778 w 3478528"/>
              <a:gd name="connsiteY259" fmla="*/ 168878 h 696754"/>
              <a:gd name="connsiteX260" fmla="*/ 3142677 w 3478528"/>
              <a:gd name="connsiteY260" fmla="*/ 154972 h 696754"/>
              <a:gd name="connsiteX261" fmla="*/ 3147915 w 3478528"/>
              <a:gd name="connsiteY261" fmla="*/ 166782 h 696754"/>
              <a:gd name="connsiteX262" fmla="*/ 3141438 w 3478528"/>
              <a:gd name="connsiteY262" fmla="*/ 171831 h 696754"/>
              <a:gd name="connsiteX263" fmla="*/ 3136867 w 3478528"/>
              <a:gd name="connsiteY263" fmla="*/ 166021 h 696754"/>
              <a:gd name="connsiteX264" fmla="*/ 3142677 w 3478528"/>
              <a:gd name="connsiteY264" fmla="*/ 154972 h 696754"/>
              <a:gd name="connsiteX265" fmla="*/ 2644171 w 3478528"/>
              <a:gd name="connsiteY265" fmla="*/ 142758 h 696754"/>
              <a:gd name="connsiteX266" fmla="*/ 2629469 w 3478528"/>
              <a:gd name="connsiteY266" fmla="*/ 150494 h 696754"/>
              <a:gd name="connsiteX267" fmla="*/ 2677094 w 3478528"/>
              <a:gd name="connsiteY267" fmla="*/ 172307 h 696754"/>
              <a:gd name="connsiteX268" fmla="*/ 2644171 w 3478528"/>
              <a:gd name="connsiteY268" fmla="*/ 142758 h 696754"/>
              <a:gd name="connsiteX269" fmla="*/ 2305905 w 3478528"/>
              <a:gd name="connsiteY269" fmla="*/ 140493 h 696754"/>
              <a:gd name="connsiteX270" fmla="*/ 2302762 w 3478528"/>
              <a:gd name="connsiteY270" fmla="*/ 144875 h 696754"/>
              <a:gd name="connsiteX271" fmla="*/ 2305334 w 3478528"/>
              <a:gd name="connsiteY271" fmla="*/ 149447 h 696754"/>
              <a:gd name="connsiteX272" fmla="*/ 2308763 w 3478528"/>
              <a:gd name="connsiteY272" fmla="*/ 145160 h 696754"/>
              <a:gd name="connsiteX273" fmla="*/ 2604514 w 3478528"/>
              <a:gd name="connsiteY273" fmla="*/ 138969 h 696754"/>
              <a:gd name="connsiteX274" fmla="*/ 2602490 w 3478528"/>
              <a:gd name="connsiteY274" fmla="*/ 150340 h 696754"/>
              <a:gd name="connsiteX275" fmla="*/ 2600038 w 3478528"/>
              <a:gd name="connsiteY275" fmla="*/ 165064 h 696754"/>
              <a:gd name="connsiteX276" fmla="*/ 2599370 w 3478528"/>
              <a:gd name="connsiteY276" fmla="*/ 166496 h 696754"/>
              <a:gd name="connsiteX277" fmla="*/ 2599752 w 3478528"/>
              <a:gd name="connsiteY277" fmla="*/ 166782 h 696754"/>
              <a:gd name="connsiteX278" fmla="*/ 2600038 w 3478528"/>
              <a:gd name="connsiteY278" fmla="*/ 165064 h 696754"/>
              <a:gd name="connsiteX279" fmla="*/ 2611944 w 3478528"/>
              <a:gd name="connsiteY279" fmla="*/ 139541 h 696754"/>
              <a:gd name="connsiteX280" fmla="*/ 2604514 w 3478528"/>
              <a:gd name="connsiteY280" fmla="*/ 138969 h 696754"/>
              <a:gd name="connsiteX281" fmla="*/ 2695002 w 3478528"/>
              <a:gd name="connsiteY281" fmla="*/ 138684 h 696754"/>
              <a:gd name="connsiteX282" fmla="*/ 2691382 w 3478528"/>
              <a:gd name="connsiteY282" fmla="*/ 173640 h 696754"/>
              <a:gd name="connsiteX283" fmla="*/ 2724624 w 3478528"/>
              <a:gd name="connsiteY283" fmla="*/ 141541 h 696754"/>
              <a:gd name="connsiteX284" fmla="*/ 2769487 w 3478528"/>
              <a:gd name="connsiteY284" fmla="*/ 135743 h 696754"/>
              <a:gd name="connsiteX285" fmla="*/ 2744151 w 3478528"/>
              <a:gd name="connsiteY285" fmla="*/ 139255 h 696754"/>
              <a:gd name="connsiteX286" fmla="*/ 2768344 w 3478528"/>
              <a:gd name="connsiteY286" fmla="*/ 174783 h 696754"/>
              <a:gd name="connsiteX287" fmla="*/ 2787394 w 3478528"/>
              <a:gd name="connsiteY287" fmla="*/ 147446 h 696754"/>
              <a:gd name="connsiteX288" fmla="*/ 2769487 w 3478528"/>
              <a:gd name="connsiteY288" fmla="*/ 135743 h 696754"/>
              <a:gd name="connsiteX289" fmla="*/ 3358228 w 3478528"/>
              <a:gd name="connsiteY289" fmla="*/ 132398 h 696754"/>
              <a:gd name="connsiteX290" fmla="*/ 3360323 w 3478528"/>
              <a:gd name="connsiteY290" fmla="*/ 134779 h 696754"/>
              <a:gd name="connsiteX291" fmla="*/ 3354322 w 3478528"/>
              <a:gd name="connsiteY291" fmla="*/ 136970 h 696754"/>
              <a:gd name="connsiteX292" fmla="*/ 3352608 w 3478528"/>
              <a:gd name="connsiteY292" fmla="*/ 134112 h 696754"/>
              <a:gd name="connsiteX293" fmla="*/ 3358228 w 3478528"/>
              <a:gd name="connsiteY293" fmla="*/ 132398 h 696754"/>
              <a:gd name="connsiteX294" fmla="*/ 2471640 w 3478528"/>
              <a:gd name="connsiteY294" fmla="*/ 131730 h 696754"/>
              <a:gd name="connsiteX295" fmla="*/ 2436112 w 3478528"/>
              <a:gd name="connsiteY295" fmla="*/ 151447 h 696754"/>
              <a:gd name="connsiteX296" fmla="*/ 2471640 w 3478528"/>
              <a:gd name="connsiteY296" fmla="*/ 131730 h 696754"/>
              <a:gd name="connsiteX297" fmla="*/ 2499929 w 3478528"/>
              <a:gd name="connsiteY297" fmla="*/ 130968 h 696754"/>
              <a:gd name="connsiteX298" fmla="*/ 2487071 w 3478528"/>
              <a:gd name="connsiteY298" fmla="*/ 160401 h 696754"/>
              <a:gd name="connsiteX299" fmla="*/ 2487071 w 3478528"/>
              <a:gd name="connsiteY299" fmla="*/ 160115 h 696754"/>
              <a:gd name="connsiteX300" fmla="*/ 2499929 w 3478528"/>
              <a:gd name="connsiteY300" fmla="*/ 130968 h 696754"/>
              <a:gd name="connsiteX301" fmla="*/ 2546793 w 3478528"/>
              <a:gd name="connsiteY301" fmla="*/ 126110 h 696754"/>
              <a:gd name="connsiteX302" fmla="*/ 2512598 w 3478528"/>
              <a:gd name="connsiteY302" fmla="*/ 156686 h 696754"/>
              <a:gd name="connsiteX303" fmla="*/ 2546793 w 3478528"/>
              <a:gd name="connsiteY303" fmla="*/ 126110 h 696754"/>
              <a:gd name="connsiteX304" fmla="*/ 2582416 w 3478528"/>
              <a:gd name="connsiteY304" fmla="*/ 125063 h 696754"/>
              <a:gd name="connsiteX305" fmla="*/ 2572891 w 3478528"/>
              <a:gd name="connsiteY305" fmla="*/ 135826 h 696754"/>
              <a:gd name="connsiteX306" fmla="*/ 2572701 w 3478528"/>
              <a:gd name="connsiteY306" fmla="*/ 156781 h 696754"/>
              <a:gd name="connsiteX307" fmla="*/ 2577844 w 3478528"/>
              <a:gd name="connsiteY307" fmla="*/ 158972 h 696754"/>
              <a:gd name="connsiteX308" fmla="*/ 2589369 w 3478528"/>
              <a:gd name="connsiteY308" fmla="*/ 137445 h 696754"/>
              <a:gd name="connsiteX309" fmla="*/ 2582416 w 3478528"/>
              <a:gd name="connsiteY309" fmla="*/ 125063 h 696754"/>
              <a:gd name="connsiteX310" fmla="*/ 3229925 w 3478528"/>
              <a:gd name="connsiteY310" fmla="*/ 124968 h 696754"/>
              <a:gd name="connsiteX311" fmla="*/ 3238688 w 3478528"/>
              <a:gd name="connsiteY311" fmla="*/ 138017 h 696754"/>
              <a:gd name="connsiteX312" fmla="*/ 3231449 w 3478528"/>
              <a:gd name="connsiteY312" fmla="*/ 143446 h 696754"/>
              <a:gd name="connsiteX313" fmla="*/ 3224782 w 3478528"/>
              <a:gd name="connsiteY313" fmla="*/ 127920 h 696754"/>
              <a:gd name="connsiteX314" fmla="*/ 2358674 w 3478528"/>
              <a:gd name="connsiteY314" fmla="*/ 118681 h 696754"/>
              <a:gd name="connsiteX315" fmla="*/ 2343243 w 3478528"/>
              <a:gd name="connsiteY315" fmla="*/ 133730 h 696754"/>
              <a:gd name="connsiteX316" fmla="*/ 2352768 w 3478528"/>
              <a:gd name="connsiteY316" fmla="*/ 138493 h 696754"/>
              <a:gd name="connsiteX317" fmla="*/ 2358674 w 3478528"/>
              <a:gd name="connsiteY317" fmla="*/ 118681 h 696754"/>
              <a:gd name="connsiteX318" fmla="*/ 2429635 w 3478528"/>
              <a:gd name="connsiteY318" fmla="*/ 115728 h 696754"/>
              <a:gd name="connsiteX319" fmla="*/ 2413252 w 3478528"/>
              <a:gd name="connsiteY319" fmla="*/ 125634 h 696754"/>
              <a:gd name="connsiteX320" fmla="*/ 2416681 w 3478528"/>
              <a:gd name="connsiteY320" fmla="*/ 130016 h 696754"/>
              <a:gd name="connsiteX321" fmla="*/ 2425158 w 3478528"/>
              <a:gd name="connsiteY321" fmla="*/ 128396 h 696754"/>
              <a:gd name="connsiteX322" fmla="*/ 2429635 w 3478528"/>
              <a:gd name="connsiteY322" fmla="*/ 115728 h 696754"/>
              <a:gd name="connsiteX323" fmla="*/ 2842758 w 3478528"/>
              <a:gd name="connsiteY323" fmla="*/ 105227 h 696754"/>
              <a:gd name="connsiteX324" fmla="*/ 2815017 w 3478528"/>
              <a:gd name="connsiteY324" fmla="*/ 148018 h 696754"/>
              <a:gd name="connsiteX325" fmla="*/ 2841877 w 3478528"/>
              <a:gd name="connsiteY325" fmla="*/ 123729 h 696754"/>
              <a:gd name="connsiteX326" fmla="*/ 2829018 w 3478528"/>
              <a:gd name="connsiteY326" fmla="*/ 156305 h 696754"/>
              <a:gd name="connsiteX327" fmla="*/ 2809968 w 3478528"/>
              <a:gd name="connsiteY327" fmla="*/ 160496 h 696754"/>
              <a:gd name="connsiteX328" fmla="*/ 2793395 w 3478528"/>
              <a:gd name="connsiteY328" fmla="*/ 178784 h 696754"/>
              <a:gd name="connsiteX329" fmla="*/ 2808825 w 3478528"/>
              <a:gd name="connsiteY329" fmla="*/ 197834 h 696754"/>
              <a:gd name="connsiteX330" fmla="*/ 2829209 w 3478528"/>
              <a:gd name="connsiteY330" fmla="*/ 185927 h 696754"/>
              <a:gd name="connsiteX331" fmla="*/ 2830923 w 3478528"/>
              <a:gd name="connsiteY331" fmla="*/ 184118 h 696754"/>
              <a:gd name="connsiteX332" fmla="*/ 2874643 w 3478528"/>
              <a:gd name="connsiteY332" fmla="*/ 155543 h 696754"/>
              <a:gd name="connsiteX333" fmla="*/ 2874643 w 3478528"/>
              <a:gd name="connsiteY333" fmla="*/ 120015 h 696754"/>
              <a:gd name="connsiteX334" fmla="*/ 2842758 w 3478528"/>
              <a:gd name="connsiteY334" fmla="*/ 105227 h 696754"/>
              <a:gd name="connsiteX335" fmla="*/ 3131342 w 3478528"/>
              <a:gd name="connsiteY335" fmla="*/ 104775 h 696754"/>
              <a:gd name="connsiteX336" fmla="*/ 3144201 w 3478528"/>
              <a:gd name="connsiteY336" fmla="*/ 113157 h 696754"/>
              <a:gd name="connsiteX337" fmla="*/ 3130866 w 3478528"/>
              <a:gd name="connsiteY337" fmla="*/ 126206 h 696754"/>
              <a:gd name="connsiteX338" fmla="*/ 3123627 w 3478528"/>
              <a:gd name="connsiteY338" fmla="*/ 120110 h 696754"/>
              <a:gd name="connsiteX339" fmla="*/ 3071334 w 3478528"/>
              <a:gd name="connsiteY339" fmla="*/ 104775 h 696754"/>
              <a:gd name="connsiteX340" fmla="*/ 3079240 w 3478528"/>
              <a:gd name="connsiteY340" fmla="*/ 107251 h 696754"/>
              <a:gd name="connsiteX341" fmla="*/ 3045807 w 3478528"/>
              <a:gd name="connsiteY341" fmla="*/ 145351 h 696754"/>
              <a:gd name="connsiteX342" fmla="*/ 3048474 w 3478528"/>
              <a:gd name="connsiteY342" fmla="*/ 108394 h 696754"/>
              <a:gd name="connsiteX343" fmla="*/ 3071334 w 3478528"/>
              <a:gd name="connsiteY343" fmla="*/ 104775 h 696754"/>
              <a:gd name="connsiteX344" fmla="*/ 2754723 w 3478528"/>
              <a:gd name="connsiteY344" fmla="*/ 100202 h 696754"/>
              <a:gd name="connsiteX345" fmla="*/ 2745198 w 3478528"/>
              <a:gd name="connsiteY345" fmla="*/ 134016 h 696754"/>
              <a:gd name="connsiteX346" fmla="*/ 2754723 w 3478528"/>
              <a:gd name="connsiteY346" fmla="*/ 100202 h 696754"/>
              <a:gd name="connsiteX347" fmla="*/ 2614896 w 3478528"/>
              <a:gd name="connsiteY347" fmla="*/ 93154 h 696754"/>
              <a:gd name="connsiteX348" fmla="*/ 2597751 w 3478528"/>
              <a:gd name="connsiteY348" fmla="*/ 104298 h 696754"/>
              <a:gd name="connsiteX349" fmla="*/ 2601371 w 3478528"/>
              <a:gd name="connsiteY349" fmla="*/ 110585 h 696754"/>
              <a:gd name="connsiteX350" fmla="*/ 2619754 w 3478528"/>
              <a:gd name="connsiteY350" fmla="*/ 101822 h 696754"/>
              <a:gd name="connsiteX351" fmla="*/ 3175061 w 3478528"/>
              <a:gd name="connsiteY351" fmla="*/ 89916 h 696754"/>
              <a:gd name="connsiteX352" fmla="*/ 3162869 w 3478528"/>
              <a:gd name="connsiteY352" fmla="*/ 119824 h 696754"/>
              <a:gd name="connsiteX353" fmla="*/ 3175061 w 3478528"/>
              <a:gd name="connsiteY353" fmla="*/ 89916 h 696754"/>
              <a:gd name="connsiteX354" fmla="*/ 2419443 w 3478528"/>
              <a:gd name="connsiteY354" fmla="*/ 87344 h 696754"/>
              <a:gd name="connsiteX355" fmla="*/ 2410109 w 3478528"/>
              <a:gd name="connsiteY355" fmla="*/ 99631 h 696754"/>
              <a:gd name="connsiteX356" fmla="*/ 2416205 w 3478528"/>
              <a:gd name="connsiteY356" fmla="*/ 104393 h 696754"/>
              <a:gd name="connsiteX357" fmla="*/ 2423729 w 3478528"/>
              <a:gd name="connsiteY357" fmla="*/ 90106 h 696754"/>
              <a:gd name="connsiteX358" fmla="*/ 3112387 w 3478528"/>
              <a:gd name="connsiteY358" fmla="*/ 85440 h 696754"/>
              <a:gd name="connsiteX359" fmla="*/ 3114292 w 3478528"/>
              <a:gd name="connsiteY359" fmla="*/ 88583 h 696754"/>
              <a:gd name="connsiteX360" fmla="*/ 3111339 w 3478528"/>
              <a:gd name="connsiteY360" fmla="*/ 87725 h 696754"/>
              <a:gd name="connsiteX361" fmla="*/ 2362865 w 3478528"/>
              <a:gd name="connsiteY361" fmla="*/ 83153 h 696754"/>
              <a:gd name="connsiteX362" fmla="*/ 2354292 w 3478528"/>
              <a:gd name="connsiteY362" fmla="*/ 101822 h 696754"/>
              <a:gd name="connsiteX363" fmla="*/ 2360102 w 3478528"/>
              <a:gd name="connsiteY363" fmla="*/ 106203 h 696754"/>
              <a:gd name="connsiteX364" fmla="*/ 2367532 w 3478528"/>
              <a:gd name="connsiteY364" fmla="*/ 96678 h 696754"/>
              <a:gd name="connsiteX365" fmla="*/ 2367532 w 3478528"/>
              <a:gd name="connsiteY365" fmla="*/ 84010 h 696754"/>
              <a:gd name="connsiteX366" fmla="*/ 2564985 w 3478528"/>
              <a:gd name="connsiteY366" fmla="*/ 75628 h 696754"/>
              <a:gd name="connsiteX367" fmla="*/ 2539553 w 3478528"/>
              <a:gd name="connsiteY367" fmla="*/ 101060 h 696754"/>
              <a:gd name="connsiteX368" fmla="*/ 2569367 w 3478528"/>
              <a:gd name="connsiteY368" fmla="*/ 84105 h 696754"/>
              <a:gd name="connsiteX369" fmla="*/ 3155917 w 3478528"/>
              <a:gd name="connsiteY369" fmla="*/ 65055 h 696754"/>
              <a:gd name="connsiteX370" fmla="*/ 3161917 w 3478528"/>
              <a:gd name="connsiteY370" fmla="*/ 69722 h 696754"/>
              <a:gd name="connsiteX371" fmla="*/ 3155155 w 3478528"/>
              <a:gd name="connsiteY371" fmla="*/ 75533 h 696754"/>
              <a:gd name="connsiteX372" fmla="*/ 3147249 w 3478528"/>
              <a:gd name="connsiteY372" fmla="*/ 71056 h 696754"/>
              <a:gd name="connsiteX373" fmla="*/ 3155917 w 3478528"/>
              <a:gd name="connsiteY373" fmla="*/ 65055 h 696754"/>
              <a:gd name="connsiteX374" fmla="*/ 3000088 w 3478528"/>
              <a:gd name="connsiteY374" fmla="*/ 58007 h 696754"/>
              <a:gd name="connsiteX375" fmla="*/ 3002945 w 3478528"/>
              <a:gd name="connsiteY375" fmla="*/ 62293 h 696754"/>
              <a:gd name="connsiteX376" fmla="*/ 2998373 w 3478528"/>
              <a:gd name="connsiteY376" fmla="*/ 65437 h 696754"/>
              <a:gd name="connsiteX377" fmla="*/ 2994468 w 3478528"/>
              <a:gd name="connsiteY377" fmla="*/ 59150 h 696754"/>
              <a:gd name="connsiteX378" fmla="*/ 3000088 w 3478528"/>
              <a:gd name="connsiteY378" fmla="*/ 58007 h 696754"/>
              <a:gd name="connsiteX379" fmla="*/ 2981990 w 3478528"/>
              <a:gd name="connsiteY379" fmla="*/ 37528 h 696754"/>
              <a:gd name="connsiteX380" fmla="*/ 2985609 w 3478528"/>
              <a:gd name="connsiteY380" fmla="*/ 42481 h 696754"/>
              <a:gd name="connsiteX381" fmla="*/ 2977513 w 3478528"/>
              <a:gd name="connsiteY381" fmla="*/ 45815 h 696754"/>
              <a:gd name="connsiteX382" fmla="*/ 2976465 w 3478528"/>
              <a:gd name="connsiteY382" fmla="*/ 40195 h 696754"/>
              <a:gd name="connsiteX383" fmla="*/ 2981990 w 3478528"/>
              <a:gd name="connsiteY383" fmla="*/ 37528 h 696754"/>
              <a:gd name="connsiteX384" fmla="*/ 2864356 w 3478528"/>
              <a:gd name="connsiteY384" fmla="*/ 29051 h 696754"/>
              <a:gd name="connsiteX385" fmla="*/ 2886835 w 3478528"/>
              <a:gd name="connsiteY385" fmla="*/ 30956 h 696754"/>
              <a:gd name="connsiteX386" fmla="*/ 2886835 w 3478528"/>
              <a:gd name="connsiteY386" fmla="*/ 34099 h 696754"/>
              <a:gd name="connsiteX387" fmla="*/ 2864356 w 3478528"/>
              <a:gd name="connsiteY387" fmla="*/ 34099 h 696754"/>
              <a:gd name="connsiteX388" fmla="*/ 2940270 w 3478528"/>
              <a:gd name="connsiteY388" fmla="*/ 25337 h 696754"/>
              <a:gd name="connsiteX389" fmla="*/ 2951509 w 3478528"/>
              <a:gd name="connsiteY389" fmla="*/ 39434 h 696754"/>
              <a:gd name="connsiteX390" fmla="*/ 2941984 w 3478528"/>
              <a:gd name="connsiteY390" fmla="*/ 51150 h 696754"/>
              <a:gd name="connsiteX391" fmla="*/ 2915505 w 3478528"/>
              <a:gd name="connsiteY391" fmla="*/ 58198 h 696754"/>
              <a:gd name="connsiteX392" fmla="*/ 2922077 w 3478528"/>
              <a:gd name="connsiteY392" fmla="*/ 28480 h 696754"/>
              <a:gd name="connsiteX393" fmla="*/ 2940270 w 3478528"/>
              <a:gd name="connsiteY393" fmla="*/ 25337 h 696754"/>
              <a:gd name="connsiteX394" fmla="*/ 2676809 w 3478528"/>
              <a:gd name="connsiteY394" fmla="*/ 16955 h 696754"/>
              <a:gd name="connsiteX395" fmla="*/ 2679571 w 3478528"/>
              <a:gd name="connsiteY395" fmla="*/ 20574 h 696754"/>
              <a:gd name="connsiteX396" fmla="*/ 2674523 w 3478528"/>
              <a:gd name="connsiteY396" fmla="*/ 22098 h 696754"/>
              <a:gd name="connsiteX397" fmla="*/ 2671570 w 3478528"/>
              <a:gd name="connsiteY397" fmla="*/ 18669 h 696754"/>
              <a:gd name="connsiteX398" fmla="*/ 2676809 w 3478528"/>
              <a:gd name="connsiteY398" fmla="*/ 16955 h 696754"/>
              <a:gd name="connsiteX399" fmla="*/ 2711479 w 3478528"/>
              <a:gd name="connsiteY399" fmla="*/ 10192 h 696754"/>
              <a:gd name="connsiteX400" fmla="*/ 2709288 w 3478528"/>
              <a:gd name="connsiteY400" fmla="*/ 34957 h 696754"/>
              <a:gd name="connsiteX401" fmla="*/ 2734720 w 3478528"/>
              <a:gd name="connsiteY401" fmla="*/ 39814 h 696754"/>
              <a:gd name="connsiteX402" fmla="*/ 2729291 w 3478528"/>
              <a:gd name="connsiteY402" fmla="*/ 47339 h 696754"/>
              <a:gd name="connsiteX403" fmla="*/ 2719766 w 3478528"/>
              <a:gd name="connsiteY403" fmla="*/ 50578 h 696754"/>
              <a:gd name="connsiteX404" fmla="*/ 2699192 w 3478528"/>
              <a:gd name="connsiteY404" fmla="*/ 44482 h 696754"/>
              <a:gd name="connsiteX405" fmla="*/ 2674046 w 3478528"/>
              <a:gd name="connsiteY405" fmla="*/ 44482 h 696754"/>
              <a:gd name="connsiteX406" fmla="*/ 1722404 w 3478528"/>
              <a:gd name="connsiteY406" fmla="*/ 0 h 696754"/>
              <a:gd name="connsiteX407" fmla="*/ 1722404 w 3478528"/>
              <a:gd name="connsiteY407" fmla="*/ 17144 h 696754"/>
              <a:gd name="connsiteX408" fmla="*/ 1871756 w 3478528"/>
              <a:gd name="connsiteY408" fmla="*/ 25908 h 696754"/>
              <a:gd name="connsiteX409" fmla="*/ 1921381 w 3478528"/>
              <a:gd name="connsiteY409" fmla="*/ 14382 h 696754"/>
              <a:gd name="connsiteX410" fmla="*/ 1984055 w 3478528"/>
              <a:gd name="connsiteY410" fmla="*/ 2381 h 696754"/>
              <a:gd name="connsiteX411" fmla="*/ 1989009 w 3478528"/>
              <a:gd name="connsiteY411" fmla="*/ 2381 h 696754"/>
              <a:gd name="connsiteX412" fmla="*/ 2039205 w 3478528"/>
              <a:gd name="connsiteY412" fmla="*/ 14096 h 696754"/>
              <a:gd name="connsiteX413" fmla="*/ 2077972 w 3478528"/>
              <a:gd name="connsiteY413" fmla="*/ 45243 h 696754"/>
              <a:gd name="connsiteX414" fmla="*/ 2137218 w 3478528"/>
              <a:gd name="connsiteY414" fmla="*/ 13525 h 696754"/>
              <a:gd name="connsiteX415" fmla="*/ 2202750 w 3478528"/>
              <a:gd name="connsiteY415" fmla="*/ 13525 h 696754"/>
              <a:gd name="connsiteX416" fmla="*/ 2268567 w 3478528"/>
              <a:gd name="connsiteY416" fmla="*/ 14287 h 696754"/>
              <a:gd name="connsiteX417" fmla="*/ 2263805 w 3478528"/>
              <a:gd name="connsiteY417" fmla="*/ 33337 h 696754"/>
              <a:gd name="connsiteX418" fmla="*/ 2319907 w 3478528"/>
              <a:gd name="connsiteY418" fmla="*/ 16192 h 696754"/>
              <a:gd name="connsiteX419" fmla="*/ 2352387 w 3478528"/>
              <a:gd name="connsiteY419" fmla="*/ 20859 h 696754"/>
              <a:gd name="connsiteX420" fmla="*/ 2349911 w 3478528"/>
              <a:gd name="connsiteY420" fmla="*/ 38290 h 696754"/>
              <a:gd name="connsiteX421" fmla="*/ 2399345 w 3478528"/>
              <a:gd name="connsiteY421" fmla="*/ 20002 h 696754"/>
              <a:gd name="connsiteX422" fmla="*/ 2438684 w 3478528"/>
              <a:gd name="connsiteY422" fmla="*/ 36004 h 696754"/>
              <a:gd name="connsiteX423" fmla="*/ 2438684 w 3478528"/>
              <a:gd name="connsiteY423" fmla="*/ 57721 h 696754"/>
              <a:gd name="connsiteX424" fmla="*/ 2462306 w 3478528"/>
              <a:gd name="connsiteY424" fmla="*/ 56102 h 696754"/>
              <a:gd name="connsiteX425" fmla="*/ 2456972 w 3478528"/>
              <a:gd name="connsiteY425" fmla="*/ 82010 h 696754"/>
              <a:gd name="connsiteX426" fmla="*/ 2468211 w 3478528"/>
              <a:gd name="connsiteY426" fmla="*/ 78485 h 696754"/>
              <a:gd name="connsiteX427" fmla="*/ 2500692 w 3478528"/>
              <a:gd name="connsiteY427" fmla="*/ 44767 h 696754"/>
              <a:gd name="connsiteX428" fmla="*/ 2525552 w 3478528"/>
              <a:gd name="connsiteY428" fmla="*/ 46482 h 696754"/>
              <a:gd name="connsiteX429" fmla="*/ 2511360 w 3478528"/>
              <a:gd name="connsiteY429" fmla="*/ 63531 h 696754"/>
              <a:gd name="connsiteX430" fmla="*/ 2533172 w 3478528"/>
              <a:gd name="connsiteY430" fmla="*/ 116681 h 696754"/>
              <a:gd name="connsiteX431" fmla="*/ 2522218 w 3478528"/>
              <a:gd name="connsiteY431" fmla="*/ 84201 h 696754"/>
              <a:gd name="connsiteX432" fmla="*/ 2554698 w 3478528"/>
              <a:gd name="connsiteY432" fmla="*/ 32575 h 696754"/>
              <a:gd name="connsiteX433" fmla="*/ 2578606 w 3478528"/>
              <a:gd name="connsiteY433" fmla="*/ 36290 h 696754"/>
              <a:gd name="connsiteX434" fmla="*/ 2609562 w 3478528"/>
              <a:gd name="connsiteY434" fmla="*/ 66960 h 696754"/>
              <a:gd name="connsiteX435" fmla="*/ 2639566 w 3478528"/>
              <a:gd name="connsiteY435" fmla="*/ 23241 h 696754"/>
              <a:gd name="connsiteX436" fmla="*/ 2644614 w 3478528"/>
              <a:gd name="connsiteY436" fmla="*/ 89916 h 696754"/>
              <a:gd name="connsiteX437" fmla="*/ 2668427 w 3478528"/>
              <a:gd name="connsiteY437" fmla="*/ 75533 h 696754"/>
              <a:gd name="connsiteX438" fmla="*/ 2693192 w 3478528"/>
              <a:gd name="connsiteY438" fmla="*/ 104108 h 696754"/>
              <a:gd name="connsiteX439" fmla="*/ 2705384 w 3478528"/>
              <a:gd name="connsiteY439" fmla="*/ 86677 h 696754"/>
              <a:gd name="connsiteX440" fmla="*/ 2728720 w 3478528"/>
              <a:gd name="connsiteY440" fmla="*/ 64579 h 696754"/>
              <a:gd name="connsiteX441" fmla="*/ 2757867 w 3478528"/>
              <a:gd name="connsiteY441" fmla="*/ 83629 h 696754"/>
              <a:gd name="connsiteX442" fmla="*/ 2775393 w 3478528"/>
              <a:gd name="connsiteY442" fmla="*/ 104679 h 696754"/>
              <a:gd name="connsiteX443" fmla="*/ 2793776 w 3478528"/>
              <a:gd name="connsiteY443" fmla="*/ 55244 h 696754"/>
              <a:gd name="connsiteX444" fmla="*/ 2825018 w 3478528"/>
              <a:gd name="connsiteY444" fmla="*/ 60102 h 696754"/>
              <a:gd name="connsiteX445" fmla="*/ 2811873 w 3478528"/>
              <a:gd name="connsiteY445" fmla="*/ 91820 h 696754"/>
              <a:gd name="connsiteX446" fmla="*/ 2851593 w 3478528"/>
              <a:gd name="connsiteY446" fmla="*/ 96583 h 696754"/>
              <a:gd name="connsiteX447" fmla="*/ 2851593 w 3478528"/>
              <a:gd name="connsiteY447" fmla="*/ 71627 h 696754"/>
              <a:gd name="connsiteX448" fmla="*/ 2881787 w 3478528"/>
              <a:gd name="connsiteY448" fmla="*/ 87534 h 696754"/>
              <a:gd name="connsiteX449" fmla="*/ 2907885 w 3478528"/>
              <a:gd name="connsiteY449" fmla="*/ 110490 h 696754"/>
              <a:gd name="connsiteX450" fmla="*/ 2928840 w 3478528"/>
              <a:gd name="connsiteY450" fmla="*/ 90582 h 696754"/>
              <a:gd name="connsiteX451" fmla="*/ 2963607 w 3478528"/>
              <a:gd name="connsiteY451" fmla="*/ 102774 h 696754"/>
              <a:gd name="connsiteX452" fmla="*/ 2988467 w 3478528"/>
              <a:gd name="connsiteY452" fmla="*/ 74199 h 696754"/>
              <a:gd name="connsiteX453" fmla="*/ 3012660 w 3478528"/>
              <a:gd name="connsiteY453" fmla="*/ 105346 h 696754"/>
              <a:gd name="connsiteX454" fmla="*/ 2989705 w 3478528"/>
              <a:gd name="connsiteY454" fmla="*/ 144018 h 696754"/>
              <a:gd name="connsiteX455" fmla="*/ 2971988 w 3478528"/>
              <a:gd name="connsiteY455" fmla="*/ 116681 h 696754"/>
              <a:gd name="connsiteX456" fmla="*/ 2902932 w 3478528"/>
              <a:gd name="connsiteY456" fmla="*/ 191071 h 696754"/>
              <a:gd name="connsiteX457" fmla="*/ 2925221 w 3478528"/>
              <a:gd name="connsiteY457" fmla="*/ 147637 h 696754"/>
              <a:gd name="connsiteX458" fmla="*/ 2892836 w 3478528"/>
              <a:gd name="connsiteY458" fmla="*/ 137255 h 696754"/>
              <a:gd name="connsiteX459" fmla="*/ 2873786 w 3478528"/>
              <a:gd name="connsiteY459" fmla="*/ 185642 h 696754"/>
              <a:gd name="connsiteX460" fmla="*/ 2898932 w 3478528"/>
              <a:gd name="connsiteY460" fmla="*/ 204692 h 696754"/>
              <a:gd name="connsiteX461" fmla="*/ 2888454 w 3478528"/>
              <a:gd name="connsiteY461" fmla="*/ 213455 h 696754"/>
              <a:gd name="connsiteX462" fmla="*/ 2825589 w 3478528"/>
              <a:gd name="connsiteY462" fmla="*/ 225170 h 696754"/>
              <a:gd name="connsiteX463" fmla="*/ 2822827 w 3478528"/>
              <a:gd name="connsiteY463" fmla="*/ 241553 h 696754"/>
              <a:gd name="connsiteX464" fmla="*/ 2857498 w 3478528"/>
              <a:gd name="connsiteY464" fmla="*/ 255841 h 696754"/>
              <a:gd name="connsiteX465" fmla="*/ 2873024 w 3478528"/>
              <a:gd name="connsiteY465" fmla="*/ 223456 h 696754"/>
              <a:gd name="connsiteX466" fmla="*/ 2901599 w 3478528"/>
              <a:gd name="connsiteY466" fmla="*/ 247840 h 696754"/>
              <a:gd name="connsiteX467" fmla="*/ 2914458 w 3478528"/>
              <a:gd name="connsiteY467" fmla="*/ 213836 h 696754"/>
              <a:gd name="connsiteX468" fmla="*/ 2938175 w 3478528"/>
              <a:gd name="connsiteY468" fmla="*/ 240601 h 696754"/>
              <a:gd name="connsiteX469" fmla="*/ 2968750 w 3478528"/>
              <a:gd name="connsiteY469" fmla="*/ 250126 h 696754"/>
              <a:gd name="connsiteX470" fmla="*/ 3010088 w 3478528"/>
              <a:gd name="connsiteY470" fmla="*/ 248411 h 696754"/>
              <a:gd name="connsiteX471" fmla="*/ 3041330 w 3478528"/>
              <a:gd name="connsiteY471" fmla="*/ 249174 h 696754"/>
              <a:gd name="connsiteX472" fmla="*/ 3077049 w 3478528"/>
              <a:gd name="connsiteY472" fmla="*/ 233457 h 696754"/>
              <a:gd name="connsiteX473" fmla="*/ 3091718 w 3478528"/>
              <a:gd name="connsiteY473" fmla="*/ 187833 h 696754"/>
              <a:gd name="connsiteX474" fmla="*/ 3100386 w 3478528"/>
              <a:gd name="connsiteY474" fmla="*/ 190023 h 696754"/>
              <a:gd name="connsiteX475" fmla="*/ 3091718 w 3478528"/>
              <a:gd name="connsiteY475" fmla="*/ 237648 h 696754"/>
              <a:gd name="connsiteX476" fmla="*/ 3124674 w 3478528"/>
              <a:gd name="connsiteY476" fmla="*/ 242601 h 696754"/>
              <a:gd name="connsiteX477" fmla="*/ 3112101 w 3478528"/>
              <a:gd name="connsiteY477" fmla="*/ 264318 h 696754"/>
              <a:gd name="connsiteX478" fmla="*/ 3125436 w 3478528"/>
              <a:gd name="connsiteY478" fmla="*/ 273843 h 696754"/>
              <a:gd name="connsiteX479" fmla="*/ 3157345 w 3478528"/>
              <a:gd name="connsiteY479" fmla="*/ 228504 h 696754"/>
              <a:gd name="connsiteX480" fmla="*/ 3168394 w 3478528"/>
              <a:gd name="connsiteY480" fmla="*/ 279463 h 696754"/>
              <a:gd name="connsiteX481" fmla="*/ 3186587 w 3478528"/>
              <a:gd name="connsiteY481" fmla="*/ 252031 h 696754"/>
              <a:gd name="connsiteX482" fmla="*/ 3202779 w 3478528"/>
              <a:gd name="connsiteY482" fmla="*/ 266890 h 696754"/>
              <a:gd name="connsiteX483" fmla="*/ 3223734 w 3478528"/>
              <a:gd name="connsiteY483" fmla="*/ 270319 h 696754"/>
              <a:gd name="connsiteX484" fmla="*/ 3209447 w 3478528"/>
              <a:gd name="connsiteY484" fmla="*/ 291560 h 696754"/>
              <a:gd name="connsiteX485" fmla="*/ 3246880 w 3478528"/>
              <a:gd name="connsiteY485" fmla="*/ 301085 h 696754"/>
              <a:gd name="connsiteX486" fmla="*/ 3192302 w 3478528"/>
              <a:gd name="connsiteY486" fmla="*/ 315944 h 696754"/>
              <a:gd name="connsiteX487" fmla="*/ 3177443 w 3478528"/>
              <a:gd name="connsiteY487" fmla="*/ 329850 h 696754"/>
              <a:gd name="connsiteX488" fmla="*/ 3170490 w 3478528"/>
              <a:gd name="connsiteY488" fmla="*/ 337661 h 696754"/>
              <a:gd name="connsiteX489" fmla="*/ 3152106 w 3478528"/>
              <a:gd name="connsiteY489" fmla="*/ 371094 h 696754"/>
              <a:gd name="connsiteX490" fmla="*/ 3149249 w 3478528"/>
              <a:gd name="connsiteY490" fmla="*/ 377190 h 696754"/>
              <a:gd name="connsiteX491" fmla="*/ 3094004 w 3478528"/>
              <a:gd name="connsiteY491" fmla="*/ 381666 h 696754"/>
              <a:gd name="connsiteX492" fmla="*/ 3079335 w 3478528"/>
              <a:gd name="connsiteY492" fmla="*/ 329850 h 696754"/>
              <a:gd name="connsiteX493" fmla="*/ 3064095 w 3478528"/>
              <a:gd name="connsiteY493" fmla="*/ 306895 h 696754"/>
              <a:gd name="connsiteX494" fmla="*/ 3043140 w 3478528"/>
              <a:gd name="connsiteY494" fmla="*/ 317658 h 696754"/>
              <a:gd name="connsiteX495" fmla="*/ 3021709 w 3478528"/>
              <a:gd name="connsiteY495" fmla="*/ 352996 h 696754"/>
              <a:gd name="connsiteX496" fmla="*/ 3007136 w 3478528"/>
              <a:gd name="connsiteY496" fmla="*/ 386905 h 696754"/>
              <a:gd name="connsiteX497" fmla="*/ 3026186 w 3478528"/>
              <a:gd name="connsiteY497" fmla="*/ 395001 h 696754"/>
              <a:gd name="connsiteX498" fmla="*/ 3034853 w 3478528"/>
              <a:gd name="connsiteY498" fmla="*/ 379666 h 696754"/>
              <a:gd name="connsiteX499" fmla="*/ 3042474 w 3478528"/>
              <a:gd name="connsiteY499" fmla="*/ 355949 h 696754"/>
              <a:gd name="connsiteX500" fmla="*/ 3056475 w 3478528"/>
              <a:gd name="connsiteY500" fmla="*/ 384524 h 696754"/>
              <a:gd name="connsiteX501" fmla="*/ 3041045 w 3478528"/>
              <a:gd name="connsiteY501" fmla="*/ 403574 h 696754"/>
              <a:gd name="connsiteX502" fmla="*/ 3078478 w 3478528"/>
              <a:gd name="connsiteY502" fmla="*/ 389858 h 696754"/>
              <a:gd name="connsiteX503" fmla="*/ 3113435 w 3478528"/>
              <a:gd name="connsiteY503" fmla="*/ 405098 h 696754"/>
              <a:gd name="connsiteX504" fmla="*/ 3132485 w 3478528"/>
              <a:gd name="connsiteY504" fmla="*/ 396906 h 696754"/>
              <a:gd name="connsiteX505" fmla="*/ 3182586 w 3478528"/>
              <a:gd name="connsiteY505" fmla="*/ 364331 h 696754"/>
              <a:gd name="connsiteX506" fmla="*/ 3190778 w 3478528"/>
              <a:gd name="connsiteY506" fmla="*/ 408908 h 696754"/>
              <a:gd name="connsiteX507" fmla="*/ 3269454 w 3478528"/>
              <a:gd name="connsiteY507" fmla="*/ 438054 h 696754"/>
              <a:gd name="connsiteX508" fmla="*/ 3251547 w 3478528"/>
              <a:gd name="connsiteY508" fmla="*/ 447579 h 696754"/>
              <a:gd name="connsiteX509" fmla="*/ 3189254 w 3478528"/>
              <a:gd name="connsiteY509" fmla="*/ 444341 h 696754"/>
              <a:gd name="connsiteX510" fmla="*/ 3154202 w 3478528"/>
              <a:gd name="connsiteY510" fmla="*/ 448818 h 696754"/>
              <a:gd name="connsiteX511" fmla="*/ 3083717 w 3478528"/>
              <a:gd name="connsiteY511" fmla="*/ 448055 h 696754"/>
              <a:gd name="connsiteX512" fmla="*/ 3020471 w 3478528"/>
              <a:gd name="connsiteY512" fmla="*/ 461867 h 696754"/>
              <a:gd name="connsiteX513" fmla="*/ 2991896 w 3478528"/>
              <a:gd name="connsiteY513" fmla="*/ 459581 h 696754"/>
              <a:gd name="connsiteX514" fmla="*/ 2935984 w 3478528"/>
              <a:gd name="connsiteY514" fmla="*/ 477107 h 696754"/>
              <a:gd name="connsiteX515" fmla="*/ 2916934 w 3478528"/>
              <a:gd name="connsiteY515" fmla="*/ 494442 h 696754"/>
              <a:gd name="connsiteX516" fmla="*/ 2941890 w 3478528"/>
              <a:gd name="connsiteY516" fmla="*/ 502919 h 696754"/>
              <a:gd name="connsiteX517" fmla="*/ 2994182 w 3478528"/>
              <a:gd name="connsiteY517" fmla="*/ 515397 h 696754"/>
              <a:gd name="connsiteX518" fmla="*/ 3080669 w 3478528"/>
              <a:gd name="connsiteY518" fmla="*/ 507777 h 696754"/>
              <a:gd name="connsiteX519" fmla="*/ 3099719 w 3478528"/>
              <a:gd name="connsiteY519" fmla="*/ 506634 h 696754"/>
              <a:gd name="connsiteX520" fmla="*/ 3131723 w 3478528"/>
              <a:gd name="connsiteY520" fmla="*/ 516159 h 696754"/>
              <a:gd name="connsiteX521" fmla="*/ 3211447 w 3478528"/>
              <a:gd name="connsiteY521" fmla="*/ 513016 h 696754"/>
              <a:gd name="connsiteX522" fmla="*/ 3253548 w 3478528"/>
              <a:gd name="connsiteY522" fmla="*/ 530447 h 696754"/>
              <a:gd name="connsiteX523" fmla="*/ 3236688 w 3478528"/>
              <a:gd name="connsiteY523" fmla="*/ 538543 h 696754"/>
              <a:gd name="connsiteX524" fmla="*/ 3106101 w 3478528"/>
              <a:gd name="connsiteY524" fmla="*/ 538543 h 696754"/>
              <a:gd name="connsiteX525" fmla="*/ 2871309 w 3478528"/>
              <a:gd name="connsiteY525" fmla="*/ 537305 h 696754"/>
              <a:gd name="connsiteX526" fmla="*/ 2764153 w 3478528"/>
              <a:gd name="connsiteY526" fmla="*/ 535590 h 696754"/>
              <a:gd name="connsiteX527" fmla="*/ 2752913 w 3478528"/>
              <a:gd name="connsiteY527" fmla="*/ 544353 h 696754"/>
              <a:gd name="connsiteX528" fmla="*/ 2808825 w 3478528"/>
              <a:gd name="connsiteY528" fmla="*/ 544353 h 696754"/>
              <a:gd name="connsiteX529" fmla="*/ 2718052 w 3478528"/>
              <a:gd name="connsiteY529" fmla="*/ 582453 h 696754"/>
              <a:gd name="connsiteX530" fmla="*/ 2646043 w 3478528"/>
              <a:gd name="connsiteY530" fmla="*/ 578643 h 696754"/>
              <a:gd name="connsiteX531" fmla="*/ 2542030 w 3478528"/>
              <a:gd name="connsiteY531" fmla="*/ 590835 h 696754"/>
              <a:gd name="connsiteX532" fmla="*/ 2563842 w 3478528"/>
              <a:gd name="connsiteY532" fmla="*/ 605980 h 696754"/>
              <a:gd name="connsiteX533" fmla="*/ 2510693 w 3478528"/>
              <a:gd name="connsiteY533" fmla="*/ 619315 h 696754"/>
              <a:gd name="connsiteX534" fmla="*/ 2488119 w 3478528"/>
              <a:gd name="connsiteY534" fmla="*/ 584358 h 696754"/>
              <a:gd name="connsiteX535" fmla="*/ 2435541 w 3478528"/>
              <a:gd name="connsiteY535" fmla="*/ 618553 h 696754"/>
              <a:gd name="connsiteX536" fmla="*/ 2409728 w 3478528"/>
              <a:gd name="connsiteY536" fmla="*/ 607980 h 696754"/>
              <a:gd name="connsiteX537" fmla="*/ 2371628 w 3478528"/>
              <a:gd name="connsiteY537" fmla="*/ 615124 h 696754"/>
              <a:gd name="connsiteX538" fmla="*/ 2362103 w 3478528"/>
              <a:gd name="connsiteY538" fmla="*/ 618172 h 696754"/>
              <a:gd name="connsiteX539" fmla="*/ 2286665 w 3478528"/>
              <a:gd name="connsiteY539" fmla="*/ 610743 h 696754"/>
              <a:gd name="connsiteX540" fmla="*/ 2206845 w 3478528"/>
              <a:gd name="connsiteY540" fmla="*/ 611981 h 696754"/>
              <a:gd name="connsiteX541" fmla="*/ 2039586 w 3478528"/>
              <a:gd name="connsiteY541" fmla="*/ 619410 h 696754"/>
              <a:gd name="connsiteX542" fmla="*/ 1837561 w 3478528"/>
              <a:gd name="connsiteY542" fmla="*/ 620839 h 696754"/>
              <a:gd name="connsiteX543" fmla="*/ 1534572 w 3478528"/>
              <a:gd name="connsiteY543" fmla="*/ 630840 h 696754"/>
              <a:gd name="connsiteX544" fmla="*/ 1225485 w 3478528"/>
              <a:gd name="connsiteY544" fmla="*/ 643413 h 696754"/>
              <a:gd name="connsiteX545" fmla="*/ 942499 w 3478528"/>
              <a:gd name="connsiteY545" fmla="*/ 647414 h 696754"/>
              <a:gd name="connsiteX546" fmla="*/ 841534 w 3478528"/>
              <a:gd name="connsiteY546" fmla="*/ 653415 h 696754"/>
              <a:gd name="connsiteX547" fmla="*/ 592551 w 3478528"/>
              <a:gd name="connsiteY547" fmla="*/ 659892 h 696754"/>
              <a:gd name="connsiteX548" fmla="*/ 397098 w 3478528"/>
              <a:gd name="connsiteY548" fmla="*/ 657034 h 696754"/>
              <a:gd name="connsiteX549" fmla="*/ 347663 w 3478528"/>
              <a:gd name="connsiteY549" fmla="*/ 647033 h 696754"/>
              <a:gd name="connsiteX550" fmla="*/ 278893 w 3478528"/>
              <a:gd name="connsiteY550" fmla="*/ 645033 h 696754"/>
              <a:gd name="connsiteX551" fmla="*/ 256604 w 3478528"/>
              <a:gd name="connsiteY551" fmla="*/ 646461 h 696754"/>
              <a:gd name="connsiteX552" fmla="*/ 269654 w 3478528"/>
              <a:gd name="connsiteY552" fmla="*/ 628554 h 696754"/>
              <a:gd name="connsiteX553" fmla="*/ 237078 w 3478528"/>
              <a:gd name="connsiteY553" fmla="*/ 620744 h 696754"/>
              <a:gd name="connsiteX554" fmla="*/ 225172 w 3478528"/>
              <a:gd name="connsiteY554" fmla="*/ 617982 h 696754"/>
              <a:gd name="connsiteX555" fmla="*/ 190787 w 3478528"/>
              <a:gd name="connsiteY555" fmla="*/ 607123 h 696754"/>
              <a:gd name="connsiteX556" fmla="*/ 136017 w 3478528"/>
              <a:gd name="connsiteY556" fmla="*/ 597598 h 696754"/>
              <a:gd name="connsiteX557" fmla="*/ 178690 w 3478528"/>
              <a:gd name="connsiteY557" fmla="*/ 575595 h 696754"/>
              <a:gd name="connsiteX558" fmla="*/ 191453 w 3478528"/>
              <a:gd name="connsiteY558" fmla="*/ 577691 h 696754"/>
              <a:gd name="connsiteX559" fmla="*/ 207836 w 3478528"/>
              <a:gd name="connsiteY559" fmla="*/ 563594 h 696754"/>
              <a:gd name="connsiteX560" fmla="*/ 196883 w 3478528"/>
              <a:gd name="connsiteY560" fmla="*/ 546068 h 696754"/>
              <a:gd name="connsiteX561" fmla="*/ 166498 w 3478528"/>
              <a:gd name="connsiteY561" fmla="*/ 520922 h 696754"/>
              <a:gd name="connsiteX562" fmla="*/ 153829 w 3478528"/>
              <a:gd name="connsiteY562" fmla="*/ 499014 h 696754"/>
              <a:gd name="connsiteX563" fmla="*/ 125254 w 3478528"/>
              <a:gd name="connsiteY563" fmla="*/ 451961 h 696754"/>
              <a:gd name="connsiteX564" fmla="*/ 112490 w 3478528"/>
              <a:gd name="connsiteY564" fmla="*/ 443102 h 696754"/>
              <a:gd name="connsiteX565" fmla="*/ 52768 w 3478528"/>
              <a:gd name="connsiteY565" fmla="*/ 376427 h 696754"/>
              <a:gd name="connsiteX566" fmla="*/ 76390 w 3478528"/>
              <a:gd name="connsiteY566" fmla="*/ 326231 h 696754"/>
              <a:gd name="connsiteX567" fmla="*/ 32099 w 3478528"/>
              <a:gd name="connsiteY567" fmla="*/ 250983 h 696754"/>
              <a:gd name="connsiteX568" fmla="*/ 0 w 3478528"/>
              <a:gd name="connsiteY568" fmla="*/ 223266 h 696754"/>
              <a:gd name="connsiteX569" fmla="*/ 52006 w 3478528"/>
              <a:gd name="connsiteY569" fmla="*/ 194691 h 696754"/>
              <a:gd name="connsiteX570" fmla="*/ 140208 w 3478528"/>
              <a:gd name="connsiteY570" fmla="*/ 184118 h 696754"/>
              <a:gd name="connsiteX571" fmla="*/ 153162 w 3478528"/>
              <a:gd name="connsiteY571" fmla="*/ 166211 h 696754"/>
              <a:gd name="connsiteX572" fmla="*/ 182880 w 3478528"/>
              <a:gd name="connsiteY572" fmla="*/ 144208 h 696754"/>
              <a:gd name="connsiteX573" fmla="*/ 233744 w 3478528"/>
              <a:gd name="connsiteY573" fmla="*/ 134683 h 696754"/>
              <a:gd name="connsiteX574" fmla="*/ 232982 w 3478528"/>
              <a:gd name="connsiteY574" fmla="*/ 127920 h 696754"/>
              <a:gd name="connsiteX575" fmla="*/ 198026 w 3478528"/>
              <a:gd name="connsiteY575" fmla="*/ 123348 h 696754"/>
              <a:gd name="connsiteX576" fmla="*/ 197168 w 3478528"/>
              <a:gd name="connsiteY576" fmla="*/ 116014 h 696754"/>
              <a:gd name="connsiteX577" fmla="*/ 301943 w 3478528"/>
              <a:gd name="connsiteY577" fmla="*/ 88582 h 696754"/>
              <a:gd name="connsiteX578" fmla="*/ 320992 w 3478528"/>
              <a:gd name="connsiteY578" fmla="*/ 93154 h 696754"/>
              <a:gd name="connsiteX579" fmla="*/ 363665 w 3478528"/>
              <a:gd name="connsiteY579" fmla="*/ 97821 h 696754"/>
              <a:gd name="connsiteX580" fmla="*/ 526638 w 3478528"/>
              <a:gd name="connsiteY580" fmla="*/ 76961 h 696754"/>
              <a:gd name="connsiteX581" fmla="*/ 660941 w 3478528"/>
              <a:gd name="connsiteY581" fmla="*/ 64960 h 696754"/>
              <a:gd name="connsiteX582" fmla="*/ 677609 w 3478528"/>
              <a:gd name="connsiteY582" fmla="*/ 63531 h 696754"/>
              <a:gd name="connsiteX583" fmla="*/ 790670 w 3478528"/>
              <a:gd name="connsiteY583" fmla="*/ 49720 h 696754"/>
              <a:gd name="connsiteX584" fmla="*/ 910115 w 3478528"/>
              <a:gd name="connsiteY584" fmla="*/ 39433 h 696754"/>
              <a:gd name="connsiteX585" fmla="*/ 1044988 w 3478528"/>
              <a:gd name="connsiteY585" fmla="*/ 37337 h 696754"/>
              <a:gd name="connsiteX586" fmla="*/ 1115854 w 3478528"/>
              <a:gd name="connsiteY586" fmla="*/ 36766 h 696754"/>
              <a:gd name="connsiteX587" fmla="*/ 1125379 w 3478528"/>
              <a:gd name="connsiteY587" fmla="*/ 36290 h 696754"/>
              <a:gd name="connsiteX588" fmla="*/ 1195197 w 3478528"/>
              <a:gd name="connsiteY588" fmla="*/ 33813 h 696754"/>
              <a:gd name="connsiteX589" fmla="*/ 1292160 w 3478528"/>
              <a:gd name="connsiteY589" fmla="*/ 10668 h 696754"/>
              <a:gd name="connsiteX590" fmla="*/ 1336072 w 3478528"/>
              <a:gd name="connsiteY590" fmla="*/ 13811 h 696754"/>
              <a:gd name="connsiteX591" fmla="*/ 1381791 w 3478528"/>
              <a:gd name="connsiteY591" fmla="*/ 15430 h 696754"/>
              <a:gd name="connsiteX592" fmla="*/ 1412272 w 3478528"/>
              <a:gd name="connsiteY592" fmla="*/ 21050 h 696754"/>
              <a:gd name="connsiteX593" fmla="*/ 1482279 w 3478528"/>
              <a:gd name="connsiteY593" fmla="*/ 5619 h 696754"/>
              <a:gd name="connsiteX594" fmla="*/ 1503711 w 3478528"/>
              <a:gd name="connsiteY594" fmla="*/ 2285 h 696754"/>
              <a:gd name="connsiteX595" fmla="*/ 1555811 w 3478528"/>
              <a:gd name="connsiteY595" fmla="*/ 19907 h 696754"/>
              <a:gd name="connsiteX596" fmla="*/ 1602104 w 3478528"/>
              <a:gd name="connsiteY596" fmla="*/ 20574 h 696754"/>
              <a:gd name="connsiteX597" fmla="*/ 1631918 w 3478528"/>
              <a:gd name="connsiteY597" fmla="*/ 20002 h 696754"/>
              <a:gd name="connsiteX598" fmla="*/ 1686687 w 3478528"/>
              <a:gd name="connsiteY598" fmla="*/ 11620 h 696754"/>
              <a:gd name="connsiteX599" fmla="*/ 1722404 w 3478528"/>
              <a:gd name="connsiteY599" fmla="*/ 0 h 696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Lst>
            <a:rect l="l" t="t" r="r" b="b"/>
            <a:pathLst>
              <a:path w="3478528" h="696754">
                <a:moveTo>
                  <a:pt x="306894" y="689420"/>
                </a:moveTo>
                <a:cubicBezTo>
                  <a:pt x="307637" y="690134"/>
                  <a:pt x="308341" y="690896"/>
                  <a:pt x="308989" y="691705"/>
                </a:cubicBezTo>
                <a:cubicBezTo>
                  <a:pt x="308418" y="693230"/>
                  <a:pt x="307656" y="695039"/>
                  <a:pt x="306894" y="696754"/>
                </a:cubicBezTo>
                <a:cubicBezTo>
                  <a:pt x="306227" y="696087"/>
                  <a:pt x="304798" y="695230"/>
                  <a:pt x="304893" y="694658"/>
                </a:cubicBezTo>
                <a:cubicBezTo>
                  <a:pt x="305417" y="692858"/>
                  <a:pt x="306084" y="691105"/>
                  <a:pt x="306894" y="689420"/>
                </a:cubicBezTo>
                <a:close/>
                <a:moveTo>
                  <a:pt x="2826446" y="612267"/>
                </a:moveTo>
                <a:cubicBezTo>
                  <a:pt x="2828046" y="613295"/>
                  <a:pt x="2829542" y="614476"/>
                  <a:pt x="2830923" y="615791"/>
                </a:cubicBezTo>
                <a:lnTo>
                  <a:pt x="2824827" y="617982"/>
                </a:lnTo>
                <a:cubicBezTo>
                  <a:pt x="2824237" y="616515"/>
                  <a:pt x="2823827" y="614981"/>
                  <a:pt x="2823589" y="613410"/>
                </a:cubicBezTo>
                <a:cubicBezTo>
                  <a:pt x="2824360" y="612676"/>
                  <a:pt x="2825379" y="612267"/>
                  <a:pt x="2826446" y="612267"/>
                </a:cubicBezTo>
                <a:close/>
                <a:moveTo>
                  <a:pt x="2752056" y="609124"/>
                </a:moveTo>
                <a:lnTo>
                  <a:pt x="2755009" y="613981"/>
                </a:lnTo>
                <a:lnTo>
                  <a:pt x="2751199" y="617601"/>
                </a:lnTo>
                <a:lnTo>
                  <a:pt x="2746913" y="612267"/>
                </a:lnTo>
                <a:close/>
                <a:moveTo>
                  <a:pt x="2635185" y="600266"/>
                </a:moveTo>
                <a:cubicBezTo>
                  <a:pt x="2635661" y="599599"/>
                  <a:pt x="2638804" y="601314"/>
                  <a:pt x="2644519" y="603123"/>
                </a:cubicBezTo>
                <a:lnTo>
                  <a:pt x="2631470" y="607600"/>
                </a:lnTo>
                <a:cubicBezTo>
                  <a:pt x="2632318" y="604980"/>
                  <a:pt x="2633575" y="602504"/>
                  <a:pt x="2635185" y="600266"/>
                </a:cubicBezTo>
                <a:close/>
                <a:moveTo>
                  <a:pt x="2528981" y="585692"/>
                </a:moveTo>
                <a:cubicBezTo>
                  <a:pt x="2528409" y="585692"/>
                  <a:pt x="2526885" y="587406"/>
                  <a:pt x="2526980" y="587502"/>
                </a:cubicBezTo>
                <a:cubicBezTo>
                  <a:pt x="2527076" y="587597"/>
                  <a:pt x="2529267" y="590930"/>
                  <a:pt x="2530124" y="590740"/>
                </a:cubicBezTo>
                <a:lnTo>
                  <a:pt x="2534417" y="587754"/>
                </a:lnTo>
                <a:lnTo>
                  <a:pt x="2534505" y="587787"/>
                </a:lnTo>
                <a:lnTo>
                  <a:pt x="2534505" y="587692"/>
                </a:lnTo>
                <a:lnTo>
                  <a:pt x="2534417" y="587754"/>
                </a:lnTo>
                <a:close/>
                <a:moveTo>
                  <a:pt x="2281807" y="585406"/>
                </a:moveTo>
                <a:lnTo>
                  <a:pt x="2278664" y="589216"/>
                </a:lnTo>
                <a:cubicBezTo>
                  <a:pt x="2280312" y="590254"/>
                  <a:pt x="2282160" y="590930"/>
                  <a:pt x="2284093" y="591216"/>
                </a:cubicBezTo>
                <a:cubicBezTo>
                  <a:pt x="2285045" y="591216"/>
                  <a:pt x="2285903" y="588740"/>
                  <a:pt x="2286760" y="587311"/>
                </a:cubicBezTo>
                <a:close/>
                <a:moveTo>
                  <a:pt x="3064476" y="559880"/>
                </a:moveTo>
                <a:lnTo>
                  <a:pt x="3072572" y="560451"/>
                </a:lnTo>
                <a:cubicBezTo>
                  <a:pt x="3072763" y="561118"/>
                  <a:pt x="3072667" y="561784"/>
                  <a:pt x="3072667" y="562451"/>
                </a:cubicBezTo>
                <a:lnTo>
                  <a:pt x="3064476" y="561689"/>
                </a:lnTo>
                <a:cubicBezTo>
                  <a:pt x="3064476" y="561118"/>
                  <a:pt x="3064476" y="560451"/>
                  <a:pt x="3064476" y="559880"/>
                </a:cubicBezTo>
                <a:close/>
                <a:moveTo>
                  <a:pt x="151542" y="558546"/>
                </a:moveTo>
                <a:cubicBezTo>
                  <a:pt x="151980" y="560203"/>
                  <a:pt x="152265" y="561889"/>
                  <a:pt x="152399" y="563594"/>
                </a:cubicBezTo>
                <a:cubicBezTo>
                  <a:pt x="148494" y="564927"/>
                  <a:pt x="144493" y="565880"/>
                  <a:pt x="140493" y="566928"/>
                </a:cubicBezTo>
                <a:lnTo>
                  <a:pt x="139064" y="561308"/>
                </a:lnTo>
                <a:close/>
                <a:moveTo>
                  <a:pt x="2931304" y="557508"/>
                </a:moveTo>
                <a:lnTo>
                  <a:pt x="2946081" y="579120"/>
                </a:lnTo>
                <a:lnTo>
                  <a:pt x="2914553" y="583406"/>
                </a:lnTo>
                <a:cubicBezTo>
                  <a:pt x="2913601" y="581025"/>
                  <a:pt x="2912648" y="578739"/>
                  <a:pt x="2911791" y="576453"/>
                </a:cubicBezTo>
                <a:close/>
                <a:moveTo>
                  <a:pt x="2930841" y="556832"/>
                </a:moveTo>
                <a:lnTo>
                  <a:pt x="2930935" y="556926"/>
                </a:lnTo>
                <a:lnTo>
                  <a:pt x="2932532" y="556926"/>
                </a:lnTo>
                <a:lnTo>
                  <a:pt x="2931412" y="557593"/>
                </a:lnTo>
                <a:lnTo>
                  <a:pt x="2931323" y="557489"/>
                </a:lnTo>
                <a:lnTo>
                  <a:pt x="2931304" y="557508"/>
                </a:lnTo>
                <a:lnTo>
                  <a:pt x="2931161" y="557300"/>
                </a:lnTo>
                <a:lnTo>
                  <a:pt x="2930841" y="556926"/>
                </a:lnTo>
                <a:lnTo>
                  <a:pt x="2930905" y="556926"/>
                </a:lnTo>
                <a:close/>
                <a:moveTo>
                  <a:pt x="2939889" y="552545"/>
                </a:moveTo>
                <a:lnTo>
                  <a:pt x="2941318" y="556926"/>
                </a:lnTo>
                <a:lnTo>
                  <a:pt x="2932532" y="556926"/>
                </a:lnTo>
                <a:close/>
                <a:moveTo>
                  <a:pt x="2846830" y="549878"/>
                </a:moveTo>
                <a:cubicBezTo>
                  <a:pt x="2826732" y="586454"/>
                  <a:pt x="2824732" y="587025"/>
                  <a:pt x="2801396" y="568928"/>
                </a:cubicBezTo>
                <a:close/>
                <a:moveTo>
                  <a:pt x="2882835" y="549212"/>
                </a:moveTo>
                <a:lnTo>
                  <a:pt x="2887216" y="552450"/>
                </a:lnTo>
                <a:cubicBezTo>
                  <a:pt x="2885216" y="560356"/>
                  <a:pt x="2883120" y="568166"/>
                  <a:pt x="2880644" y="578072"/>
                </a:cubicBezTo>
                <a:lnTo>
                  <a:pt x="2859308" y="569690"/>
                </a:lnTo>
                <a:close/>
                <a:moveTo>
                  <a:pt x="3275169" y="539306"/>
                </a:moveTo>
                <a:lnTo>
                  <a:pt x="3286123" y="539306"/>
                </a:lnTo>
                <a:lnTo>
                  <a:pt x="3286123" y="542163"/>
                </a:lnTo>
                <a:lnTo>
                  <a:pt x="3275169" y="542163"/>
                </a:lnTo>
                <a:close/>
                <a:moveTo>
                  <a:pt x="2698455" y="538388"/>
                </a:moveTo>
                <a:cubicBezTo>
                  <a:pt x="2691787" y="539519"/>
                  <a:pt x="2687715" y="542305"/>
                  <a:pt x="2679571" y="547877"/>
                </a:cubicBezTo>
                <a:cubicBezTo>
                  <a:pt x="2697002" y="546449"/>
                  <a:pt x="2716147" y="558736"/>
                  <a:pt x="2732911" y="538829"/>
                </a:cubicBezTo>
                <a:cubicBezTo>
                  <a:pt x="2714385" y="537781"/>
                  <a:pt x="2705122" y="537257"/>
                  <a:pt x="2698455" y="538388"/>
                </a:cubicBezTo>
                <a:close/>
                <a:moveTo>
                  <a:pt x="2793014" y="462534"/>
                </a:moveTo>
                <a:lnTo>
                  <a:pt x="2771106" y="493394"/>
                </a:lnTo>
                <a:cubicBezTo>
                  <a:pt x="2799015" y="495871"/>
                  <a:pt x="2824161" y="498728"/>
                  <a:pt x="2849307" y="500252"/>
                </a:cubicBezTo>
                <a:cubicBezTo>
                  <a:pt x="2866261" y="501205"/>
                  <a:pt x="2879691" y="496157"/>
                  <a:pt x="2881025" y="475773"/>
                </a:cubicBezTo>
                <a:cubicBezTo>
                  <a:pt x="2881025" y="474059"/>
                  <a:pt x="2886073" y="472820"/>
                  <a:pt x="2891026" y="470058"/>
                </a:cubicBezTo>
                <a:lnTo>
                  <a:pt x="2891026" y="497204"/>
                </a:lnTo>
                <a:lnTo>
                  <a:pt x="2911124" y="493871"/>
                </a:lnTo>
                <a:cubicBezTo>
                  <a:pt x="2909219" y="482536"/>
                  <a:pt x="2907600" y="473487"/>
                  <a:pt x="2905694" y="462534"/>
                </a:cubicBezTo>
                <a:lnTo>
                  <a:pt x="2853307" y="462534"/>
                </a:lnTo>
                <a:cubicBezTo>
                  <a:pt x="2853307" y="468629"/>
                  <a:pt x="2854260" y="475964"/>
                  <a:pt x="2853307" y="476345"/>
                </a:cubicBezTo>
                <a:cubicBezTo>
                  <a:pt x="2840905" y="480364"/>
                  <a:pt x="2828142" y="483203"/>
                  <a:pt x="2815207" y="484822"/>
                </a:cubicBezTo>
                <a:cubicBezTo>
                  <a:pt x="2813207" y="484822"/>
                  <a:pt x="2811207" y="473583"/>
                  <a:pt x="2807111" y="469582"/>
                </a:cubicBezTo>
                <a:cubicBezTo>
                  <a:pt x="2802872" y="466410"/>
                  <a:pt x="2798100" y="464020"/>
                  <a:pt x="2793014" y="462534"/>
                </a:cubicBezTo>
                <a:close/>
                <a:moveTo>
                  <a:pt x="2833781" y="459867"/>
                </a:moveTo>
                <a:cubicBezTo>
                  <a:pt x="2831828" y="460867"/>
                  <a:pt x="2830056" y="462191"/>
                  <a:pt x="2828542" y="463772"/>
                </a:cubicBezTo>
                <a:cubicBezTo>
                  <a:pt x="2827970" y="464534"/>
                  <a:pt x="2829113" y="466629"/>
                  <a:pt x="2829399" y="468058"/>
                </a:cubicBezTo>
                <a:lnTo>
                  <a:pt x="2835210" y="466058"/>
                </a:lnTo>
                <a:close/>
                <a:moveTo>
                  <a:pt x="2759486" y="456723"/>
                </a:moveTo>
                <a:cubicBezTo>
                  <a:pt x="2729673" y="455009"/>
                  <a:pt x="2729673" y="455009"/>
                  <a:pt x="2695002" y="491013"/>
                </a:cubicBezTo>
                <a:lnTo>
                  <a:pt x="2694525" y="491109"/>
                </a:lnTo>
                <a:lnTo>
                  <a:pt x="2731959" y="491109"/>
                </a:lnTo>
                <a:lnTo>
                  <a:pt x="2725862" y="510635"/>
                </a:lnTo>
                <a:cubicBezTo>
                  <a:pt x="2764820" y="505396"/>
                  <a:pt x="2742531" y="472059"/>
                  <a:pt x="2759486" y="456723"/>
                </a:cubicBezTo>
                <a:close/>
                <a:moveTo>
                  <a:pt x="3407569" y="444741"/>
                </a:moveTo>
                <a:lnTo>
                  <a:pt x="3407474" y="447122"/>
                </a:lnTo>
                <a:lnTo>
                  <a:pt x="3404712" y="445884"/>
                </a:lnTo>
                <a:close/>
                <a:moveTo>
                  <a:pt x="3364894" y="437579"/>
                </a:moveTo>
                <a:cubicBezTo>
                  <a:pt x="3365752" y="437959"/>
                  <a:pt x="3366514" y="441484"/>
                  <a:pt x="3367752" y="444627"/>
                </a:cubicBezTo>
                <a:cubicBezTo>
                  <a:pt x="3364752" y="445084"/>
                  <a:pt x="3361704" y="445084"/>
                  <a:pt x="3358703" y="444627"/>
                </a:cubicBezTo>
                <a:cubicBezTo>
                  <a:pt x="3357560" y="444627"/>
                  <a:pt x="3357084" y="441198"/>
                  <a:pt x="3356227" y="439293"/>
                </a:cubicBezTo>
                <a:cubicBezTo>
                  <a:pt x="3359037" y="438369"/>
                  <a:pt x="3361942" y="437788"/>
                  <a:pt x="3364894" y="437579"/>
                </a:cubicBezTo>
                <a:close/>
                <a:moveTo>
                  <a:pt x="3340606" y="435578"/>
                </a:moveTo>
                <a:cubicBezTo>
                  <a:pt x="3340606" y="435578"/>
                  <a:pt x="3343083" y="436721"/>
                  <a:pt x="3342987" y="437007"/>
                </a:cubicBezTo>
                <a:cubicBezTo>
                  <a:pt x="3342530" y="438702"/>
                  <a:pt x="3341921" y="440359"/>
                  <a:pt x="3341178" y="441959"/>
                </a:cubicBezTo>
                <a:lnTo>
                  <a:pt x="3336320" y="438911"/>
                </a:lnTo>
                <a:cubicBezTo>
                  <a:pt x="3337644" y="437664"/>
                  <a:pt x="3339073" y="436549"/>
                  <a:pt x="3340606" y="435578"/>
                </a:cubicBezTo>
                <a:close/>
                <a:moveTo>
                  <a:pt x="3299458" y="410432"/>
                </a:moveTo>
                <a:lnTo>
                  <a:pt x="3269740" y="428339"/>
                </a:lnTo>
                <a:cubicBezTo>
                  <a:pt x="3272788" y="409289"/>
                  <a:pt x="3272788" y="409289"/>
                  <a:pt x="3299458" y="410432"/>
                </a:cubicBezTo>
                <a:close/>
                <a:moveTo>
                  <a:pt x="3281837" y="384143"/>
                </a:moveTo>
                <a:cubicBezTo>
                  <a:pt x="3277360" y="405098"/>
                  <a:pt x="3264406" y="410527"/>
                  <a:pt x="3231354" y="404240"/>
                </a:cubicBezTo>
                <a:cubicBezTo>
                  <a:pt x="3229544" y="393763"/>
                  <a:pt x="3233640" y="388143"/>
                  <a:pt x="3244689" y="387286"/>
                </a:cubicBezTo>
                <a:cubicBezTo>
                  <a:pt x="3255738" y="386428"/>
                  <a:pt x="3268121" y="385381"/>
                  <a:pt x="3281837" y="384143"/>
                </a:cubicBezTo>
                <a:close/>
                <a:moveTo>
                  <a:pt x="3434808" y="383191"/>
                </a:moveTo>
                <a:cubicBezTo>
                  <a:pt x="3435703" y="383238"/>
                  <a:pt x="3436579" y="383467"/>
                  <a:pt x="3437380" y="383857"/>
                </a:cubicBezTo>
                <a:cubicBezTo>
                  <a:pt x="3437951" y="384238"/>
                  <a:pt x="3437189" y="385381"/>
                  <a:pt x="3437284" y="386239"/>
                </a:cubicBezTo>
                <a:lnTo>
                  <a:pt x="3434808" y="387001"/>
                </a:lnTo>
                <a:close/>
                <a:moveTo>
                  <a:pt x="3367670" y="376618"/>
                </a:moveTo>
                <a:cubicBezTo>
                  <a:pt x="3371587" y="378023"/>
                  <a:pt x="3375182" y="381905"/>
                  <a:pt x="3378325" y="388810"/>
                </a:cubicBezTo>
                <a:lnTo>
                  <a:pt x="3331843" y="416528"/>
                </a:lnTo>
                <a:cubicBezTo>
                  <a:pt x="3325366" y="396907"/>
                  <a:pt x="3341368" y="388430"/>
                  <a:pt x="3355084" y="379285"/>
                </a:cubicBezTo>
                <a:cubicBezTo>
                  <a:pt x="3359514" y="376285"/>
                  <a:pt x="3363752" y="375214"/>
                  <a:pt x="3367670" y="376618"/>
                </a:cubicBezTo>
                <a:close/>
                <a:moveTo>
                  <a:pt x="2677952" y="371189"/>
                </a:moveTo>
                <a:lnTo>
                  <a:pt x="2677952" y="371379"/>
                </a:lnTo>
                <a:cubicBezTo>
                  <a:pt x="2676713" y="372999"/>
                  <a:pt x="2674999" y="374237"/>
                  <a:pt x="2674904" y="375570"/>
                </a:cubicBezTo>
                <a:cubicBezTo>
                  <a:pt x="2675151" y="377370"/>
                  <a:pt x="2675809" y="379094"/>
                  <a:pt x="2676809" y="380619"/>
                </a:cubicBezTo>
                <a:cubicBezTo>
                  <a:pt x="2678047" y="379571"/>
                  <a:pt x="2680333" y="378618"/>
                  <a:pt x="2680428" y="377475"/>
                </a:cubicBezTo>
                <a:cubicBezTo>
                  <a:pt x="2680524" y="376332"/>
                  <a:pt x="2679095" y="373856"/>
                  <a:pt x="2677952" y="371189"/>
                </a:cubicBezTo>
                <a:close/>
                <a:moveTo>
                  <a:pt x="3336891" y="364808"/>
                </a:moveTo>
                <a:lnTo>
                  <a:pt x="3341272" y="364808"/>
                </a:lnTo>
                <a:lnTo>
                  <a:pt x="3338986" y="366332"/>
                </a:lnTo>
                <a:close/>
                <a:moveTo>
                  <a:pt x="3214971" y="362617"/>
                </a:moveTo>
                <a:cubicBezTo>
                  <a:pt x="3217829" y="368141"/>
                  <a:pt x="3220305" y="370808"/>
                  <a:pt x="3220401" y="373475"/>
                </a:cubicBezTo>
                <a:cubicBezTo>
                  <a:pt x="3220496" y="376142"/>
                  <a:pt x="3218019" y="378809"/>
                  <a:pt x="3216686" y="381476"/>
                </a:cubicBezTo>
                <a:cubicBezTo>
                  <a:pt x="3214209" y="379285"/>
                  <a:pt x="3210876" y="377476"/>
                  <a:pt x="3209637" y="374714"/>
                </a:cubicBezTo>
                <a:cubicBezTo>
                  <a:pt x="3208399" y="371951"/>
                  <a:pt x="3211542" y="369951"/>
                  <a:pt x="3214971" y="362617"/>
                </a:cubicBezTo>
                <a:close/>
                <a:moveTo>
                  <a:pt x="3362513" y="362426"/>
                </a:moveTo>
                <a:cubicBezTo>
                  <a:pt x="3363390" y="362692"/>
                  <a:pt x="3364209" y="363149"/>
                  <a:pt x="3364895" y="363759"/>
                </a:cubicBezTo>
                <a:cubicBezTo>
                  <a:pt x="3364895" y="363759"/>
                  <a:pt x="3364419" y="364997"/>
                  <a:pt x="3364228" y="365664"/>
                </a:cubicBezTo>
                <a:lnTo>
                  <a:pt x="3360323" y="363759"/>
                </a:lnTo>
                <a:close/>
                <a:moveTo>
                  <a:pt x="2884835" y="339375"/>
                </a:moveTo>
                <a:cubicBezTo>
                  <a:pt x="2904552" y="368331"/>
                  <a:pt x="2909886" y="368331"/>
                  <a:pt x="2932460" y="339375"/>
                </a:cubicBezTo>
                <a:close/>
                <a:moveTo>
                  <a:pt x="2749866" y="337566"/>
                </a:moveTo>
                <a:lnTo>
                  <a:pt x="2733673" y="346519"/>
                </a:lnTo>
                <a:lnTo>
                  <a:pt x="2739388" y="356044"/>
                </a:lnTo>
                <a:cubicBezTo>
                  <a:pt x="2744436" y="352910"/>
                  <a:pt x="2749275" y="349443"/>
                  <a:pt x="2753866" y="345662"/>
                </a:cubicBezTo>
                <a:cubicBezTo>
                  <a:pt x="2754437" y="345090"/>
                  <a:pt x="2751294" y="340328"/>
                  <a:pt x="2749866" y="337566"/>
                </a:cubicBezTo>
                <a:close/>
                <a:moveTo>
                  <a:pt x="3365561" y="336232"/>
                </a:moveTo>
                <a:cubicBezTo>
                  <a:pt x="3366895" y="335946"/>
                  <a:pt x="3369180" y="339947"/>
                  <a:pt x="3372895" y="344043"/>
                </a:cubicBezTo>
                <a:cubicBezTo>
                  <a:pt x="3369162" y="346138"/>
                  <a:pt x="3365104" y="347586"/>
                  <a:pt x="3360894" y="348329"/>
                </a:cubicBezTo>
                <a:cubicBezTo>
                  <a:pt x="3359370" y="348329"/>
                  <a:pt x="3357655" y="344138"/>
                  <a:pt x="3356036" y="341852"/>
                </a:cubicBezTo>
                <a:cubicBezTo>
                  <a:pt x="3358903" y="339499"/>
                  <a:pt x="3362113" y="337604"/>
                  <a:pt x="3365561" y="336232"/>
                </a:cubicBezTo>
                <a:close/>
                <a:moveTo>
                  <a:pt x="2696430" y="330422"/>
                </a:moveTo>
                <a:lnTo>
                  <a:pt x="2688239" y="331565"/>
                </a:lnTo>
                <a:cubicBezTo>
                  <a:pt x="2689001" y="337280"/>
                  <a:pt x="2689858" y="342995"/>
                  <a:pt x="2690715" y="348710"/>
                </a:cubicBezTo>
                <a:cubicBezTo>
                  <a:pt x="2693677" y="348262"/>
                  <a:pt x="2696611" y="347595"/>
                  <a:pt x="2699478" y="346710"/>
                </a:cubicBezTo>
                <a:cubicBezTo>
                  <a:pt x="2698745" y="341233"/>
                  <a:pt x="2697726" y="335794"/>
                  <a:pt x="2696430" y="330422"/>
                </a:cubicBezTo>
                <a:close/>
                <a:moveTo>
                  <a:pt x="2865023" y="326517"/>
                </a:moveTo>
                <a:lnTo>
                  <a:pt x="2845782" y="357759"/>
                </a:lnTo>
                <a:cubicBezTo>
                  <a:pt x="2835019" y="334803"/>
                  <a:pt x="2828923" y="329184"/>
                  <a:pt x="2815778" y="330517"/>
                </a:cubicBezTo>
                <a:cubicBezTo>
                  <a:pt x="2810626" y="331451"/>
                  <a:pt x="2805987" y="334222"/>
                  <a:pt x="2802729" y="338327"/>
                </a:cubicBezTo>
                <a:cubicBezTo>
                  <a:pt x="2792252" y="352044"/>
                  <a:pt x="2809968" y="356044"/>
                  <a:pt x="2813397" y="365378"/>
                </a:cubicBezTo>
                <a:cubicBezTo>
                  <a:pt x="2802253" y="369760"/>
                  <a:pt x="2792347" y="374903"/>
                  <a:pt x="2797395" y="387953"/>
                </a:cubicBezTo>
                <a:lnTo>
                  <a:pt x="2884073" y="363093"/>
                </a:lnTo>
                <a:cubicBezTo>
                  <a:pt x="2877977" y="351282"/>
                  <a:pt x="2872643" y="341185"/>
                  <a:pt x="2865023" y="326517"/>
                </a:cubicBezTo>
                <a:close/>
                <a:moveTo>
                  <a:pt x="3149535" y="323945"/>
                </a:moveTo>
                <a:cubicBezTo>
                  <a:pt x="3126389" y="321754"/>
                  <a:pt x="3118769" y="326707"/>
                  <a:pt x="3112292" y="343947"/>
                </a:cubicBezTo>
                <a:cubicBezTo>
                  <a:pt x="3107053" y="357568"/>
                  <a:pt x="3112101" y="365188"/>
                  <a:pt x="3127341" y="369474"/>
                </a:cubicBezTo>
                <a:lnTo>
                  <a:pt x="3127341" y="369569"/>
                </a:lnTo>
                <a:close/>
                <a:moveTo>
                  <a:pt x="3001897" y="322504"/>
                </a:moveTo>
                <a:cubicBezTo>
                  <a:pt x="2997682" y="320421"/>
                  <a:pt x="2992801" y="320040"/>
                  <a:pt x="2989324" y="322611"/>
                </a:cubicBezTo>
                <a:cubicBezTo>
                  <a:pt x="2977799" y="331088"/>
                  <a:pt x="2966940" y="340994"/>
                  <a:pt x="2952938" y="352615"/>
                </a:cubicBezTo>
                <a:lnTo>
                  <a:pt x="2952938" y="352710"/>
                </a:lnTo>
                <a:cubicBezTo>
                  <a:pt x="2969988" y="371760"/>
                  <a:pt x="2988181" y="353472"/>
                  <a:pt x="3004374" y="361283"/>
                </a:cubicBezTo>
                <a:cubicBezTo>
                  <a:pt x="3006945" y="352234"/>
                  <a:pt x="3008850" y="345757"/>
                  <a:pt x="3010469" y="339280"/>
                </a:cubicBezTo>
                <a:cubicBezTo>
                  <a:pt x="3010946" y="337080"/>
                  <a:pt x="3010946" y="334813"/>
                  <a:pt x="3010469" y="332612"/>
                </a:cubicBezTo>
                <a:cubicBezTo>
                  <a:pt x="3009660" y="328374"/>
                  <a:pt x="3006112" y="324588"/>
                  <a:pt x="3001897" y="322504"/>
                </a:cubicBezTo>
                <a:close/>
                <a:moveTo>
                  <a:pt x="3393470" y="302895"/>
                </a:moveTo>
                <a:lnTo>
                  <a:pt x="3394899" y="308514"/>
                </a:lnTo>
                <a:lnTo>
                  <a:pt x="3374705" y="315182"/>
                </a:lnTo>
                <a:lnTo>
                  <a:pt x="3371848" y="307467"/>
                </a:lnTo>
                <a:close/>
                <a:moveTo>
                  <a:pt x="3265835" y="300228"/>
                </a:moveTo>
                <a:lnTo>
                  <a:pt x="3296505" y="301656"/>
                </a:lnTo>
                <a:lnTo>
                  <a:pt x="3296696" y="310610"/>
                </a:lnTo>
                <a:cubicBezTo>
                  <a:pt x="3285552" y="318420"/>
                  <a:pt x="3275551" y="313277"/>
                  <a:pt x="3265835" y="300228"/>
                </a:cubicBezTo>
                <a:close/>
                <a:moveTo>
                  <a:pt x="3460811" y="288036"/>
                </a:moveTo>
                <a:lnTo>
                  <a:pt x="3478528" y="288036"/>
                </a:lnTo>
                <a:cubicBezTo>
                  <a:pt x="3478432" y="289464"/>
                  <a:pt x="3478432" y="290893"/>
                  <a:pt x="3478528" y="292322"/>
                </a:cubicBezTo>
                <a:lnTo>
                  <a:pt x="3460811" y="293846"/>
                </a:lnTo>
                <a:cubicBezTo>
                  <a:pt x="3460811" y="291941"/>
                  <a:pt x="3460811" y="289941"/>
                  <a:pt x="3460811" y="288036"/>
                </a:cubicBezTo>
                <a:close/>
                <a:moveTo>
                  <a:pt x="3418318" y="280214"/>
                </a:moveTo>
                <a:cubicBezTo>
                  <a:pt x="3423949" y="281107"/>
                  <a:pt x="3429807" y="284703"/>
                  <a:pt x="3435855" y="290322"/>
                </a:cubicBezTo>
                <a:lnTo>
                  <a:pt x="3403756" y="294037"/>
                </a:lnTo>
                <a:cubicBezTo>
                  <a:pt x="3403280" y="291465"/>
                  <a:pt x="3402708" y="288893"/>
                  <a:pt x="3402137" y="286322"/>
                </a:cubicBezTo>
                <a:cubicBezTo>
                  <a:pt x="3407281" y="281131"/>
                  <a:pt x="3412686" y="279321"/>
                  <a:pt x="3418318" y="280214"/>
                </a:cubicBezTo>
                <a:close/>
                <a:moveTo>
                  <a:pt x="3346130" y="279368"/>
                </a:moveTo>
                <a:cubicBezTo>
                  <a:pt x="3344511" y="288511"/>
                  <a:pt x="3342701" y="298227"/>
                  <a:pt x="3340225" y="313372"/>
                </a:cubicBezTo>
                <a:lnTo>
                  <a:pt x="3315460" y="314705"/>
                </a:lnTo>
                <a:lnTo>
                  <a:pt x="3315460" y="284225"/>
                </a:lnTo>
                <a:close/>
                <a:moveTo>
                  <a:pt x="3254918" y="269017"/>
                </a:moveTo>
                <a:cubicBezTo>
                  <a:pt x="3269085" y="268129"/>
                  <a:pt x="3283266" y="280059"/>
                  <a:pt x="3296696" y="275272"/>
                </a:cubicBezTo>
                <a:lnTo>
                  <a:pt x="3269359" y="294322"/>
                </a:lnTo>
                <a:lnTo>
                  <a:pt x="3240784" y="275272"/>
                </a:lnTo>
                <a:cubicBezTo>
                  <a:pt x="3245475" y="271034"/>
                  <a:pt x="3250196" y="269313"/>
                  <a:pt x="3254918" y="269017"/>
                </a:cubicBezTo>
                <a:close/>
                <a:moveTo>
                  <a:pt x="2577082" y="233457"/>
                </a:moveTo>
                <a:lnTo>
                  <a:pt x="2574415" y="238220"/>
                </a:lnTo>
                <a:cubicBezTo>
                  <a:pt x="2575939" y="238791"/>
                  <a:pt x="2577844" y="240125"/>
                  <a:pt x="2578987" y="239649"/>
                </a:cubicBezTo>
                <a:cubicBezTo>
                  <a:pt x="2580130" y="239172"/>
                  <a:pt x="2581463" y="236886"/>
                  <a:pt x="2582702" y="235362"/>
                </a:cubicBezTo>
                <a:close/>
                <a:moveTo>
                  <a:pt x="2708813" y="232314"/>
                </a:moveTo>
                <a:lnTo>
                  <a:pt x="2708813" y="232505"/>
                </a:lnTo>
                <a:cubicBezTo>
                  <a:pt x="2706527" y="236886"/>
                  <a:pt x="2705193" y="239458"/>
                  <a:pt x="2703955" y="242030"/>
                </a:cubicBezTo>
                <a:cubicBezTo>
                  <a:pt x="2706565" y="243020"/>
                  <a:pt x="2709279" y="243687"/>
                  <a:pt x="2712051" y="244030"/>
                </a:cubicBezTo>
                <a:cubicBezTo>
                  <a:pt x="2712813" y="244030"/>
                  <a:pt x="2714718" y="240410"/>
                  <a:pt x="2714242" y="239077"/>
                </a:cubicBezTo>
                <a:cubicBezTo>
                  <a:pt x="2713766" y="237743"/>
                  <a:pt x="2711289" y="235267"/>
                  <a:pt x="2708813" y="232314"/>
                </a:cubicBezTo>
                <a:close/>
                <a:moveTo>
                  <a:pt x="2644900" y="229076"/>
                </a:moveTo>
                <a:lnTo>
                  <a:pt x="2640614" y="232695"/>
                </a:lnTo>
                <a:lnTo>
                  <a:pt x="2649758" y="246030"/>
                </a:lnTo>
                <a:lnTo>
                  <a:pt x="2655282" y="241363"/>
                </a:lnTo>
                <a:close/>
                <a:moveTo>
                  <a:pt x="2805777" y="221360"/>
                </a:moveTo>
                <a:lnTo>
                  <a:pt x="2805301" y="222694"/>
                </a:lnTo>
                <a:lnTo>
                  <a:pt x="2807492" y="222313"/>
                </a:lnTo>
                <a:close/>
                <a:moveTo>
                  <a:pt x="2512217" y="219741"/>
                </a:moveTo>
                <a:cubicBezTo>
                  <a:pt x="2509931" y="225266"/>
                  <a:pt x="2507740" y="230790"/>
                  <a:pt x="2505549" y="236410"/>
                </a:cubicBezTo>
                <a:lnTo>
                  <a:pt x="2510502" y="238791"/>
                </a:lnTo>
                <a:lnTo>
                  <a:pt x="2519361" y="224504"/>
                </a:lnTo>
                <a:close/>
                <a:moveTo>
                  <a:pt x="2762248" y="218693"/>
                </a:moveTo>
                <a:cubicBezTo>
                  <a:pt x="2758819" y="234219"/>
                  <a:pt x="2763677" y="242220"/>
                  <a:pt x="2777298" y="242696"/>
                </a:cubicBezTo>
                <a:cubicBezTo>
                  <a:pt x="2781422" y="241858"/>
                  <a:pt x="2784813" y="238934"/>
                  <a:pt x="2786251" y="234981"/>
                </a:cubicBezTo>
                <a:cubicBezTo>
                  <a:pt x="2786727" y="220218"/>
                  <a:pt x="2776345" y="218217"/>
                  <a:pt x="2762248" y="218693"/>
                </a:cubicBezTo>
                <a:close/>
                <a:moveTo>
                  <a:pt x="2692239" y="213264"/>
                </a:moveTo>
                <a:cubicBezTo>
                  <a:pt x="2689344" y="215769"/>
                  <a:pt x="2686848" y="218693"/>
                  <a:pt x="2684810" y="221932"/>
                </a:cubicBezTo>
                <a:cubicBezTo>
                  <a:pt x="2687096" y="223742"/>
                  <a:pt x="2690144" y="227552"/>
                  <a:pt x="2691477" y="226980"/>
                </a:cubicBezTo>
                <a:cubicBezTo>
                  <a:pt x="2695316" y="224809"/>
                  <a:pt x="2698783" y="222037"/>
                  <a:pt x="2701764" y="218789"/>
                </a:cubicBezTo>
                <a:lnTo>
                  <a:pt x="2701764" y="218598"/>
                </a:lnTo>
                <a:cubicBezTo>
                  <a:pt x="2697192" y="215836"/>
                  <a:pt x="2693477" y="212597"/>
                  <a:pt x="2692239" y="213264"/>
                </a:cubicBezTo>
                <a:close/>
                <a:moveTo>
                  <a:pt x="3217734" y="210312"/>
                </a:moveTo>
                <a:lnTo>
                  <a:pt x="3223830" y="212217"/>
                </a:lnTo>
                <a:lnTo>
                  <a:pt x="3217258" y="235934"/>
                </a:lnTo>
                <a:lnTo>
                  <a:pt x="3209352" y="233457"/>
                </a:lnTo>
                <a:close/>
                <a:moveTo>
                  <a:pt x="3005136" y="199073"/>
                </a:moveTo>
                <a:lnTo>
                  <a:pt x="3008851" y="203073"/>
                </a:lnTo>
                <a:lnTo>
                  <a:pt x="3001611" y="208121"/>
                </a:lnTo>
                <a:cubicBezTo>
                  <a:pt x="3001040" y="206121"/>
                  <a:pt x="2999611" y="203740"/>
                  <a:pt x="3000087" y="202025"/>
                </a:cubicBezTo>
                <a:cubicBezTo>
                  <a:pt x="3000564" y="200311"/>
                  <a:pt x="3003421" y="200025"/>
                  <a:pt x="3005136" y="199073"/>
                </a:cubicBezTo>
                <a:close/>
                <a:moveTo>
                  <a:pt x="3062761" y="177832"/>
                </a:moveTo>
                <a:cubicBezTo>
                  <a:pt x="3065905" y="176212"/>
                  <a:pt x="3068190" y="179927"/>
                  <a:pt x="3073144" y="182118"/>
                </a:cubicBezTo>
                <a:cubicBezTo>
                  <a:pt x="3070000" y="185566"/>
                  <a:pt x="3066371" y="188547"/>
                  <a:pt x="3062380" y="190976"/>
                </a:cubicBezTo>
                <a:cubicBezTo>
                  <a:pt x="3060761" y="191548"/>
                  <a:pt x="3057522" y="187833"/>
                  <a:pt x="3055046" y="186118"/>
                </a:cubicBezTo>
                <a:cubicBezTo>
                  <a:pt x="3057522" y="183261"/>
                  <a:pt x="3059618" y="179451"/>
                  <a:pt x="3062761" y="177832"/>
                </a:cubicBezTo>
                <a:close/>
                <a:moveTo>
                  <a:pt x="2827970" y="175070"/>
                </a:moveTo>
                <a:cubicBezTo>
                  <a:pt x="2828923" y="178022"/>
                  <a:pt x="2829971" y="180975"/>
                  <a:pt x="2830923" y="183832"/>
                </a:cubicBezTo>
                <a:lnTo>
                  <a:pt x="2829113" y="185356"/>
                </a:lnTo>
                <a:cubicBezTo>
                  <a:pt x="2827380" y="183061"/>
                  <a:pt x="2825818" y="180642"/>
                  <a:pt x="2824446" y="178117"/>
                </a:cubicBezTo>
                <a:cubicBezTo>
                  <a:pt x="2824446" y="178117"/>
                  <a:pt x="2826732" y="176117"/>
                  <a:pt x="2827970" y="175070"/>
                </a:cubicBezTo>
                <a:close/>
                <a:moveTo>
                  <a:pt x="3331843" y="170688"/>
                </a:moveTo>
                <a:lnTo>
                  <a:pt x="3334891" y="175831"/>
                </a:lnTo>
                <a:lnTo>
                  <a:pt x="3322032" y="184689"/>
                </a:lnTo>
                <a:lnTo>
                  <a:pt x="3318222" y="177355"/>
                </a:lnTo>
                <a:close/>
                <a:moveTo>
                  <a:pt x="3207542" y="164878"/>
                </a:moveTo>
                <a:lnTo>
                  <a:pt x="3209352" y="170307"/>
                </a:lnTo>
                <a:lnTo>
                  <a:pt x="3193636" y="177546"/>
                </a:lnTo>
                <a:lnTo>
                  <a:pt x="3190778" y="168878"/>
                </a:lnTo>
                <a:close/>
                <a:moveTo>
                  <a:pt x="3142677" y="154972"/>
                </a:moveTo>
                <a:cubicBezTo>
                  <a:pt x="3146010" y="162020"/>
                  <a:pt x="3148582" y="164497"/>
                  <a:pt x="3147915" y="166782"/>
                </a:cubicBezTo>
                <a:cubicBezTo>
                  <a:pt x="3146630" y="169354"/>
                  <a:pt x="3144248" y="171212"/>
                  <a:pt x="3141438" y="171831"/>
                </a:cubicBezTo>
                <a:cubicBezTo>
                  <a:pt x="3140105" y="171831"/>
                  <a:pt x="3136676" y="167926"/>
                  <a:pt x="3136867" y="166021"/>
                </a:cubicBezTo>
                <a:cubicBezTo>
                  <a:pt x="3137057" y="164115"/>
                  <a:pt x="3139152" y="160496"/>
                  <a:pt x="3142677" y="154972"/>
                </a:cubicBezTo>
                <a:close/>
                <a:moveTo>
                  <a:pt x="2644171" y="142758"/>
                </a:moveTo>
                <a:cubicBezTo>
                  <a:pt x="2640137" y="144118"/>
                  <a:pt x="2635422" y="146779"/>
                  <a:pt x="2629469" y="150494"/>
                </a:cubicBezTo>
                <a:cubicBezTo>
                  <a:pt x="2649282" y="151923"/>
                  <a:pt x="2650520" y="180022"/>
                  <a:pt x="2677094" y="172307"/>
                </a:cubicBezTo>
                <a:cubicBezTo>
                  <a:pt x="2662236" y="146304"/>
                  <a:pt x="2656271" y="138677"/>
                  <a:pt x="2644171" y="142758"/>
                </a:cubicBezTo>
                <a:close/>
                <a:moveTo>
                  <a:pt x="2305905" y="140493"/>
                </a:moveTo>
                <a:cubicBezTo>
                  <a:pt x="2304762" y="141922"/>
                  <a:pt x="2302857" y="143351"/>
                  <a:pt x="2302762" y="144875"/>
                </a:cubicBezTo>
                <a:cubicBezTo>
                  <a:pt x="2302667" y="146399"/>
                  <a:pt x="2304381" y="147923"/>
                  <a:pt x="2305334" y="149447"/>
                </a:cubicBezTo>
                <a:lnTo>
                  <a:pt x="2308763" y="145160"/>
                </a:lnTo>
                <a:close/>
                <a:moveTo>
                  <a:pt x="2604514" y="138969"/>
                </a:moveTo>
                <a:cubicBezTo>
                  <a:pt x="2603895" y="142494"/>
                  <a:pt x="2603252" y="145994"/>
                  <a:pt x="2602490" y="150340"/>
                </a:cubicBezTo>
                <a:lnTo>
                  <a:pt x="2600038" y="165064"/>
                </a:lnTo>
                <a:lnTo>
                  <a:pt x="2599370" y="166496"/>
                </a:lnTo>
                <a:lnTo>
                  <a:pt x="2599752" y="166782"/>
                </a:lnTo>
                <a:lnTo>
                  <a:pt x="2600038" y="165064"/>
                </a:lnTo>
                <a:lnTo>
                  <a:pt x="2611944" y="139541"/>
                </a:lnTo>
                <a:cubicBezTo>
                  <a:pt x="2610991" y="138493"/>
                  <a:pt x="2608229" y="139541"/>
                  <a:pt x="2604514" y="138969"/>
                </a:cubicBezTo>
                <a:close/>
                <a:moveTo>
                  <a:pt x="2695002" y="138684"/>
                </a:moveTo>
                <a:cubicBezTo>
                  <a:pt x="2693668" y="151828"/>
                  <a:pt x="2692811" y="160401"/>
                  <a:pt x="2691382" y="173640"/>
                </a:cubicBezTo>
                <a:cubicBezTo>
                  <a:pt x="2704527" y="162972"/>
                  <a:pt x="2723195" y="166592"/>
                  <a:pt x="2724624" y="141541"/>
                </a:cubicBezTo>
                <a:close/>
                <a:moveTo>
                  <a:pt x="2769487" y="135743"/>
                </a:moveTo>
                <a:cubicBezTo>
                  <a:pt x="2762296" y="135397"/>
                  <a:pt x="2753867" y="137588"/>
                  <a:pt x="2744151" y="139255"/>
                </a:cubicBezTo>
                <a:lnTo>
                  <a:pt x="2768344" y="174783"/>
                </a:lnTo>
                <a:cubicBezTo>
                  <a:pt x="2789109" y="161734"/>
                  <a:pt x="2792442" y="157257"/>
                  <a:pt x="2787394" y="147446"/>
                </a:cubicBezTo>
                <a:cubicBezTo>
                  <a:pt x="2782632" y="138969"/>
                  <a:pt x="2776679" y="136088"/>
                  <a:pt x="2769487" y="135743"/>
                </a:cubicBezTo>
                <a:close/>
                <a:moveTo>
                  <a:pt x="3358228" y="132398"/>
                </a:moveTo>
                <a:cubicBezTo>
                  <a:pt x="3358799" y="132398"/>
                  <a:pt x="3359561" y="133922"/>
                  <a:pt x="3360323" y="134779"/>
                </a:cubicBezTo>
                <a:lnTo>
                  <a:pt x="3354322" y="136970"/>
                </a:lnTo>
                <a:lnTo>
                  <a:pt x="3352608" y="134112"/>
                </a:lnTo>
                <a:cubicBezTo>
                  <a:pt x="3354418" y="133350"/>
                  <a:pt x="3356304" y="132779"/>
                  <a:pt x="3358228" y="132398"/>
                </a:cubicBezTo>
                <a:close/>
                <a:moveTo>
                  <a:pt x="2471640" y="131730"/>
                </a:moveTo>
                <a:lnTo>
                  <a:pt x="2436112" y="151447"/>
                </a:lnTo>
                <a:cubicBezTo>
                  <a:pt x="2467163" y="161829"/>
                  <a:pt x="2467640" y="161543"/>
                  <a:pt x="2471640" y="131730"/>
                </a:cubicBezTo>
                <a:close/>
                <a:moveTo>
                  <a:pt x="2499929" y="130968"/>
                </a:moveTo>
                <a:cubicBezTo>
                  <a:pt x="2487357" y="136112"/>
                  <a:pt x="2481642" y="143065"/>
                  <a:pt x="2487071" y="160401"/>
                </a:cubicBezTo>
                <a:lnTo>
                  <a:pt x="2487071" y="160115"/>
                </a:lnTo>
                <a:cubicBezTo>
                  <a:pt x="2503263" y="153352"/>
                  <a:pt x="2506121" y="144970"/>
                  <a:pt x="2499929" y="130968"/>
                </a:cubicBezTo>
                <a:close/>
                <a:moveTo>
                  <a:pt x="2546793" y="126110"/>
                </a:moveTo>
                <a:cubicBezTo>
                  <a:pt x="2523933" y="136207"/>
                  <a:pt x="2523933" y="136207"/>
                  <a:pt x="2512598" y="156686"/>
                </a:cubicBezTo>
                <a:cubicBezTo>
                  <a:pt x="2533648" y="154685"/>
                  <a:pt x="2540982" y="140969"/>
                  <a:pt x="2546793" y="126110"/>
                </a:cubicBezTo>
                <a:close/>
                <a:moveTo>
                  <a:pt x="2582416" y="125063"/>
                </a:moveTo>
                <a:cubicBezTo>
                  <a:pt x="2579177" y="128587"/>
                  <a:pt x="2574034" y="131730"/>
                  <a:pt x="2572891" y="135826"/>
                </a:cubicBezTo>
                <a:cubicBezTo>
                  <a:pt x="2572062" y="142779"/>
                  <a:pt x="2571996" y="149809"/>
                  <a:pt x="2572701" y="156781"/>
                </a:cubicBezTo>
                <a:lnTo>
                  <a:pt x="2577844" y="158972"/>
                </a:lnTo>
                <a:cubicBezTo>
                  <a:pt x="2582445" y="152228"/>
                  <a:pt x="2586312" y="145008"/>
                  <a:pt x="2589369" y="137445"/>
                </a:cubicBezTo>
                <a:cubicBezTo>
                  <a:pt x="2590322" y="134302"/>
                  <a:pt x="2584893" y="129254"/>
                  <a:pt x="2582416" y="125063"/>
                </a:cubicBezTo>
                <a:close/>
                <a:moveTo>
                  <a:pt x="3229925" y="124968"/>
                </a:moveTo>
                <a:cubicBezTo>
                  <a:pt x="3233107" y="129139"/>
                  <a:pt x="3236031" y="133492"/>
                  <a:pt x="3238688" y="138017"/>
                </a:cubicBezTo>
                <a:cubicBezTo>
                  <a:pt x="3236422" y="140008"/>
                  <a:pt x="3234002" y="141827"/>
                  <a:pt x="3231449" y="143446"/>
                </a:cubicBezTo>
                <a:cubicBezTo>
                  <a:pt x="3229259" y="138207"/>
                  <a:pt x="3226973" y="133064"/>
                  <a:pt x="3224782" y="127920"/>
                </a:cubicBezTo>
                <a:close/>
                <a:moveTo>
                  <a:pt x="2358674" y="118681"/>
                </a:moveTo>
                <a:cubicBezTo>
                  <a:pt x="2348673" y="118681"/>
                  <a:pt x="2341338" y="122396"/>
                  <a:pt x="2343243" y="133730"/>
                </a:cubicBezTo>
                <a:cubicBezTo>
                  <a:pt x="2343243" y="135921"/>
                  <a:pt x="2350387" y="139350"/>
                  <a:pt x="2352768" y="138493"/>
                </a:cubicBezTo>
                <a:cubicBezTo>
                  <a:pt x="2362960" y="134969"/>
                  <a:pt x="2365818" y="128206"/>
                  <a:pt x="2358674" y="118681"/>
                </a:cubicBezTo>
                <a:close/>
                <a:moveTo>
                  <a:pt x="2429635" y="115728"/>
                </a:moveTo>
                <a:lnTo>
                  <a:pt x="2413252" y="125634"/>
                </a:lnTo>
                <a:lnTo>
                  <a:pt x="2416681" y="130016"/>
                </a:lnTo>
                <a:cubicBezTo>
                  <a:pt x="2419634" y="129540"/>
                  <a:pt x="2423444" y="130016"/>
                  <a:pt x="2425158" y="128396"/>
                </a:cubicBezTo>
                <a:cubicBezTo>
                  <a:pt x="2426873" y="126777"/>
                  <a:pt x="2427444" y="122301"/>
                  <a:pt x="2429635" y="115728"/>
                </a:cubicBezTo>
                <a:close/>
                <a:moveTo>
                  <a:pt x="2842758" y="105227"/>
                </a:moveTo>
                <a:cubicBezTo>
                  <a:pt x="2834472" y="109037"/>
                  <a:pt x="2826876" y="122444"/>
                  <a:pt x="2815017" y="148018"/>
                </a:cubicBezTo>
                <a:lnTo>
                  <a:pt x="2841877" y="123729"/>
                </a:lnTo>
                <a:cubicBezTo>
                  <a:pt x="2851402" y="143351"/>
                  <a:pt x="2843973" y="152304"/>
                  <a:pt x="2829018" y="156305"/>
                </a:cubicBezTo>
                <a:cubicBezTo>
                  <a:pt x="2822732" y="158210"/>
                  <a:pt x="2814921" y="157162"/>
                  <a:pt x="2809968" y="160496"/>
                </a:cubicBezTo>
                <a:cubicBezTo>
                  <a:pt x="2803015" y="165068"/>
                  <a:pt x="2793680" y="172307"/>
                  <a:pt x="2793395" y="178784"/>
                </a:cubicBezTo>
                <a:cubicBezTo>
                  <a:pt x="2793109" y="185261"/>
                  <a:pt x="2801872" y="193928"/>
                  <a:pt x="2808825" y="197834"/>
                </a:cubicBezTo>
                <a:cubicBezTo>
                  <a:pt x="2819017" y="203168"/>
                  <a:pt x="2824923" y="194500"/>
                  <a:pt x="2829209" y="185927"/>
                </a:cubicBezTo>
                <a:lnTo>
                  <a:pt x="2830923" y="184118"/>
                </a:lnTo>
                <a:cubicBezTo>
                  <a:pt x="2858546" y="192690"/>
                  <a:pt x="2873976" y="182594"/>
                  <a:pt x="2874643" y="155543"/>
                </a:cubicBezTo>
                <a:cubicBezTo>
                  <a:pt x="2874643" y="143922"/>
                  <a:pt x="2874643" y="132302"/>
                  <a:pt x="2874643" y="120015"/>
                </a:cubicBezTo>
                <a:cubicBezTo>
                  <a:pt x="2860022" y="107204"/>
                  <a:pt x="2851045" y="101417"/>
                  <a:pt x="2842758" y="105227"/>
                </a:cubicBezTo>
                <a:close/>
                <a:moveTo>
                  <a:pt x="3131342" y="104775"/>
                </a:moveTo>
                <a:lnTo>
                  <a:pt x="3144201" y="113157"/>
                </a:lnTo>
                <a:lnTo>
                  <a:pt x="3130866" y="126206"/>
                </a:lnTo>
                <a:lnTo>
                  <a:pt x="3123627" y="120110"/>
                </a:lnTo>
                <a:close/>
                <a:moveTo>
                  <a:pt x="3071334" y="104775"/>
                </a:moveTo>
                <a:cubicBezTo>
                  <a:pt x="3074096" y="105117"/>
                  <a:pt x="3076773" y="105956"/>
                  <a:pt x="3079240" y="107251"/>
                </a:cubicBezTo>
                <a:lnTo>
                  <a:pt x="3045807" y="145351"/>
                </a:lnTo>
                <a:cubicBezTo>
                  <a:pt x="3025328" y="121919"/>
                  <a:pt x="3026757" y="114395"/>
                  <a:pt x="3048474" y="108394"/>
                </a:cubicBezTo>
                <a:cubicBezTo>
                  <a:pt x="3055980" y="106575"/>
                  <a:pt x="3063628" y="105365"/>
                  <a:pt x="3071334" y="104775"/>
                </a:cubicBezTo>
                <a:close/>
                <a:moveTo>
                  <a:pt x="2754723" y="100202"/>
                </a:moveTo>
                <a:cubicBezTo>
                  <a:pt x="2751104" y="112966"/>
                  <a:pt x="2749103" y="120110"/>
                  <a:pt x="2745198" y="134016"/>
                </a:cubicBezTo>
                <a:cubicBezTo>
                  <a:pt x="2759676" y="123443"/>
                  <a:pt x="2769773" y="119348"/>
                  <a:pt x="2754723" y="100202"/>
                </a:cubicBezTo>
                <a:close/>
                <a:moveTo>
                  <a:pt x="2614896" y="93154"/>
                </a:moveTo>
                <a:lnTo>
                  <a:pt x="2597751" y="104298"/>
                </a:lnTo>
                <a:lnTo>
                  <a:pt x="2601371" y="110585"/>
                </a:lnTo>
                <a:lnTo>
                  <a:pt x="2619754" y="101822"/>
                </a:lnTo>
                <a:close/>
                <a:moveTo>
                  <a:pt x="3175061" y="89916"/>
                </a:moveTo>
                <a:cubicBezTo>
                  <a:pt x="3179823" y="111442"/>
                  <a:pt x="3179823" y="111442"/>
                  <a:pt x="3162869" y="119824"/>
                </a:cubicBezTo>
                <a:cubicBezTo>
                  <a:pt x="3166298" y="111537"/>
                  <a:pt x="3169632" y="103155"/>
                  <a:pt x="3175061" y="89916"/>
                </a:cubicBezTo>
                <a:close/>
                <a:moveTo>
                  <a:pt x="2419443" y="87344"/>
                </a:moveTo>
                <a:lnTo>
                  <a:pt x="2410109" y="99631"/>
                </a:lnTo>
                <a:lnTo>
                  <a:pt x="2416205" y="104393"/>
                </a:lnTo>
                <a:lnTo>
                  <a:pt x="2423729" y="90106"/>
                </a:lnTo>
                <a:close/>
                <a:moveTo>
                  <a:pt x="3112387" y="85440"/>
                </a:moveTo>
                <a:lnTo>
                  <a:pt x="3114292" y="88583"/>
                </a:lnTo>
                <a:lnTo>
                  <a:pt x="3111339" y="87725"/>
                </a:lnTo>
                <a:close/>
                <a:moveTo>
                  <a:pt x="2362865" y="83153"/>
                </a:moveTo>
                <a:lnTo>
                  <a:pt x="2354292" y="101822"/>
                </a:lnTo>
                <a:lnTo>
                  <a:pt x="2360102" y="106203"/>
                </a:lnTo>
                <a:cubicBezTo>
                  <a:pt x="2362674" y="103251"/>
                  <a:pt x="2366389" y="100584"/>
                  <a:pt x="2367532" y="96678"/>
                </a:cubicBezTo>
                <a:cubicBezTo>
                  <a:pt x="2368208" y="92478"/>
                  <a:pt x="2368208" y="88210"/>
                  <a:pt x="2367532" y="84010"/>
                </a:cubicBezTo>
                <a:close/>
                <a:moveTo>
                  <a:pt x="2564985" y="75628"/>
                </a:moveTo>
                <a:cubicBezTo>
                  <a:pt x="2550793" y="72009"/>
                  <a:pt x="2541649" y="75628"/>
                  <a:pt x="2539553" y="101060"/>
                </a:cubicBezTo>
                <a:lnTo>
                  <a:pt x="2569367" y="84105"/>
                </a:lnTo>
                <a:close/>
                <a:moveTo>
                  <a:pt x="3155917" y="65055"/>
                </a:moveTo>
                <a:cubicBezTo>
                  <a:pt x="3158393" y="64770"/>
                  <a:pt x="3159917" y="68008"/>
                  <a:pt x="3161917" y="69722"/>
                </a:cubicBezTo>
                <a:cubicBezTo>
                  <a:pt x="3159727" y="71723"/>
                  <a:pt x="3157821" y="74771"/>
                  <a:pt x="3155155" y="75533"/>
                </a:cubicBezTo>
                <a:cubicBezTo>
                  <a:pt x="3152488" y="76295"/>
                  <a:pt x="3150963" y="72771"/>
                  <a:pt x="3147249" y="71056"/>
                </a:cubicBezTo>
                <a:cubicBezTo>
                  <a:pt x="3151154" y="68103"/>
                  <a:pt x="3153440" y="65341"/>
                  <a:pt x="3155917" y="65055"/>
                </a:cubicBezTo>
                <a:close/>
                <a:moveTo>
                  <a:pt x="3000088" y="58007"/>
                </a:moveTo>
                <a:cubicBezTo>
                  <a:pt x="3001707" y="58484"/>
                  <a:pt x="3002088" y="60770"/>
                  <a:pt x="3002945" y="62293"/>
                </a:cubicBezTo>
                <a:lnTo>
                  <a:pt x="2998373" y="65437"/>
                </a:lnTo>
                <a:cubicBezTo>
                  <a:pt x="2997135" y="63341"/>
                  <a:pt x="2995801" y="61246"/>
                  <a:pt x="2994468" y="59150"/>
                </a:cubicBezTo>
                <a:cubicBezTo>
                  <a:pt x="2996373" y="58674"/>
                  <a:pt x="2998468" y="57531"/>
                  <a:pt x="3000088" y="58007"/>
                </a:cubicBezTo>
                <a:close/>
                <a:moveTo>
                  <a:pt x="2981990" y="37528"/>
                </a:moveTo>
                <a:cubicBezTo>
                  <a:pt x="2982942" y="37052"/>
                  <a:pt x="2983990" y="39719"/>
                  <a:pt x="2985609" y="42481"/>
                </a:cubicBezTo>
                <a:lnTo>
                  <a:pt x="2977513" y="45815"/>
                </a:lnTo>
                <a:cubicBezTo>
                  <a:pt x="2977513" y="43815"/>
                  <a:pt x="2975703" y="41338"/>
                  <a:pt x="2976465" y="40195"/>
                </a:cubicBezTo>
                <a:cubicBezTo>
                  <a:pt x="2977856" y="38585"/>
                  <a:pt x="2979856" y="37614"/>
                  <a:pt x="2981990" y="37528"/>
                </a:cubicBezTo>
                <a:close/>
                <a:moveTo>
                  <a:pt x="2864356" y="29051"/>
                </a:moveTo>
                <a:lnTo>
                  <a:pt x="2886835" y="30956"/>
                </a:lnTo>
                <a:lnTo>
                  <a:pt x="2886835" y="34099"/>
                </a:lnTo>
                <a:lnTo>
                  <a:pt x="2864356" y="34099"/>
                </a:lnTo>
                <a:close/>
                <a:moveTo>
                  <a:pt x="2940270" y="25337"/>
                </a:moveTo>
                <a:cubicBezTo>
                  <a:pt x="2945871" y="28194"/>
                  <a:pt x="2949966" y="33338"/>
                  <a:pt x="2951509" y="39434"/>
                </a:cubicBezTo>
                <a:cubicBezTo>
                  <a:pt x="2952272" y="42577"/>
                  <a:pt x="2946652" y="48959"/>
                  <a:pt x="2941984" y="51150"/>
                </a:cubicBezTo>
                <a:cubicBezTo>
                  <a:pt x="2933393" y="54321"/>
                  <a:pt x="2924535" y="56683"/>
                  <a:pt x="2915505" y="58198"/>
                </a:cubicBezTo>
                <a:cubicBezTo>
                  <a:pt x="2916257" y="48025"/>
                  <a:pt x="2918477" y="38024"/>
                  <a:pt x="2922077" y="28480"/>
                </a:cubicBezTo>
                <a:cubicBezTo>
                  <a:pt x="2924173" y="24860"/>
                  <a:pt x="2934841" y="23527"/>
                  <a:pt x="2940270" y="25337"/>
                </a:cubicBezTo>
                <a:close/>
                <a:moveTo>
                  <a:pt x="2676809" y="16955"/>
                </a:moveTo>
                <a:cubicBezTo>
                  <a:pt x="2677856" y="17145"/>
                  <a:pt x="2678714" y="19336"/>
                  <a:pt x="2679571" y="20574"/>
                </a:cubicBezTo>
                <a:cubicBezTo>
                  <a:pt x="2677856" y="21241"/>
                  <a:pt x="2676047" y="22384"/>
                  <a:pt x="2674523" y="22098"/>
                </a:cubicBezTo>
                <a:cubicBezTo>
                  <a:pt x="2672999" y="21812"/>
                  <a:pt x="2672522" y="19907"/>
                  <a:pt x="2671570" y="18669"/>
                </a:cubicBezTo>
                <a:cubicBezTo>
                  <a:pt x="2673199" y="17783"/>
                  <a:pt x="2674970" y="17202"/>
                  <a:pt x="2676809" y="16955"/>
                </a:cubicBezTo>
                <a:close/>
                <a:moveTo>
                  <a:pt x="2711479" y="10192"/>
                </a:moveTo>
                <a:cubicBezTo>
                  <a:pt x="2710527" y="22479"/>
                  <a:pt x="2710050" y="26860"/>
                  <a:pt x="2709288" y="34957"/>
                </a:cubicBezTo>
                <a:lnTo>
                  <a:pt x="2734720" y="39814"/>
                </a:lnTo>
                <a:cubicBezTo>
                  <a:pt x="2733311" y="42586"/>
                  <a:pt x="2731482" y="45130"/>
                  <a:pt x="2729291" y="47339"/>
                </a:cubicBezTo>
                <a:cubicBezTo>
                  <a:pt x="2726605" y="49530"/>
                  <a:pt x="2723224" y="50682"/>
                  <a:pt x="2719766" y="50578"/>
                </a:cubicBezTo>
                <a:cubicBezTo>
                  <a:pt x="2713080" y="48006"/>
                  <a:pt x="2706202" y="45968"/>
                  <a:pt x="2699192" y="44482"/>
                </a:cubicBezTo>
                <a:cubicBezTo>
                  <a:pt x="2690877" y="46025"/>
                  <a:pt x="2682361" y="46025"/>
                  <a:pt x="2674046" y="44482"/>
                </a:cubicBezTo>
                <a:close/>
                <a:moveTo>
                  <a:pt x="1722404" y="0"/>
                </a:moveTo>
                <a:lnTo>
                  <a:pt x="1722404" y="17144"/>
                </a:lnTo>
                <a:lnTo>
                  <a:pt x="1871756" y="25908"/>
                </a:lnTo>
                <a:cubicBezTo>
                  <a:pt x="1882900" y="14096"/>
                  <a:pt x="1899759" y="10382"/>
                  <a:pt x="1921381" y="14382"/>
                </a:cubicBezTo>
                <a:cubicBezTo>
                  <a:pt x="1943003" y="18383"/>
                  <a:pt x="1966244" y="21812"/>
                  <a:pt x="1984055" y="2381"/>
                </a:cubicBezTo>
                <a:lnTo>
                  <a:pt x="1989009" y="2381"/>
                </a:lnTo>
                <a:cubicBezTo>
                  <a:pt x="2007296" y="6477"/>
                  <a:pt x="2020822" y="10286"/>
                  <a:pt x="2039205" y="14096"/>
                </a:cubicBezTo>
                <a:cubicBezTo>
                  <a:pt x="2057588" y="17907"/>
                  <a:pt x="2054826" y="47815"/>
                  <a:pt x="2077972" y="45243"/>
                </a:cubicBezTo>
                <a:cubicBezTo>
                  <a:pt x="2087497" y="8286"/>
                  <a:pt x="2101118" y="3810"/>
                  <a:pt x="2137218" y="13525"/>
                </a:cubicBezTo>
                <a:cubicBezTo>
                  <a:pt x="2158782" y="18430"/>
                  <a:pt x="2181185" y="18430"/>
                  <a:pt x="2202750" y="13525"/>
                </a:cubicBezTo>
                <a:cubicBezTo>
                  <a:pt x="2233611" y="7334"/>
                  <a:pt x="2233134" y="5048"/>
                  <a:pt x="2268567" y="14287"/>
                </a:cubicBezTo>
                <a:cubicBezTo>
                  <a:pt x="2266948" y="20669"/>
                  <a:pt x="2265424" y="27146"/>
                  <a:pt x="2263805" y="33337"/>
                </a:cubicBezTo>
                <a:cubicBezTo>
                  <a:pt x="2278759" y="11334"/>
                  <a:pt x="2295428" y="4762"/>
                  <a:pt x="2319907" y="16192"/>
                </a:cubicBezTo>
                <a:cubicBezTo>
                  <a:pt x="2330451" y="19288"/>
                  <a:pt x="2341395" y="20859"/>
                  <a:pt x="2352387" y="20859"/>
                </a:cubicBezTo>
                <a:cubicBezTo>
                  <a:pt x="2351530" y="26479"/>
                  <a:pt x="2350768" y="32385"/>
                  <a:pt x="2349911" y="38290"/>
                </a:cubicBezTo>
                <a:cubicBezTo>
                  <a:pt x="2390487" y="36004"/>
                  <a:pt x="2390487" y="36004"/>
                  <a:pt x="2399345" y="20002"/>
                </a:cubicBezTo>
                <a:lnTo>
                  <a:pt x="2438684" y="36004"/>
                </a:lnTo>
                <a:lnTo>
                  <a:pt x="2438684" y="57721"/>
                </a:lnTo>
                <a:lnTo>
                  <a:pt x="2462306" y="56102"/>
                </a:lnTo>
                <a:cubicBezTo>
                  <a:pt x="2460591" y="64293"/>
                  <a:pt x="2459067" y="71913"/>
                  <a:pt x="2456972" y="82010"/>
                </a:cubicBezTo>
                <a:cubicBezTo>
                  <a:pt x="2462687" y="80295"/>
                  <a:pt x="2466497" y="80295"/>
                  <a:pt x="2468211" y="78485"/>
                </a:cubicBezTo>
                <a:cubicBezTo>
                  <a:pt x="2478451" y="66693"/>
                  <a:pt x="2489290" y="55435"/>
                  <a:pt x="2500692" y="44767"/>
                </a:cubicBezTo>
                <a:cubicBezTo>
                  <a:pt x="2505740" y="40481"/>
                  <a:pt x="2515360" y="41624"/>
                  <a:pt x="2525552" y="46482"/>
                </a:cubicBezTo>
                <a:cubicBezTo>
                  <a:pt x="2520789" y="52101"/>
                  <a:pt x="2516027" y="57626"/>
                  <a:pt x="2511360" y="63531"/>
                </a:cubicBezTo>
                <a:cubicBezTo>
                  <a:pt x="2491262" y="90201"/>
                  <a:pt x="2495072" y="102203"/>
                  <a:pt x="2533172" y="116681"/>
                </a:cubicBezTo>
                <a:cubicBezTo>
                  <a:pt x="2528409" y="102488"/>
                  <a:pt x="2524790" y="92011"/>
                  <a:pt x="2522218" y="84201"/>
                </a:cubicBezTo>
                <a:lnTo>
                  <a:pt x="2554698" y="32575"/>
                </a:lnTo>
                <a:lnTo>
                  <a:pt x="2578606" y="36290"/>
                </a:lnTo>
                <a:lnTo>
                  <a:pt x="2609562" y="66960"/>
                </a:lnTo>
                <a:cubicBezTo>
                  <a:pt x="2617563" y="47910"/>
                  <a:pt x="2611562" y="25527"/>
                  <a:pt x="2639566" y="23241"/>
                </a:cubicBezTo>
                <a:cubicBezTo>
                  <a:pt x="2641280" y="44958"/>
                  <a:pt x="2642804" y="65912"/>
                  <a:pt x="2644614" y="89916"/>
                </a:cubicBezTo>
                <a:lnTo>
                  <a:pt x="2668427" y="75533"/>
                </a:lnTo>
                <a:lnTo>
                  <a:pt x="2693192" y="104108"/>
                </a:lnTo>
                <a:cubicBezTo>
                  <a:pt x="2697764" y="97917"/>
                  <a:pt x="2705574" y="92106"/>
                  <a:pt x="2705384" y="86677"/>
                </a:cubicBezTo>
                <a:cubicBezTo>
                  <a:pt x="2704431" y="68675"/>
                  <a:pt x="2717100" y="64484"/>
                  <a:pt x="2728720" y="64579"/>
                </a:cubicBezTo>
                <a:cubicBezTo>
                  <a:pt x="2740341" y="64674"/>
                  <a:pt x="2756438" y="62484"/>
                  <a:pt x="2757867" y="83629"/>
                </a:cubicBezTo>
                <a:cubicBezTo>
                  <a:pt x="2758438" y="90868"/>
                  <a:pt x="2769106" y="97440"/>
                  <a:pt x="2775393" y="104679"/>
                </a:cubicBezTo>
                <a:cubicBezTo>
                  <a:pt x="2795490" y="92392"/>
                  <a:pt x="2786442" y="72390"/>
                  <a:pt x="2793776" y="55244"/>
                </a:cubicBezTo>
                <a:lnTo>
                  <a:pt x="2825018" y="60102"/>
                </a:lnTo>
                <a:lnTo>
                  <a:pt x="2811873" y="91820"/>
                </a:lnTo>
                <a:lnTo>
                  <a:pt x="2851593" y="96583"/>
                </a:lnTo>
                <a:lnTo>
                  <a:pt x="2851593" y="71627"/>
                </a:lnTo>
                <a:cubicBezTo>
                  <a:pt x="2869500" y="65436"/>
                  <a:pt x="2874738" y="86677"/>
                  <a:pt x="2881787" y="87534"/>
                </a:cubicBezTo>
                <a:cubicBezTo>
                  <a:pt x="2896932" y="89249"/>
                  <a:pt x="2902646" y="96107"/>
                  <a:pt x="2907885" y="110490"/>
                </a:cubicBezTo>
                <a:lnTo>
                  <a:pt x="2928840" y="90582"/>
                </a:lnTo>
                <a:lnTo>
                  <a:pt x="2963607" y="102774"/>
                </a:lnTo>
                <a:lnTo>
                  <a:pt x="2988467" y="74199"/>
                </a:lnTo>
                <a:lnTo>
                  <a:pt x="3012660" y="105346"/>
                </a:lnTo>
                <a:lnTo>
                  <a:pt x="2989705" y="144018"/>
                </a:lnTo>
                <a:cubicBezTo>
                  <a:pt x="2981228" y="136017"/>
                  <a:pt x="2995229" y="113157"/>
                  <a:pt x="2971988" y="116681"/>
                </a:cubicBezTo>
                <a:cubicBezTo>
                  <a:pt x="2954558" y="143351"/>
                  <a:pt x="2945985" y="178784"/>
                  <a:pt x="2902932" y="191071"/>
                </a:cubicBezTo>
                <a:cubicBezTo>
                  <a:pt x="2912457" y="173354"/>
                  <a:pt x="2918458" y="160877"/>
                  <a:pt x="2925221" y="147637"/>
                </a:cubicBezTo>
                <a:lnTo>
                  <a:pt x="2892836" y="137255"/>
                </a:lnTo>
                <a:lnTo>
                  <a:pt x="2873786" y="185642"/>
                </a:lnTo>
                <a:lnTo>
                  <a:pt x="2898932" y="204692"/>
                </a:lnTo>
                <a:cubicBezTo>
                  <a:pt x="2894741" y="208311"/>
                  <a:pt x="2891978" y="212693"/>
                  <a:pt x="2888454" y="213455"/>
                </a:cubicBezTo>
                <a:cubicBezTo>
                  <a:pt x="2867690" y="217836"/>
                  <a:pt x="2846735" y="221265"/>
                  <a:pt x="2825589" y="225170"/>
                </a:cubicBezTo>
                <a:cubicBezTo>
                  <a:pt x="2824256" y="233076"/>
                  <a:pt x="2823208" y="239649"/>
                  <a:pt x="2822827" y="241553"/>
                </a:cubicBezTo>
                <a:lnTo>
                  <a:pt x="2857498" y="255841"/>
                </a:lnTo>
                <a:cubicBezTo>
                  <a:pt x="2861879" y="246316"/>
                  <a:pt x="2866452" y="236791"/>
                  <a:pt x="2873024" y="223456"/>
                </a:cubicBezTo>
                <a:lnTo>
                  <a:pt x="2901599" y="247840"/>
                </a:lnTo>
                <a:lnTo>
                  <a:pt x="2914458" y="213836"/>
                </a:lnTo>
                <a:cubicBezTo>
                  <a:pt x="2923173" y="222008"/>
                  <a:pt x="2931107" y="230971"/>
                  <a:pt x="2938175" y="240601"/>
                </a:cubicBezTo>
                <a:cubicBezTo>
                  <a:pt x="2946271" y="254412"/>
                  <a:pt x="2960844" y="258699"/>
                  <a:pt x="2968750" y="250126"/>
                </a:cubicBezTo>
                <a:cubicBezTo>
                  <a:pt x="2984085" y="232695"/>
                  <a:pt x="2997325" y="258318"/>
                  <a:pt x="3010088" y="248411"/>
                </a:cubicBezTo>
                <a:cubicBezTo>
                  <a:pt x="3020185" y="265271"/>
                  <a:pt x="3030662" y="254222"/>
                  <a:pt x="3041330" y="249174"/>
                </a:cubicBezTo>
                <a:cubicBezTo>
                  <a:pt x="3051999" y="244125"/>
                  <a:pt x="3063238" y="239649"/>
                  <a:pt x="3077049" y="233457"/>
                </a:cubicBezTo>
                <a:lnTo>
                  <a:pt x="3091718" y="187833"/>
                </a:lnTo>
                <a:lnTo>
                  <a:pt x="3100386" y="190023"/>
                </a:lnTo>
                <a:lnTo>
                  <a:pt x="3091718" y="237648"/>
                </a:lnTo>
                <a:lnTo>
                  <a:pt x="3124674" y="242601"/>
                </a:lnTo>
                <a:lnTo>
                  <a:pt x="3112101" y="264318"/>
                </a:lnTo>
                <a:lnTo>
                  <a:pt x="3125436" y="273843"/>
                </a:lnTo>
                <a:cubicBezTo>
                  <a:pt x="3136390" y="258413"/>
                  <a:pt x="3146201" y="244316"/>
                  <a:pt x="3157345" y="228504"/>
                </a:cubicBezTo>
                <a:cubicBezTo>
                  <a:pt x="3160965" y="245459"/>
                  <a:pt x="3163822" y="258508"/>
                  <a:pt x="3168394" y="279463"/>
                </a:cubicBezTo>
                <a:lnTo>
                  <a:pt x="3186587" y="252031"/>
                </a:lnTo>
                <a:cubicBezTo>
                  <a:pt x="3191330" y="257651"/>
                  <a:pt x="3196778" y="262642"/>
                  <a:pt x="3202779" y="266890"/>
                </a:cubicBezTo>
                <a:cubicBezTo>
                  <a:pt x="3209561" y="269052"/>
                  <a:pt x="3216619" y="270205"/>
                  <a:pt x="3223734" y="270319"/>
                </a:cubicBezTo>
                <a:lnTo>
                  <a:pt x="3209447" y="291560"/>
                </a:lnTo>
                <a:lnTo>
                  <a:pt x="3246880" y="301085"/>
                </a:lnTo>
                <a:cubicBezTo>
                  <a:pt x="3223829" y="307181"/>
                  <a:pt x="3207732" y="310610"/>
                  <a:pt x="3192302" y="315944"/>
                </a:cubicBezTo>
                <a:cubicBezTo>
                  <a:pt x="3186396" y="318039"/>
                  <a:pt x="3182205" y="324993"/>
                  <a:pt x="3177443" y="329850"/>
                </a:cubicBezTo>
                <a:cubicBezTo>
                  <a:pt x="3174966" y="332327"/>
                  <a:pt x="3173061" y="337470"/>
                  <a:pt x="3170490" y="337661"/>
                </a:cubicBezTo>
                <a:cubicBezTo>
                  <a:pt x="3147153" y="339661"/>
                  <a:pt x="3143438" y="351662"/>
                  <a:pt x="3152106" y="371094"/>
                </a:cubicBezTo>
                <a:cubicBezTo>
                  <a:pt x="3152678" y="372427"/>
                  <a:pt x="3150296" y="375094"/>
                  <a:pt x="3149249" y="377190"/>
                </a:cubicBezTo>
                <a:lnTo>
                  <a:pt x="3094004" y="381666"/>
                </a:lnTo>
                <a:cubicBezTo>
                  <a:pt x="3082707" y="366884"/>
                  <a:pt x="3077459" y="348357"/>
                  <a:pt x="3079335" y="329850"/>
                </a:cubicBezTo>
                <a:cubicBezTo>
                  <a:pt x="3081078" y="319382"/>
                  <a:pt x="3074421" y="309353"/>
                  <a:pt x="3064095" y="306895"/>
                </a:cubicBezTo>
                <a:cubicBezTo>
                  <a:pt x="3052761" y="302799"/>
                  <a:pt x="3049998" y="312515"/>
                  <a:pt x="3043140" y="317658"/>
                </a:cubicBezTo>
                <a:cubicBezTo>
                  <a:pt x="3031577" y="326117"/>
                  <a:pt x="3023862" y="338832"/>
                  <a:pt x="3021709" y="352996"/>
                </a:cubicBezTo>
                <a:cubicBezTo>
                  <a:pt x="3017899" y="364721"/>
                  <a:pt x="3013013" y="376066"/>
                  <a:pt x="3007136" y="386905"/>
                </a:cubicBezTo>
                <a:cubicBezTo>
                  <a:pt x="3012870" y="390867"/>
                  <a:pt x="3019356" y="393620"/>
                  <a:pt x="3026186" y="395001"/>
                </a:cubicBezTo>
                <a:cubicBezTo>
                  <a:pt x="3029043" y="395001"/>
                  <a:pt x="3032472" y="385476"/>
                  <a:pt x="3034853" y="379666"/>
                </a:cubicBezTo>
                <a:cubicBezTo>
                  <a:pt x="3037235" y="373856"/>
                  <a:pt x="3038854" y="367474"/>
                  <a:pt x="3042474" y="355949"/>
                </a:cubicBezTo>
                <a:cubicBezTo>
                  <a:pt x="3048379" y="368141"/>
                  <a:pt x="3051999" y="375570"/>
                  <a:pt x="3056475" y="384524"/>
                </a:cubicBezTo>
                <a:lnTo>
                  <a:pt x="3041045" y="403574"/>
                </a:lnTo>
                <a:cubicBezTo>
                  <a:pt x="3056666" y="397383"/>
                  <a:pt x="3067715" y="389477"/>
                  <a:pt x="3078478" y="389858"/>
                </a:cubicBezTo>
                <a:cubicBezTo>
                  <a:pt x="3089241" y="390239"/>
                  <a:pt x="3099909" y="398811"/>
                  <a:pt x="3113435" y="405098"/>
                </a:cubicBezTo>
                <a:cubicBezTo>
                  <a:pt x="3117054" y="403383"/>
                  <a:pt x="3127246" y="394620"/>
                  <a:pt x="3132485" y="396906"/>
                </a:cubicBezTo>
                <a:cubicBezTo>
                  <a:pt x="3160393" y="410051"/>
                  <a:pt x="3167727" y="388334"/>
                  <a:pt x="3182586" y="364331"/>
                </a:cubicBezTo>
                <a:cubicBezTo>
                  <a:pt x="3186301" y="384524"/>
                  <a:pt x="3188682" y="397668"/>
                  <a:pt x="3190778" y="408908"/>
                </a:cubicBezTo>
                <a:lnTo>
                  <a:pt x="3269454" y="438054"/>
                </a:lnTo>
                <a:cubicBezTo>
                  <a:pt x="3261358" y="442436"/>
                  <a:pt x="3255167" y="448532"/>
                  <a:pt x="3251547" y="447579"/>
                </a:cubicBezTo>
                <a:cubicBezTo>
                  <a:pt x="3231164" y="440817"/>
                  <a:pt x="3210494" y="455104"/>
                  <a:pt x="3189254" y="444341"/>
                </a:cubicBezTo>
                <a:cubicBezTo>
                  <a:pt x="3180681" y="439959"/>
                  <a:pt x="3163727" y="452818"/>
                  <a:pt x="3154202" y="448818"/>
                </a:cubicBezTo>
                <a:cubicBezTo>
                  <a:pt x="3130103" y="438721"/>
                  <a:pt x="3106577" y="447294"/>
                  <a:pt x="3083717" y="448055"/>
                </a:cubicBezTo>
                <a:cubicBezTo>
                  <a:pt x="3062076" y="449541"/>
                  <a:pt x="3040769" y="454199"/>
                  <a:pt x="3020471" y="461867"/>
                </a:cubicBezTo>
                <a:cubicBezTo>
                  <a:pt x="3009327" y="465677"/>
                  <a:pt x="3000373" y="478440"/>
                  <a:pt x="2991896" y="459581"/>
                </a:cubicBezTo>
                <a:cubicBezTo>
                  <a:pt x="2973512" y="466153"/>
                  <a:pt x="2951510" y="461105"/>
                  <a:pt x="2935984" y="477107"/>
                </a:cubicBezTo>
                <a:cubicBezTo>
                  <a:pt x="2931507" y="481774"/>
                  <a:pt x="2926459" y="485965"/>
                  <a:pt x="2916934" y="494442"/>
                </a:cubicBezTo>
                <a:cubicBezTo>
                  <a:pt x="2924983" y="498014"/>
                  <a:pt x="2933336" y="500852"/>
                  <a:pt x="2941890" y="502919"/>
                </a:cubicBezTo>
                <a:cubicBezTo>
                  <a:pt x="2959796" y="505205"/>
                  <a:pt x="2980561" y="494823"/>
                  <a:pt x="2994182" y="515397"/>
                </a:cubicBezTo>
                <a:cubicBezTo>
                  <a:pt x="3021804" y="501681"/>
                  <a:pt x="3053332" y="531685"/>
                  <a:pt x="3080669" y="507777"/>
                </a:cubicBezTo>
                <a:cubicBezTo>
                  <a:pt x="3084384" y="504539"/>
                  <a:pt x="3093242" y="505396"/>
                  <a:pt x="3099719" y="506634"/>
                </a:cubicBezTo>
                <a:cubicBezTo>
                  <a:pt x="3110739" y="508492"/>
                  <a:pt x="3121483" y="511692"/>
                  <a:pt x="3131723" y="516159"/>
                </a:cubicBezTo>
                <a:cubicBezTo>
                  <a:pt x="3159441" y="529875"/>
                  <a:pt x="3186396" y="537876"/>
                  <a:pt x="3211447" y="513016"/>
                </a:cubicBezTo>
                <a:cubicBezTo>
                  <a:pt x="3227640" y="528446"/>
                  <a:pt x="3227640" y="528446"/>
                  <a:pt x="3253548" y="530447"/>
                </a:cubicBezTo>
                <a:cubicBezTo>
                  <a:pt x="3247928" y="533304"/>
                  <a:pt x="3242308" y="538448"/>
                  <a:pt x="3236688" y="538543"/>
                </a:cubicBezTo>
                <a:cubicBezTo>
                  <a:pt x="3193159" y="538543"/>
                  <a:pt x="3149630" y="538543"/>
                  <a:pt x="3106101" y="538543"/>
                </a:cubicBezTo>
                <a:cubicBezTo>
                  <a:pt x="3027805" y="538067"/>
                  <a:pt x="2949510" y="537876"/>
                  <a:pt x="2871309" y="537305"/>
                </a:cubicBezTo>
                <a:cubicBezTo>
                  <a:pt x="2835591" y="537305"/>
                  <a:pt x="2799872" y="535971"/>
                  <a:pt x="2764153" y="535590"/>
                </a:cubicBezTo>
                <a:cubicBezTo>
                  <a:pt x="2760343" y="535590"/>
                  <a:pt x="2756438" y="537971"/>
                  <a:pt x="2752913" y="544353"/>
                </a:cubicBezTo>
                <a:lnTo>
                  <a:pt x="2808825" y="544353"/>
                </a:lnTo>
                <a:cubicBezTo>
                  <a:pt x="2758438" y="590930"/>
                  <a:pt x="2760057" y="581120"/>
                  <a:pt x="2718052" y="582453"/>
                </a:cubicBezTo>
                <a:cubicBezTo>
                  <a:pt x="2693992" y="582749"/>
                  <a:pt x="2669941" y="581472"/>
                  <a:pt x="2646043" y="578643"/>
                </a:cubicBezTo>
                <a:cubicBezTo>
                  <a:pt x="2614039" y="575024"/>
                  <a:pt x="2580320" y="585596"/>
                  <a:pt x="2542030" y="590835"/>
                </a:cubicBezTo>
                <a:lnTo>
                  <a:pt x="2563842" y="605980"/>
                </a:lnTo>
                <a:lnTo>
                  <a:pt x="2510693" y="619315"/>
                </a:lnTo>
                <a:cubicBezTo>
                  <a:pt x="2503930" y="608742"/>
                  <a:pt x="2496405" y="597217"/>
                  <a:pt x="2488119" y="584358"/>
                </a:cubicBezTo>
                <a:cubicBezTo>
                  <a:pt x="2476593" y="608837"/>
                  <a:pt x="2454114" y="611314"/>
                  <a:pt x="2435541" y="618553"/>
                </a:cubicBezTo>
                <a:cubicBezTo>
                  <a:pt x="2427540" y="621696"/>
                  <a:pt x="2424492" y="604266"/>
                  <a:pt x="2409728" y="607980"/>
                </a:cubicBezTo>
                <a:cubicBezTo>
                  <a:pt x="2397726" y="611028"/>
                  <a:pt x="2383439" y="605218"/>
                  <a:pt x="2371628" y="615124"/>
                </a:cubicBezTo>
                <a:cubicBezTo>
                  <a:pt x="2368942" y="617296"/>
                  <a:pt x="2365551" y="618382"/>
                  <a:pt x="2362103" y="618172"/>
                </a:cubicBezTo>
                <a:cubicBezTo>
                  <a:pt x="2336861" y="615791"/>
                  <a:pt x="2311811" y="611790"/>
                  <a:pt x="2286665" y="610743"/>
                </a:cubicBezTo>
                <a:cubicBezTo>
                  <a:pt x="2261519" y="609695"/>
                  <a:pt x="2233420" y="610743"/>
                  <a:pt x="2206845" y="611981"/>
                </a:cubicBezTo>
                <a:cubicBezTo>
                  <a:pt x="2151029" y="614267"/>
                  <a:pt x="2095308" y="618172"/>
                  <a:pt x="2039586" y="619410"/>
                </a:cubicBezTo>
                <a:cubicBezTo>
                  <a:pt x="1972244" y="620934"/>
                  <a:pt x="1904903" y="619410"/>
                  <a:pt x="1837561" y="620839"/>
                </a:cubicBezTo>
                <a:cubicBezTo>
                  <a:pt x="1736596" y="623316"/>
                  <a:pt x="1635537" y="627030"/>
                  <a:pt x="1534572" y="630840"/>
                </a:cubicBezTo>
                <a:cubicBezTo>
                  <a:pt x="1431511" y="634745"/>
                  <a:pt x="1328547" y="640365"/>
                  <a:pt x="1225485" y="643413"/>
                </a:cubicBezTo>
                <a:cubicBezTo>
                  <a:pt x="1131189" y="646080"/>
                  <a:pt x="1036796" y="645604"/>
                  <a:pt x="942499" y="647414"/>
                </a:cubicBezTo>
                <a:cubicBezTo>
                  <a:pt x="908876" y="648080"/>
                  <a:pt x="875253" y="652271"/>
                  <a:pt x="841534" y="653415"/>
                </a:cubicBezTo>
                <a:cubicBezTo>
                  <a:pt x="758572" y="656177"/>
                  <a:pt x="675514" y="659225"/>
                  <a:pt x="592551" y="659892"/>
                </a:cubicBezTo>
                <a:cubicBezTo>
                  <a:pt x="527400" y="660463"/>
                  <a:pt x="462249" y="656653"/>
                  <a:pt x="397098" y="657034"/>
                </a:cubicBezTo>
                <a:cubicBezTo>
                  <a:pt x="380268" y="655796"/>
                  <a:pt x="363656" y="652433"/>
                  <a:pt x="347663" y="647033"/>
                </a:cubicBezTo>
                <a:cubicBezTo>
                  <a:pt x="325851" y="641699"/>
                  <a:pt x="301943" y="645128"/>
                  <a:pt x="278893" y="645033"/>
                </a:cubicBezTo>
                <a:cubicBezTo>
                  <a:pt x="272415" y="645033"/>
                  <a:pt x="265844" y="645794"/>
                  <a:pt x="256604" y="646461"/>
                </a:cubicBezTo>
                <a:lnTo>
                  <a:pt x="269654" y="628554"/>
                </a:lnTo>
                <a:lnTo>
                  <a:pt x="237078" y="620744"/>
                </a:lnTo>
                <a:cubicBezTo>
                  <a:pt x="232982" y="619791"/>
                  <a:pt x="225267" y="619315"/>
                  <a:pt x="225172" y="617982"/>
                </a:cubicBezTo>
                <a:cubicBezTo>
                  <a:pt x="221743" y="588644"/>
                  <a:pt x="202693" y="602361"/>
                  <a:pt x="190787" y="607123"/>
                </a:cubicBezTo>
                <a:cubicBezTo>
                  <a:pt x="169355" y="615886"/>
                  <a:pt x="157162" y="594645"/>
                  <a:pt x="136017" y="597598"/>
                </a:cubicBezTo>
                <a:cubicBezTo>
                  <a:pt x="146209" y="575691"/>
                  <a:pt x="162306" y="575119"/>
                  <a:pt x="178690" y="575595"/>
                </a:cubicBezTo>
                <a:cubicBezTo>
                  <a:pt x="183071" y="575595"/>
                  <a:pt x="188215" y="579215"/>
                  <a:pt x="191453" y="577691"/>
                </a:cubicBezTo>
                <a:cubicBezTo>
                  <a:pt x="197930" y="574262"/>
                  <a:pt x="206598" y="569404"/>
                  <a:pt x="207836" y="563594"/>
                </a:cubicBezTo>
                <a:cubicBezTo>
                  <a:pt x="209075" y="557784"/>
                  <a:pt x="201931" y="550830"/>
                  <a:pt x="196883" y="546068"/>
                </a:cubicBezTo>
                <a:cubicBezTo>
                  <a:pt x="187358" y="537114"/>
                  <a:pt x="175737" y="530161"/>
                  <a:pt x="166498" y="520922"/>
                </a:cubicBezTo>
                <a:cubicBezTo>
                  <a:pt x="159810" y="515350"/>
                  <a:pt x="155315" y="507587"/>
                  <a:pt x="153829" y="499014"/>
                </a:cubicBezTo>
                <a:cubicBezTo>
                  <a:pt x="154972" y="476154"/>
                  <a:pt x="139541" y="464819"/>
                  <a:pt x="125254" y="451961"/>
                </a:cubicBezTo>
                <a:cubicBezTo>
                  <a:pt x="121444" y="448341"/>
                  <a:pt x="112966" y="446532"/>
                  <a:pt x="112490" y="443102"/>
                </a:cubicBezTo>
                <a:cubicBezTo>
                  <a:pt x="108109" y="408336"/>
                  <a:pt x="74390" y="400145"/>
                  <a:pt x="52768" y="376427"/>
                </a:cubicBezTo>
                <a:cubicBezTo>
                  <a:pt x="81343" y="367855"/>
                  <a:pt x="77343" y="349377"/>
                  <a:pt x="76390" y="326231"/>
                </a:cubicBezTo>
                <a:cubicBezTo>
                  <a:pt x="74866" y="290798"/>
                  <a:pt x="62008" y="267747"/>
                  <a:pt x="32099" y="250983"/>
                </a:cubicBezTo>
                <a:cubicBezTo>
                  <a:pt x="20555" y="242763"/>
                  <a:pt x="9812" y="233486"/>
                  <a:pt x="0" y="223266"/>
                </a:cubicBezTo>
                <a:lnTo>
                  <a:pt x="52006" y="194691"/>
                </a:lnTo>
                <a:cubicBezTo>
                  <a:pt x="81915" y="212121"/>
                  <a:pt x="110966" y="194691"/>
                  <a:pt x="140208" y="184118"/>
                </a:cubicBezTo>
                <a:cubicBezTo>
                  <a:pt x="146018" y="182022"/>
                  <a:pt x="150685" y="173069"/>
                  <a:pt x="153162" y="166211"/>
                </a:cubicBezTo>
                <a:cubicBezTo>
                  <a:pt x="156715" y="152838"/>
                  <a:pt x="169051" y="143703"/>
                  <a:pt x="182880" y="144208"/>
                </a:cubicBezTo>
                <a:cubicBezTo>
                  <a:pt x="200026" y="142150"/>
                  <a:pt x="217019" y="138969"/>
                  <a:pt x="233744" y="134683"/>
                </a:cubicBezTo>
                <a:cubicBezTo>
                  <a:pt x="233744" y="132492"/>
                  <a:pt x="233173" y="130206"/>
                  <a:pt x="232982" y="127920"/>
                </a:cubicBezTo>
                <a:lnTo>
                  <a:pt x="198026" y="123348"/>
                </a:lnTo>
                <a:lnTo>
                  <a:pt x="197168" y="116014"/>
                </a:lnTo>
                <a:cubicBezTo>
                  <a:pt x="231935" y="106489"/>
                  <a:pt x="266606" y="96964"/>
                  <a:pt x="301943" y="88582"/>
                </a:cubicBezTo>
                <a:cubicBezTo>
                  <a:pt x="307754" y="87153"/>
                  <a:pt x="314802" y="92106"/>
                  <a:pt x="320992" y="93154"/>
                </a:cubicBezTo>
                <a:cubicBezTo>
                  <a:pt x="334967" y="96478"/>
                  <a:pt x="349302" y="98040"/>
                  <a:pt x="363665" y="97821"/>
                </a:cubicBezTo>
                <a:cubicBezTo>
                  <a:pt x="418053" y="91820"/>
                  <a:pt x="472154" y="83153"/>
                  <a:pt x="526638" y="76961"/>
                </a:cubicBezTo>
                <a:cubicBezTo>
                  <a:pt x="571215" y="71818"/>
                  <a:pt x="616173" y="68865"/>
                  <a:pt x="660941" y="64960"/>
                </a:cubicBezTo>
                <a:cubicBezTo>
                  <a:pt x="666532" y="65217"/>
                  <a:pt x="672142" y="64741"/>
                  <a:pt x="677609" y="63531"/>
                </a:cubicBezTo>
                <a:cubicBezTo>
                  <a:pt x="714090" y="49149"/>
                  <a:pt x="753047" y="54863"/>
                  <a:pt x="790670" y="49720"/>
                </a:cubicBezTo>
                <a:cubicBezTo>
                  <a:pt x="830295" y="44386"/>
                  <a:pt x="870204" y="41243"/>
                  <a:pt x="910115" y="39433"/>
                </a:cubicBezTo>
                <a:cubicBezTo>
                  <a:pt x="954977" y="37337"/>
                  <a:pt x="1000030" y="37909"/>
                  <a:pt x="1044988" y="37337"/>
                </a:cubicBezTo>
                <a:cubicBezTo>
                  <a:pt x="1068610" y="37337"/>
                  <a:pt x="1092613" y="37337"/>
                  <a:pt x="1115854" y="36766"/>
                </a:cubicBezTo>
                <a:cubicBezTo>
                  <a:pt x="1119187" y="36766"/>
                  <a:pt x="1123664" y="38004"/>
                  <a:pt x="1125379" y="36290"/>
                </a:cubicBezTo>
                <a:cubicBezTo>
                  <a:pt x="1148239" y="18287"/>
                  <a:pt x="1171575" y="30479"/>
                  <a:pt x="1195197" y="33813"/>
                </a:cubicBezTo>
                <a:cubicBezTo>
                  <a:pt x="1229230" y="37633"/>
                  <a:pt x="1263519" y="29441"/>
                  <a:pt x="1292160" y="10668"/>
                </a:cubicBezTo>
                <a:cubicBezTo>
                  <a:pt x="1304848" y="20421"/>
                  <a:pt x="1322127" y="21659"/>
                  <a:pt x="1336072" y="13811"/>
                </a:cubicBezTo>
                <a:cubicBezTo>
                  <a:pt x="1348263" y="7715"/>
                  <a:pt x="1367599" y="10763"/>
                  <a:pt x="1381791" y="15430"/>
                </a:cubicBezTo>
                <a:cubicBezTo>
                  <a:pt x="1391840" y="17849"/>
                  <a:pt x="1402022" y="19726"/>
                  <a:pt x="1412272" y="21050"/>
                </a:cubicBezTo>
                <a:cubicBezTo>
                  <a:pt x="1439417" y="27336"/>
                  <a:pt x="1458943" y="9905"/>
                  <a:pt x="1482279" y="5619"/>
                </a:cubicBezTo>
                <a:cubicBezTo>
                  <a:pt x="1489518" y="4286"/>
                  <a:pt x="1498281" y="-191"/>
                  <a:pt x="1503711" y="2285"/>
                </a:cubicBezTo>
                <a:cubicBezTo>
                  <a:pt x="1520570" y="10191"/>
                  <a:pt x="1545240" y="-5334"/>
                  <a:pt x="1555811" y="19907"/>
                </a:cubicBezTo>
                <a:cubicBezTo>
                  <a:pt x="1571243" y="7334"/>
                  <a:pt x="1586102" y="25717"/>
                  <a:pt x="1602104" y="20574"/>
                </a:cubicBezTo>
                <a:cubicBezTo>
                  <a:pt x="1611781" y="17535"/>
                  <a:pt x="1622126" y="17335"/>
                  <a:pt x="1631918" y="20002"/>
                </a:cubicBezTo>
                <a:cubicBezTo>
                  <a:pt x="1652206" y="26288"/>
                  <a:pt x="1669067" y="20002"/>
                  <a:pt x="1686687" y="11620"/>
                </a:cubicBezTo>
                <a:cubicBezTo>
                  <a:pt x="1698364" y="7086"/>
                  <a:pt x="1710289" y="3200"/>
                  <a:pt x="1722404" y="0"/>
                </a:cubicBezTo>
                <a:close/>
              </a:path>
            </a:pathLst>
          </a:custGeom>
          <a:gradFill flip="none" rotWithShape="1">
            <a:gsLst>
              <a:gs pos="0">
                <a:schemeClr val="accent1">
                  <a:alpha val="4000"/>
                  <a:lumMod val="40000"/>
                  <a:lumOff val="60000"/>
                </a:schemeClr>
              </a:gs>
              <a:gs pos="100000">
                <a:schemeClr val="accent1">
                  <a:alpha val="50000"/>
                </a:schemeClr>
              </a:gs>
            </a:gsLst>
            <a:lin ang="10800000" scaled="0"/>
            <a:tileRect/>
          </a:gradFill>
        </p:spPr>
        <p:txBody>
          <a:bodyPr rot="0" spcFirstLastPara="0" vert="horz" wrap="square" lIns="288290" tIns="0" rIns="0" bIns="0" numCol="1" spcCol="0" rtlCol="0" fromWordArt="0" anchor="ctr" anchorCtr="0" forceAA="0" compatLnSpc="0">
            <a:noAutofit/>
          </a:bodyPr>
          <a:p>
            <a:pPr lvl="0" algn="l">
              <a:buClrTx/>
              <a:buSzTx/>
              <a:buFontTx/>
            </a:pPr>
            <a:r>
              <a:rPr lang="zh-CN" altLang="en-US" sz="2400" b="1" dirty="0">
                <a:solidFill>
                  <a:schemeClr val="tx1">
                    <a:lumMod val="85000"/>
                    <a:lumOff val="15000"/>
                  </a:schemeClr>
                </a:solidFill>
                <a:latin typeface="+mn-ea"/>
                <a:cs typeface="+mn-ea"/>
                <a:sym typeface="+mn-ea"/>
              </a:rPr>
              <a:t>（二）语意清晰，目的明确</a:t>
            </a:r>
            <a:endParaRPr lang="zh-CN" altLang="en-US" sz="2400" b="1" dirty="0">
              <a:solidFill>
                <a:schemeClr val="tx1">
                  <a:lumMod val="85000"/>
                  <a:lumOff val="15000"/>
                </a:schemeClr>
              </a:solidFill>
              <a:latin typeface="+mn-ea"/>
              <a:cs typeface="+mn-ea"/>
              <a:sym typeface="+mn-ea"/>
            </a:endParaRPr>
          </a:p>
        </p:txBody>
      </p:sp>
      <p:sp>
        <p:nvSpPr>
          <p:cNvPr id="2" name="文本框 1"/>
          <p:cNvSpPr txBox="1"/>
          <p:nvPr/>
        </p:nvSpPr>
        <p:spPr>
          <a:xfrm>
            <a:off x="1309370" y="2614295"/>
            <a:ext cx="9772650" cy="1568450"/>
          </a:xfrm>
          <a:prstGeom prst="rect">
            <a:avLst/>
          </a:prstGeom>
          <a:noFill/>
        </p:spPr>
        <p:txBody>
          <a:bodyPr wrap="square" rtlCol="0">
            <a:spAutoFit/>
          </a:bodyPr>
          <a:p>
            <a:pPr indent="457200" algn="l"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朗读需要准确清晰地将文字材料所包含的意思通过声音传递出来，这个传递的成功与否与朗读者自身对文章的理解和认知有极大的关系。如果我们不能清晰地知晓语句的真实意图，那就会将这个句子念得支离破碎、断断续续。因此，掌握一些常规的语句的停连和强调的方式，合理安排，自然运用，才能使语言的表意明确，主旨清晰。</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三、朗读的基本要求</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7" name="任意多边形: 形状 4511"/>
          <p:cNvSpPr/>
          <p:nvPr>
            <p:custDataLst>
              <p:tags r:id="rId1"/>
            </p:custDataLst>
          </p:nvPr>
        </p:nvSpPr>
        <p:spPr>
          <a:xfrm>
            <a:off x="1306195" y="1691958"/>
            <a:ext cx="4457700" cy="626110"/>
          </a:xfrm>
          <a:custGeom>
            <a:avLst/>
            <a:gdLst>
              <a:gd name="connsiteX0" fmla="*/ 306894 w 3478528"/>
              <a:gd name="connsiteY0" fmla="*/ 689420 h 696754"/>
              <a:gd name="connsiteX1" fmla="*/ 308989 w 3478528"/>
              <a:gd name="connsiteY1" fmla="*/ 691705 h 696754"/>
              <a:gd name="connsiteX2" fmla="*/ 306894 w 3478528"/>
              <a:gd name="connsiteY2" fmla="*/ 696754 h 696754"/>
              <a:gd name="connsiteX3" fmla="*/ 304893 w 3478528"/>
              <a:gd name="connsiteY3" fmla="*/ 694658 h 696754"/>
              <a:gd name="connsiteX4" fmla="*/ 306894 w 3478528"/>
              <a:gd name="connsiteY4" fmla="*/ 689420 h 696754"/>
              <a:gd name="connsiteX5" fmla="*/ 2826446 w 3478528"/>
              <a:gd name="connsiteY5" fmla="*/ 612267 h 696754"/>
              <a:gd name="connsiteX6" fmla="*/ 2830923 w 3478528"/>
              <a:gd name="connsiteY6" fmla="*/ 615791 h 696754"/>
              <a:gd name="connsiteX7" fmla="*/ 2824827 w 3478528"/>
              <a:gd name="connsiteY7" fmla="*/ 617982 h 696754"/>
              <a:gd name="connsiteX8" fmla="*/ 2823589 w 3478528"/>
              <a:gd name="connsiteY8" fmla="*/ 613410 h 696754"/>
              <a:gd name="connsiteX9" fmla="*/ 2826446 w 3478528"/>
              <a:gd name="connsiteY9" fmla="*/ 612267 h 696754"/>
              <a:gd name="connsiteX10" fmla="*/ 2752056 w 3478528"/>
              <a:gd name="connsiteY10" fmla="*/ 609124 h 696754"/>
              <a:gd name="connsiteX11" fmla="*/ 2755009 w 3478528"/>
              <a:gd name="connsiteY11" fmla="*/ 613981 h 696754"/>
              <a:gd name="connsiteX12" fmla="*/ 2751199 w 3478528"/>
              <a:gd name="connsiteY12" fmla="*/ 617601 h 696754"/>
              <a:gd name="connsiteX13" fmla="*/ 2746913 w 3478528"/>
              <a:gd name="connsiteY13" fmla="*/ 612267 h 696754"/>
              <a:gd name="connsiteX14" fmla="*/ 2635185 w 3478528"/>
              <a:gd name="connsiteY14" fmla="*/ 600266 h 696754"/>
              <a:gd name="connsiteX15" fmla="*/ 2644519 w 3478528"/>
              <a:gd name="connsiteY15" fmla="*/ 603123 h 696754"/>
              <a:gd name="connsiteX16" fmla="*/ 2631470 w 3478528"/>
              <a:gd name="connsiteY16" fmla="*/ 607600 h 696754"/>
              <a:gd name="connsiteX17" fmla="*/ 2635185 w 3478528"/>
              <a:gd name="connsiteY17" fmla="*/ 600266 h 696754"/>
              <a:gd name="connsiteX18" fmla="*/ 2528981 w 3478528"/>
              <a:gd name="connsiteY18" fmla="*/ 585692 h 696754"/>
              <a:gd name="connsiteX19" fmla="*/ 2526980 w 3478528"/>
              <a:gd name="connsiteY19" fmla="*/ 587502 h 696754"/>
              <a:gd name="connsiteX20" fmla="*/ 2530124 w 3478528"/>
              <a:gd name="connsiteY20" fmla="*/ 590740 h 696754"/>
              <a:gd name="connsiteX21" fmla="*/ 2534417 w 3478528"/>
              <a:gd name="connsiteY21" fmla="*/ 587754 h 696754"/>
              <a:gd name="connsiteX22" fmla="*/ 2534505 w 3478528"/>
              <a:gd name="connsiteY22" fmla="*/ 587787 h 696754"/>
              <a:gd name="connsiteX23" fmla="*/ 2534505 w 3478528"/>
              <a:gd name="connsiteY23" fmla="*/ 587692 h 696754"/>
              <a:gd name="connsiteX24" fmla="*/ 2534417 w 3478528"/>
              <a:gd name="connsiteY24" fmla="*/ 587754 h 696754"/>
              <a:gd name="connsiteX25" fmla="*/ 2281807 w 3478528"/>
              <a:gd name="connsiteY25" fmla="*/ 585406 h 696754"/>
              <a:gd name="connsiteX26" fmla="*/ 2278664 w 3478528"/>
              <a:gd name="connsiteY26" fmla="*/ 589216 h 696754"/>
              <a:gd name="connsiteX27" fmla="*/ 2284093 w 3478528"/>
              <a:gd name="connsiteY27" fmla="*/ 591216 h 696754"/>
              <a:gd name="connsiteX28" fmla="*/ 2286760 w 3478528"/>
              <a:gd name="connsiteY28" fmla="*/ 587311 h 696754"/>
              <a:gd name="connsiteX29" fmla="*/ 3064476 w 3478528"/>
              <a:gd name="connsiteY29" fmla="*/ 559880 h 696754"/>
              <a:gd name="connsiteX30" fmla="*/ 3072572 w 3478528"/>
              <a:gd name="connsiteY30" fmla="*/ 560451 h 696754"/>
              <a:gd name="connsiteX31" fmla="*/ 3072667 w 3478528"/>
              <a:gd name="connsiteY31" fmla="*/ 562451 h 696754"/>
              <a:gd name="connsiteX32" fmla="*/ 3064476 w 3478528"/>
              <a:gd name="connsiteY32" fmla="*/ 561689 h 696754"/>
              <a:gd name="connsiteX33" fmla="*/ 3064476 w 3478528"/>
              <a:gd name="connsiteY33" fmla="*/ 559880 h 696754"/>
              <a:gd name="connsiteX34" fmla="*/ 151542 w 3478528"/>
              <a:gd name="connsiteY34" fmla="*/ 558546 h 696754"/>
              <a:gd name="connsiteX35" fmla="*/ 152399 w 3478528"/>
              <a:gd name="connsiteY35" fmla="*/ 563594 h 696754"/>
              <a:gd name="connsiteX36" fmla="*/ 140493 w 3478528"/>
              <a:gd name="connsiteY36" fmla="*/ 566928 h 696754"/>
              <a:gd name="connsiteX37" fmla="*/ 139064 w 3478528"/>
              <a:gd name="connsiteY37" fmla="*/ 561308 h 696754"/>
              <a:gd name="connsiteX38" fmla="*/ 2931304 w 3478528"/>
              <a:gd name="connsiteY38" fmla="*/ 557508 h 696754"/>
              <a:gd name="connsiteX39" fmla="*/ 2946081 w 3478528"/>
              <a:gd name="connsiteY39" fmla="*/ 579120 h 696754"/>
              <a:gd name="connsiteX40" fmla="*/ 2914553 w 3478528"/>
              <a:gd name="connsiteY40" fmla="*/ 583406 h 696754"/>
              <a:gd name="connsiteX41" fmla="*/ 2911791 w 3478528"/>
              <a:gd name="connsiteY41" fmla="*/ 576453 h 696754"/>
              <a:gd name="connsiteX42" fmla="*/ 2930841 w 3478528"/>
              <a:gd name="connsiteY42" fmla="*/ 556832 h 696754"/>
              <a:gd name="connsiteX43" fmla="*/ 2930935 w 3478528"/>
              <a:gd name="connsiteY43" fmla="*/ 556926 h 696754"/>
              <a:gd name="connsiteX44" fmla="*/ 2932532 w 3478528"/>
              <a:gd name="connsiteY44" fmla="*/ 556926 h 696754"/>
              <a:gd name="connsiteX45" fmla="*/ 2931412 w 3478528"/>
              <a:gd name="connsiteY45" fmla="*/ 557593 h 696754"/>
              <a:gd name="connsiteX46" fmla="*/ 2931323 w 3478528"/>
              <a:gd name="connsiteY46" fmla="*/ 557489 h 696754"/>
              <a:gd name="connsiteX47" fmla="*/ 2931304 w 3478528"/>
              <a:gd name="connsiteY47" fmla="*/ 557508 h 696754"/>
              <a:gd name="connsiteX48" fmla="*/ 2931161 w 3478528"/>
              <a:gd name="connsiteY48" fmla="*/ 557300 h 696754"/>
              <a:gd name="connsiteX49" fmla="*/ 2930841 w 3478528"/>
              <a:gd name="connsiteY49" fmla="*/ 556926 h 696754"/>
              <a:gd name="connsiteX50" fmla="*/ 2930905 w 3478528"/>
              <a:gd name="connsiteY50" fmla="*/ 556926 h 696754"/>
              <a:gd name="connsiteX51" fmla="*/ 2939889 w 3478528"/>
              <a:gd name="connsiteY51" fmla="*/ 552545 h 696754"/>
              <a:gd name="connsiteX52" fmla="*/ 2941318 w 3478528"/>
              <a:gd name="connsiteY52" fmla="*/ 556926 h 696754"/>
              <a:gd name="connsiteX53" fmla="*/ 2932532 w 3478528"/>
              <a:gd name="connsiteY53" fmla="*/ 556926 h 696754"/>
              <a:gd name="connsiteX54" fmla="*/ 2846830 w 3478528"/>
              <a:gd name="connsiteY54" fmla="*/ 549878 h 696754"/>
              <a:gd name="connsiteX55" fmla="*/ 2801396 w 3478528"/>
              <a:gd name="connsiteY55" fmla="*/ 568928 h 696754"/>
              <a:gd name="connsiteX56" fmla="*/ 2882835 w 3478528"/>
              <a:gd name="connsiteY56" fmla="*/ 549212 h 696754"/>
              <a:gd name="connsiteX57" fmla="*/ 2887216 w 3478528"/>
              <a:gd name="connsiteY57" fmla="*/ 552450 h 696754"/>
              <a:gd name="connsiteX58" fmla="*/ 2880644 w 3478528"/>
              <a:gd name="connsiteY58" fmla="*/ 578072 h 696754"/>
              <a:gd name="connsiteX59" fmla="*/ 2859308 w 3478528"/>
              <a:gd name="connsiteY59" fmla="*/ 569690 h 696754"/>
              <a:gd name="connsiteX60" fmla="*/ 3275169 w 3478528"/>
              <a:gd name="connsiteY60" fmla="*/ 539306 h 696754"/>
              <a:gd name="connsiteX61" fmla="*/ 3286123 w 3478528"/>
              <a:gd name="connsiteY61" fmla="*/ 539306 h 696754"/>
              <a:gd name="connsiteX62" fmla="*/ 3286123 w 3478528"/>
              <a:gd name="connsiteY62" fmla="*/ 542163 h 696754"/>
              <a:gd name="connsiteX63" fmla="*/ 3275169 w 3478528"/>
              <a:gd name="connsiteY63" fmla="*/ 542163 h 696754"/>
              <a:gd name="connsiteX64" fmla="*/ 2698455 w 3478528"/>
              <a:gd name="connsiteY64" fmla="*/ 538388 h 696754"/>
              <a:gd name="connsiteX65" fmla="*/ 2679571 w 3478528"/>
              <a:gd name="connsiteY65" fmla="*/ 547877 h 696754"/>
              <a:gd name="connsiteX66" fmla="*/ 2732911 w 3478528"/>
              <a:gd name="connsiteY66" fmla="*/ 538829 h 696754"/>
              <a:gd name="connsiteX67" fmla="*/ 2698455 w 3478528"/>
              <a:gd name="connsiteY67" fmla="*/ 538388 h 696754"/>
              <a:gd name="connsiteX68" fmla="*/ 2793014 w 3478528"/>
              <a:gd name="connsiteY68" fmla="*/ 462534 h 696754"/>
              <a:gd name="connsiteX69" fmla="*/ 2771106 w 3478528"/>
              <a:gd name="connsiteY69" fmla="*/ 493394 h 696754"/>
              <a:gd name="connsiteX70" fmla="*/ 2849307 w 3478528"/>
              <a:gd name="connsiteY70" fmla="*/ 500252 h 696754"/>
              <a:gd name="connsiteX71" fmla="*/ 2881025 w 3478528"/>
              <a:gd name="connsiteY71" fmla="*/ 475773 h 696754"/>
              <a:gd name="connsiteX72" fmla="*/ 2891026 w 3478528"/>
              <a:gd name="connsiteY72" fmla="*/ 470058 h 696754"/>
              <a:gd name="connsiteX73" fmla="*/ 2891026 w 3478528"/>
              <a:gd name="connsiteY73" fmla="*/ 497204 h 696754"/>
              <a:gd name="connsiteX74" fmla="*/ 2911124 w 3478528"/>
              <a:gd name="connsiteY74" fmla="*/ 493871 h 696754"/>
              <a:gd name="connsiteX75" fmla="*/ 2905694 w 3478528"/>
              <a:gd name="connsiteY75" fmla="*/ 462534 h 696754"/>
              <a:gd name="connsiteX76" fmla="*/ 2853307 w 3478528"/>
              <a:gd name="connsiteY76" fmla="*/ 462534 h 696754"/>
              <a:gd name="connsiteX77" fmla="*/ 2853307 w 3478528"/>
              <a:gd name="connsiteY77" fmla="*/ 476345 h 696754"/>
              <a:gd name="connsiteX78" fmla="*/ 2815207 w 3478528"/>
              <a:gd name="connsiteY78" fmla="*/ 484822 h 696754"/>
              <a:gd name="connsiteX79" fmla="*/ 2807111 w 3478528"/>
              <a:gd name="connsiteY79" fmla="*/ 469582 h 696754"/>
              <a:gd name="connsiteX80" fmla="*/ 2793014 w 3478528"/>
              <a:gd name="connsiteY80" fmla="*/ 462534 h 696754"/>
              <a:gd name="connsiteX81" fmla="*/ 2833781 w 3478528"/>
              <a:gd name="connsiteY81" fmla="*/ 459867 h 696754"/>
              <a:gd name="connsiteX82" fmla="*/ 2828542 w 3478528"/>
              <a:gd name="connsiteY82" fmla="*/ 463772 h 696754"/>
              <a:gd name="connsiteX83" fmla="*/ 2829399 w 3478528"/>
              <a:gd name="connsiteY83" fmla="*/ 468058 h 696754"/>
              <a:gd name="connsiteX84" fmla="*/ 2835210 w 3478528"/>
              <a:gd name="connsiteY84" fmla="*/ 466058 h 696754"/>
              <a:gd name="connsiteX85" fmla="*/ 2759486 w 3478528"/>
              <a:gd name="connsiteY85" fmla="*/ 456723 h 696754"/>
              <a:gd name="connsiteX86" fmla="*/ 2695002 w 3478528"/>
              <a:gd name="connsiteY86" fmla="*/ 491013 h 696754"/>
              <a:gd name="connsiteX87" fmla="*/ 2694525 w 3478528"/>
              <a:gd name="connsiteY87" fmla="*/ 491109 h 696754"/>
              <a:gd name="connsiteX88" fmla="*/ 2731959 w 3478528"/>
              <a:gd name="connsiteY88" fmla="*/ 491109 h 696754"/>
              <a:gd name="connsiteX89" fmla="*/ 2725862 w 3478528"/>
              <a:gd name="connsiteY89" fmla="*/ 510635 h 696754"/>
              <a:gd name="connsiteX90" fmla="*/ 2759486 w 3478528"/>
              <a:gd name="connsiteY90" fmla="*/ 456723 h 696754"/>
              <a:gd name="connsiteX91" fmla="*/ 3407569 w 3478528"/>
              <a:gd name="connsiteY91" fmla="*/ 444741 h 696754"/>
              <a:gd name="connsiteX92" fmla="*/ 3407474 w 3478528"/>
              <a:gd name="connsiteY92" fmla="*/ 447122 h 696754"/>
              <a:gd name="connsiteX93" fmla="*/ 3404712 w 3478528"/>
              <a:gd name="connsiteY93" fmla="*/ 445884 h 696754"/>
              <a:gd name="connsiteX94" fmla="*/ 3364894 w 3478528"/>
              <a:gd name="connsiteY94" fmla="*/ 437579 h 696754"/>
              <a:gd name="connsiteX95" fmla="*/ 3367752 w 3478528"/>
              <a:gd name="connsiteY95" fmla="*/ 444627 h 696754"/>
              <a:gd name="connsiteX96" fmla="*/ 3358703 w 3478528"/>
              <a:gd name="connsiteY96" fmla="*/ 444627 h 696754"/>
              <a:gd name="connsiteX97" fmla="*/ 3356227 w 3478528"/>
              <a:gd name="connsiteY97" fmla="*/ 439293 h 696754"/>
              <a:gd name="connsiteX98" fmla="*/ 3364894 w 3478528"/>
              <a:gd name="connsiteY98" fmla="*/ 437579 h 696754"/>
              <a:gd name="connsiteX99" fmla="*/ 3340606 w 3478528"/>
              <a:gd name="connsiteY99" fmla="*/ 435578 h 696754"/>
              <a:gd name="connsiteX100" fmla="*/ 3342987 w 3478528"/>
              <a:gd name="connsiteY100" fmla="*/ 437007 h 696754"/>
              <a:gd name="connsiteX101" fmla="*/ 3341178 w 3478528"/>
              <a:gd name="connsiteY101" fmla="*/ 441959 h 696754"/>
              <a:gd name="connsiteX102" fmla="*/ 3336320 w 3478528"/>
              <a:gd name="connsiteY102" fmla="*/ 438911 h 696754"/>
              <a:gd name="connsiteX103" fmla="*/ 3340606 w 3478528"/>
              <a:gd name="connsiteY103" fmla="*/ 435578 h 696754"/>
              <a:gd name="connsiteX104" fmla="*/ 3299458 w 3478528"/>
              <a:gd name="connsiteY104" fmla="*/ 410432 h 696754"/>
              <a:gd name="connsiteX105" fmla="*/ 3269740 w 3478528"/>
              <a:gd name="connsiteY105" fmla="*/ 428339 h 696754"/>
              <a:gd name="connsiteX106" fmla="*/ 3299458 w 3478528"/>
              <a:gd name="connsiteY106" fmla="*/ 410432 h 696754"/>
              <a:gd name="connsiteX107" fmla="*/ 3281837 w 3478528"/>
              <a:gd name="connsiteY107" fmla="*/ 384143 h 696754"/>
              <a:gd name="connsiteX108" fmla="*/ 3231354 w 3478528"/>
              <a:gd name="connsiteY108" fmla="*/ 404240 h 696754"/>
              <a:gd name="connsiteX109" fmla="*/ 3244689 w 3478528"/>
              <a:gd name="connsiteY109" fmla="*/ 387286 h 696754"/>
              <a:gd name="connsiteX110" fmla="*/ 3281837 w 3478528"/>
              <a:gd name="connsiteY110" fmla="*/ 384143 h 696754"/>
              <a:gd name="connsiteX111" fmla="*/ 3434808 w 3478528"/>
              <a:gd name="connsiteY111" fmla="*/ 383191 h 696754"/>
              <a:gd name="connsiteX112" fmla="*/ 3437380 w 3478528"/>
              <a:gd name="connsiteY112" fmla="*/ 383857 h 696754"/>
              <a:gd name="connsiteX113" fmla="*/ 3437284 w 3478528"/>
              <a:gd name="connsiteY113" fmla="*/ 386239 h 696754"/>
              <a:gd name="connsiteX114" fmla="*/ 3434808 w 3478528"/>
              <a:gd name="connsiteY114" fmla="*/ 387001 h 696754"/>
              <a:gd name="connsiteX115" fmla="*/ 3367670 w 3478528"/>
              <a:gd name="connsiteY115" fmla="*/ 376618 h 696754"/>
              <a:gd name="connsiteX116" fmla="*/ 3378325 w 3478528"/>
              <a:gd name="connsiteY116" fmla="*/ 388810 h 696754"/>
              <a:gd name="connsiteX117" fmla="*/ 3331843 w 3478528"/>
              <a:gd name="connsiteY117" fmla="*/ 416528 h 696754"/>
              <a:gd name="connsiteX118" fmla="*/ 3355084 w 3478528"/>
              <a:gd name="connsiteY118" fmla="*/ 379285 h 696754"/>
              <a:gd name="connsiteX119" fmla="*/ 3367670 w 3478528"/>
              <a:gd name="connsiteY119" fmla="*/ 376618 h 696754"/>
              <a:gd name="connsiteX120" fmla="*/ 2677952 w 3478528"/>
              <a:gd name="connsiteY120" fmla="*/ 371189 h 696754"/>
              <a:gd name="connsiteX121" fmla="*/ 2677952 w 3478528"/>
              <a:gd name="connsiteY121" fmla="*/ 371379 h 696754"/>
              <a:gd name="connsiteX122" fmla="*/ 2674904 w 3478528"/>
              <a:gd name="connsiteY122" fmla="*/ 375570 h 696754"/>
              <a:gd name="connsiteX123" fmla="*/ 2676809 w 3478528"/>
              <a:gd name="connsiteY123" fmla="*/ 380619 h 696754"/>
              <a:gd name="connsiteX124" fmla="*/ 2680428 w 3478528"/>
              <a:gd name="connsiteY124" fmla="*/ 377475 h 696754"/>
              <a:gd name="connsiteX125" fmla="*/ 2677952 w 3478528"/>
              <a:gd name="connsiteY125" fmla="*/ 371189 h 696754"/>
              <a:gd name="connsiteX126" fmla="*/ 3336891 w 3478528"/>
              <a:gd name="connsiteY126" fmla="*/ 364808 h 696754"/>
              <a:gd name="connsiteX127" fmla="*/ 3341272 w 3478528"/>
              <a:gd name="connsiteY127" fmla="*/ 364808 h 696754"/>
              <a:gd name="connsiteX128" fmla="*/ 3338986 w 3478528"/>
              <a:gd name="connsiteY128" fmla="*/ 366332 h 696754"/>
              <a:gd name="connsiteX129" fmla="*/ 3214971 w 3478528"/>
              <a:gd name="connsiteY129" fmla="*/ 362617 h 696754"/>
              <a:gd name="connsiteX130" fmla="*/ 3220401 w 3478528"/>
              <a:gd name="connsiteY130" fmla="*/ 373475 h 696754"/>
              <a:gd name="connsiteX131" fmla="*/ 3216686 w 3478528"/>
              <a:gd name="connsiteY131" fmla="*/ 381476 h 696754"/>
              <a:gd name="connsiteX132" fmla="*/ 3209637 w 3478528"/>
              <a:gd name="connsiteY132" fmla="*/ 374714 h 696754"/>
              <a:gd name="connsiteX133" fmla="*/ 3214971 w 3478528"/>
              <a:gd name="connsiteY133" fmla="*/ 362617 h 696754"/>
              <a:gd name="connsiteX134" fmla="*/ 3362513 w 3478528"/>
              <a:gd name="connsiteY134" fmla="*/ 362426 h 696754"/>
              <a:gd name="connsiteX135" fmla="*/ 3364895 w 3478528"/>
              <a:gd name="connsiteY135" fmla="*/ 363759 h 696754"/>
              <a:gd name="connsiteX136" fmla="*/ 3364228 w 3478528"/>
              <a:gd name="connsiteY136" fmla="*/ 365664 h 696754"/>
              <a:gd name="connsiteX137" fmla="*/ 3360323 w 3478528"/>
              <a:gd name="connsiteY137" fmla="*/ 363759 h 696754"/>
              <a:gd name="connsiteX138" fmla="*/ 2884835 w 3478528"/>
              <a:gd name="connsiteY138" fmla="*/ 339375 h 696754"/>
              <a:gd name="connsiteX139" fmla="*/ 2932460 w 3478528"/>
              <a:gd name="connsiteY139" fmla="*/ 339375 h 696754"/>
              <a:gd name="connsiteX140" fmla="*/ 2749866 w 3478528"/>
              <a:gd name="connsiteY140" fmla="*/ 337566 h 696754"/>
              <a:gd name="connsiteX141" fmla="*/ 2733673 w 3478528"/>
              <a:gd name="connsiteY141" fmla="*/ 346519 h 696754"/>
              <a:gd name="connsiteX142" fmla="*/ 2739388 w 3478528"/>
              <a:gd name="connsiteY142" fmla="*/ 356044 h 696754"/>
              <a:gd name="connsiteX143" fmla="*/ 2753866 w 3478528"/>
              <a:gd name="connsiteY143" fmla="*/ 345662 h 696754"/>
              <a:gd name="connsiteX144" fmla="*/ 2749866 w 3478528"/>
              <a:gd name="connsiteY144" fmla="*/ 337566 h 696754"/>
              <a:gd name="connsiteX145" fmla="*/ 3365561 w 3478528"/>
              <a:gd name="connsiteY145" fmla="*/ 336232 h 696754"/>
              <a:gd name="connsiteX146" fmla="*/ 3372895 w 3478528"/>
              <a:gd name="connsiteY146" fmla="*/ 344043 h 696754"/>
              <a:gd name="connsiteX147" fmla="*/ 3360894 w 3478528"/>
              <a:gd name="connsiteY147" fmla="*/ 348329 h 696754"/>
              <a:gd name="connsiteX148" fmla="*/ 3356036 w 3478528"/>
              <a:gd name="connsiteY148" fmla="*/ 341852 h 696754"/>
              <a:gd name="connsiteX149" fmla="*/ 3365561 w 3478528"/>
              <a:gd name="connsiteY149" fmla="*/ 336232 h 696754"/>
              <a:gd name="connsiteX150" fmla="*/ 2696430 w 3478528"/>
              <a:gd name="connsiteY150" fmla="*/ 330422 h 696754"/>
              <a:gd name="connsiteX151" fmla="*/ 2688239 w 3478528"/>
              <a:gd name="connsiteY151" fmla="*/ 331565 h 696754"/>
              <a:gd name="connsiteX152" fmla="*/ 2690715 w 3478528"/>
              <a:gd name="connsiteY152" fmla="*/ 348710 h 696754"/>
              <a:gd name="connsiteX153" fmla="*/ 2699478 w 3478528"/>
              <a:gd name="connsiteY153" fmla="*/ 346710 h 696754"/>
              <a:gd name="connsiteX154" fmla="*/ 2696430 w 3478528"/>
              <a:gd name="connsiteY154" fmla="*/ 330422 h 696754"/>
              <a:gd name="connsiteX155" fmla="*/ 2865023 w 3478528"/>
              <a:gd name="connsiteY155" fmla="*/ 326517 h 696754"/>
              <a:gd name="connsiteX156" fmla="*/ 2845782 w 3478528"/>
              <a:gd name="connsiteY156" fmla="*/ 357759 h 696754"/>
              <a:gd name="connsiteX157" fmla="*/ 2815778 w 3478528"/>
              <a:gd name="connsiteY157" fmla="*/ 330517 h 696754"/>
              <a:gd name="connsiteX158" fmla="*/ 2802729 w 3478528"/>
              <a:gd name="connsiteY158" fmla="*/ 338327 h 696754"/>
              <a:gd name="connsiteX159" fmla="*/ 2813397 w 3478528"/>
              <a:gd name="connsiteY159" fmla="*/ 365378 h 696754"/>
              <a:gd name="connsiteX160" fmla="*/ 2797395 w 3478528"/>
              <a:gd name="connsiteY160" fmla="*/ 387953 h 696754"/>
              <a:gd name="connsiteX161" fmla="*/ 2884073 w 3478528"/>
              <a:gd name="connsiteY161" fmla="*/ 363093 h 696754"/>
              <a:gd name="connsiteX162" fmla="*/ 2865023 w 3478528"/>
              <a:gd name="connsiteY162" fmla="*/ 326517 h 696754"/>
              <a:gd name="connsiteX163" fmla="*/ 3149535 w 3478528"/>
              <a:gd name="connsiteY163" fmla="*/ 323945 h 696754"/>
              <a:gd name="connsiteX164" fmla="*/ 3112292 w 3478528"/>
              <a:gd name="connsiteY164" fmla="*/ 343947 h 696754"/>
              <a:gd name="connsiteX165" fmla="*/ 3127341 w 3478528"/>
              <a:gd name="connsiteY165" fmla="*/ 369474 h 696754"/>
              <a:gd name="connsiteX166" fmla="*/ 3127341 w 3478528"/>
              <a:gd name="connsiteY166" fmla="*/ 369569 h 696754"/>
              <a:gd name="connsiteX167" fmla="*/ 3001897 w 3478528"/>
              <a:gd name="connsiteY167" fmla="*/ 322504 h 696754"/>
              <a:gd name="connsiteX168" fmla="*/ 2989324 w 3478528"/>
              <a:gd name="connsiteY168" fmla="*/ 322611 h 696754"/>
              <a:gd name="connsiteX169" fmla="*/ 2952938 w 3478528"/>
              <a:gd name="connsiteY169" fmla="*/ 352615 h 696754"/>
              <a:gd name="connsiteX170" fmla="*/ 2952938 w 3478528"/>
              <a:gd name="connsiteY170" fmla="*/ 352710 h 696754"/>
              <a:gd name="connsiteX171" fmla="*/ 3004374 w 3478528"/>
              <a:gd name="connsiteY171" fmla="*/ 361283 h 696754"/>
              <a:gd name="connsiteX172" fmla="*/ 3010469 w 3478528"/>
              <a:gd name="connsiteY172" fmla="*/ 339280 h 696754"/>
              <a:gd name="connsiteX173" fmla="*/ 3010469 w 3478528"/>
              <a:gd name="connsiteY173" fmla="*/ 332612 h 696754"/>
              <a:gd name="connsiteX174" fmla="*/ 3001897 w 3478528"/>
              <a:gd name="connsiteY174" fmla="*/ 322504 h 696754"/>
              <a:gd name="connsiteX175" fmla="*/ 3393470 w 3478528"/>
              <a:gd name="connsiteY175" fmla="*/ 302895 h 696754"/>
              <a:gd name="connsiteX176" fmla="*/ 3394899 w 3478528"/>
              <a:gd name="connsiteY176" fmla="*/ 308514 h 696754"/>
              <a:gd name="connsiteX177" fmla="*/ 3374705 w 3478528"/>
              <a:gd name="connsiteY177" fmla="*/ 315182 h 696754"/>
              <a:gd name="connsiteX178" fmla="*/ 3371848 w 3478528"/>
              <a:gd name="connsiteY178" fmla="*/ 307467 h 696754"/>
              <a:gd name="connsiteX179" fmla="*/ 3265835 w 3478528"/>
              <a:gd name="connsiteY179" fmla="*/ 300228 h 696754"/>
              <a:gd name="connsiteX180" fmla="*/ 3296505 w 3478528"/>
              <a:gd name="connsiteY180" fmla="*/ 301656 h 696754"/>
              <a:gd name="connsiteX181" fmla="*/ 3296696 w 3478528"/>
              <a:gd name="connsiteY181" fmla="*/ 310610 h 696754"/>
              <a:gd name="connsiteX182" fmla="*/ 3265835 w 3478528"/>
              <a:gd name="connsiteY182" fmla="*/ 300228 h 696754"/>
              <a:gd name="connsiteX183" fmla="*/ 3460811 w 3478528"/>
              <a:gd name="connsiteY183" fmla="*/ 288036 h 696754"/>
              <a:gd name="connsiteX184" fmla="*/ 3478528 w 3478528"/>
              <a:gd name="connsiteY184" fmla="*/ 288036 h 696754"/>
              <a:gd name="connsiteX185" fmla="*/ 3478528 w 3478528"/>
              <a:gd name="connsiteY185" fmla="*/ 292322 h 696754"/>
              <a:gd name="connsiteX186" fmla="*/ 3460811 w 3478528"/>
              <a:gd name="connsiteY186" fmla="*/ 293846 h 696754"/>
              <a:gd name="connsiteX187" fmla="*/ 3460811 w 3478528"/>
              <a:gd name="connsiteY187" fmla="*/ 288036 h 696754"/>
              <a:gd name="connsiteX188" fmla="*/ 3418318 w 3478528"/>
              <a:gd name="connsiteY188" fmla="*/ 280214 h 696754"/>
              <a:gd name="connsiteX189" fmla="*/ 3435855 w 3478528"/>
              <a:gd name="connsiteY189" fmla="*/ 290322 h 696754"/>
              <a:gd name="connsiteX190" fmla="*/ 3403756 w 3478528"/>
              <a:gd name="connsiteY190" fmla="*/ 294037 h 696754"/>
              <a:gd name="connsiteX191" fmla="*/ 3402137 w 3478528"/>
              <a:gd name="connsiteY191" fmla="*/ 286322 h 696754"/>
              <a:gd name="connsiteX192" fmla="*/ 3418318 w 3478528"/>
              <a:gd name="connsiteY192" fmla="*/ 280214 h 696754"/>
              <a:gd name="connsiteX193" fmla="*/ 3346130 w 3478528"/>
              <a:gd name="connsiteY193" fmla="*/ 279368 h 696754"/>
              <a:gd name="connsiteX194" fmla="*/ 3340225 w 3478528"/>
              <a:gd name="connsiteY194" fmla="*/ 313372 h 696754"/>
              <a:gd name="connsiteX195" fmla="*/ 3315460 w 3478528"/>
              <a:gd name="connsiteY195" fmla="*/ 314705 h 696754"/>
              <a:gd name="connsiteX196" fmla="*/ 3315460 w 3478528"/>
              <a:gd name="connsiteY196" fmla="*/ 284225 h 696754"/>
              <a:gd name="connsiteX197" fmla="*/ 3254918 w 3478528"/>
              <a:gd name="connsiteY197" fmla="*/ 269017 h 696754"/>
              <a:gd name="connsiteX198" fmla="*/ 3296696 w 3478528"/>
              <a:gd name="connsiteY198" fmla="*/ 275272 h 696754"/>
              <a:gd name="connsiteX199" fmla="*/ 3269359 w 3478528"/>
              <a:gd name="connsiteY199" fmla="*/ 294322 h 696754"/>
              <a:gd name="connsiteX200" fmla="*/ 3240784 w 3478528"/>
              <a:gd name="connsiteY200" fmla="*/ 275272 h 696754"/>
              <a:gd name="connsiteX201" fmla="*/ 3254918 w 3478528"/>
              <a:gd name="connsiteY201" fmla="*/ 269017 h 696754"/>
              <a:gd name="connsiteX202" fmla="*/ 2577082 w 3478528"/>
              <a:gd name="connsiteY202" fmla="*/ 233457 h 696754"/>
              <a:gd name="connsiteX203" fmla="*/ 2574415 w 3478528"/>
              <a:gd name="connsiteY203" fmla="*/ 238220 h 696754"/>
              <a:gd name="connsiteX204" fmla="*/ 2578987 w 3478528"/>
              <a:gd name="connsiteY204" fmla="*/ 239649 h 696754"/>
              <a:gd name="connsiteX205" fmla="*/ 2582702 w 3478528"/>
              <a:gd name="connsiteY205" fmla="*/ 235362 h 696754"/>
              <a:gd name="connsiteX206" fmla="*/ 2708813 w 3478528"/>
              <a:gd name="connsiteY206" fmla="*/ 232314 h 696754"/>
              <a:gd name="connsiteX207" fmla="*/ 2708813 w 3478528"/>
              <a:gd name="connsiteY207" fmla="*/ 232505 h 696754"/>
              <a:gd name="connsiteX208" fmla="*/ 2703955 w 3478528"/>
              <a:gd name="connsiteY208" fmla="*/ 242030 h 696754"/>
              <a:gd name="connsiteX209" fmla="*/ 2712051 w 3478528"/>
              <a:gd name="connsiteY209" fmla="*/ 244030 h 696754"/>
              <a:gd name="connsiteX210" fmla="*/ 2714242 w 3478528"/>
              <a:gd name="connsiteY210" fmla="*/ 239077 h 696754"/>
              <a:gd name="connsiteX211" fmla="*/ 2708813 w 3478528"/>
              <a:gd name="connsiteY211" fmla="*/ 232314 h 696754"/>
              <a:gd name="connsiteX212" fmla="*/ 2644900 w 3478528"/>
              <a:gd name="connsiteY212" fmla="*/ 229076 h 696754"/>
              <a:gd name="connsiteX213" fmla="*/ 2640614 w 3478528"/>
              <a:gd name="connsiteY213" fmla="*/ 232695 h 696754"/>
              <a:gd name="connsiteX214" fmla="*/ 2649758 w 3478528"/>
              <a:gd name="connsiteY214" fmla="*/ 246030 h 696754"/>
              <a:gd name="connsiteX215" fmla="*/ 2655282 w 3478528"/>
              <a:gd name="connsiteY215" fmla="*/ 241363 h 696754"/>
              <a:gd name="connsiteX216" fmla="*/ 2805777 w 3478528"/>
              <a:gd name="connsiteY216" fmla="*/ 221360 h 696754"/>
              <a:gd name="connsiteX217" fmla="*/ 2805301 w 3478528"/>
              <a:gd name="connsiteY217" fmla="*/ 222694 h 696754"/>
              <a:gd name="connsiteX218" fmla="*/ 2807492 w 3478528"/>
              <a:gd name="connsiteY218" fmla="*/ 222313 h 696754"/>
              <a:gd name="connsiteX219" fmla="*/ 2512217 w 3478528"/>
              <a:gd name="connsiteY219" fmla="*/ 219741 h 696754"/>
              <a:gd name="connsiteX220" fmla="*/ 2505549 w 3478528"/>
              <a:gd name="connsiteY220" fmla="*/ 236410 h 696754"/>
              <a:gd name="connsiteX221" fmla="*/ 2510502 w 3478528"/>
              <a:gd name="connsiteY221" fmla="*/ 238791 h 696754"/>
              <a:gd name="connsiteX222" fmla="*/ 2519361 w 3478528"/>
              <a:gd name="connsiteY222" fmla="*/ 224504 h 696754"/>
              <a:gd name="connsiteX223" fmla="*/ 2762248 w 3478528"/>
              <a:gd name="connsiteY223" fmla="*/ 218693 h 696754"/>
              <a:gd name="connsiteX224" fmla="*/ 2777298 w 3478528"/>
              <a:gd name="connsiteY224" fmla="*/ 242696 h 696754"/>
              <a:gd name="connsiteX225" fmla="*/ 2786251 w 3478528"/>
              <a:gd name="connsiteY225" fmla="*/ 234981 h 696754"/>
              <a:gd name="connsiteX226" fmla="*/ 2762248 w 3478528"/>
              <a:gd name="connsiteY226" fmla="*/ 218693 h 696754"/>
              <a:gd name="connsiteX227" fmla="*/ 2692239 w 3478528"/>
              <a:gd name="connsiteY227" fmla="*/ 213264 h 696754"/>
              <a:gd name="connsiteX228" fmla="*/ 2684810 w 3478528"/>
              <a:gd name="connsiteY228" fmla="*/ 221932 h 696754"/>
              <a:gd name="connsiteX229" fmla="*/ 2691477 w 3478528"/>
              <a:gd name="connsiteY229" fmla="*/ 226980 h 696754"/>
              <a:gd name="connsiteX230" fmla="*/ 2701764 w 3478528"/>
              <a:gd name="connsiteY230" fmla="*/ 218789 h 696754"/>
              <a:gd name="connsiteX231" fmla="*/ 2701764 w 3478528"/>
              <a:gd name="connsiteY231" fmla="*/ 218598 h 696754"/>
              <a:gd name="connsiteX232" fmla="*/ 2692239 w 3478528"/>
              <a:gd name="connsiteY232" fmla="*/ 213264 h 696754"/>
              <a:gd name="connsiteX233" fmla="*/ 3217734 w 3478528"/>
              <a:gd name="connsiteY233" fmla="*/ 210312 h 696754"/>
              <a:gd name="connsiteX234" fmla="*/ 3223830 w 3478528"/>
              <a:gd name="connsiteY234" fmla="*/ 212217 h 696754"/>
              <a:gd name="connsiteX235" fmla="*/ 3217258 w 3478528"/>
              <a:gd name="connsiteY235" fmla="*/ 235934 h 696754"/>
              <a:gd name="connsiteX236" fmla="*/ 3209352 w 3478528"/>
              <a:gd name="connsiteY236" fmla="*/ 233457 h 696754"/>
              <a:gd name="connsiteX237" fmla="*/ 3005136 w 3478528"/>
              <a:gd name="connsiteY237" fmla="*/ 199073 h 696754"/>
              <a:gd name="connsiteX238" fmla="*/ 3008851 w 3478528"/>
              <a:gd name="connsiteY238" fmla="*/ 203073 h 696754"/>
              <a:gd name="connsiteX239" fmla="*/ 3001611 w 3478528"/>
              <a:gd name="connsiteY239" fmla="*/ 208121 h 696754"/>
              <a:gd name="connsiteX240" fmla="*/ 3000087 w 3478528"/>
              <a:gd name="connsiteY240" fmla="*/ 202025 h 696754"/>
              <a:gd name="connsiteX241" fmla="*/ 3005136 w 3478528"/>
              <a:gd name="connsiteY241" fmla="*/ 199073 h 696754"/>
              <a:gd name="connsiteX242" fmla="*/ 3062761 w 3478528"/>
              <a:gd name="connsiteY242" fmla="*/ 177832 h 696754"/>
              <a:gd name="connsiteX243" fmla="*/ 3073144 w 3478528"/>
              <a:gd name="connsiteY243" fmla="*/ 182118 h 696754"/>
              <a:gd name="connsiteX244" fmla="*/ 3062380 w 3478528"/>
              <a:gd name="connsiteY244" fmla="*/ 190976 h 696754"/>
              <a:gd name="connsiteX245" fmla="*/ 3055046 w 3478528"/>
              <a:gd name="connsiteY245" fmla="*/ 186118 h 696754"/>
              <a:gd name="connsiteX246" fmla="*/ 3062761 w 3478528"/>
              <a:gd name="connsiteY246" fmla="*/ 177832 h 696754"/>
              <a:gd name="connsiteX247" fmla="*/ 2827970 w 3478528"/>
              <a:gd name="connsiteY247" fmla="*/ 175070 h 696754"/>
              <a:gd name="connsiteX248" fmla="*/ 2830923 w 3478528"/>
              <a:gd name="connsiteY248" fmla="*/ 183832 h 696754"/>
              <a:gd name="connsiteX249" fmla="*/ 2829113 w 3478528"/>
              <a:gd name="connsiteY249" fmla="*/ 185356 h 696754"/>
              <a:gd name="connsiteX250" fmla="*/ 2824446 w 3478528"/>
              <a:gd name="connsiteY250" fmla="*/ 178117 h 696754"/>
              <a:gd name="connsiteX251" fmla="*/ 2827970 w 3478528"/>
              <a:gd name="connsiteY251" fmla="*/ 175070 h 696754"/>
              <a:gd name="connsiteX252" fmla="*/ 3331843 w 3478528"/>
              <a:gd name="connsiteY252" fmla="*/ 170688 h 696754"/>
              <a:gd name="connsiteX253" fmla="*/ 3334891 w 3478528"/>
              <a:gd name="connsiteY253" fmla="*/ 175831 h 696754"/>
              <a:gd name="connsiteX254" fmla="*/ 3322032 w 3478528"/>
              <a:gd name="connsiteY254" fmla="*/ 184689 h 696754"/>
              <a:gd name="connsiteX255" fmla="*/ 3318222 w 3478528"/>
              <a:gd name="connsiteY255" fmla="*/ 177355 h 696754"/>
              <a:gd name="connsiteX256" fmla="*/ 3207542 w 3478528"/>
              <a:gd name="connsiteY256" fmla="*/ 164878 h 696754"/>
              <a:gd name="connsiteX257" fmla="*/ 3209352 w 3478528"/>
              <a:gd name="connsiteY257" fmla="*/ 170307 h 696754"/>
              <a:gd name="connsiteX258" fmla="*/ 3193636 w 3478528"/>
              <a:gd name="connsiteY258" fmla="*/ 177546 h 696754"/>
              <a:gd name="connsiteX259" fmla="*/ 3190778 w 3478528"/>
              <a:gd name="connsiteY259" fmla="*/ 168878 h 696754"/>
              <a:gd name="connsiteX260" fmla="*/ 3142677 w 3478528"/>
              <a:gd name="connsiteY260" fmla="*/ 154972 h 696754"/>
              <a:gd name="connsiteX261" fmla="*/ 3147915 w 3478528"/>
              <a:gd name="connsiteY261" fmla="*/ 166782 h 696754"/>
              <a:gd name="connsiteX262" fmla="*/ 3141438 w 3478528"/>
              <a:gd name="connsiteY262" fmla="*/ 171831 h 696754"/>
              <a:gd name="connsiteX263" fmla="*/ 3136867 w 3478528"/>
              <a:gd name="connsiteY263" fmla="*/ 166021 h 696754"/>
              <a:gd name="connsiteX264" fmla="*/ 3142677 w 3478528"/>
              <a:gd name="connsiteY264" fmla="*/ 154972 h 696754"/>
              <a:gd name="connsiteX265" fmla="*/ 2644171 w 3478528"/>
              <a:gd name="connsiteY265" fmla="*/ 142758 h 696754"/>
              <a:gd name="connsiteX266" fmla="*/ 2629469 w 3478528"/>
              <a:gd name="connsiteY266" fmla="*/ 150494 h 696754"/>
              <a:gd name="connsiteX267" fmla="*/ 2677094 w 3478528"/>
              <a:gd name="connsiteY267" fmla="*/ 172307 h 696754"/>
              <a:gd name="connsiteX268" fmla="*/ 2644171 w 3478528"/>
              <a:gd name="connsiteY268" fmla="*/ 142758 h 696754"/>
              <a:gd name="connsiteX269" fmla="*/ 2305905 w 3478528"/>
              <a:gd name="connsiteY269" fmla="*/ 140493 h 696754"/>
              <a:gd name="connsiteX270" fmla="*/ 2302762 w 3478528"/>
              <a:gd name="connsiteY270" fmla="*/ 144875 h 696754"/>
              <a:gd name="connsiteX271" fmla="*/ 2305334 w 3478528"/>
              <a:gd name="connsiteY271" fmla="*/ 149447 h 696754"/>
              <a:gd name="connsiteX272" fmla="*/ 2308763 w 3478528"/>
              <a:gd name="connsiteY272" fmla="*/ 145160 h 696754"/>
              <a:gd name="connsiteX273" fmla="*/ 2604514 w 3478528"/>
              <a:gd name="connsiteY273" fmla="*/ 138969 h 696754"/>
              <a:gd name="connsiteX274" fmla="*/ 2602490 w 3478528"/>
              <a:gd name="connsiteY274" fmla="*/ 150340 h 696754"/>
              <a:gd name="connsiteX275" fmla="*/ 2600038 w 3478528"/>
              <a:gd name="connsiteY275" fmla="*/ 165064 h 696754"/>
              <a:gd name="connsiteX276" fmla="*/ 2599370 w 3478528"/>
              <a:gd name="connsiteY276" fmla="*/ 166496 h 696754"/>
              <a:gd name="connsiteX277" fmla="*/ 2599752 w 3478528"/>
              <a:gd name="connsiteY277" fmla="*/ 166782 h 696754"/>
              <a:gd name="connsiteX278" fmla="*/ 2600038 w 3478528"/>
              <a:gd name="connsiteY278" fmla="*/ 165064 h 696754"/>
              <a:gd name="connsiteX279" fmla="*/ 2611944 w 3478528"/>
              <a:gd name="connsiteY279" fmla="*/ 139541 h 696754"/>
              <a:gd name="connsiteX280" fmla="*/ 2604514 w 3478528"/>
              <a:gd name="connsiteY280" fmla="*/ 138969 h 696754"/>
              <a:gd name="connsiteX281" fmla="*/ 2695002 w 3478528"/>
              <a:gd name="connsiteY281" fmla="*/ 138684 h 696754"/>
              <a:gd name="connsiteX282" fmla="*/ 2691382 w 3478528"/>
              <a:gd name="connsiteY282" fmla="*/ 173640 h 696754"/>
              <a:gd name="connsiteX283" fmla="*/ 2724624 w 3478528"/>
              <a:gd name="connsiteY283" fmla="*/ 141541 h 696754"/>
              <a:gd name="connsiteX284" fmla="*/ 2769487 w 3478528"/>
              <a:gd name="connsiteY284" fmla="*/ 135743 h 696754"/>
              <a:gd name="connsiteX285" fmla="*/ 2744151 w 3478528"/>
              <a:gd name="connsiteY285" fmla="*/ 139255 h 696754"/>
              <a:gd name="connsiteX286" fmla="*/ 2768344 w 3478528"/>
              <a:gd name="connsiteY286" fmla="*/ 174783 h 696754"/>
              <a:gd name="connsiteX287" fmla="*/ 2787394 w 3478528"/>
              <a:gd name="connsiteY287" fmla="*/ 147446 h 696754"/>
              <a:gd name="connsiteX288" fmla="*/ 2769487 w 3478528"/>
              <a:gd name="connsiteY288" fmla="*/ 135743 h 696754"/>
              <a:gd name="connsiteX289" fmla="*/ 3358228 w 3478528"/>
              <a:gd name="connsiteY289" fmla="*/ 132398 h 696754"/>
              <a:gd name="connsiteX290" fmla="*/ 3360323 w 3478528"/>
              <a:gd name="connsiteY290" fmla="*/ 134779 h 696754"/>
              <a:gd name="connsiteX291" fmla="*/ 3354322 w 3478528"/>
              <a:gd name="connsiteY291" fmla="*/ 136970 h 696754"/>
              <a:gd name="connsiteX292" fmla="*/ 3352608 w 3478528"/>
              <a:gd name="connsiteY292" fmla="*/ 134112 h 696754"/>
              <a:gd name="connsiteX293" fmla="*/ 3358228 w 3478528"/>
              <a:gd name="connsiteY293" fmla="*/ 132398 h 696754"/>
              <a:gd name="connsiteX294" fmla="*/ 2471640 w 3478528"/>
              <a:gd name="connsiteY294" fmla="*/ 131730 h 696754"/>
              <a:gd name="connsiteX295" fmla="*/ 2436112 w 3478528"/>
              <a:gd name="connsiteY295" fmla="*/ 151447 h 696754"/>
              <a:gd name="connsiteX296" fmla="*/ 2471640 w 3478528"/>
              <a:gd name="connsiteY296" fmla="*/ 131730 h 696754"/>
              <a:gd name="connsiteX297" fmla="*/ 2499929 w 3478528"/>
              <a:gd name="connsiteY297" fmla="*/ 130968 h 696754"/>
              <a:gd name="connsiteX298" fmla="*/ 2487071 w 3478528"/>
              <a:gd name="connsiteY298" fmla="*/ 160401 h 696754"/>
              <a:gd name="connsiteX299" fmla="*/ 2487071 w 3478528"/>
              <a:gd name="connsiteY299" fmla="*/ 160115 h 696754"/>
              <a:gd name="connsiteX300" fmla="*/ 2499929 w 3478528"/>
              <a:gd name="connsiteY300" fmla="*/ 130968 h 696754"/>
              <a:gd name="connsiteX301" fmla="*/ 2546793 w 3478528"/>
              <a:gd name="connsiteY301" fmla="*/ 126110 h 696754"/>
              <a:gd name="connsiteX302" fmla="*/ 2512598 w 3478528"/>
              <a:gd name="connsiteY302" fmla="*/ 156686 h 696754"/>
              <a:gd name="connsiteX303" fmla="*/ 2546793 w 3478528"/>
              <a:gd name="connsiteY303" fmla="*/ 126110 h 696754"/>
              <a:gd name="connsiteX304" fmla="*/ 2582416 w 3478528"/>
              <a:gd name="connsiteY304" fmla="*/ 125063 h 696754"/>
              <a:gd name="connsiteX305" fmla="*/ 2572891 w 3478528"/>
              <a:gd name="connsiteY305" fmla="*/ 135826 h 696754"/>
              <a:gd name="connsiteX306" fmla="*/ 2572701 w 3478528"/>
              <a:gd name="connsiteY306" fmla="*/ 156781 h 696754"/>
              <a:gd name="connsiteX307" fmla="*/ 2577844 w 3478528"/>
              <a:gd name="connsiteY307" fmla="*/ 158972 h 696754"/>
              <a:gd name="connsiteX308" fmla="*/ 2589369 w 3478528"/>
              <a:gd name="connsiteY308" fmla="*/ 137445 h 696754"/>
              <a:gd name="connsiteX309" fmla="*/ 2582416 w 3478528"/>
              <a:gd name="connsiteY309" fmla="*/ 125063 h 696754"/>
              <a:gd name="connsiteX310" fmla="*/ 3229925 w 3478528"/>
              <a:gd name="connsiteY310" fmla="*/ 124968 h 696754"/>
              <a:gd name="connsiteX311" fmla="*/ 3238688 w 3478528"/>
              <a:gd name="connsiteY311" fmla="*/ 138017 h 696754"/>
              <a:gd name="connsiteX312" fmla="*/ 3231449 w 3478528"/>
              <a:gd name="connsiteY312" fmla="*/ 143446 h 696754"/>
              <a:gd name="connsiteX313" fmla="*/ 3224782 w 3478528"/>
              <a:gd name="connsiteY313" fmla="*/ 127920 h 696754"/>
              <a:gd name="connsiteX314" fmla="*/ 2358674 w 3478528"/>
              <a:gd name="connsiteY314" fmla="*/ 118681 h 696754"/>
              <a:gd name="connsiteX315" fmla="*/ 2343243 w 3478528"/>
              <a:gd name="connsiteY315" fmla="*/ 133730 h 696754"/>
              <a:gd name="connsiteX316" fmla="*/ 2352768 w 3478528"/>
              <a:gd name="connsiteY316" fmla="*/ 138493 h 696754"/>
              <a:gd name="connsiteX317" fmla="*/ 2358674 w 3478528"/>
              <a:gd name="connsiteY317" fmla="*/ 118681 h 696754"/>
              <a:gd name="connsiteX318" fmla="*/ 2429635 w 3478528"/>
              <a:gd name="connsiteY318" fmla="*/ 115728 h 696754"/>
              <a:gd name="connsiteX319" fmla="*/ 2413252 w 3478528"/>
              <a:gd name="connsiteY319" fmla="*/ 125634 h 696754"/>
              <a:gd name="connsiteX320" fmla="*/ 2416681 w 3478528"/>
              <a:gd name="connsiteY320" fmla="*/ 130016 h 696754"/>
              <a:gd name="connsiteX321" fmla="*/ 2425158 w 3478528"/>
              <a:gd name="connsiteY321" fmla="*/ 128396 h 696754"/>
              <a:gd name="connsiteX322" fmla="*/ 2429635 w 3478528"/>
              <a:gd name="connsiteY322" fmla="*/ 115728 h 696754"/>
              <a:gd name="connsiteX323" fmla="*/ 2842758 w 3478528"/>
              <a:gd name="connsiteY323" fmla="*/ 105227 h 696754"/>
              <a:gd name="connsiteX324" fmla="*/ 2815017 w 3478528"/>
              <a:gd name="connsiteY324" fmla="*/ 148018 h 696754"/>
              <a:gd name="connsiteX325" fmla="*/ 2841877 w 3478528"/>
              <a:gd name="connsiteY325" fmla="*/ 123729 h 696754"/>
              <a:gd name="connsiteX326" fmla="*/ 2829018 w 3478528"/>
              <a:gd name="connsiteY326" fmla="*/ 156305 h 696754"/>
              <a:gd name="connsiteX327" fmla="*/ 2809968 w 3478528"/>
              <a:gd name="connsiteY327" fmla="*/ 160496 h 696754"/>
              <a:gd name="connsiteX328" fmla="*/ 2793395 w 3478528"/>
              <a:gd name="connsiteY328" fmla="*/ 178784 h 696754"/>
              <a:gd name="connsiteX329" fmla="*/ 2808825 w 3478528"/>
              <a:gd name="connsiteY329" fmla="*/ 197834 h 696754"/>
              <a:gd name="connsiteX330" fmla="*/ 2829209 w 3478528"/>
              <a:gd name="connsiteY330" fmla="*/ 185927 h 696754"/>
              <a:gd name="connsiteX331" fmla="*/ 2830923 w 3478528"/>
              <a:gd name="connsiteY331" fmla="*/ 184118 h 696754"/>
              <a:gd name="connsiteX332" fmla="*/ 2874643 w 3478528"/>
              <a:gd name="connsiteY332" fmla="*/ 155543 h 696754"/>
              <a:gd name="connsiteX333" fmla="*/ 2874643 w 3478528"/>
              <a:gd name="connsiteY333" fmla="*/ 120015 h 696754"/>
              <a:gd name="connsiteX334" fmla="*/ 2842758 w 3478528"/>
              <a:gd name="connsiteY334" fmla="*/ 105227 h 696754"/>
              <a:gd name="connsiteX335" fmla="*/ 3131342 w 3478528"/>
              <a:gd name="connsiteY335" fmla="*/ 104775 h 696754"/>
              <a:gd name="connsiteX336" fmla="*/ 3144201 w 3478528"/>
              <a:gd name="connsiteY336" fmla="*/ 113157 h 696754"/>
              <a:gd name="connsiteX337" fmla="*/ 3130866 w 3478528"/>
              <a:gd name="connsiteY337" fmla="*/ 126206 h 696754"/>
              <a:gd name="connsiteX338" fmla="*/ 3123627 w 3478528"/>
              <a:gd name="connsiteY338" fmla="*/ 120110 h 696754"/>
              <a:gd name="connsiteX339" fmla="*/ 3071334 w 3478528"/>
              <a:gd name="connsiteY339" fmla="*/ 104775 h 696754"/>
              <a:gd name="connsiteX340" fmla="*/ 3079240 w 3478528"/>
              <a:gd name="connsiteY340" fmla="*/ 107251 h 696754"/>
              <a:gd name="connsiteX341" fmla="*/ 3045807 w 3478528"/>
              <a:gd name="connsiteY341" fmla="*/ 145351 h 696754"/>
              <a:gd name="connsiteX342" fmla="*/ 3048474 w 3478528"/>
              <a:gd name="connsiteY342" fmla="*/ 108394 h 696754"/>
              <a:gd name="connsiteX343" fmla="*/ 3071334 w 3478528"/>
              <a:gd name="connsiteY343" fmla="*/ 104775 h 696754"/>
              <a:gd name="connsiteX344" fmla="*/ 2754723 w 3478528"/>
              <a:gd name="connsiteY344" fmla="*/ 100202 h 696754"/>
              <a:gd name="connsiteX345" fmla="*/ 2745198 w 3478528"/>
              <a:gd name="connsiteY345" fmla="*/ 134016 h 696754"/>
              <a:gd name="connsiteX346" fmla="*/ 2754723 w 3478528"/>
              <a:gd name="connsiteY346" fmla="*/ 100202 h 696754"/>
              <a:gd name="connsiteX347" fmla="*/ 2614896 w 3478528"/>
              <a:gd name="connsiteY347" fmla="*/ 93154 h 696754"/>
              <a:gd name="connsiteX348" fmla="*/ 2597751 w 3478528"/>
              <a:gd name="connsiteY348" fmla="*/ 104298 h 696754"/>
              <a:gd name="connsiteX349" fmla="*/ 2601371 w 3478528"/>
              <a:gd name="connsiteY349" fmla="*/ 110585 h 696754"/>
              <a:gd name="connsiteX350" fmla="*/ 2619754 w 3478528"/>
              <a:gd name="connsiteY350" fmla="*/ 101822 h 696754"/>
              <a:gd name="connsiteX351" fmla="*/ 3175061 w 3478528"/>
              <a:gd name="connsiteY351" fmla="*/ 89916 h 696754"/>
              <a:gd name="connsiteX352" fmla="*/ 3162869 w 3478528"/>
              <a:gd name="connsiteY352" fmla="*/ 119824 h 696754"/>
              <a:gd name="connsiteX353" fmla="*/ 3175061 w 3478528"/>
              <a:gd name="connsiteY353" fmla="*/ 89916 h 696754"/>
              <a:gd name="connsiteX354" fmla="*/ 2419443 w 3478528"/>
              <a:gd name="connsiteY354" fmla="*/ 87344 h 696754"/>
              <a:gd name="connsiteX355" fmla="*/ 2410109 w 3478528"/>
              <a:gd name="connsiteY355" fmla="*/ 99631 h 696754"/>
              <a:gd name="connsiteX356" fmla="*/ 2416205 w 3478528"/>
              <a:gd name="connsiteY356" fmla="*/ 104393 h 696754"/>
              <a:gd name="connsiteX357" fmla="*/ 2423729 w 3478528"/>
              <a:gd name="connsiteY357" fmla="*/ 90106 h 696754"/>
              <a:gd name="connsiteX358" fmla="*/ 3112387 w 3478528"/>
              <a:gd name="connsiteY358" fmla="*/ 85440 h 696754"/>
              <a:gd name="connsiteX359" fmla="*/ 3114292 w 3478528"/>
              <a:gd name="connsiteY359" fmla="*/ 88583 h 696754"/>
              <a:gd name="connsiteX360" fmla="*/ 3111339 w 3478528"/>
              <a:gd name="connsiteY360" fmla="*/ 87725 h 696754"/>
              <a:gd name="connsiteX361" fmla="*/ 2362865 w 3478528"/>
              <a:gd name="connsiteY361" fmla="*/ 83153 h 696754"/>
              <a:gd name="connsiteX362" fmla="*/ 2354292 w 3478528"/>
              <a:gd name="connsiteY362" fmla="*/ 101822 h 696754"/>
              <a:gd name="connsiteX363" fmla="*/ 2360102 w 3478528"/>
              <a:gd name="connsiteY363" fmla="*/ 106203 h 696754"/>
              <a:gd name="connsiteX364" fmla="*/ 2367532 w 3478528"/>
              <a:gd name="connsiteY364" fmla="*/ 96678 h 696754"/>
              <a:gd name="connsiteX365" fmla="*/ 2367532 w 3478528"/>
              <a:gd name="connsiteY365" fmla="*/ 84010 h 696754"/>
              <a:gd name="connsiteX366" fmla="*/ 2564985 w 3478528"/>
              <a:gd name="connsiteY366" fmla="*/ 75628 h 696754"/>
              <a:gd name="connsiteX367" fmla="*/ 2539553 w 3478528"/>
              <a:gd name="connsiteY367" fmla="*/ 101060 h 696754"/>
              <a:gd name="connsiteX368" fmla="*/ 2569367 w 3478528"/>
              <a:gd name="connsiteY368" fmla="*/ 84105 h 696754"/>
              <a:gd name="connsiteX369" fmla="*/ 3155917 w 3478528"/>
              <a:gd name="connsiteY369" fmla="*/ 65055 h 696754"/>
              <a:gd name="connsiteX370" fmla="*/ 3161917 w 3478528"/>
              <a:gd name="connsiteY370" fmla="*/ 69722 h 696754"/>
              <a:gd name="connsiteX371" fmla="*/ 3155155 w 3478528"/>
              <a:gd name="connsiteY371" fmla="*/ 75533 h 696754"/>
              <a:gd name="connsiteX372" fmla="*/ 3147249 w 3478528"/>
              <a:gd name="connsiteY372" fmla="*/ 71056 h 696754"/>
              <a:gd name="connsiteX373" fmla="*/ 3155917 w 3478528"/>
              <a:gd name="connsiteY373" fmla="*/ 65055 h 696754"/>
              <a:gd name="connsiteX374" fmla="*/ 3000088 w 3478528"/>
              <a:gd name="connsiteY374" fmla="*/ 58007 h 696754"/>
              <a:gd name="connsiteX375" fmla="*/ 3002945 w 3478528"/>
              <a:gd name="connsiteY375" fmla="*/ 62293 h 696754"/>
              <a:gd name="connsiteX376" fmla="*/ 2998373 w 3478528"/>
              <a:gd name="connsiteY376" fmla="*/ 65437 h 696754"/>
              <a:gd name="connsiteX377" fmla="*/ 2994468 w 3478528"/>
              <a:gd name="connsiteY377" fmla="*/ 59150 h 696754"/>
              <a:gd name="connsiteX378" fmla="*/ 3000088 w 3478528"/>
              <a:gd name="connsiteY378" fmla="*/ 58007 h 696754"/>
              <a:gd name="connsiteX379" fmla="*/ 2981990 w 3478528"/>
              <a:gd name="connsiteY379" fmla="*/ 37528 h 696754"/>
              <a:gd name="connsiteX380" fmla="*/ 2985609 w 3478528"/>
              <a:gd name="connsiteY380" fmla="*/ 42481 h 696754"/>
              <a:gd name="connsiteX381" fmla="*/ 2977513 w 3478528"/>
              <a:gd name="connsiteY381" fmla="*/ 45815 h 696754"/>
              <a:gd name="connsiteX382" fmla="*/ 2976465 w 3478528"/>
              <a:gd name="connsiteY382" fmla="*/ 40195 h 696754"/>
              <a:gd name="connsiteX383" fmla="*/ 2981990 w 3478528"/>
              <a:gd name="connsiteY383" fmla="*/ 37528 h 696754"/>
              <a:gd name="connsiteX384" fmla="*/ 2864356 w 3478528"/>
              <a:gd name="connsiteY384" fmla="*/ 29051 h 696754"/>
              <a:gd name="connsiteX385" fmla="*/ 2886835 w 3478528"/>
              <a:gd name="connsiteY385" fmla="*/ 30956 h 696754"/>
              <a:gd name="connsiteX386" fmla="*/ 2886835 w 3478528"/>
              <a:gd name="connsiteY386" fmla="*/ 34099 h 696754"/>
              <a:gd name="connsiteX387" fmla="*/ 2864356 w 3478528"/>
              <a:gd name="connsiteY387" fmla="*/ 34099 h 696754"/>
              <a:gd name="connsiteX388" fmla="*/ 2940270 w 3478528"/>
              <a:gd name="connsiteY388" fmla="*/ 25337 h 696754"/>
              <a:gd name="connsiteX389" fmla="*/ 2951509 w 3478528"/>
              <a:gd name="connsiteY389" fmla="*/ 39434 h 696754"/>
              <a:gd name="connsiteX390" fmla="*/ 2941984 w 3478528"/>
              <a:gd name="connsiteY390" fmla="*/ 51150 h 696754"/>
              <a:gd name="connsiteX391" fmla="*/ 2915505 w 3478528"/>
              <a:gd name="connsiteY391" fmla="*/ 58198 h 696754"/>
              <a:gd name="connsiteX392" fmla="*/ 2922077 w 3478528"/>
              <a:gd name="connsiteY392" fmla="*/ 28480 h 696754"/>
              <a:gd name="connsiteX393" fmla="*/ 2940270 w 3478528"/>
              <a:gd name="connsiteY393" fmla="*/ 25337 h 696754"/>
              <a:gd name="connsiteX394" fmla="*/ 2676809 w 3478528"/>
              <a:gd name="connsiteY394" fmla="*/ 16955 h 696754"/>
              <a:gd name="connsiteX395" fmla="*/ 2679571 w 3478528"/>
              <a:gd name="connsiteY395" fmla="*/ 20574 h 696754"/>
              <a:gd name="connsiteX396" fmla="*/ 2674523 w 3478528"/>
              <a:gd name="connsiteY396" fmla="*/ 22098 h 696754"/>
              <a:gd name="connsiteX397" fmla="*/ 2671570 w 3478528"/>
              <a:gd name="connsiteY397" fmla="*/ 18669 h 696754"/>
              <a:gd name="connsiteX398" fmla="*/ 2676809 w 3478528"/>
              <a:gd name="connsiteY398" fmla="*/ 16955 h 696754"/>
              <a:gd name="connsiteX399" fmla="*/ 2711479 w 3478528"/>
              <a:gd name="connsiteY399" fmla="*/ 10192 h 696754"/>
              <a:gd name="connsiteX400" fmla="*/ 2709288 w 3478528"/>
              <a:gd name="connsiteY400" fmla="*/ 34957 h 696754"/>
              <a:gd name="connsiteX401" fmla="*/ 2734720 w 3478528"/>
              <a:gd name="connsiteY401" fmla="*/ 39814 h 696754"/>
              <a:gd name="connsiteX402" fmla="*/ 2729291 w 3478528"/>
              <a:gd name="connsiteY402" fmla="*/ 47339 h 696754"/>
              <a:gd name="connsiteX403" fmla="*/ 2719766 w 3478528"/>
              <a:gd name="connsiteY403" fmla="*/ 50578 h 696754"/>
              <a:gd name="connsiteX404" fmla="*/ 2699192 w 3478528"/>
              <a:gd name="connsiteY404" fmla="*/ 44482 h 696754"/>
              <a:gd name="connsiteX405" fmla="*/ 2674046 w 3478528"/>
              <a:gd name="connsiteY405" fmla="*/ 44482 h 696754"/>
              <a:gd name="connsiteX406" fmla="*/ 1722404 w 3478528"/>
              <a:gd name="connsiteY406" fmla="*/ 0 h 696754"/>
              <a:gd name="connsiteX407" fmla="*/ 1722404 w 3478528"/>
              <a:gd name="connsiteY407" fmla="*/ 17144 h 696754"/>
              <a:gd name="connsiteX408" fmla="*/ 1871756 w 3478528"/>
              <a:gd name="connsiteY408" fmla="*/ 25908 h 696754"/>
              <a:gd name="connsiteX409" fmla="*/ 1921381 w 3478528"/>
              <a:gd name="connsiteY409" fmla="*/ 14382 h 696754"/>
              <a:gd name="connsiteX410" fmla="*/ 1984055 w 3478528"/>
              <a:gd name="connsiteY410" fmla="*/ 2381 h 696754"/>
              <a:gd name="connsiteX411" fmla="*/ 1989009 w 3478528"/>
              <a:gd name="connsiteY411" fmla="*/ 2381 h 696754"/>
              <a:gd name="connsiteX412" fmla="*/ 2039205 w 3478528"/>
              <a:gd name="connsiteY412" fmla="*/ 14096 h 696754"/>
              <a:gd name="connsiteX413" fmla="*/ 2077972 w 3478528"/>
              <a:gd name="connsiteY413" fmla="*/ 45243 h 696754"/>
              <a:gd name="connsiteX414" fmla="*/ 2137218 w 3478528"/>
              <a:gd name="connsiteY414" fmla="*/ 13525 h 696754"/>
              <a:gd name="connsiteX415" fmla="*/ 2202750 w 3478528"/>
              <a:gd name="connsiteY415" fmla="*/ 13525 h 696754"/>
              <a:gd name="connsiteX416" fmla="*/ 2268567 w 3478528"/>
              <a:gd name="connsiteY416" fmla="*/ 14287 h 696754"/>
              <a:gd name="connsiteX417" fmla="*/ 2263805 w 3478528"/>
              <a:gd name="connsiteY417" fmla="*/ 33337 h 696754"/>
              <a:gd name="connsiteX418" fmla="*/ 2319907 w 3478528"/>
              <a:gd name="connsiteY418" fmla="*/ 16192 h 696754"/>
              <a:gd name="connsiteX419" fmla="*/ 2352387 w 3478528"/>
              <a:gd name="connsiteY419" fmla="*/ 20859 h 696754"/>
              <a:gd name="connsiteX420" fmla="*/ 2349911 w 3478528"/>
              <a:gd name="connsiteY420" fmla="*/ 38290 h 696754"/>
              <a:gd name="connsiteX421" fmla="*/ 2399345 w 3478528"/>
              <a:gd name="connsiteY421" fmla="*/ 20002 h 696754"/>
              <a:gd name="connsiteX422" fmla="*/ 2438684 w 3478528"/>
              <a:gd name="connsiteY422" fmla="*/ 36004 h 696754"/>
              <a:gd name="connsiteX423" fmla="*/ 2438684 w 3478528"/>
              <a:gd name="connsiteY423" fmla="*/ 57721 h 696754"/>
              <a:gd name="connsiteX424" fmla="*/ 2462306 w 3478528"/>
              <a:gd name="connsiteY424" fmla="*/ 56102 h 696754"/>
              <a:gd name="connsiteX425" fmla="*/ 2456972 w 3478528"/>
              <a:gd name="connsiteY425" fmla="*/ 82010 h 696754"/>
              <a:gd name="connsiteX426" fmla="*/ 2468211 w 3478528"/>
              <a:gd name="connsiteY426" fmla="*/ 78485 h 696754"/>
              <a:gd name="connsiteX427" fmla="*/ 2500692 w 3478528"/>
              <a:gd name="connsiteY427" fmla="*/ 44767 h 696754"/>
              <a:gd name="connsiteX428" fmla="*/ 2525552 w 3478528"/>
              <a:gd name="connsiteY428" fmla="*/ 46482 h 696754"/>
              <a:gd name="connsiteX429" fmla="*/ 2511360 w 3478528"/>
              <a:gd name="connsiteY429" fmla="*/ 63531 h 696754"/>
              <a:gd name="connsiteX430" fmla="*/ 2533172 w 3478528"/>
              <a:gd name="connsiteY430" fmla="*/ 116681 h 696754"/>
              <a:gd name="connsiteX431" fmla="*/ 2522218 w 3478528"/>
              <a:gd name="connsiteY431" fmla="*/ 84201 h 696754"/>
              <a:gd name="connsiteX432" fmla="*/ 2554698 w 3478528"/>
              <a:gd name="connsiteY432" fmla="*/ 32575 h 696754"/>
              <a:gd name="connsiteX433" fmla="*/ 2578606 w 3478528"/>
              <a:gd name="connsiteY433" fmla="*/ 36290 h 696754"/>
              <a:gd name="connsiteX434" fmla="*/ 2609562 w 3478528"/>
              <a:gd name="connsiteY434" fmla="*/ 66960 h 696754"/>
              <a:gd name="connsiteX435" fmla="*/ 2639566 w 3478528"/>
              <a:gd name="connsiteY435" fmla="*/ 23241 h 696754"/>
              <a:gd name="connsiteX436" fmla="*/ 2644614 w 3478528"/>
              <a:gd name="connsiteY436" fmla="*/ 89916 h 696754"/>
              <a:gd name="connsiteX437" fmla="*/ 2668427 w 3478528"/>
              <a:gd name="connsiteY437" fmla="*/ 75533 h 696754"/>
              <a:gd name="connsiteX438" fmla="*/ 2693192 w 3478528"/>
              <a:gd name="connsiteY438" fmla="*/ 104108 h 696754"/>
              <a:gd name="connsiteX439" fmla="*/ 2705384 w 3478528"/>
              <a:gd name="connsiteY439" fmla="*/ 86677 h 696754"/>
              <a:gd name="connsiteX440" fmla="*/ 2728720 w 3478528"/>
              <a:gd name="connsiteY440" fmla="*/ 64579 h 696754"/>
              <a:gd name="connsiteX441" fmla="*/ 2757867 w 3478528"/>
              <a:gd name="connsiteY441" fmla="*/ 83629 h 696754"/>
              <a:gd name="connsiteX442" fmla="*/ 2775393 w 3478528"/>
              <a:gd name="connsiteY442" fmla="*/ 104679 h 696754"/>
              <a:gd name="connsiteX443" fmla="*/ 2793776 w 3478528"/>
              <a:gd name="connsiteY443" fmla="*/ 55244 h 696754"/>
              <a:gd name="connsiteX444" fmla="*/ 2825018 w 3478528"/>
              <a:gd name="connsiteY444" fmla="*/ 60102 h 696754"/>
              <a:gd name="connsiteX445" fmla="*/ 2811873 w 3478528"/>
              <a:gd name="connsiteY445" fmla="*/ 91820 h 696754"/>
              <a:gd name="connsiteX446" fmla="*/ 2851593 w 3478528"/>
              <a:gd name="connsiteY446" fmla="*/ 96583 h 696754"/>
              <a:gd name="connsiteX447" fmla="*/ 2851593 w 3478528"/>
              <a:gd name="connsiteY447" fmla="*/ 71627 h 696754"/>
              <a:gd name="connsiteX448" fmla="*/ 2881787 w 3478528"/>
              <a:gd name="connsiteY448" fmla="*/ 87534 h 696754"/>
              <a:gd name="connsiteX449" fmla="*/ 2907885 w 3478528"/>
              <a:gd name="connsiteY449" fmla="*/ 110490 h 696754"/>
              <a:gd name="connsiteX450" fmla="*/ 2928840 w 3478528"/>
              <a:gd name="connsiteY450" fmla="*/ 90582 h 696754"/>
              <a:gd name="connsiteX451" fmla="*/ 2963607 w 3478528"/>
              <a:gd name="connsiteY451" fmla="*/ 102774 h 696754"/>
              <a:gd name="connsiteX452" fmla="*/ 2988467 w 3478528"/>
              <a:gd name="connsiteY452" fmla="*/ 74199 h 696754"/>
              <a:gd name="connsiteX453" fmla="*/ 3012660 w 3478528"/>
              <a:gd name="connsiteY453" fmla="*/ 105346 h 696754"/>
              <a:gd name="connsiteX454" fmla="*/ 2989705 w 3478528"/>
              <a:gd name="connsiteY454" fmla="*/ 144018 h 696754"/>
              <a:gd name="connsiteX455" fmla="*/ 2971988 w 3478528"/>
              <a:gd name="connsiteY455" fmla="*/ 116681 h 696754"/>
              <a:gd name="connsiteX456" fmla="*/ 2902932 w 3478528"/>
              <a:gd name="connsiteY456" fmla="*/ 191071 h 696754"/>
              <a:gd name="connsiteX457" fmla="*/ 2925221 w 3478528"/>
              <a:gd name="connsiteY457" fmla="*/ 147637 h 696754"/>
              <a:gd name="connsiteX458" fmla="*/ 2892836 w 3478528"/>
              <a:gd name="connsiteY458" fmla="*/ 137255 h 696754"/>
              <a:gd name="connsiteX459" fmla="*/ 2873786 w 3478528"/>
              <a:gd name="connsiteY459" fmla="*/ 185642 h 696754"/>
              <a:gd name="connsiteX460" fmla="*/ 2898932 w 3478528"/>
              <a:gd name="connsiteY460" fmla="*/ 204692 h 696754"/>
              <a:gd name="connsiteX461" fmla="*/ 2888454 w 3478528"/>
              <a:gd name="connsiteY461" fmla="*/ 213455 h 696754"/>
              <a:gd name="connsiteX462" fmla="*/ 2825589 w 3478528"/>
              <a:gd name="connsiteY462" fmla="*/ 225170 h 696754"/>
              <a:gd name="connsiteX463" fmla="*/ 2822827 w 3478528"/>
              <a:gd name="connsiteY463" fmla="*/ 241553 h 696754"/>
              <a:gd name="connsiteX464" fmla="*/ 2857498 w 3478528"/>
              <a:gd name="connsiteY464" fmla="*/ 255841 h 696754"/>
              <a:gd name="connsiteX465" fmla="*/ 2873024 w 3478528"/>
              <a:gd name="connsiteY465" fmla="*/ 223456 h 696754"/>
              <a:gd name="connsiteX466" fmla="*/ 2901599 w 3478528"/>
              <a:gd name="connsiteY466" fmla="*/ 247840 h 696754"/>
              <a:gd name="connsiteX467" fmla="*/ 2914458 w 3478528"/>
              <a:gd name="connsiteY467" fmla="*/ 213836 h 696754"/>
              <a:gd name="connsiteX468" fmla="*/ 2938175 w 3478528"/>
              <a:gd name="connsiteY468" fmla="*/ 240601 h 696754"/>
              <a:gd name="connsiteX469" fmla="*/ 2968750 w 3478528"/>
              <a:gd name="connsiteY469" fmla="*/ 250126 h 696754"/>
              <a:gd name="connsiteX470" fmla="*/ 3010088 w 3478528"/>
              <a:gd name="connsiteY470" fmla="*/ 248411 h 696754"/>
              <a:gd name="connsiteX471" fmla="*/ 3041330 w 3478528"/>
              <a:gd name="connsiteY471" fmla="*/ 249174 h 696754"/>
              <a:gd name="connsiteX472" fmla="*/ 3077049 w 3478528"/>
              <a:gd name="connsiteY472" fmla="*/ 233457 h 696754"/>
              <a:gd name="connsiteX473" fmla="*/ 3091718 w 3478528"/>
              <a:gd name="connsiteY473" fmla="*/ 187833 h 696754"/>
              <a:gd name="connsiteX474" fmla="*/ 3100386 w 3478528"/>
              <a:gd name="connsiteY474" fmla="*/ 190023 h 696754"/>
              <a:gd name="connsiteX475" fmla="*/ 3091718 w 3478528"/>
              <a:gd name="connsiteY475" fmla="*/ 237648 h 696754"/>
              <a:gd name="connsiteX476" fmla="*/ 3124674 w 3478528"/>
              <a:gd name="connsiteY476" fmla="*/ 242601 h 696754"/>
              <a:gd name="connsiteX477" fmla="*/ 3112101 w 3478528"/>
              <a:gd name="connsiteY477" fmla="*/ 264318 h 696754"/>
              <a:gd name="connsiteX478" fmla="*/ 3125436 w 3478528"/>
              <a:gd name="connsiteY478" fmla="*/ 273843 h 696754"/>
              <a:gd name="connsiteX479" fmla="*/ 3157345 w 3478528"/>
              <a:gd name="connsiteY479" fmla="*/ 228504 h 696754"/>
              <a:gd name="connsiteX480" fmla="*/ 3168394 w 3478528"/>
              <a:gd name="connsiteY480" fmla="*/ 279463 h 696754"/>
              <a:gd name="connsiteX481" fmla="*/ 3186587 w 3478528"/>
              <a:gd name="connsiteY481" fmla="*/ 252031 h 696754"/>
              <a:gd name="connsiteX482" fmla="*/ 3202779 w 3478528"/>
              <a:gd name="connsiteY482" fmla="*/ 266890 h 696754"/>
              <a:gd name="connsiteX483" fmla="*/ 3223734 w 3478528"/>
              <a:gd name="connsiteY483" fmla="*/ 270319 h 696754"/>
              <a:gd name="connsiteX484" fmla="*/ 3209447 w 3478528"/>
              <a:gd name="connsiteY484" fmla="*/ 291560 h 696754"/>
              <a:gd name="connsiteX485" fmla="*/ 3246880 w 3478528"/>
              <a:gd name="connsiteY485" fmla="*/ 301085 h 696754"/>
              <a:gd name="connsiteX486" fmla="*/ 3192302 w 3478528"/>
              <a:gd name="connsiteY486" fmla="*/ 315944 h 696754"/>
              <a:gd name="connsiteX487" fmla="*/ 3177443 w 3478528"/>
              <a:gd name="connsiteY487" fmla="*/ 329850 h 696754"/>
              <a:gd name="connsiteX488" fmla="*/ 3170490 w 3478528"/>
              <a:gd name="connsiteY488" fmla="*/ 337661 h 696754"/>
              <a:gd name="connsiteX489" fmla="*/ 3152106 w 3478528"/>
              <a:gd name="connsiteY489" fmla="*/ 371094 h 696754"/>
              <a:gd name="connsiteX490" fmla="*/ 3149249 w 3478528"/>
              <a:gd name="connsiteY490" fmla="*/ 377190 h 696754"/>
              <a:gd name="connsiteX491" fmla="*/ 3094004 w 3478528"/>
              <a:gd name="connsiteY491" fmla="*/ 381666 h 696754"/>
              <a:gd name="connsiteX492" fmla="*/ 3079335 w 3478528"/>
              <a:gd name="connsiteY492" fmla="*/ 329850 h 696754"/>
              <a:gd name="connsiteX493" fmla="*/ 3064095 w 3478528"/>
              <a:gd name="connsiteY493" fmla="*/ 306895 h 696754"/>
              <a:gd name="connsiteX494" fmla="*/ 3043140 w 3478528"/>
              <a:gd name="connsiteY494" fmla="*/ 317658 h 696754"/>
              <a:gd name="connsiteX495" fmla="*/ 3021709 w 3478528"/>
              <a:gd name="connsiteY495" fmla="*/ 352996 h 696754"/>
              <a:gd name="connsiteX496" fmla="*/ 3007136 w 3478528"/>
              <a:gd name="connsiteY496" fmla="*/ 386905 h 696754"/>
              <a:gd name="connsiteX497" fmla="*/ 3026186 w 3478528"/>
              <a:gd name="connsiteY497" fmla="*/ 395001 h 696754"/>
              <a:gd name="connsiteX498" fmla="*/ 3034853 w 3478528"/>
              <a:gd name="connsiteY498" fmla="*/ 379666 h 696754"/>
              <a:gd name="connsiteX499" fmla="*/ 3042474 w 3478528"/>
              <a:gd name="connsiteY499" fmla="*/ 355949 h 696754"/>
              <a:gd name="connsiteX500" fmla="*/ 3056475 w 3478528"/>
              <a:gd name="connsiteY500" fmla="*/ 384524 h 696754"/>
              <a:gd name="connsiteX501" fmla="*/ 3041045 w 3478528"/>
              <a:gd name="connsiteY501" fmla="*/ 403574 h 696754"/>
              <a:gd name="connsiteX502" fmla="*/ 3078478 w 3478528"/>
              <a:gd name="connsiteY502" fmla="*/ 389858 h 696754"/>
              <a:gd name="connsiteX503" fmla="*/ 3113435 w 3478528"/>
              <a:gd name="connsiteY503" fmla="*/ 405098 h 696754"/>
              <a:gd name="connsiteX504" fmla="*/ 3132485 w 3478528"/>
              <a:gd name="connsiteY504" fmla="*/ 396906 h 696754"/>
              <a:gd name="connsiteX505" fmla="*/ 3182586 w 3478528"/>
              <a:gd name="connsiteY505" fmla="*/ 364331 h 696754"/>
              <a:gd name="connsiteX506" fmla="*/ 3190778 w 3478528"/>
              <a:gd name="connsiteY506" fmla="*/ 408908 h 696754"/>
              <a:gd name="connsiteX507" fmla="*/ 3269454 w 3478528"/>
              <a:gd name="connsiteY507" fmla="*/ 438054 h 696754"/>
              <a:gd name="connsiteX508" fmla="*/ 3251547 w 3478528"/>
              <a:gd name="connsiteY508" fmla="*/ 447579 h 696754"/>
              <a:gd name="connsiteX509" fmla="*/ 3189254 w 3478528"/>
              <a:gd name="connsiteY509" fmla="*/ 444341 h 696754"/>
              <a:gd name="connsiteX510" fmla="*/ 3154202 w 3478528"/>
              <a:gd name="connsiteY510" fmla="*/ 448818 h 696754"/>
              <a:gd name="connsiteX511" fmla="*/ 3083717 w 3478528"/>
              <a:gd name="connsiteY511" fmla="*/ 448055 h 696754"/>
              <a:gd name="connsiteX512" fmla="*/ 3020471 w 3478528"/>
              <a:gd name="connsiteY512" fmla="*/ 461867 h 696754"/>
              <a:gd name="connsiteX513" fmla="*/ 2991896 w 3478528"/>
              <a:gd name="connsiteY513" fmla="*/ 459581 h 696754"/>
              <a:gd name="connsiteX514" fmla="*/ 2935984 w 3478528"/>
              <a:gd name="connsiteY514" fmla="*/ 477107 h 696754"/>
              <a:gd name="connsiteX515" fmla="*/ 2916934 w 3478528"/>
              <a:gd name="connsiteY515" fmla="*/ 494442 h 696754"/>
              <a:gd name="connsiteX516" fmla="*/ 2941890 w 3478528"/>
              <a:gd name="connsiteY516" fmla="*/ 502919 h 696754"/>
              <a:gd name="connsiteX517" fmla="*/ 2994182 w 3478528"/>
              <a:gd name="connsiteY517" fmla="*/ 515397 h 696754"/>
              <a:gd name="connsiteX518" fmla="*/ 3080669 w 3478528"/>
              <a:gd name="connsiteY518" fmla="*/ 507777 h 696754"/>
              <a:gd name="connsiteX519" fmla="*/ 3099719 w 3478528"/>
              <a:gd name="connsiteY519" fmla="*/ 506634 h 696754"/>
              <a:gd name="connsiteX520" fmla="*/ 3131723 w 3478528"/>
              <a:gd name="connsiteY520" fmla="*/ 516159 h 696754"/>
              <a:gd name="connsiteX521" fmla="*/ 3211447 w 3478528"/>
              <a:gd name="connsiteY521" fmla="*/ 513016 h 696754"/>
              <a:gd name="connsiteX522" fmla="*/ 3253548 w 3478528"/>
              <a:gd name="connsiteY522" fmla="*/ 530447 h 696754"/>
              <a:gd name="connsiteX523" fmla="*/ 3236688 w 3478528"/>
              <a:gd name="connsiteY523" fmla="*/ 538543 h 696754"/>
              <a:gd name="connsiteX524" fmla="*/ 3106101 w 3478528"/>
              <a:gd name="connsiteY524" fmla="*/ 538543 h 696754"/>
              <a:gd name="connsiteX525" fmla="*/ 2871309 w 3478528"/>
              <a:gd name="connsiteY525" fmla="*/ 537305 h 696754"/>
              <a:gd name="connsiteX526" fmla="*/ 2764153 w 3478528"/>
              <a:gd name="connsiteY526" fmla="*/ 535590 h 696754"/>
              <a:gd name="connsiteX527" fmla="*/ 2752913 w 3478528"/>
              <a:gd name="connsiteY527" fmla="*/ 544353 h 696754"/>
              <a:gd name="connsiteX528" fmla="*/ 2808825 w 3478528"/>
              <a:gd name="connsiteY528" fmla="*/ 544353 h 696754"/>
              <a:gd name="connsiteX529" fmla="*/ 2718052 w 3478528"/>
              <a:gd name="connsiteY529" fmla="*/ 582453 h 696754"/>
              <a:gd name="connsiteX530" fmla="*/ 2646043 w 3478528"/>
              <a:gd name="connsiteY530" fmla="*/ 578643 h 696754"/>
              <a:gd name="connsiteX531" fmla="*/ 2542030 w 3478528"/>
              <a:gd name="connsiteY531" fmla="*/ 590835 h 696754"/>
              <a:gd name="connsiteX532" fmla="*/ 2563842 w 3478528"/>
              <a:gd name="connsiteY532" fmla="*/ 605980 h 696754"/>
              <a:gd name="connsiteX533" fmla="*/ 2510693 w 3478528"/>
              <a:gd name="connsiteY533" fmla="*/ 619315 h 696754"/>
              <a:gd name="connsiteX534" fmla="*/ 2488119 w 3478528"/>
              <a:gd name="connsiteY534" fmla="*/ 584358 h 696754"/>
              <a:gd name="connsiteX535" fmla="*/ 2435541 w 3478528"/>
              <a:gd name="connsiteY535" fmla="*/ 618553 h 696754"/>
              <a:gd name="connsiteX536" fmla="*/ 2409728 w 3478528"/>
              <a:gd name="connsiteY536" fmla="*/ 607980 h 696754"/>
              <a:gd name="connsiteX537" fmla="*/ 2371628 w 3478528"/>
              <a:gd name="connsiteY537" fmla="*/ 615124 h 696754"/>
              <a:gd name="connsiteX538" fmla="*/ 2362103 w 3478528"/>
              <a:gd name="connsiteY538" fmla="*/ 618172 h 696754"/>
              <a:gd name="connsiteX539" fmla="*/ 2286665 w 3478528"/>
              <a:gd name="connsiteY539" fmla="*/ 610743 h 696754"/>
              <a:gd name="connsiteX540" fmla="*/ 2206845 w 3478528"/>
              <a:gd name="connsiteY540" fmla="*/ 611981 h 696754"/>
              <a:gd name="connsiteX541" fmla="*/ 2039586 w 3478528"/>
              <a:gd name="connsiteY541" fmla="*/ 619410 h 696754"/>
              <a:gd name="connsiteX542" fmla="*/ 1837561 w 3478528"/>
              <a:gd name="connsiteY542" fmla="*/ 620839 h 696754"/>
              <a:gd name="connsiteX543" fmla="*/ 1534572 w 3478528"/>
              <a:gd name="connsiteY543" fmla="*/ 630840 h 696754"/>
              <a:gd name="connsiteX544" fmla="*/ 1225485 w 3478528"/>
              <a:gd name="connsiteY544" fmla="*/ 643413 h 696754"/>
              <a:gd name="connsiteX545" fmla="*/ 942499 w 3478528"/>
              <a:gd name="connsiteY545" fmla="*/ 647414 h 696754"/>
              <a:gd name="connsiteX546" fmla="*/ 841534 w 3478528"/>
              <a:gd name="connsiteY546" fmla="*/ 653415 h 696754"/>
              <a:gd name="connsiteX547" fmla="*/ 592551 w 3478528"/>
              <a:gd name="connsiteY547" fmla="*/ 659892 h 696754"/>
              <a:gd name="connsiteX548" fmla="*/ 397098 w 3478528"/>
              <a:gd name="connsiteY548" fmla="*/ 657034 h 696754"/>
              <a:gd name="connsiteX549" fmla="*/ 347663 w 3478528"/>
              <a:gd name="connsiteY549" fmla="*/ 647033 h 696754"/>
              <a:gd name="connsiteX550" fmla="*/ 278893 w 3478528"/>
              <a:gd name="connsiteY550" fmla="*/ 645033 h 696754"/>
              <a:gd name="connsiteX551" fmla="*/ 256604 w 3478528"/>
              <a:gd name="connsiteY551" fmla="*/ 646461 h 696754"/>
              <a:gd name="connsiteX552" fmla="*/ 269654 w 3478528"/>
              <a:gd name="connsiteY552" fmla="*/ 628554 h 696754"/>
              <a:gd name="connsiteX553" fmla="*/ 237078 w 3478528"/>
              <a:gd name="connsiteY553" fmla="*/ 620744 h 696754"/>
              <a:gd name="connsiteX554" fmla="*/ 225172 w 3478528"/>
              <a:gd name="connsiteY554" fmla="*/ 617982 h 696754"/>
              <a:gd name="connsiteX555" fmla="*/ 190787 w 3478528"/>
              <a:gd name="connsiteY555" fmla="*/ 607123 h 696754"/>
              <a:gd name="connsiteX556" fmla="*/ 136017 w 3478528"/>
              <a:gd name="connsiteY556" fmla="*/ 597598 h 696754"/>
              <a:gd name="connsiteX557" fmla="*/ 178690 w 3478528"/>
              <a:gd name="connsiteY557" fmla="*/ 575595 h 696754"/>
              <a:gd name="connsiteX558" fmla="*/ 191453 w 3478528"/>
              <a:gd name="connsiteY558" fmla="*/ 577691 h 696754"/>
              <a:gd name="connsiteX559" fmla="*/ 207836 w 3478528"/>
              <a:gd name="connsiteY559" fmla="*/ 563594 h 696754"/>
              <a:gd name="connsiteX560" fmla="*/ 196883 w 3478528"/>
              <a:gd name="connsiteY560" fmla="*/ 546068 h 696754"/>
              <a:gd name="connsiteX561" fmla="*/ 166498 w 3478528"/>
              <a:gd name="connsiteY561" fmla="*/ 520922 h 696754"/>
              <a:gd name="connsiteX562" fmla="*/ 153829 w 3478528"/>
              <a:gd name="connsiteY562" fmla="*/ 499014 h 696754"/>
              <a:gd name="connsiteX563" fmla="*/ 125254 w 3478528"/>
              <a:gd name="connsiteY563" fmla="*/ 451961 h 696754"/>
              <a:gd name="connsiteX564" fmla="*/ 112490 w 3478528"/>
              <a:gd name="connsiteY564" fmla="*/ 443102 h 696754"/>
              <a:gd name="connsiteX565" fmla="*/ 52768 w 3478528"/>
              <a:gd name="connsiteY565" fmla="*/ 376427 h 696754"/>
              <a:gd name="connsiteX566" fmla="*/ 76390 w 3478528"/>
              <a:gd name="connsiteY566" fmla="*/ 326231 h 696754"/>
              <a:gd name="connsiteX567" fmla="*/ 32099 w 3478528"/>
              <a:gd name="connsiteY567" fmla="*/ 250983 h 696754"/>
              <a:gd name="connsiteX568" fmla="*/ 0 w 3478528"/>
              <a:gd name="connsiteY568" fmla="*/ 223266 h 696754"/>
              <a:gd name="connsiteX569" fmla="*/ 52006 w 3478528"/>
              <a:gd name="connsiteY569" fmla="*/ 194691 h 696754"/>
              <a:gd name="connsiteX570" fmla="*/ 140208 w 3478528"/>
              <a:gd name="connsiteY570" fmla="*/ 184118 h 696754"/>
              <a:gd name="connsiteX571" fmla="*/ 153162 w 3478528"/>
              <a:gd name="connsiteY571" fmla="*/ 166211 h 696754"/>
              <a:gd name="connsiteX572" fmla="*/ 182880 w 3478528"/>
              <a:gd name="connsiteY572" fmla="*/ 144208 h 696754"/>
              <a:gd name="connsiteX573" fmla="*/ 233744 w 3478528"/>
              <a:gd name="connsiteY573" fmla="*/ 134683 h 696754"/>
              <a:gd name="connsiteX574" fmla="*/ 232982 w 3478528"/>
              <a:gd name="connsiteY574" fmla="*/ 127920 h 696754"/>
              <a:gd name="connsiteX575" fmla="*/ 198026 w 3478528"/>
              <a:gd name="connsiteY575" fmla="*/ 123348 h 696754"/>
              <a:gd name="connsiteX576" fmla="*/ 197168 w 3478528"/>
              <a:gd name="connsiteY576" fmla="*/ 116014 h 696754"/>
              <a:gd name="connsiteX577" fmla="*/ 301943 w 3478528"/>
              <a:gd name="connsiteY577" fmla="*/ 88582 h 696754"/>
              <a:gd name="connsiteX578" fmla="*/ 320992 w 3478528"/>
              <a:gd name="connsiteY578" fmla="*/ 93154 h 696754"/>
              <a:gd name="connsiteX579" fmla="*/ 363665 w 3478528"/>
              <a:gd name="connsiteY579" fmla="*/ 97821 h 696754"/>
              <a:gd name="connsiteX580" fmla="*/ 526638 w 3478528"/>
              <a:gd name="connsiteY580" fmla="*/ 76961 h 696754"/>
              <a:gd name="connsiteX581" fmla="*/ 660941 w 3478528"/>
              <a:gd name="connsiteY581" fmla="*/ 64960 h 696754"/>
              <a:gd name="connsiteX582" fmla="*/ 677609 w 3478528"/>
              <a:gd name="connsiteY582" fmla="*/ 63531 h 696754"/>
              <a:gd name="connsiteX583" fmla="*/ 790670 w 3478528"/>
              <a:gd name="connsiteY583" fmla="*/ 49720 h 696754"/>
              <a:gd name="connsiteX584" fmla="*/ 910115 w 3478528"/>
              <a:gd name="connsiteY584" fmla="*/ 39433 h 696754"/>
              <a:gd name="connsiteX585" fmla="*/ 1044988 w 3478528"/>
              <a:gd name="connsiteY585" fmla="*/ 37337 h 696754"/>
              <a:gd name="connsiteX586" fmla="*/ 1115854 w 3478528"/>
              <a:gd name="connsiteY586" fmla="*/ 36766 h 696754"/>
              <a:gd name="connsiteX587" fmla="*/ 1125379 w 3478528"/>
              <a:gd name="connsiteY587" fmla="*/ 36290 h 696754"/>
              <a:gd name="connsiteX588" fmla="*/ 1195197 w 3478528"/>
              <a:gd name="connsiteY588" fmla="*/ 33813 h 696754"/>
              <a:gd name="connsiteX589" fmla="*/ 1292160 w 3478528"/>
              <a:gd name="connsiteY589" fmla="*/ 10668 h 696754"/>
              <a:gd name="connsiteX590" fmla="*/ 1336072 w 3478528"/>
              <a:gd name="connsiteY590" fmla="*/ 13811 h 696754"/>
              <a:gd name="connsiteX591" fmla="*/ 1381791 w 3478528"/>
              <a:gd name="connsiteY591" fmla="*/ 15430 h 696754"/>
              <a:gd name="connsiteX592" fmla="*/ 1412272 w 3478528"/>
              <a:gd name="connsiteY592" fmla="*/ 21050 h 696754"/>
              <a:gd name="connsiteX593" fmla="*/ 1482279 w 3478528"/>
              <a:gd name="connsiteY593" fmla="*/ 5619 h 696754"/>
              <a:gd name="connsiteX594" fmla="*/ 1503711 w 3478528"/>
              <a:gd name="connsiteY594" fmla="*/ 2285 h 696754"/>
              <a:gd name="connsiteX595" fmla="*/ 1555811 w 3478528"/>
              <a:gd name="connsiteY595" fmla="*/ 19907 h 696754"/>
              <a:gd name="connsiteX596" fmla="*/ 1602104 w 3478528"/>
              <a:gd name="connsiteY596" fmla="*/ 20574 h 696754"/>
              <a:gd name="connsiteX597" fmla="*/ 1631918 w 3478528"/>
              <a:gd name="connsiteY597" fmla="*/ 20002 h 696754"/>
              <a:gd name="connsiteX598" fmla="*/ 1686687 w 3478528"/>
              <a:gd name="connsiteY598" fmla="*/ 11620 h 696754"/>
              <a:gd name="connsiteX599" fmla="*/ 1722404 w 3478528"/>
              <a:gd name="connsiteY599" fmla="*/ 0 h 696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Lst>
            <a:rect l="l" t="t" r="r" b="b"/>
            <a:pathLst>
              <a:path w="3478528" h="696754">
                <a:moveTo>
                  <a:pt x="306894" y="689420"/>
                </a:moveTo>
                <a:cubicBezTo>
                  <a:pt x="307637" y="690134"/>
                  <a:pt x="308341" y="690896"/>
                  <a:pt x="308989" y="691705"/>
                </a:cubicBezTo>
                <a:cubicBezTo>
                  <a:pt x="308418" y="693230"/>
                  <a:pt x="307656" y="695039"/>
                  <a:pt x="306894" y="696754"/>
                </a:cubicBezTo>
                <a:cubicBezTo>
                  <a:pt x="306227" y="696087"/>
                  <a:pt x="304798" y="695230"/>
                  <a:pt x="304893" y="694658"/>
                </a:cubicBezTo>
                <a:cubicBezTo>
                  <a:pt x="305417" y="692858"/>
                  <a:pt x="306084" y="691105"/>
                  <a:pt x="306894" y="689420"/>
                </a:cubicBezTo>
                <a:close/>
                <a:moveTo>
                  <a:pt x="2826446" y="612267"/>
                </a:moveTo>
                <a:cubicBezTo>
                  <a:pt x="2828046" y="613295"/>
                  <a:pt x="2829542" y="614476"/>
                  <a:pt x="2830923" y="615791"/>
                </a:cubicBezTo>
                <a:lnTo>
                  <a:pt x="2824827" y="617982"/>
                </a:lnTo>
                <a:cubicBezTo>
                  <a:pt x="2824237" y="616515"/>
                  <a:pt x="2823827" y="614981"/>
                  <a:pt x="2823589" y="613410"/>
                </a:cubicBezTo>
                <a:cubicBezTo>
                  <a:pt x="2824360" y="612676"/>
                  <a:pt x="2825379" y="612267"/>
                  <a:pt x="2826446" y="612267"/>
                </a:cubicBezTo>
                <a:close/>
                <a:moveTo>
                  <a:pt x="2752056" y="609124"/>
                </a:moveTo>
                <a:lnTo>
                  <a:pt x="2755009" y="613981"/>
                </a:lnTo>
                <a:lnTo>
                  <a:pt x="2751199" y="617601"/>
                </a:lnTo>
                <a:lnTo>
                  <a:pt x="2746913" y="612267"/>
                </a:lnTo>
                <a:close/>
                <a:moveTo>
                  <a:pt x="2635185" y="600266"/>
                </a:moveTo>
                <a:cubicBezTo>
                  <a:pt x="2635661" y="599599"/>
                  <a:pt x="2638804" y="601314"/>
                  <a:pt x="2644519" y="603123"/>
                </a:cubicBezTo>
                <a:lnTo>
                  <a:pt x="2631470" y="607600"/>
                </a:lnTo>
                <a:cubicBezTo>
                  <a:pt x="2632318" y="604980"/>
                  <a:pt x="2633575" y="602504"/>
                  <a:pt x="2635185" y="600266"/>
                </a:cubicBezTo>
                <a:close/>
                <a:moveTo>
                  <a:pt x="2528981" y="585692"/>
                </a:moveTo>
                <a:cubicBezTo>
                  <a:pt x="2528409" y="585692"/>
                  <a:pt x="2526885" y="587406"/>
                  <a:pt x="2526980" y="587502"/>
                </a:cubicBezTo>
                <a:cubicBezTo>
                  <a:pt x="2527076" y="587597"/>
                  <a:pt x="2529267" y="590930"/>
                  <a:pt x="2530124" y="590740"/>
                </a:cubicBezTo>
                <a:lnTo>
                  <a:pt x="2534417" y="587754"/>
                </a:lnTo>
                <a:lnTo>
                  <a:pt x="2534505" y="587787"/>
                </a:lnTo>
                <a:lnTo>
                  <a:pt x="2534505" y="587692"/>
                </a:lnTo>
                <a:lnTo>
                  <a:pt x="2534417" y="587754"/>
                </a:lnTo>
                <a:close/>
                <a:moveTo>
                  <a:pt x="2281807" y="585406"/>
                </a:moveTo>
                <a:lnTo>
                  <a:pt x="2278664" y="589216"/>
                </a:lnTo>
                <a:cubicBezTo>
                  <a:pt x="2280312" y="590254"/>
                  <a:pt x="2282160" y="590930"/>
                  <a:pt x="2284093" y="591216"/>
                </a:cubicBezTo>
                <a:cubicBezTo>
                  <a:pt x="2285045" y="591216"/>
                  <a:pt x="2285903" y="588740"/>
                  <a:pt x="2286760" y="587311"/>
                </a:cubicBezTo>
                <a:close/>
                <a:moveTo>
                  <a:pt x="3064476" y="559880"/>
                </a:moveTo>
                <a:lnTo>
                  <a:pt x="3072572" y="560451"/>
                </a:lnTo>
                <a:cubicBezTo>
                  <a:pt x="3072763" y="561118"/>
                  <a:pt x="3072667" y="561784"/>
                  <a:pt x="3072667" y="562451"/>
                </a:cubicBezTo>
                <a:lnTo>
                  <a:pt x="3064476" y="561689"/>
                </a:lnTo>
                <a:cubicBezTo>
                  <a:pt x="3064476" y="561118"/>
                  <a:pt x="3064476" y="560451"/>
                  <a:pt x="3064476" y="559880"/>
                </a:cubicBezTo>
                <a:close/>
                <a:moveTo>
                  <a:pt x="151542" y="558546"/>
                </a:moveTo>
                <a:cubicBezTo>
                  <a:pt x="151980" y="560203"/>
                  <a:pt x="152265" y="561889"/>
                  <a:pt x="152399" y="563594"/>
                </a:cubicBezTo>
                <a:cubicBezTo>
                  <a:pt x="148494" y="564927"/>
                  <a:pt x="144493" y="565880"/>
                  <a:pt x="140493" y="566928"/>
                </a:cubicBezTo>
                <a:lnTo>
                  <a:pt x="139064" y="561308"/>
                </a:lnTo>
                <a:close/>
                <a:moveTo>
                  <a:pt x="2931304" y="557508"/>
                </a:moveTo>
                <a:lnTo>
                  <a:pt x="2946081" y="579120"/>
                </a:lnTo>
                <a:lnTo>
                  <a:pt x="2914553" y="583406"/>
                </a:lnTo>
                <a:cubicBezTo>
                  <a:pt x="2913601" y="581025"/>
                  <a:pt x="2912648" y="578739"/>
                  <a:pt x="2911791" y="576453"/>
                </a:cubicBezTo>
                <a:close/>
                <a:moveTo>
                  <a:pt x="2930841" y="556832"/>
                </a:moveTo>
                <a:lnTo>
                  <a:pt x="2930935" y="556926"/>
                </a:lnTo>
                <a:lnTo>
                  <a:pt x="2932532" y="556926"/>
                </a:lnTo>
                <a:lnTo>
                  <a:pt x="2931412" y="557593"/>
                </a:lnTo>
                <a:lnTo>
                  <a:pt x="2931323" y="557489"/>
                </a:lnTo>
                <a:lnTo>
                  <a:pt x="2931304" y="557508"/>
                </a:lnTo>
                <a:lnTo>
                  <a:pt x="2931161" y="557300"/>
                </a:lnTo>
                <a:lnTo>
                  <a:pt x="2930841" y="556926"/>
                </a:lnTo>
                <a:lnTo>
                  <a:pt x="2930905" y="556926"/>
                </a:lnTo>
                <a:close/>
                <a:moveTo>
                  <a:pt x="2939889" y="552545"/>
                </a:moveTo>
                <a:lnTo>
                  <a:pt x="2941318" y="556926"/>
                </a:lnTo>
                <a:lnTo>
                  <a:pt x="2932532" y="556926"/>
                </a:lnTo>
                <a:close/>
                <a:moveTo>
                  <a:pt x="2846830" y="549878"/>
                </a:moveTo>
                <a:cubicBezTo>
                  <a:pt x="2826732" y="586454"/>
                  <a:pt x="2824732" y="587025"/>
                  <a:pt x="2801396" y="568928"/>
                </a:cubicBezTo>
                <a:close/>
                <a:moveTo>
                  <a:pt x="2882835" y="549212"/>
                </a:moveTo>
                <a:lnTo>
                  <a:pt x="2887216" y="552450"/>
                </a:lnTo>
                <a:cubicBezTo>
                  <a:pt x="2885216" y="560356"/>
                  <a:pt x="2883120" y="568166"/>
                  <a:pt x="2880644" y="578072"/>
                </a:cubicBezTo>
                <a:lnTo>
                  <a:pt x="2859308" y="569690"/>
                </a:lnTo>
                <a:close/>
                <a:moveTo>
                  <a:pt x="3275169" y="539306"/>
                </a:moveTo>
                <a:lnTo>
                  <a:pt x="3286123" y="539306"/>
                </a:lnTo>
                <a:lnTo>
                  <a:pt x="3286123" y="542163"/>
                </a:lnTo>
                <a:lnTo>
                  <a:pt x="3275169" y="542163"/>
                </a:lnTo>
                <a:close/>
                <a:moveTo>
                  <a:pt x="2698455" y="538388"/>
                </a:moveTo>
                <a:cubicBezTo>
                  <a:pt x="2691787" y="539519"/>
                  <a:pt x="2687715" y="542305"/>
                  <a:pt x="2679571" y="547877"/>
                </a:cubicBezTo>
                <a:cubicBezTo>
                  <a:pt x="2697002" y="546449"/>
                  <a:pt x="2716147" y="558736"/>
                  <a:pt x="2732911" y="538829"/>
                </a:cubicBezTo>
                <a:cubicBezTo>
                  <a:pt x="2714385" y="537781"/>
                  <a:pt x="2705122" y="537257"/>
                  <a:pt x="2698455" y="538388"/>
                </a:cubicBezTo>
                <a:close/>
                <a:moveTo>
                  <a:pt x="2793014" y="462534"/>
                </a:moveTo>
                <a:lnTo>
                  <a:pt x="2771106" y="493394"/>
                </a:lnTo>
                <a:cubicBezTo>
                  <a:pt x="2799015" y="495871"/>
                  <a:pt x="2824161" y="498728"/>
                  <a:pt x="2849307" y="500252"/>
                </a:cubicBezTo>
                <a:cubicBezTo>
                  <a:pt x="2866261" y="501205"/>
                  <a:pt x="2879691" y="496157"/>
                  <a:pt x="2881025" y="475773"/>
                </a:cubicBezTo>
                <a:cubicBezTo>
                  <a:pt x="2881025" y="474059"/>
                  <a:pt x="2886073" y="472820"/>
                  <a:pt x="2891026" y="470058"/>
                </a:cubicBezTo>
                <a:lnTo>
                  <a:pt x="2891026" y="497204"/>
                </a:lnTo>
                <a:lnTo>
                  <a:pt x="2911124" y="493871"/>
                </a:lnTo>
                <a:cubicBezTo>
                  <a:pt x="2909219" y="482536"/>
                  <a:pt x="2907600" y="473487"/>
                  <a:pt x="2905694" y="462534"/>
                </a:cubicBezTo>
                <a:lnTo>
                  <a:pt x="2853307" y="462534"/>
                </a:lnTo>
                <a:cubicBezTo>
                  <a:pt x="2853307" y="468629"/>
                  <a:pt x="2854260" y="475964"/>
                  <a:pt x="2853307" y="476345"/>
                </a:cubicBezTo>
                <a:cubicBezTo>
                  <a:pt x="2840905" y="480364"/>
                  <a:pt x="2828142" y="483203"/>
                  <a:pt x="2815207" y="484822"/>
                </a:cubicBezTo>
                <a:cubicBezTo>
                  <a:pt x="2813207" y="484822"/>
                  <a:pt x="2811207" y="473583"/>
                  <a:pt x="2807111" y="469582"/>
                </a:cubicBezTo>
                <a:cubicBezTo>
                  <a:pt x="2802872" y="466410"/>
                  <a:pt x="2798100" y="464020"/>
                  <a:pt x="2793014" y="462534"/>
                </a:cubicBezTo>
                <a:close/>
                <a:moveTo>
                  <a:pt x="2833781" y="459867"/>
                </a:moveTo>
                <a:cubicBezTo>
                  <a:pt x="2831828" y="460867"/>
                  <a:pt x="2830056" y="462191"/>
                  <a:pt x="2828542" y="463772"/>
                </a:cubicBezTo>
                <a:cubicBezTo>
                  <a:pt x="2827970" y="464534"/>
                  <a:pt x="2829113" y="466629"/>
                  <a:pt x="2829399" y="468058"/>
                </a:cubicBezTo>
                <a:lnTo>
                  <a:pt x="2835210" y="466058"/>
                </a:lnTo>
                <a:close/>
                <a:moveTo>
                  <a:pt x="2759486" y="456723"/>
                </a:moveTo>
                <a:cubicBezTo>
                  <a:pt x="2729673" y="455009"/>
                  <a:pt x="2729673" y="455009"/>
                  <a:pt x="2695002" y="491013"/>
                </a:cubicBezTo>
                <a:lnTo>
                  <a:pt x="2694525" y="491109"/>
                </a:lnTo>
                <a:lnTo>
                  <a:pt x="2731959" y="491109"/>
                </a:lnTo>
                <a:lnTo>
                  <a:pt x="2725862" y="510635"/>
                </a:lnTo>
                <a:cubicBezTo>
                  <a:pt x="2764820" y="505396"/>
                  <a:pt x="2742531" y="472059"/>
                  <a:pt x="2759486" y="456723"/>
                </a:cubicBezTo>
                <a:close/>
                <a:moveTo>
                  <a:pt x="3407569" y="444741"/>
                </a:moveTo>
                <a:lnTo>
                  <a:pt x="3407474" y="447122"/>
                </a:lnTo>
                <a:lnTo>
                  <a:pt x="3404712" y="445884"/>
                </a:lnTo>
                <a:close/>
                <a:moveTo>
                  <a:pt x="3364894" y="437579"/>
                </a:moveTo>
                <a:cubicBezTo>
                  <a:pt x="3365752" y="437959"/>
                  <a:pt x="3366514" y="441484"/>
                  <a:pt x="3367752" y="444627"/>
                </a:cubicBezTo>
                <a:cubicBezTo>
                  <a:pt x="3364752" y="445084"/>
                  <a:pt x="3361704" y="445084"/>
                  <a:pt x="3358703" y="444627"/>
                </a:cubicBezTo>
                <a:cubicBezTo>
                  <a:pt x="3357560" y="444627"/>
                  <a:pt x="3357084" y="441198"/>
                  <a:pt x="3356227" y="439293"/>
                </a:cubicBezTo>
                <a:cubicBezTo>
                  <a:pt x="3359037" y="438369"/>
                  <a:pt x="3361942" y="437788"/>
                  <a:pt x="3364894" y="437579"/>
                </a:cubicBezTo>
                <a:close/>
                <a:moveTo>
                  <a:pt x="3340606" y="435578"/>
                </a:moveTo>
                <a:cubicBezTo>
                  <a:pt x="3340606" y="435578"/>
                  <a:pt x="3343083" y="436721"/>
                  <a:pt x="3342987" y="437007"/>
                </a:cubicBezTo>
                <a:cubicBezTo>
                  <a:pt x="3342530" y="438702"/>
                  <a:pt x="3341921" y="440359"/>
                  <a:pt x="3341178" y="441959"/>
                </a:cubicBezTo>
                <a:lnTo>
                  <a:pt x="3336320" y="438911"/>
                </a:lnTo>
                <a:cubicBezTo>
                  <a:pt x="3337644" y="437664"/>
                  <a:pt x="3339073" y="436549"/>
                  <a:pt x="3340606" y="435578"/>
                </a:cubicBezTo>
                <a:close/>
                <a:moveTo>
                  <a:pt x="3299458" y="410432"/>
                </a:moveTo>
                <a:lnTo>
                  <a:pt x="3269740" y="428339"/>
                </a:lnTo>
                <a:cubicBezTo>
                  <a:pt x="3272788" y="409289"/>
                  <a:pt x="3272788" y="409289"/>
                  <a:pt x="3299458" y="410432"/>
                </a:cubicBezTo>
                <a:close/>
                <a:moveTo>
                  <a:pt x="3281837" y="384143"/>
                </a:moveTo>
                <a:cubicBezTo>
                  <a:pt x="3277360" y="405098"/>
                  <a:pt x="3264406" y="410527"/>
                  <a:pt x="3231354" y="404240"/>
                </a:cubicBezTo>
                <a:cubicBezTo>
                  <a:pt x="3229544" y="393763"/>
                  <a:pt x="3233640" y="388143"/>
                  <a:pt x="3244689" y="387286"/>
                </a:cubicBezTo>
                <a:cubicBezTo>
                  <a:pt x="3255738" y="386428"/>
                  <a:pt x="3268121" y="385381"/>
                  <a:pt x="3281837" y="384143"/>
                </a:cubicBezTo>
                <a:close/>
                <a:moveTo>
                  <a:pt x="3434808" y="383191"/>
                </a:moveTo>
                <a:cubicBezTo>
                  <a:pt x="3435703" y="383238"/>
                  <a:pt x="3436579" y="383467"/>
                  <a:pt x="3437380" y="383857"/>
                </a:cubicBezTo>
                <a:cubicBezTo>
                  <a:pt x="3437951" y="384238"/>
                  <a:pt x="3437189" y="385381"/>
                  <a:pt x="3437284" y="386239"/>
                </a:cubicBezTo>
                <a:lnTo>
                  <a:pt x="3434808" y="387001"/>
                </a:lnTo>
                <a:close/>
                <a:moveTo>
                  <a:pt x="3367670" y="376618"/>
                </a:moveTo>
                <a:cubicBezTo>
                  <a:pt x="3371587" y="378023"/>
                  <a:pt x="3375182" y="381905"/>
                  <a:pt x="3378325" y="388810"/>
                </a:cubicBezTo>
                <a:lnTo>
                  <a:pt x="3331843" y="416528"/>
                </a:lnTo>
                <a:cubicBezTo>
                  <a:pt x="3325366" y="396907"/>
                  <a:pt x="3341368" y="388430"/>
                  <a:pt x="3355084" y="379285"/>
                </a:cubicBezTo>
                <a:cubicBezTo>
                  <a:pt x="3359514" y="376285"/>
                  <a:pt x="3363752" y="375214"/>
                  <a:pt x="3367670" y="376618"/>
                </a:cubicBezTo>
                <a:close/>
                <a:moveTo>
                  <a:pt x="2677952" y="371189"/>
                </a:moveTo>
                <a:lnTo>
                  <a:pt x="2677952" y="371379"/>
                </a:lnTo>
                <a:cubicBezTo>
                  <a:pt x="2676713" y="372999"/>
                  <a:pt x="2674999" y="374237"/>
                  <a:pt x="2674904" y="375570"/>
                </a:cubicBezTo>
                <a:cubicBezTo>
                  <a:pt x="2675151" y="377370"/>
                  <a:pt x="2675809" y="379094"/>
                  <a:pt x="2676809" y="380619"/>
                </a:cubicBezTo>
                <a:cubicBezTo>
                  <a:pt x="2678047" y="379571"/>
                  <a:pt x="2680333" y="378618"/>
                  <a:pt x="2680428" y="377475"/>
                </a:cubicBezTo>
                <a:cubicBezTo>
                  <a:pt x="2680524" y="376332"/>
                  <a:pt x="2679095" y="373856"/>
                  <a:pt x="2677952" y="371189"/>
                </a:cubicBezTo>
                <a:close/>
                <a:moveTo>
                  <a:pt x="3336891" y="364808"/>
                </a:moveTo>
                <a:lnTo>
                  <a:pt x="3341272" y="364808"/>
                </a:lnTo>
                <a:lnTo>
                  <a:pt x="3338986" y="366332"/>
                </a:lnTo>
                <a:close/>
                <a:moveTo>
                  <a:pt x="3214971" y="362617"/>
                </a:moveTo>
                <a:cubicBezTo>
                  <a:pt x="3217829" y="368141"/>
                  <a:pt x="3220305" y="370808"/>
                  <a:pt x="3220401" y="373475"/>
                </a:cubicBezTo>
                <a:cubicBezTo>
                  <a:pt x="3220496" y="376142"/>
                  <a:pt x="3218019" y="378809"/>
                  <a:pt x="3216686" y="381476"/>
                </a:cubicBezTo>
                <a:cubicBezTo>
                  <a:pt x="3214209" y="379285"/>
                  <a:pt x="3210876" y="377476"/>
                  <a:pt x="3209637" y="374714"/>
                </a:cubicBezTo>
                <a:cubicBezTo>
                  <a:pt x="3208399" y="371951"/>
                  <a:pt x="3211542" y="369951"/>
                  <a:pt x="3214971" y="362617"/>
                </a:cubicBezTo>
                <a:close/>
                <a:moveTo>
                  <a:pt x="3362513" y="362426"/>
                </a:moveTo>
                <a:cubicBezTo>
                  <a:pt x="3363390" y="362692"/>
                  <a:pt x="3364209" y="363149"/>
                  <a:pt x="3364895" y="363759"/>
                </a:cubicBezTo>
                <a:cubicBezTo>
                  <a:pt x="3364895" y="363759"/>
                  <a:pt x="3364419" y="364997"/>
                  <a:pt x="3364228" y="365664"/>
                </a:cubicBezTo>
                <a:lnTo>
                  <a:pt x="3360323" y="363759"/>
                </a:lnTo>
                <a:close/>
                <a:moveTo>
                  <a:pt x="2884835" y="339375"/>
                </a:moveTo>
                <a:cubicBezTo>
                  <a:pt x="2904552" y="368331"/>
                  <a:pt x="2909886" y="368331"/>
                  <a:pt x="2932460" y="339375"/>
                </a:cubicBezTo>
                <a:close/>
                <a:moveTo>
                  <a:pt x="2749866" y="337566"/>
                </a:moveTo>
                <a:lnTo>
                  <a:pt x="2733673" y="346519"/>
                </a:lnTo>
                <a:lnTo>
                  <a:pt x="2739388" y="356044"/>
                </a:lnTo>
                <a:cubicBezTo>
                  <a:pt x="2744436" y="352910"/>
                  <a:pt x="2749275" y="349443"/>
                  <a:pt x="2753866" y="345662"/>
                </a:cubicBezTo>
                <a:cubicBezTo>
                  <a:pt x="2754437" y="345090"/>
                  <a:pt x="2751294" y="340328"/>
                  <a:pt x="2749866" y="337566"/>
                </a:cubicBezTo>
                <a:close/>
                <a:moveTo>
                  <a:pt x="3365561" y="336232"/>
                </a:moveTo>
                <a:cubicBezTo>
                  <a:pt x="3366895" y="335946"/>
                  <a:pt x="3369180" y="339947"/>
                  <a:pt x="3372895" y="344043"/>
                </a:cubicBezTo>
                <a:cubicBezTo>
                  <a:pt x="3369162" y="346138"/>
                  <a:pt x="3365104" y="347586"/>
                  <a:pt x="3360894" y="348329"/>
                </a:cubicBezTo>
                <a:cubicBezTo>
                  <a:pt x="3359370" y="348329"/>
                  <a:pt x="3357655" y="344138"/>
                  <a:pt x="3356036" y="341852"/>
                </a:cubicBezTo>
                <a:cubicBezTo>
                  <a:pt x="3358903" y="339499"/>
                  <a:pt x="3362113" y="337604"/>
                  <a:pt x="3365561" y="336232"/>
                </a:cubicBezTo>
                <a:close/>
                <a:moveTo>
                  <a:pt x="2696430" y="330422"/>
                </a:moveTo>
                <a:lnTo>
                  <a:pt x="2688239" y="331565"/>
                </a:lnTo>
                <a:cubicBezTo>
                  <a:pt x="2689001" y="337280"/>
                  <a:pt x="2689858" y="342995"/>
                  <a:pt x="2690715" y="348710"/>
                </a:cubicBezTo>
                <a:cubicBezTo>
                  <a:pt x="2693677" y="348262"/>
                  <a:pt x="2696611" y="347595"/>
                  <a:pt x="2699478" y="346710"/>
                </a:cubicBezTo>
                <a:cubicBezTo>
                  <a:pt x="2698745" y="341233"/>
                  <a:pt x="2697726" y="335794"/>
                  <a:pt x="2696430" y="330422"/>
                </a:cubicBezTo>
                <a:close/>
                <a:moveTo>
                  <a:pt x="2865023" y="326517"/>
                </a:moveTo>
                <a:lnTo>
                  <a:pt x="2845782" y="357759"/>
                </a:lnTo>
                <a:cubicBezTo>
                  <a:pt x="2835019" y="334803"/>
                  <a:pt x="2828923" y="329184"/>
                  <a:pt x="2815778" y="330517"/>
                </a:cubicBezTo>
                <a:cubicBezTo>
                  <a:pt x="2810626" y="331451"/>
                  <a:pt x="2805987" y="334222"/>
                  <a:pt x="2802729" y="338327"/>
                </a:cubicBezTo>
                <a:cubicBezTo>
                  <a:pt x="2792252" y="352044"/>
                  <a:pt x="2809968" y="356044"/>
                  <a:pt x="2813397" y="365378"/>
                </a:cubicBezTo>
                <a:cubicBezTo>
                  <a:pt x="2802253" y="369760"/>
                  <a:pt x="2792347" y="374903"/>
                  <a:pt x="2797395" y="387953"/>
                </a:cubicBezTo>
                <a:lnTo>
                  <a:pt x="2884073" y="363093"/>
                </a:lnTo>
                <a:cubicBezTo>
                  <a:pt x="2877977" y="351282"/>
                  <a:pt x="2872643" y="341185"/>
                  <a:pt x="2865023" y="326517"/>
                </a:cubicBezTo>
                <a:close/>
                <a:moveTo>
                  <a:pt x="3149535" y="323945"/>
                </a:moveTo>
                <a:cubicBezTo>
                  <a:pt x="3126389" y="321754"/>
                  <a:pt x="3118769" y="326707"/>
                  <a:pt x="3112292" y="343947"/>
                </a:cubicBezTo>
                <a:cubicBezTo>
                  <a:pt x="3107053" y="357568"/>
                  <a:pt x="3112101" y="365188"/>
                  <a:pt x="3127341" y="369474"/>
                </a:cubicBezTo>
                <a:lnTo>
                  <a:pt x="3127341" y="369569"/>
                </a:lnTo>
                <a:close/>
                <a:moveTo>
                  <a:pt x="3001897" y="322504"/>
                </a:moveTo>
                <a:cubicBezTo>
                  <a:pt x="2997682" y="320421"/>
                  <a:pt x="2992801" y="320040"/>
                  <a:pt x="2989324" y="322611"/>
                </a:cubicBezTo>
                <a:cubicBezTo>
                  <a:pt x="2977799" y="331088"/>
                  <a:pt x="2966940" y="340994"/>
                  <a:pt x="2952938" y="352615"/>
                </a:cubicBezTo>
                <a:lnTo>
                  <a:pt x="2952938" y="352710"/>
                </a:lnTo>
                <a:cubicBezTo>
                  <a:pt x="2969988" y="371760"/>
                  <a:pt x="2988181" y="353472"/>
                  <a:pt x="3004374" y="361283"/>
                </a:cubicBezTo>
                <a:cubicBezTo>
                  <a:pt x="3006945" y="352234"/>
                  <a:pt x="3008850" y="345757"/>
                  <a:pt x="3010469" y="339280"/>
                </a:cubicBezTo>
                <a:cubicBezTo>
                  <a:pt x="3010946" y="337080"/>
                  <a:pt x="3010946" y="334813"/>
                  <a:pt x="3010469" y="332612"/>
                </a:cubicBezTo>
                <a:cubicBezTo>
                  <a:pt x="3009660" y="328374"/>
                  <a:pt x="3006112" y="324588"/>
                  <a:pt x="3001897" y="322504"/>
                </a:cubicBezTo>
                <a:close/>
                <a:moveTo>
                  <a:pt x="3393470" y="302895"/>
                </a:moveTo>
                <a:lnTo>
                  <a:pt x="3394899" y="308514"/>
                </a:lnTo>
                <a:lnTo>
                  <a:pt x="3374705" y="315182"/>
                </a:lnTo>
                <a:lnTo>
                  <a:pt x="3371848" y="307467"/>
                </a:lnTo>
                <a:close/>
                <a:moveTo>
                  <a:pt x="3265835" y="300228"/>
                </a:moveTo>
                <a:lnTo>
                  <a:pt x="3296505" y="301656"/>
                </a:lnTo>
                <a:lnTo>
                  <a:pt x="3296696" y="310610"/>
                </a:lnTo>
                <a:cubicBezTo>
                  <a:pt x="3285552" y="318420"/>
                  <a:pt x="3275551" y="313277"/>
                  <a:pt x="3265835" y="300228"/>
                </a:cubicBezTo>
                <a:close/>
                <a:moveTo>
                  <a:pt x="3460811" y="288036"/>
                </a:moveTo>
                <a:lnTo>
                  <a:pt x="3478528" y="288036"/>
                </a:lnTo>
                <a:cubicBezTo>
                  <a:pt x="3478432" y="289464"/>
                  <a:pt x="3478432" y="290893"/>
                  <a:pt x="3478528" y="292322"/>
                </a:cubicBezTo>
                <a:lnTo>
                  <a:pt x="3460811" y="293846"/>
                </a:lnTo>
                <a:cubicBezTo>
                  <a:pt x="3460811" y="291941"/>
                  <a:pt x="3460811" y="289941"/>
                  <a:pt x="3460811" y="288036"/>
                </a:cubicBezTo>
                <a:close/>
                <a:moveTo>
                  <a:pt x="3418318" y="280214"/>
                </a:moveTo>
                <a:cubicBezTo>
                  <a:pt x="3423949" y="281107"/>
                  <a:pt x="3429807" y="284703"/>
                  <a:pt x="3435855" y="290322"/>
                </a:cubicBezTo>
                <a:lnTo>
                  <a:pt x="3403756" y="294037"/>
                </a:lnTo>
                <a:cubicBezTo>
                  <a:pt x="3403280" y="291465"/>
                  <a:pt x="3402708" y="288893"/>
                  <a:pt x="3402137" y="286322"/>
                </a:cubicBezTo>
                <a:cubicBezTo>
                  <a:pt x="3407281" y="281131"/>
                  <a:pt x="3412686" y="279321"/>
                  <a:pt x="3418318" y="280214"/>
                </a:cubicBezTo>
                <a:close/>
                <a:moveTo>
                  <a:pt x="3346130" y="279368"/>
                </a:moveTo>
                <a:cubicBezTo>
                  <a:pt x="3344511" y="288511"/>
                  <a:pt x="3342701" y="298227"/>
                  <a:pt x="3340225" y="313372"/>
                </a:cubicBezTo>
                <a:lnTo>
                  <a:pt x="3315460" y="314705"/>
                </a:lnTo>
                <a:lnTo>
                  <a:pt x="3315460" y="284225"/>
                </a:lnTo>
                <a:close/>
                <a:moveTo>
                  <a:pt x="3254918" y="269017"/>
                </a:moveTo>
                <a:cubicBezTo>
                  <a:pt x="3269085" y="268129"/>
                  <a:pt x="3283266" y="280059"/>
                  <a:pt x="3296696" y="275272"/>
                </a:cubicBezTo>
                <a:lnTo>
                  <a:pt x="3269359" y="294322"/>
                </a:lnTo>
                <a:lnTo>
                  <a:pt x="3240784" y="275272"/>
                </a:lnTo>
                <a:cubicBezTo>
                  <a:pt x="3245475" y="271034"/>
                  <a:pt x="3250196" y="269313"/>
                  <a:pt x="3254918" y="269017"/>
                </a:cubicBezTo>
                <a:close/>
                <a:moveTo>
                  <a:pt x="2577082" y="233457"/>
                </a:moveTo>
                <a:lnTo>
                  <a:pt x="2574415" y="238220"/>
                </a:lnTo>
                <a:cubicBezTo>
                  <a:pt x="2575939" y="238791"/>
                  <a:pt x="2577844" y="240125"/>
                  <a:pt x="2578987" y="239649"/>
                </a:cubicBezTo>
                <a:cubicBezTo>
                  <a:pt x="2580130" y="239172"/>
                  <a:pt x="2581463" y="236886"/>
                  <a:pt x="2582702" y="235362"/>
                </a:cubicBezTo>
                <a:close/>
                <a:moveTo>
                  <a:pt x="2708813" y="232314"/>
                </a:moveTo>
                <a:lnTo>
                  <a:pt x="2708813" y="232505"/>
                </a:lnTo>
                <a:cubicBezTo>
                  <a:pt x="2706527" y="236886"/>
                  <a:pt x="2705193" y="239458"/>
                  <a:pt x="2703955" y="242030"/>
                </a:cubicBezTo>
                <a:cubicBezTo>
                  <a:pt x="2706565" y="243020"/>
                  <a:pt x="2709279" y="243687"/>
                  <a:pt x="2712051" y="244030"/>
                </a:cubicBezTo>
                <a:cubicBezTo>
                  <a:pt x="2712813" y="244030"/>
                  <a:pt x="2714718" y="240410"/>
                  <a:pt x="2714242" y="239077"/>
                </a:cubicBezTo>
                <a:cubicBezTo>
                  <a:pt x="2713766" y="237743"/>
                  <a:pt x="2711289" y="235267"/>
                  <a:pt x="2708813" y="232314"/>
                </a:cubicBezTo>
                <a:close/>
                <a:moveTo>
                  <a:pt x="2644900" y="229076"/>
                </a:moveTo>
                <a:lnTo>
                  <a:pt x="2640614" y="232695"/>
                </a:lnTo>
                <a:lnTo>
                  <a:pt x="2649758" y="246030"/>
                </a:lnTo>
                <a:lnTo>
                  <a:pt x="2655282" y="241363"/>
                </a:lnTo>
                <a:close/>
                <a:moveTo>
                  <a:pt x="2805777" y="221360"/>
                </a:moveTo>
                <a:lnTo>
                  <a:pt x="2805301" y="222694"/>
                </a:lnTo>
                <a:lnTo>
                  <a:pt x="2807492" y="222313"/>
                </a:lnTo>
                <a:close/>
                <a:moveTo>
                  <a:pt x="2512217" y="219741"/>
                </a:moveTo>
                <a:cubicBezTo>
                  <a:pt x="2509931" y="225266"/>
                  <a:pt x="2507740" y="230790"/>
                  <a:pt x="2505549" y="236410"/>
                </a:cubicBezTo>
                <a:lnTo>
                  <a:pt x="2510502" y="238791"/>
                </a:lnTo>
                <a:lnTo>
                  <a:pt x="2519361" y="224504"/>
                </a:lnTo>
                <a:close/>
                <a:moveTo>
                  <a:pt x="2762248" y="218693"/>
                </a:moveTo>
                <a:cubicBezTo>
                  <a:pt x="2758819" y="234219"/>
                  <a:pt x="2763677" y="242220"/>
                  <a:pt x="2777298" y="242696"/>
                </a:cubicBezTo>
                <a:cubicBezTo>
                  <a:pt x="2781422" y="241858"/>
                  <a:pt x="2784813" y="238934"/>
                  <a:pt x="2786251" y="234981"/>
                </a:cubicBezTo>
                <a:cubicBezTo>
                  <a:pt x="2786727" y="220218"/>
                  <a:pt x="2776345" y="218217"/>
                  <a:pt x="2762248" y="218693"/>
                </a:cubicBezTo>
                <a:close/>
                <a:moveTo>
                  <a:pt x="2692239" y="213264"/>
                </a:moveTo>
                <a:cubicBezTo>
                  <a:pt x="2689344" y="215769"/>
                  <a:pt x="2686848" y="218693"/>
                  <a:pt x="2684810" y="221932"/>
                </a:cubicBezTo>
                <a:cubicBezTo>
                  <a:pt x="2687096" y="223742"/>
                  <a:pt x="2690144" y="227552"/>
                  <a:pt x="2691477" y="226980"/>
                </a:cubicBezTo>
                <a:cubicBezTo>
                  <a:pt x="2695316" y="224809"/>
                  <a:pt x="2698783" y="222037"/>
                  <a:pt x="2701764" y="218789"/>
                </a:cubicBezTo>
                <a:lnTo>
                  <a:pt x="2701764" y="218598"/>
                </a:lnTo>
                <a:cubicBezTo>
                  <a:pt x="2697192" y="215836"/>
                  <a:pt x="2693477" y="212597"/>
                  <a:pt x="2692239" y="213264"/>
                </a:cubicBezTo>
                <a:close/>
                <a:moveTo>
                  <a:pt x="3217734" y="210312"/>
                </a:moveTo>
                <a:lnTo>
                  <a:pt x="3223830" y="212217"/>
                </a:lnTo>
                <a:lnTo>
                  <a:pt x="3217258" y="235934"/>
                </a:lnTo>
                <a:lnTo>
                  <a:pt x="3209352" y="233457"/>
                </a:lnTo>
                <a:close/>
                <a:moveTo>
                  <a:pt x="3005136" y="199073"/>
                </a:moveTo>
                <a:lnTo>
                  <a:pt x="3008851" y="203073"/>
                </a:lnTo>
                <a:lnTo>
                  <a:pt x="3001611" y="208121"/>
                </a:lnTo>
                <a:cubicBezTo>
                  <a:pt x="3001040" y="206121"/>
                  <a:pt x="2999611" y="203740"/>
                  <a:pt x="3000087" y="202025"/>
                </a:cubicBezTo>
                <a:cubicBezTo>
                  <a:pt x="3000564" y="200311"/>
                  <a:pt x="3003421" y="200025"/>
                  <a:pt x="3005136" y="199073"/>
                </a:cubicBezTo>
                <a:close/>
                <a:moveTo>
                  <a:pt x="3062761" y="177832"/>
                </a:moveTo>
                <a:cubicBezTo>
                  <a:pt x="3065905" y="176212"/>
                  <a:pt x="3068190" y="179927"/>
                  <a:pt x="3073144" y="182118"/>
                </a:cubicBezTo>
                <a:cubicBezTo>
                  <a:pt x="3070000" y="185566"/>
                  <a:pt x="3066371" y="188547"/>
                  <a:pt x="3062380" y="190976"/>
                </a:cubicBezTo>
                <a:cubicBezTo>
                  <a:pt x="3060761" y="191548"/>
                  <a:pt x="3057522" y="187833"/>
                  <a:pt x="3055046" y="186118"/>
                </a:cubicBezTo>
                <a:cubicBezTo>
                  <a:pt x="3057522" y="183261"/>
                  <a:pt x="3059618" y="179451"/>
                  <a:pt x="3062761" y="177832"/>
                </a:cubicBezTo>
                <a:close/>
                <a:moveTo>
                  <a:pt x="2827970" y="175070"/>
                </a:moveTo>
                <a:cubicBezTo>
                  <a:pt x="2828923" y="178022"/>
                  <a:pt x="2829971" y="180975"/>
                  <a:pt x="2830923" y="183832"/>
                </a:cubicBezTo>
                <a:lnTo>
                  <a:pt x="2829113" y="185356"/>
                </a:lnTo>
                <a:cubicBezTo>
                  <a:pt x="2827380" y="183061"/>
                  <a:pt x="2825818" y="180642"/>
                  <a:pt x="2824446" y="178117"/>
                </a:cubicBezTo>
                <a:cubicBezTo>
                  <a:pt x="2824446" y="178117"/>
                  <a:pt x="2826732" y="176117"/>
                  <a:pt x="2827970" y="175070"/>
                </a:cubicBezTo>
                <a:close/>
                <a:moveTo>
                  <a:pt x="3331843" y="170688"/>
                </a:moveTo>
                <a:lnTo>
                  <a:pt x="3334891" y="175831"/>
                </a:lnTo>
                <a:lnTo>
                  <a:pt x="3322032" y="184689"/>
                </a:lnTo>
                <a:lnTo>
                  <a:pt x="3318222" y="177355"/>
                </a:lnTo>
                <a:close/>
                <a:moveTo>
                  <a:pt x="3207542" y="164878"/>
                </a:moveTo>
                <a:lnTo>
                  <a:pt x="3209352" y="170307"/>
                </a:lnTo>
                <a:lnTo>
                  <a:pt x="3193636" y="177546"/>
                </a:lnTo>
                <a:lnTo>
                  <a:pt x="3190778" y="168878"/>
                </a:lnTo>
                <a:close/>
                <a:moveTo>
                  <a:pt x="3142677" y="154972"/>
                </a:moveTo>
                <a:cubicBezTo>
                  <a:pt x="3146010" y="162020"/>
                  <a:pt x="3148582" y="164497"/>
                  <a:pt x="3147915" y="166782"/>
                </a:cubicBezTo>
                <a:cubicBezTo>
                  <a:pt x="3146630" y="169354"/>
                  <a:pt x="3144248" y="171212"/>
                  <a:pt x="3141438" y="171831"/>
                </a:cubicBezTo>
                <a:cubicBezTo>
                  <a:pt x="3140105" y="171831"/>
                  <a:pt x="3136676" y="167926"/>
                  <a:pt x="3136867" y="166021"/>
                </a:cubicBezTo>
                <a:cubicBezTo>
                  <a:pt x="3137057" y="164115"/>
                  <a:pt x="3139152" y="160496"/>
                  <a:pt x="3142677" y="154972"/>
                </a:cubicBezTo>
                <a:close/>
                <a:moveTo>
                  <a:pt x="2644171" y="142758"/>
                </a:moveTo>
                <a:cubicBezTo>
                  <a:pt x="2640137" y="144118"/>
                  <a:pt x="2635422" y="146779"/>
                  <a:pt x="2629469" y="150494"/>
                </a:cubicBezTo>
                <a:cubicBezTo>
                  <a:pt x="2649282" y="151923"/>
                  <a:pt x="2650520" y="180022"/>
                  <a:pt x="2677094" y="172307"/>
                </a:cubicBezTo>
                <a:cubicBezTo>
                  <a:pt x="2662236" y="146304"/>
                  <a:pt x="2656271" y="138677"/>
                  <a:pt x="2644171" y="142758"/>
                </a:cubicBezTo>
                <a:close/>
                <a:moveTo>
                  <a:pt x="2305905" y="140493"/>
                </a:moveTo>
                <a:cubicBezTo>
                  <a:pt x="2304762" y="141922"/>
                  <a:pt x="2302857" y="143351"/>
                  <a:pt x="2302762" y="144875"/>
                </a:cubicBezTo>
                <a:cubicBezTo>
                  <a:pt x="2302667" y="146399"/>
                  <a:pt x="2304381" y="147923"/>
                  <a:pt x="2305334" y="149447"/>
                </a:cubicBezTo>
                <a:lnTo>
                  <a:pt x="2308763" y="145160"/>
                </a:lnTo>
                <a:close/>
                <a:moveTo>
                  <a:pt x="2604514" y="138969"/>
                </a:moveTo>
                <a:cubicBezTo>
                  <a:pt x="2603895" y="142494"/>
                  <a:pt x="2603252" y="145994"/>
                  <a:pt x="2602490" y="150340"/>
                </a:cubicBezTo>
                <a:lnTo>
                  <a:pt x="2600038" y="165064"/>
                </a:lnTo>
                <a:lnTo>
                  <a:pt x="2599370" y="166496"/>
                </a:lnTo>
                <a:lnTo>
                  <a:pt x="2599752" y="166782"/>
                </a:lnTo>
                <a:lnTo>
                  <a:pt x="2600038" y="165064"/>
                </a:lnTo>
                <a:lnTo>
                  <a:pt x="2611944" y="139541"/>
                </a:lnTo>
                <a:cubicBezTo>
                  <a:pt x="2610991" y="138493"/>
                  <a:pt x="2608229" y="139541"/>
                  <a:pt x="2604514" y="138969"/>
                </a:cubicBezTo>
                <a:close/>
                <a:moveTo>
                  <a:pt x="2695002" y="138684"/>
                </a:moveTo>
                <a:cubicBezTo>
                  <a:pt x="2693668" y="151828"/>
                  <a:pt x="2692811" y="160401"/>
                  <a:pt x="2691382" y="173640"/>
                </a:cubicBezTo>
                <a:cubicBezTo>
                  <a:pt x="2704527" y="162972"/>
                  <a:pt x="2723195" y="166592"/>
                  <a:pt x="2724624" y="141541"/>
                </a:cubicBezTo>
                <a:close/>
                <a:moveTo>
                  <a:pt x="2769487" y="135743"/>
                </a:moveTo>
                <a:cubicBezTo>
                  <a:pt x="2762296" y="135397"/>
                  <a:pt x="2753867" y="137588"/>
                  <a:pt x="2744151" y="139255"/>
                </a:cubicBezTo>
                <a:lnTo>
                  <a:pt x="2768344" y="174783"/>
                </a:lnTo>
                <a:cubicBezTo>
                  <a:pt x="2789109" y="161734"/>
                  <a:pt x="2792442" y="157257"/>
                  <a:pt x="2787394" y="147446"/>
                </a:cubicBezTo>
                <a:cubicBezTo>
                  <a:pt x="2782632" y="138969"/>
                  <a:pt x="2776679" y="136088"/>
                  <a:pt x="2769487" y="135743"/>
                </a:cubicBezTo>
                <a:close/>
                <a:moveTo>
                  <a:pt x="3358228" y="132398"/>
                </a:moveTo>
                <a:cubicBezTo>
                  <a:pt x="3358799" y="132398"/>
                  <a:pt x="3359561" y="133922"/>
                  <a:pt x="3360323" y="134779"/>
                </a:cubicBezTo>
                <a:lnTo>
                  <a:pt x="3354322" y="136970"/>
                </a:lnTo>
                <a:lnTo>
                  <a:pt x="3352608" y="134112"/>
                </a:lnTo>
                <a:cubicBezTo>
                  <a:pt x="3354418" y="133350"/>
                  <a:pt x="3356304" y="132779"/>
                  <a:pt x="3358228" y="132398"/>
                </a:cubicBezTo>
                <a:close/>
                <a:moveTo>
                  <a:pt x="2471640" y="131730"/>
                </a:moveTo>
                <a:lnTo>
                  <a:pt x="2436112" y="151447"/>
                </a:lnTo>
                <a:cubicBezTo>
                  <a:pt x="2467163" y="161829"/>
                  <a:pt x="2467640" y="161543"/>
                  <a:pt x="2471640" y="131730"/>
                </a:cubicBezTo>
                <a:close/>
                <a:moveTo>
                  <a:pt x="2499929" y="130968"/>
                </a:moveTo>
                <a:cubicBezTo>
                  <a:pt x="2487357" y="136112"/>
                  <a:pt x="2481642" y="143065"/>
                  <a:pt x="2487071" y="160401"/>
                </a:cubicBezTo>
                <a:lnTo>
                  <a:pt x="2487071" y="160115"/>
                </a:lnTo>
                <a:cubicBezTo>
                  <a:pt x="2503263" y="153352"/>
                  <a:pt x="2506121" y="144970"/>
                  <a:pt x="2499929" y="130968"/>
                </a:cubicBezTo>
                <a:close/>
                <a:moveTo>
                  <a:pt x="2546793" y="126110"/>
                </a:moveTo>
                <a:cubicBezTo>
                  <a:pt x="2523933" y="136207"/>
                  <a:pt x="2523933" y="136207"/>
                  <a:pt x="2512598" y="156686"/>
                </a:cubicBezTo>
                <a:cubicBezTo>
                  <a:pt x="2533648" y="154685"/>
                  <a:pt x="2540982" y="140969"/>
                  <a:pt x="2546793" y="126110"/>
                </a:cubicBezTo>
                <a:close/>
                <a:moveTo>
                  <a:pt x="2582416" y="125063"/>
                </a:moveTo>
                <a:cubicBezTo>
                  <a:pt x="2579177" y="128587"/>
                  <a:pt x="2574034" y="131730"/>
                  <a:pt x="2572891" y="135826"/>
                </a:cubicBezTo>
                <a:cubicBezTo>
                  <a:pt x="2572062" y="142779"/>
                  <a:pt x="2571996" y="149809"/>
                  <a:pt x="2572701" y="156781"/>
                </a:cubicBezTo>
                <a:lnTo>
                  <a:pt x="2577844" y="158972"/>
                </a:lnTo>
                <a:cubicBezTo>
                  <a:pt x="2582445" y="152228"/>
                  <a:pt x="2586312" y="145008"/>
                  <a:pt x="2589369" y="137445"/>
                </a:cubicBezTo>
                <a:cubicBezTo>
                  <a:pt x="2590322" y="134302"/>
                  <a:pt x="2584893" y="129254"/>
                  <a:pt x="2582416" y="125063"/>
                </a:cubicBezTo>
                <a:close/>
                <a:moveTo>
                  <a:pt x="3229925" y="124968"/>
                </a:moveTo>
                <a:cubicBezTo>
                  <a:pt x="3233107" y="129139"/>
                  <a:pt x="3236031" y="133492"/>
                  <a:pt x="3238688" y="138017"/>
                </a:cubicBezTo>
                <a:cubicBezTo>
                  <a:pt x="3236422" y="140008"/>
                  <a:pt x="3234002" y="141827"/>
                  <a:pt x="3231449" y="143446"/>
                </a:cubicBezTo>
                <a:cubicBezTo>
                  <a:pt x="3229259" y="138207"/>
                  <a:pt x="3226973" y="133064"/>
                  <a:pt x="3224782" y="127920"/>
                </a:cubicBezTo>
                <a:close/>
                <a:moveTo>
                  <a:pt x="2358674" y="118681"/>
                </a:moveTo>
                <a:cubicBezTo>
                  <a:pt x="2348673" y="118681"/>
                  <a:pt x="2341338" y="122396"/>
                  <a:pt x="2343243" y="133730"/>
                </a:cubicBezTo>
                <a:cubicBezTo>
                  <a:pt x="2343243" y="135921"/>
                  <a:pt x="2350387" y="139350"/>
                  <a:pt x="2352768" y="138493"/>
                </a:cubicBezTo>
                <a:cubicBezTo>
                  <a:pt x="2362960" y="134969"/>
                  <a:pt x="2365818" y="128206"/>
                  <a:pt x="2358674" y="118681"/>
                </a:cubicBezTo>
                <a:close/>
                <a:moveTo>
                  <a:pt x="2429635" y="115728"/>
                </a:moveTo>
                <a:lnTo>
                  <a:pt x="2413252" y="125634"/>
                </a:lnTo>
                <a:lnTo>
                  <a:pt x="2416681" y="130016"/>
                </a:lnTo>
                <a:cubicBezTo>
                  <a:pt x="2419634" y="129540"/>
                  <a:pt x="2423444" y="130016"/>
                  <a:pt x="2425158" y="128396"/>
                </a:cubicBezTo>
                <a:cubicBezTo>
                  <a:pt x="2426873" y="126777"/>
                  <a:pt x="2427444" y="122301"/>
                  <a:pt x="2429635" y="115728"/>
                </a:cubicBezTo>
                <a:close/>
                <a:moveTo>
                  <a:pt x="2842758" y="105227"/>
                </a:moveTo>
                <a:cubicBezTo>
                  <a:pt x="2834472" y="109037"/>
                  <a:pt x="2826876" y="122444"/>
                  <a:pt x="2815017" y="148018"/>
                </a:cubicBezTo>
                <a:lnTo>
                  <a:pt x="2841877" y="123729"/>
                </a:lnTo>
                <a:cubicBezTo>
                  <a:pt x="2851402" y="143351"/>
                  <a:pt x="2843973" y="152304"/>
                  <a:pt x="2829018" y="156305"/>
                </a:cubicBezTo>
                <a:cubicBezTo>
                  <a:pt x="2822732" y="158210"/>
                  <a:pt x="2814921" y="157162"/>
                  <a:pt x="2809968" y="160496"/>
                </a:cubicBezTo>
                <a:cubicBezTo>
                  <a:pt x="2803015" y="165068"/>
                  <a:pt x="2793680" y="172307"/>
                  <a:pt x="2793395" y="178784"/>
                </a:cubicBezTo>
                <a:cubicBezTo>
                  <a:pt x="2793109" y="185261"/>
                  <a:pt x="2801872" y="193928"/>
                  <a:pt x="2808825" y="197834"/>
                </a:cubicBezTo>
                <a:cubicBezTo>
                  <a:pt x="2819017" y="203168"/>
                  <a:pt x="2824923" y="194500"/>
                  <a:pt x="2829209" y="185927"/>
                </a:cubicBezTo>
                <a:lnTo>
                  <a:pt x="2830923" y="184118"/>
                </a:lnTo>
                <a:cubicBezTo>
                  <a:pt x="2858546" y="192690"/>
                  <a:pt x="2873976" y="182594"/>
                  <a:pt x="2874643" y="155543"/>
                </a:cubicBezTo>
                <a:cubicBezTo>
                  <a:pt x="2874643" y="143922"/>
                  <a:pt x="2874643" y="132302"/>
                  <a:pt x="2874643" y="120015"/>
                </a:cubicBezTo>
                <a:cubicBezTo>
                  <a:pt x="2860022" y="107204"/>
                  <a:pt x="2851045" y="101417"/>
                  <a:pt x="2842758" y="105227"/>
                </a:cubicBezTo>
                <a:close/>
                <a:moveTo>
                  <a:pt x="3131342" y="104775"/>
                </a:moveTo>
                <a:lnTo>
                  <a:pt x="3144201" y="113157"/>
                </a:lnTo>
                <a:lnTo>
                  <a:pt x="3130866" y="126206"/>
                </a:lnTo>
                <a:lnTo>
                  <a:pt x="3123627" y="120110"/>
                </a:lnTo>
                <a:close/>
                <a:moveTo>
                  <a:pt x="3071334" y="104775"/>
                </a:moveTo>
                <a:cubicBezTo>
                  <a:pt x="3074096" y="105117"/>
                  <a:pt x="3076773" y="105956"/>
                  <a:pt x="3079240" y="107251"/>
                </a:cubicBezTo>
                <a:lnTo>
                  <a:pt x="3045807" y="145351"/>
                </a:lnTo>
                <a:cubicBezTo>
                  <a:pt x="3025328" y="121919"/>
                  <a:pt x="3026757" y="114395"/>
                  <a:pt x="3048474" y="108394"/>
                </a:cubicBezTo>
                <a:cubicBezTo>
                  <a:pt x="3055980" y="106575"/>
                  <a:pt x="3063628" y="105365"/>
                  <a:pt x="3071334" y="104775"/>
                </a:cubicBezTo>
                <a:close/>
                <a:moveTo>
                  <a:pt x="2754723" y="100202"/>
                </a:moveTo>
                <a:cubicBezTo>
                  <a:pt x="2751104" y="112966"/>
                  <a:pt x="2749103" y="120110"/>
                  <a:pt x="2745198" y="134016"/>
                </a:cubicBezTo>
                <a:cubicBezTo>
                  <a:pt x="2759676" y="123443"/>
                  <a:pt x="2769773" y="119348"/>
                  <a:pt x="2754723" y="100202"/>
                </a:cubicBezTo>
                <a:close/>
                <a:moveTo>
                  <a:pt x="2614896" y="93154"/>
                </a:moveTo>
                <a:lnTo>
                  <a:pt x="2597751" y="104298"/>
                </a:lnTo>
                <a:lnTo>
                  <a:pt x="2601371" y="110585"/>
                </a:lnTo>
                <a:lnTo>
                  <a:pt x="2619754" y="101822"/>
                </a:lnTo>
                <a:close/>
                <a:moveTo>
                  <a:pt x="3175061" y="89916"/>
                </a:moveTo>
                <a:cubicBezTo>
                  <a:pt x="3179823" y="111442"/>
                  <a:pt x="3179823" y="111442"/>
                  <a:pt x="3162869" y="119824"/>
                </a:cubicBezTo>
                <a:cubicBezTo>
                  <a:pt x="3166298" y="111537"/>
                  <a:pt x="3169632" y="103155"/>
                  <a:pt x="3175061" y="89916"/>
                </a:cubicBezTo>
                <a:close/>
                <a:moveTo>
                  <a:pt x="2419443" y="87344"/>
                </a:moveTo>
                <a:lnTo>
                  <a:pt x="2410109" y="99631"/>
                </a:lnTo>
                <a:lnTo>
                  <a:pt x="2416205" y="104393"/>
                </a:lnTo>
                <a:lnTo>
                  <a:pt x="2423729" y="90106"/>
                </a:lnTo>
                <a:close/>
                <a:moveTo>
                  <a:pt x="3112387" y="85440"/>
                </a:moveTo>
                <a:lnTo>
                  <a:pt x="3114292" y="88583"/>
                </a:lnTo>
                <a:lnTo>
                  <a:pt x="3111339" y="87725"/>
                </a:lnTo>
                <a:close/>
                <a:moveTo>
                  <a:pt x="2362865" y="83153"/>
                </a:moveTo>
                <a:lnTo>
                  <a:pt x="2354292" y="101822"/>
                </a:lnTo>
                <a:lnTo>
                  <a:pt x="2360102" y="106203"/>
                </a:lnTo>
                <a:cubicBezTo>
                  <a:pt x="2362674" y="103251"/>
                  <a:pt x="2366389" y="100584"/>
                  <a:pt x="2367532" y="96678"/>
                </a:cubicBezTo>
                <a:cubicBezTo>
                  <a:pt x="2368208" y="92478"/>
                  <a:pt x="2368208" y="88210"/>
                  <a:pt x="2367532" y="84010"/>
                </a:cubicBezTo>
                <a:close/>
                <a:moveTo>
                  <a:pt x="2564985" y="75628"/>
                </a:moveTo>
                <a:cubicBezTo>
                  <a:pt x="2550793" y="72009"/>
                  <a:pt x="2541649" y="75628"/>
                  <a:pt x="2539553" y="101060"/>
                </a:cubicBezTo>
                <a:lnTo>
                  <a:pt x="2569367" y="84105"/>
                </a:lnTo>
                <a:close/>
                <a:moveTo>
                  <a:pt x="3155917" y="65055"/>
                </a:moveTo>
                <a:cubicBezTo>
                  <a:pt x="3158393" y="64770"/>
                  <a:pt x="3159917" y="68008"/>
                  <a:pt x="3161917" y="69722"/>
                </a:cubicBezTo>
                <a:cubicBezTo>
                  <a:pt x="3159727" y="71723"/>
                  <a:pt x="3157821" y="74771"/>
                  <a:pt x="3155155" y="75533"/>
                </a:cubicBezTo>
                <a:cubicBezTo>
                  <a:pt x="3152488" y="76295"/>
                  <a:pt x="3150963" y="72771"/>
                  <a:pt x="3147249" y="71056"/>
                </a:cubicBezTo>
                <a:cubicBezTo>
                  <a:pt x="3151154" y="68103"/>
                  <a:pt x="3153440" y="65341"/>
                  <a:pt x="3155917" y="65055"/>
                </a:cubicBezTo>
                <a:close/>
                <a:moveTo>
                  <a:pt x="3000088" y="58007"/>
                </a:moveTo>
                <a:cubicBezTo>
                  <a:pt x="3001707" y="58484"/>
                  <a:pt x="3002088" y="60770"/>
                  <a:pt x="3002945" y="62293"/>
                </a:cubicBezTo>
                <a:lnTo>
                  <a:pt x="2998373" y="65437"/>
                </a:lnTo>
                <a:cubicBezTo>
                  <a:pt x="2997135" y="63341"/>
                  <a:pt x="2995801" y="61246"/>
                  <a:pt x="2994468" y="59150"/>
                </a:cubicBezTo>
                <a:cubicBezTo>
                  <a:pt x="2996373" y="58674"/>
                  <a:pt x="2998468" y="57531"/>
                  <a:pt x="3000088" y="58007"/>
                </a:cubicBezTo>
                <a:close/>
                <a:moveTo>
                  <a:pt x="2981990" y="37528"/>
                </a:moveTo>
                <a:cubicBezTo>
                  <a:pt x="2982942" y="37052"/>
                  <a:pt x="2983990" y="39719"/>
                  <a:pt x="2985609" y="42481"/>
                </a:cubicBezTo>
                <a:lnTo>
                  <a:pt x="2977513" y="45815"/>
                </a:lnTo>
                <a:cubicBezTo>
                  <a:pt x="2977513" y="43815"/>
                  <a:pt x="2975703" y="41338"/>
                  <a:pt x="2976465" y="40195"/>
                </a:cubicBezTo>
                <a:cubicBezTo>
                  <a:pt x="2977856" y="38585"/>
                  <a:pt x="2979856" y="37614"/>
                  <a:pt x="2981990" y="37528"/>
                </a:cubicBezTo>
                <a:close/>
                <a:moveTo>
                  <a:pt x="2864356" y="29051"/>
                </a:moveTo>
                <a:lnTo>
                  <a:pt x="2886835" y="30956"/>
                </a:lnTo>
                <a:lnTo>
                  <a:pt x="2886835" y="34099"/>
                </a:lnTo>
                <a:lnTo>
                  <a:pt x="2864356" y="34099"/>
                </a:lnTo>
                <a:close/>
                <a:moveTo>
                  <a:pt x="2940270" y="25337"/>
                </a:moveTo>
                <a:cubicBezTo>
                  <a:pt x="2945871" y="28194"/>
                  <a:pt x="2949966" y="33338"/>
                  <a:pt x="2951509" y="39434"/>
                </a:cubicBezTo>
                <a:cubicBezTo>
                  <a:pt x="2952272" y="42577"/>
                  <a:pt x="2946652" y="48959"/>
                  <a:pt x="2941984" y="51150"/>
                </a:cubicBezTo>
                <a:cubicBezTo>
                  <a:pt x="2933393" y="54321"/>
                  <a:pt x="2924535" y="56683"/>
                  <a:pt x="2915505" y="58198"/>
                </a:cubicBezTo>
                <a:cubicBezTo>
                  <a:pt x="2916257" y="48025"/>
                  <a:pt x="2918477" y="38024"/>
                  <a:pt x="2922077" y="28480"/>
                </a:cubicBezTo>
                <a:cubicBezTo>
                  <a:pt x="2924173" y="24860"/>
                  <a:pt x="2934841" y="23527"/>
                  <a:pt x="2940270" y="25337"/>
                </a:cubicBezTo>
                <a:close/>
                <a:moveTo>
                  <a:pt x="2676809" y="16955"/>
                </a:moveTo>
                <a:cubicBezTo>
                  <a:pt x="2677856" y="17145"/>
                  <a:pt x="2678714" y="19336"/>
                  <a:pt x="2679571" y="20574"/>
                </a:cubicBezTo>
                <a:cubicBezTo>
                  <a:pt x="2677856" y="21241"/>
                  <a:pt x="2676047" y="22384"/>
                  <a:pt x="2674523" y="22098"/>
                </a:cubicBezTo>
                <a:cubicBezTo>
                  <a:pt x="2672999" y="21812"/>
                  <a:pt x="2672522" y="19907"/>
                  <a:pt x="2671570" y="18669"/>
                </a:cubicBezTo>
                <a:cubicBezTo>
                  <a:pt x="2673199" y="17783"/>
                  <a:pt x="2674970" y="17202"/>
                  <a:pt x="2676809" y="16955"/>
                </a:cubicBezTo>
                <a:close/>
                <a:moveTo>
                  <a:pt x="2711479" y="10192"/>
                </a:moveTo>
                <a:cubicBezTo>
                  <a:pt x="2710527" y="22479"/>
                  <a:pt x="2710050" y="26860"/>
                  <a:pt x="2709288" y="34957"/>
                </a:cubicBezTo>
                <a:lnTo>
                  <a:pt x="2734720" y="39814"/>
                </a:lnTo>
                <a:cubicBezTo>
                  <a:pt x="2733311" y="42586"/>
                  <a:pt x="2731482" y="45130"/>
                  <a:pt x="2729291" y="47339"/>
                </a:cubicBezTo>
                <a:cubicBezTo>
                  <a:pt x="2726605" y="49530"/>
                  <a:pt x="2723224" y="50682"/>
                  <a:pt x="2719766" y="50578"/>
                </a:cubicBezTo>
                <a:cubicBezTo>
                  <a:pt x="2713080" y="48006"/>
                  <a:pt x="2706202" y="45968"/>
                  <a:pt x="2699192" y="44482"/>
                </a:cubicBezTo>
                <a:cubicBezTo>
                  <a:pt x="2690877" y="46025"/>
                  <a:pt x="2682361" y="46025"/>
                  <a:pt x="2674046" y="44482"/>
                </a:cubicBezTo>
                <a:close/>
                <a:moveTo>
                  <a:pt x="1722404" y="0"/>
                </a:moveTo>
                <a:lnTo>
                  <a:pt x="1722404" y="17144"/>
                </a:lnTo>
                <a:lnTo>
                  <a:pt x="1871756" y="25908"/>
                </a:lnTo>
                <a:cubicBezTo>
                  <a:pt x="1882900" y="14096"/>
                  <a:pt x="1899759" y="10382"/>
                  <a:pt x="1921381" y="14382"/>
                </a:cubicBezTo>
                <a:cubicBezTo>
                  <a:pt x="1943003" y="18383"/>
                  <a:pt x="1966244" y="21812"/>
                  <a:pt x="1984055" y="2381"/>
                </a:cubicBezTo>
                <a:lnTo>
                  <a:pt x="1989009" y="2381"/>
                </a:lnTo>
                <a:cubicBezTo>
                  <a:pt x="2007296" y="6477"/>
                  <a:pt x="2020822" y="10286"/>
                  <a:pt x="2039205" y="14096"/>
                </a:cubicBezTo>
                <a:cubicBezTo>
                  <a:pt x="2057588" y="17907"/>
                  <a:pt x="2054826" y="47815"/>
                  <a:pt x="2077972" y="45243"/>
                </a:cubicBezTo>
                <a:cubicBezTo>
                  <a:pt x="2087497" y="8286"/>
                  <a:pt x="2101118" y="3810"/>
                  <a:pt x="2137218" y="13525"/>
                </a:cubicBezTo>
                <a:cubicBezTo>
                  <a:pt x="2158782" y="18430"/>
                  <a:pt x="2181185" y="18430"/>
                  <a:pt x="2202750" y="13525"/>
                </a:cubicBezTo>
                <a:cubicBezTo>
                  <a:pt x="2233611" y="7334"/>
                  <a:pt x="2233134" y="5048"/>
                  <a:pt x="2268567" y="14287"/>
                </a:cubicBezTo>
                <a:cubicBezTo>
                  <a:pt x="2266948" y="20669"/>
                  <a:pt x="2265424" y="27146"/>
                  <a:pt x="2263805" y="33337"/>
                </a:cubicBezTo>
                <a:cubicBezTo>
                  <a:pt x="2278759" y="11334"/>
                  <a:pt x="2295428" y="4762"/>
                  <a:pt x="2319907" y="16192"/>
                </a:cubicBezTo>
                <a:cubicBezTo>
                  <a:pt x="2330451" y="19288"/>
                  <a:pt x="2341395" y="20859"/>
                  <a:pt x="2352387" y="20859"/>
                </a:cubicBezTo>
                <a:cubicBezTo>
                  <a:pt x="2351530" y="26479"/>
                  <a:pt x="2350768" y="32385"/>
                  <a:pt x="2349911" y="38290"/>
                </a:cubicBezTo>
                <a:cubicBezTo>
                  <a:pt x="2390487" y="36004"/>
                  <a:pt x="2390487" y="36004"/>
                  <a:pt x="2399345" y="20002"/>
                </a:cubicBezTo>
                <a:lnTo>
                  <a:pt x="2438684" y="36004"/>
                </a:lnTo>
                <a:lnTo>
                  <a:pt x="2438684" y="57721"/>
                </a:lnTo>
                <a:lnTo>
                  <a:pt x="2462306" y="56102"/>
                </a:lnTo>
                <a:cubicBezTo>
                  <a:pt x="2460591" y="64293"/>
                  <a:pt x="2459067" y="71913"/>
                  <a:pt x="2456972" y="82010"/>
                </a:cubicBezTo>
                <a:cubicBezTo>
                  <a:pt x="2462687" y="80295"/>
                  <a:pt x="2466497" y="80295"/>
                  <a:pt x="2468211" y="78485"/>
                </a:cubicBezTo>
                <a:cubicBezTo>
                  <a:pt x="2478451" y="66693"/>
                  <a:pt x="2489290" y="55435"/>
                  <a:pt x="2500692" y="44767"/>
                </a:cubicBezTo>
                <a:cubicBezTo>
                  <a:pt x="2505740" y="40481"/>
                  <a:pt x="2515360" y="41624"/>
                  <a:pt x="2525552" y="46482"/>
                </a:cubicBezTo>
                <a:cubicBezTo>
                  <a:pt x="2520789" y="52101"/>
                  <a:pt x="2516027" y="57626"/>
                  <a:pt x="2511360" y="63531"/>
                </a:cubicBezTo>
                <a:cubicBezTo>
                  <a:pt x="2491262" y="90201"/>
                  <a:pt x="2495072" y="102203"/>
                  <a:pt x="2533172" y="116681"/>
                </a:cubicBezTo>
                <a:cubicBezTo>
                  <a:pt x="2528409" y="102488"/>
                  <a:pt x="2524790" y="92011"/>
                  <a:pt x="2522218" y="84201"/>
                </a:cubicBezTo>
                <a:lnTo>
                  <a:pt x="2554698" y="32575"/>
                </a:lnTo>
                <a:lnTo>
                  <a:pt x="2578606" y="36290"/>
                </a:lnTo>
                <a:lnTo>
                  <a:pt x="2609562" y="66960"/>
                </a:lnTo>
                <a:cubicBezTo>
                  <a:pt x="2617563" y="47910"/>
                  <a:pt x="2611562" y="25527"/>
                  <a:pt x="2639566" y="23241"/>
                </a:cubicBezTo>
                <a:cubicBezTo>
                  <a:pt x="2641280" y="44958"/>
                  <a:pt x="2642804" y="65912"/>
                  <a:pt x="2644614" y="89916"/>
                </a:cubicBezTo>
                <a:lnTo>
                  <a:pt x="2668427" y="75533"/>
                </a:lnTo>
                <a:lnTo>
                  <a:pt x="2693192" y="104108"/>
                </a:lnTo>
                <a:cubicBezTo>
                  <a:pt x="2697764" y="97917"/>
                  <a:pt x="2705574" y="92106"/>
                  <a:pt x="2705384" y="86677"/>
                </a:cubicBezTo>
                <a:cubicBezTo>
                  <a:pt x="2704431" y="68675"/>
                  <a:pt x="2717100" y="64484"/>
                  <a:pt x="2728720" y="64579"/>
                </a:cubicBezTo>
                <a:cubicBezTo>
                  <a:pt x="2740341" y="64674"/>
                  <a:pt x="2756438" y="62484"/>
                  <a:pt x="2757867" y="83629"/>
                </a:cubicBezTo>
                <a:cubicBezTo>
                  <a:pt x="2758438" y="90868"/>
                  <a:pt x="2769106" y="97440"/>
                  <a:pt x="2775393" y="104679"/>
                </a:cubicBezTo>
                <a:cubicBezTo>
                  <a:pt x="2795490" y="92392"/>
                  <a:pt x="2786442" y="72390"/>
                  <a:pt x="2793776" y="55244"/>
                </a:cubicBezTo>
                <a:lnTo>
                  <a:pt x="2825018" y="60102"/>
                </a:lnTo>
                <a:lnTo>
                  <a:pt x="2811873" y="91820"/>
                </a:lnTo>
                <a:lnTo>
                  <a:pt x="2851593" y="96583"/>
                </a:lnTo>
                <a:lnTo>
                  <a:pt x="2851593" y="71627"/>
                </a:lnTo>
                <a:cubicBezTo>
                  <a:pt x="2869500" y="65436"/>
                  <a:pt x="2874738" y="86677"/>
                  <a:pt x="2881787" y="87534"/>
                </a:cubicBezTo>
                <a:cubicBezTo>
                  <a:pt x="2896932" y="89249"/>
                  <a:pt x="2902646" y="96107"/>
                  <a:pt x="2907885" y="110490"/>
                </a:cubicBezTo>
                <a:lnTo>
                  <a:pt x="2928840" y="90582"/>
                </a:lnTo>
                <a:lnTo>
                  <a:pt x="2963607" y="102774"/>
                </a:lnTo>
                <a:lnTo>
                  <a:pt x="2988467" y="74199"/>
                </a:lnTo>
                <a:lnTo>
                  <a:pt x="3012660" y="105346"/>
                </a:lnTo>
                <a:lnTo>
                  <a:pt x="2989705" y="144018"/>
                </a:lnTo>
                <a:cubicBezTo>
                  <a:pt x="2981228" y="136017"/>
                  <a:pt x="2995229" y="113157"/>
                  <a:pt x="2971988" y="116681"/>
                </a:cubicBezTo>
                <a:cubicBezTo>
                  <a:pt x="2954558" y="143351"/>
                  <a:pt x="2945985" y="178784"/>
                  <a:pt x="2902932" y="191071"/>
                </a:cubicBezTo>
                <a:cubicBezTo>
                  <a:pt x="2912457" y="173354"/>
                  <a:pt x="2918458" y="160877"/>
                  <a:pt x="2925221" y="147637"/>
                </a:cubicBezTo>
                <a:lnTo>
                  <a:pt x="2892836" y="137255"/>
                </a:lnTo>
                <a:lnTo>
                  <a:pt x="2873786" y="185642"/>
                </a:lnTo>
                <a:lnTo>
                  <a:pt x="2898932" y="204692"/>
                </a:lnTo>
                <a:cubicBezTo>
                  <a:pt x="2894741" y="208311"/>
                  <a:pt x="2891978" y="212693"/>
                  <a:pt x="2888454" y="213455"/>
                </a:cubicBezTo>
                <a:cubicBezTo>
                  <a:pt x="2867690" y="217836"/>
                  <a:pt x="2846735" y="221265"/>
                  <a:pt x="2825589" y="225170"/>
                </a:cubicBezTo>
                <a:cubicBezTo>
                  <a:pt x="2824256" y="233076"/>
                  <a:pt x="2823208" y="239649"/>
                  <a:pt x="2822827" y="241553"/>
                </a:cubicBezTo>
                <a:lnTo>
                  <a:pt x="2857498" y="255841"/>
                </a:lnTo>
                <a:cubicBezTo>
                  <a:pt x="2861879" y="246316"/>
                  <a:pt x="2866452" y="236791"/>
                  <a:pt x="2873024" y="223456"/>
                </a:cubicBezTo>
                <a:lnTo>
                  <a:pt x="2901599" y="247840"/>
                </a:lnTo>
                <a:lnTo>
                  <a:pt x="2914458" y="213836"/>
                </a:lnTo>
                <a:cubicBezTo>
                  <a:pt x="2923173" y="222008"/>
                  <a:pt x="2931107" y="230971"/>
                  <a:pt x="2938175" y="240601"/>
                </a:cubicBezTo>
                <a:cubicBezTo>
                  <a:pt x="2946271" y="254412"/>
                  <a:pt x="2960844" y="258699"/>
                  <a:pt x="2968750" y="250126"/>
                </a:cubicBezTo>
                <a:cubicBezTo>
                  <a:pt x="2984085" y="232695"/>
                  <a:pt x="2997325" y="258318"/>
                  <a:pt x="3010088" y="248411"/>
                </a:cubicBezTo>
                <a:cubicBezTo>
                  <a:pt x="3020185" y="265271"/>
                  <a:pt x="3030662" y="254222"/>
                  <a:pt x="3041330" y="249174"/>
                </a:cubicBezTo>
                <a:cubicBezTo>
                  <a:pt x="3051999" y="244125"/>
                  <a:pt x="3063238" y="239649"/>
                  <a:pt x="3077049" y="233457"/>
                </a:cubicBezTo>
                <a:lnTo>
                  <a:pt x="3091718" y="187833"/>
                </a:lnTo>
                <a:lnTo>
                  <a:pt x="3100386" y="190023"/>
                </a:lnTo>
                <a:lnTo>
                  <a:pt x="3091718" y="237648"/>
                </a:lnTo>
                <a:lnTo>
                  <a:pt x="3124674" y="242601"/>
                </a:lnTo>
                <a:lnTo>
                  <a:pt x="3112101" y="264318"/>
                </a:lnTo>
                <a:lnTo>
                  <a:pt x="3125436" y="273843"/>
                </a:lnTo>
                <a:cubicBezTo>
                  <a:pt x="3136390" y="258413"/>
                  <a:pt x="3146201" y="244316"/>
                  <a:pt x="3157345" y="228504"/>
                </a:cubicBezTo>
                <a:cubicBezTo>
                  <a:pt x="3160965" y="245459"/>
                  <a:pt x="3163822" y="258508"/>
                  <a:pt x="3168394" y="279463"/>
                </a:cubicBezTo>
                <a:lnTo>
                  <a:pt x="3186587" y="252031"/>
                </a:lnTo>
                <a:cubicBezTo>
                  <a:pt x="3191330" y="257651"/>
                  <a:pt x="3196778" y="262642"/>
                  <a:pt x="3202779" y="266890"/>
                </a:cubicBezTo>
                <a:cubicBezTo>
                  <a:pt x="3209561" y="269052"/>
                  <a:pt x="3216619" y="270205"/>
                  <a:pt x="3223734" y="270319"/>
                </a:cubicBezTo>
                <a:lnTo>
                  <a:pt x="3209447" y="291560"/>
                </a:lnTo>
                <a:lnTo>
                  <a:pt x="3246880" y="301085"/>
                </a:lnTo>
                <a:cubicBezTo>
                  <a:pt x="3223829" y="307181"/>
                  <a:pt x="3207732" y="310610"/>
                  <a:pt x="3192302" y="315944"/>
                </a:cubicBezTo>
                <a:cubicBezTo>
                  <a:pt x="3186396" y="318039"/>
                  <a:pt x="3182205" y="324993"/>
                  <a:pt x="3177443" y="329850"/>
                </a:cubicBezTo>
                <a:cubicBezTo>
                  <a:pt x="3174966" y="332327"/>
                  <a:pt x="3173061" y="337470"/>
                  <a:pt x="3170490" y="337661"/>
                </a:cubicBezTo>
                <a:cubicBezTo>
                  <a:pt x="3147153" y="339661"/>
                  <a:pt x="3143438" y="351662"/>
                  <a:pt x="3152106" y="371094"/>
                </a:cubicBezTo>
                <a:cubicBezTo>
                  <a:pt x="3152678" y="372427"/>
                  <a:pt x="3150296" y="375094"/>
                  <a:pt x="3149249" y="377190"/>
                </a:cubicBezTo>
                <a:lnTo>
                  <a:pt x="3094004" y="381666"/>
                </a:lnTo>
                <a:cubicBezTo>
                  <a:pt x="3082707" y="366884"/>
                  <a:pt x="3077459" y="348357"/>
                  <a:pt x="3079335" y="329850"/>
                </a:cubicBezTo>
                <a:cubicBezTo>
                  <a:pt x="3081078" y="319382"/>
                  <a:pt x="3074421" y="309353"/>
                  <a:pt x="3064095" y="306895"/>
                </a:cubicBezTo>
                <a:cubicBezTo>
                  <a:pt x="3052761" y="302799"/>
                  <a:pt x="3049998" y="312515"/>
                  <a:pt x="3043140" y="317658"/>
                </a:cubicBezTo>
                <a:cubicBezTo>
                  <a:pt x="3031577" y="326117"/>
                  <a:pt x="3023862" y="338832"/>
                  <a:pt x="3021709" y="352996"/>
                </a:cubicBezTo>
                <a:cubicBezTo>
                  <a:pt x="3017899" y="364721"/>
                  <a:pt x="3013013" y="376066"/>
                  <a:pt x="3007136" y="386905"/>
                </a:cubicBezTo>
                <a:cubicBezTo>
                  <a:pt x="3012870" y="390867"/>
                  <a:pt x="3019356" y="393620"/>
                  <a:pt x="3026186" y="395001"/>
                </a:cubicBezTo>
                <a:cubicBezTo>
                  <a:pt x="3029043" y="395001"/>
                  <a:pt x="3032472" y="385476"/>
                  <a:pt x="3034853" y="379666"/>
                </a:cubicBezTo>
                <a:cubicBezTo>
                  <a:pt x="3037235" y="373856"/>
                  <a:pt x="3038854" y="367474"/>
                  <a:pt x="3042474" y="355949"/>
                </a:cubicBezTo>
                <a:cubicBezTo>
                  <a:pt x="3048379" y="368141"/>
                  <a:pt x="3051999" y="375570"/>
                  <a:pt x="3056475" y="384524"/>
                </a:cubicBezTo>
                <a:lnTo>
                  <a:pt x="3041045" y="403574"/>
                </a:lnTo>
                <a:cubicBezTo>
                  <a:pt x="3056666" y="397383"/>
                  <a:pt x="3067715" y="389477"/>
                  <a:pt x="3078478" y="389858"/>
                </a:cubicBezTo>
                <a:cubicBezTo>
                  <a:pt x="3089241" y="390239"/>
                  <a:pt x="3099909" y="398811"/>
                  <a:pt x="3113435" y="405098"/>
                </a:cubicBezTo>
                <a:cubicBezTo>
                  <a:pt x="3117054" y="403383"/>
                  <a:pt x="3127246" y="394620"/>
                  <a:pt x="3132485" y="396906"/>
                </a:cubicBezTo>
                <a:cubicBezTo>
                  <a:pt x="3160393" y="410051"/>
                  <a:pt x="3167727" y="388334"/>
                  <a:pt x="3182586" y="364331"/>
                </a:cubicBezTo>
                <a:cubicBezTo>
                  <a:pt x="3186301" y="384524"/>
                  <a:pt x="3188682" y="397668"/>
                  <a:pt x="3190778" y="408908"/>
                </a:cubicBezTo>
                <a:lnTo>
                  <a:pt x="3269454" y="438054"/>
                </a:lnTo>
                <a:cubicBezTo>
                  <a:pt x="3261358" y="442436"/>
                  <a:pt x="3255167" y="448532"/>
                  <a:pt x="3251547" y="447579"/>
                </a:cubicBezTo>
                <a:cubicBezTo>
                  <a:pt x="3231164" y="440817"/>
                  <a:pt x="3210494" y="455104"/>
                  <a:pt x="3189254" y="444341"/>
                </a:cubicBezTo>
                <a:cubicBezTo>
                  <a:pt x="3180681" y="439959"/>
                  <a:pt x="3163727" y="452818"/>
                  <a:pt x="3154202" y="448818"/>
                </a:cubicBezTo>
                <a:cubicBezTo>
                  <a:pt x="3130103" y="438721"/>
                  <a:pt x="3106577" y="447294"/>
                  <a:pt x="3083717" y="448055"/>
                </a:cubicBezTo>
                <a:cubicBezTo>
                  <a:pt x="3062076" y="449541"/>
                  <a:pt x="3040769" y="454199"/>
                  <a:pt x="3020471" y="461867"/>
                </a:cubicBezTo>
                <a:cubicBezTo>
                  <a:pt x="3009327" y="465677"/>
                  <a:pt x="3000373" y="478440"/>
                  <a:pt x="2991896" y="459581"/>
                </a:cubicBezTo>
                <a:cubicBezTo>
                  <a:pt x="2973512" y="466153"/>
                  <a:pt x="2951510" y="461105"/>
                  <a:pt x="2935984" y="477107"/>
                </a:cubicBezTo>
                <a:cubicBezTo>
                  <a:pt x="2931507" y="481774"/>
                  <a:pt x="2926459" y="485965"/>
                  <a:pt x="2916934" y="494442"/>
                </a:cubicBezTo>
                <a:cubicBezTo>
                  <a:pt x="2924983" y="498014"/>
                  <a:pt x="2933336" y="500852"/>
                  <a:pt x="2941890" y="502919"/>
                </a:cubicBezTo>
                <a:cubicBezTo>
                  <a:pt x="2959796" y="505205"/>
                  <a:pt x="2980561" y="494823"/>
                  <a:pt x="2994182" y="515397"/>
                </a:cubicBezTo>
                <a:cubicBezTo>
                  <a:pt x="3021804" y="501681"/>
                  <a:pt x="3053332" y="531685"/>
                  <a:pt x="3080669" y="507777"/>
                </a:cubicBezTo>
                <a:cubicBezTo>
                  <a:pt x="3084384" y="504539"/>
                  <a:pt x="3093242" y="505396"/>
                  <a:pt x="3099719" y="506634"/>
                </a:cubicBezTo>
                <a:cubicBezTo>
                  <a:pt x="3110739" y="508492"/>
                  <a:pt x="3121483" y="511692"/>
                  <a:pt x="3131723" y="516159"/>
                </a:cubicBezTo>
                <a:cubicBezTo>
                  <a:pt x="3159441" y="529875"/>
                  <a:pt x="3186396" y="537876"/>
                  <a:pt x="3211447" y="513016"/>
                </a:cubicBezTo>
                <a:cubicBezTo>
                  <a:pt x="3227640" y="528446"/>
                  <a:pt x="3227640" y="528446"/>
                  <a:pt x="3253548" y="530447"/>
                </a:cubicBezTo>
                <a:cubicBezTo>
                  <a:pt x="3247928" y="533304"/>
                  <a:pt x="3242308" y="538448"/>
                  <a:pt x="3236688" y="538543"/>
                </a:cubicBezTo>
                <a:cubicBezTo>
                  <a:pt x="3193159" y="538543"/>
                  <a:pt x="3149630" y="538543"/>
                  <a:pt x="3106101" y="538543"/>
                </a:cubicBezTo>
                <a:cubicBezTo>
                  <a:pt x="3027805" y="538067"/>
                  <a:pt x="2949510" y="537876"/>
                  <a:pt x="2871309" y="537305"/>
                </a:cubicBezTo>
                <a:cubicBezTo>
                  <a:pt x="2835591" y="537305"/>
                  <a:pt x="2799872" y="535971"/>
                  <a:pt x="2764153" y="535590"/>
                </a:cubicBezTo>
                <a:cubicBezTo>
                  <a:pt x="2760343" y="535590"/>
                  <a:pt x="2756438" y="537971"/>
                  <a:pt x="2752913" y="544353"/>
                </a:cubicBezTo>
                <a:lnTo>
                  <a:pt x="2808825" y="544353"/>
                </a:lnTo>
                <a:cubicBezTo>
                  <a:pt x="2758438" y="590930"/>
                  <a:pt x="2760057" y="581120"/>
                  <a:pt x="2718052" y="582453"/>
                </a:cubicBezTo>
                <a:cubicBezTo>
                  <a:pt x="2693992" y="582749"/>
                  <a:pt x="2669941" y="581472"/>
                  <a:pt x="2646043" y="578643"/>
                </a:cubicBezTo>
                <a:cubicBezTo>
                  <a:pt x="2614039" y="575024"/>
                  <a:pt x="2580320" y="585596"/>
                  <a:pt x="2542030" y="590835"/>
                </a:cubicBezTo>
                <a:lnTo>
                  <a:pt x="2563842" y="605980"/>
                </a:lnTo>
                <a:lnTo>
                  <a:pt x="2510693" y="619315"/>
                </a:lnTo>
                <a:cubicBezTo>
                  <a:pt x="2503930" y="608742"/>
                  <a:pt x="2496405" y="597217"/>
                  <a:pt x="2488119" y="584358"/>
                </a:cubicBezTo>
                <a:cubicBezTo>
                  <a:pt x="2476593" y="608837"/>
                  <a:pt x="2454114" y="611314"/>
                  <a:pt x="2435541" y="618553"/>
                </a:cubicBezTo>
                <a:cubicBezTo>
                  <a:pt x="2427540" y="621696"/>
                  <a:pt x="2424492" y="604266"/>
                  <a:pt x="2409728" y="607980"/>
                </a:cubicBezTo>
                <a:cubicBezTo>
                  <a:pt x="2397726" y="611028"/>
                  <a:pt x="2383439" y="605218"/>
                  <a:pt x="2371628" y="615124"/>
                </a:cubicBezTo>
                <a:cubicBezTo>
                  <a:pt x="2368942" y="617296"/>
                  <a:pt x="2365551" y="618382"/>
                  <a:pt x="2362103" y="618172"/>
                </a:cubicBezTo>
                <a:cubicBezTo>
                  <a:pt x="2336861" y="615791"/>
                  <a:pt x="2311811" y="611790"/>
                  <a:pt x="2286665" y="610743"/>
                </a:cubicBezTo>
                <a:cubicBezTo>
                  <a:pt x="2261519" y="609695"/>
                  <a:pt x="2233420" y="610743"/>
                  <a:pt x="2206845" y="611981"/>
                </a:cubicBezTo>
                <a:cubicBezTo>
                  <a:pt x="2151029" y="614267"/>
                  <a:pt x="2095308" y="618172"/>
                  <a:pt x="2039586" y="619410"/>
                </a:cubicBezTo>
                <a:cubicBezTo>
                  <a:pt x="1972244" y="620934"/>
                  <a:pt x="1904903" y="619410"/>
                  <a:pt x="1837561" y="620839"/>
                </a:cubicBezTo>
                <a:cubicBezTo>
                  <a:pt x="1736596" y="623316"/>
                  <a:pt x="1635537" y="627030"/>
                  <a:pt x="1534572" y="630840"/>
                </a:cubicBezTo>
                <a:cubicBezTo>
                  <a:pt x="1431511" y="634745"/>
                  <a:pt x="1328547" y="640365"/>
                  <a:pt x="1225485" y="643413"/>
                </a:cubicBezTo>
                <a:cubicBezTo>
                  <a:pt x="1131189" y="646080"/>
                  <a:pt x="1036796" y="645604"/>
                  <a:pt x="942499" y="647414"/>
                </a:cubicBezTo>
                <a:cubicBezTo>
                  <a:pt x="908876" y="648080"/>
                  <a:pt x="875253" y="652271"/>
                  <a:pt x="841534" y="653415"/>
                </a:cubicBezTo>
                <a:cubicBezTo>
                  <a:pt x="758572" y="656177"/>
                  <a:pt x="675514" y="659225"/>
                  <a:pt x="592551" y="659892"/>
                </a:cubicBezTo>
                <a:cubicBezTo>
                  <a:pt x="527400" y="660463"/>
                  <a:pt x="462249" y="656653"/>
                  <a:pt x="397098" y="657034"/>
                </a:cubicBezTo>
                <a:cubicBezTo>
                  <a:pt x="380268" y="655796"/>
                  <a:pt x="363656" y="652433"/>
                  <a:pt x="347663" y="647033"/>
                </a:cubicBezTo>
                <a:cubicBezTo>
                  <a:pt x="325851" y="641699"/>
                  <a:pt x="301943" y="645128"/>
                  <a:pt x="278893" y="645033"/>
                </a:cubicBezTo>
                <a:cubicBezTo>
                  <a:pt x="272415" y="645033"/>
                  <a:pt x="265844" y="645794"/>
                  <a:pt x="256604" y="646461"/>
                </a:cubicBezTo>
                <a:lnTo>
                  <a:pt x="269654" y="628554"/>
                </a:lnTo>
                <a:lnTo>
                  <a:pt x="237078" y="620744"/>
                </a:lnTo>
                <a:cubicBezTo>
                  <a:pt x="232982" y="619791"/>
                  <a:pt x="225267" y="619315"/>
                  <a:pt x="225172" y="617982"/>
                </a:cubicBezTo>
                <a:cubicBezTo>
                  <a:pt x="221743" y="588644"/>
                  <a:pt x="202693" y="602361"/>
                  <a:pt x="190787" y="607123"/>
                </a:cubicBezTo>
                <a:cubicBezTo>
                  <a:pt x="169355" y="615886"/>
                  <a:pt x="157162" y="594645"/>
                  <a:pt x="136017" y="597598"/>
                </a:cubicBezTo>
                <a:cubicBezTo>
                  <a:pt x="146209" y="575691"/>
                  <a:pt x="162306" y="575119"/>
                  <a:pt x="178690" y="575595"/>
                </a:cubicBezTo>
                <a:cubicBezTo>
                  <a:pt x="183071" y="575595"/>
                  <a:pt x="188215" y="579215"/>
                  <a:pt x="191453" y="577691"/>
                </a:cubicBezTo>
                <a:cubicBezTo>
                  <a:pt x="197930" y="574262"/>
                  <a:pt x="206598" y="569404"/>
                  <a:pt x="207836" y="563594"/>
                </a:cubicBezTo>
                <a:cubicBezTo>
                  <a:pt x="209075" y="557784"/>
                  <a:pt x="201931" y="550830"/>
                  <a:pt x="196883" y="546068"/>
                </a:cubicBezTo>
                <a:cubicBezTo>
                  <a:pt x="187358" y="537114"/>
                  <a:pt x="175737" y="530161"/>
                  <a:pt x="166498" y="520922"/>
                </a:cubicBezTo>
                <a:cubicBezTo>
                  <a:pt x="159810" y="515350"/>
                  <a:pt x="155315" y="507587"/>
                  <a:pt x="153829" y="499014"/>
                </a:cubicBezTo>
                <a:cubicBezTo>
                  <a:pt x="154972" y="476154"/>
                  <a:pt x="139541" y="464819"/>
                  <a:pt x="125254" y="451961"/>
                </a:cubicBezTo>
                <a:cubicBezTo>
                  <a:pt x="121444" y="448341"/>
                  <a:pt x="112966" y="446532"/>
                  <a:pt x="112490" y="443102"/>
                </a:cubicBezTo>
                <a:cubicBezTo>
                  <a:pt x="108109" y="408336"/>
                  <a:pt x="74390" y="400145"/>
                  <a:pt x="52768" y="376427"/>
                </a:cubicBezTo>
                <a:cubicBezTo>
                  <a:pt x="81343" y="367855"/>
                  <a:pt x="77343" y="349377"/>
                  <a:pt x="76390" y="326231"/>
                </a:cubicBezTo>
                <a:cubicBezTo>
                  <a:pt x="74866" y="290798"/>
                  <a:pt x="62008" y="267747"/>
                  <a:pt x="32099" y="250983"/>
                </a:cubicBezTo>
                <a:cubicBezTo>
                  <a:pt x="20555" y="242763"/>
                  <a:pt x="9812" y="233486"/>
                  <a:pt x="0" y="223266"/>
                </a:cubicBezTo>
                <a:lnTo>
                  <a:pt x="52006" y="194691"/>
                </a:lnTo>
                <a:cubicBezTo>
                  <a:pt x="81915" y="212121"/>
                  <a:pt x="110966" y="194691"/>
                  <a:pt x="140208" y="184118"/>
                </a:cubicBezTo>
                <a:cubicBezTo>
                  <a:pt x="146018" y="182022"/>
                  <a:pt x="150685" y="173069"/>
                  <a:pt x="153162" y="166211"/>
                </a:cubicBezTo>
                <a:cubicBezTo>
                  <a:pt x="156715" y="152838"/>
                  <a:pt x="169051" y="143703"/>
                  <a:pt x="182880" y="144208"/>
                </a:cubicBezTo>
                <a:cubicBezTo>
                  <a:pt x="200026" y="142150"/>
                  <a:pt x="217019" y="138969"/>
                  <a:pt x="233744" y="134683"/>
                </a:cubicBezTo>
                <a:cubicBezTo>
                  <a:pt x="233744" y="132492"/>
                  <a:pt x="233173" y="130206"/>
                  <a:pt x="232982" y="127920"/>
                </a:cubicBezTo>
                <a:lnTo>
                  <a:pt x="198026" y="123348"/>
                </a:lnTo>
                <a:lnTo>
                  <a:pt x="197168" y="116014"/>
                </a:lnTo>
                <a:cubicBezTo>
                  <a:pt x="231935" y="106489"/>
                  <a:pt x="266606" y="96964"/>
                  <a:pt x="301943" y="88582"/>
                </a:cubicBezTo>
                <a:cubicBezTo>
                  <a:pt x="307754" y="87153"/>
                  <a:pt x="314802" y="92106"/>
                  <a:pt x="320992" y="93154"/>
                </a:cubicBezTo>
                <a:cubicBezTo>
                  <a:pt x="334967" y="96478"/>
                  <a:pt x="349302" y="98040"/>
                  <a:pt x="363665" y="97821"/>
                </a:cubicBezTo>
                <a:cubicBezTo>
                  <a:pt x="418053" y="91820"/>
                  <a:pt x="472154" y="83153"/>
                  <a:pt x="526638" y="76961"/>
                </a:cubicBezTo>
                <a:cubicBezTo>
                  <a:pt x="571215" y="71818"/>
                  <a:pt x="616173" y="68865"/>
                  <a:pt x="660941" y="64960"/>
                </a:cubicBezTo>
                <a:cubicBezTo>
                  <a:pt x="666532" y="65217"/>
                  <a:pt x="672142" y="64741"/>
                  <a:pt x="677609" y="63531"/>
                </a:cubicBezTo>
                <a:cubicBezTo>
                  <a:pt x="714090" y="49149"/>
                  <a:pt x="753047" y="54863"/>
                  <a:pt x="790670" y="49720"/>
                </a:cubicBezTo>
                <a:cubicBezTo>
                  <a:pt x="830295" y="44386"/>
                  <a:pt x="870204" y="41243"/>
                  <a:pt x="910115" y="39433"/>
                </a:cubicBezTo>
                <a:cubicBezTo>
                  <a:pt x="954977" y="37337"/>
                  <a:pt x="1000030" y="37909"/>
                  <a:pt x="1044988" y="37337"/>
                </a:cubicBezTo>
                <a:cubicBezTo>
                  <a:pt x="1068610" y="37337"/>
                  <a:pt x="1092613" y="37337"/>
                  <a:pt x="1115854" y="36766"/>
                </a:cubicBezTo>
                <a:cubicBezTo>
                  <a:pt x="1119187" y="36766"/>
                  <a:pt x="1123664" y="38004"/>
                  <a:pt x="1125379" y="36290"/>
                </a:cubicBezTo>
                <a:cubicBezTo>
                  <a:pt x="1148239" y="18287"/>
                  <a:pt x="1171575" y="30479"/>
                  <a:pt x="1195197" y="33813"/>
                </a:cubicBezTo>
                <a:cubicBezTo>
                  <a:pt x="1229230" y="37633"/>
                  <a:pt x="1263519" y="29441"/>
                  <a:pt x="1292160" y="10668"/>
                </a:cubicBezTo>
                <a:cubicBezTo>
                  <a:pt x="1304848" y="20421"/>
                  <a:pt x="1322127" y="21659"/>
                  <a:pt x="1336072" y="13811"/>
                </a:cubicBezTo>
                <a:cubicBezTo>
                  <a:pt x="1348263" y="7715"/>
                  <a:pt x="1367599" y="10763"/>
                  <a:pt x="1381791" y="15430"/>
                </a:cubicBezTo>
                <a:cubicBezTo>
                  <a:pt x="1391840" y="17849"/>
                  <a:pt x="1402022" y="19726"/>
                  <a:pt x="1412272" y="21050"/>
                </a:cubicBezTo>
                <a:cubicBezTo>
                  <a:pt x="1439417" y="27336"/>
                  <a:pt x="1458943" y="9905"/>
                  <a:pt x="1482279" y="5619"/>
                </a:cubicBezTo>
                <a:cubicBezTo>
                  <a:pt x="1489518" y="4286"/>
                  <a:pt x="1498281" y="-191"/>
                  <a:pt x="1503711" y="2285"/>
                </a:cubicBezTo>
                <a:cubicBezTo>
                  <a:pt x="1520570" y="10191"/>
                  <a:pt x="1545240" y="-5334"/>
                  <a:pt x="1555811" y="19907"/>
                </a:cubicBezTo>
                <a:cubicBezTo>
                  <a:pt x="1571243" y="7334"/>
                  <a:pt x="1586102" y="25717"/>
                  <a:pt x="1602104" y="20574"/>
                </a:cubicBezTo>
                <a:cubicBezTo>
                  <a:pt x="1611781" y="17535"/>
                  <a:pt x="1622126" y="17335"/>
                  <a:pt x="1631918" y="20002"/>
                </a:cubicBezTo>
                <a:cubicBezTo>
                  <a:pt x="1652206" y="26288"/>
                  <a:pt x="1669067" y="20002"/>
                  <a:pt x="1686687" y="11620"/>
                </a:cubicBezTo>
                <a:cubicBezTo>
                  <a:pt x="1698364" y="7086"/>
                  <a:pt x="1710289" y="3200"/>
                  <a:pt x="1722404" y="0"/>
                </a:cubicBezTo>
                <a:close/>
              </a:path>
            </a:pathLst>
          </a:custGeom>
          <a:gradFill flip="none" rotWithShape="1">
            <a:gsLst>
              <a:gs pos="0">
                <a:schemeClr val="accent1">
                  <a:alpha val="4000"/>
                  <a:lumMod val="40000"/>
                  <a:lumOff val="60000"/>
                </a:schemeClr>
              </a:gs>
              <a:gs pos="100000">
                <a:schemeClr val="accent1">
                  <a:alpha val="50000"/>
                </a:schemeClr>
              </a:gs>
            </a:gsLst>
            <a:lin ang="10800000" scaled="0"/>
            <a:tileRect/>
          </a:gradFill>
        </p:spPr>
        <p:txBody>
          <a:bodyPr rot="0" spcFirstLastPara="0" vert="horz" wrap="square" lIns="288290" tIns="0" rIns="0" bIns="0" numCol="1" spcCol="0" rtlCol="0" fromWordArt="0" anchor="ctr" anchorCtr="0" forceAA="0" compatLnSpc="0">
            <a:noAutofit/>
          </a:bodyPr>
          <a:p>
            <a:pPr lvl="0" algn="l">
              <a:buClrTx/>
              <a:buSzTx/>
              <a:buFontTx/>
            </a:pPr>
            <a:r>
              <a:rPr lang="zh-CN" altLang="en-US" sz="2400" b="1" dirty="0">
                <a:solidFill>
                  <a:schemeClr val="tx1">
                    <a:lumMod val="85000"/>
                    <a:lumOff val="15000"/>
                  </a:schemeClr>
                </a:solidFill>
                <a:latin typeface="+mn-ea"/>
                <a:cs typeface="+mn-ea"/>
                <a:sym typeface="+mn-ea"/>
              </a:rPr>
              <a:t>（三）语流畅达，富于美感</a:t>
            </a:r>
            <a:endParaRPr lang="zh-CN" altLang="en-US" sz="2400" b="1" dirty="0">
              <a:solidFill>
                <a:schemeClr val="tx1">
                  <a:lumMod val="85000"/>
                  <a:lumOff val="15000"/>
                </a:schemeClr>
              </a:solidFill>
              <a:latin typeface="+mn-ea"/>
              <a:cs typeface="+mn-ea"/>
              <a:sym typeface="+mn-ea"/>
            </a:endParaRPr>
          </a:p>
        </p:txBody>
      </p:sp>
      <p:sp>
        <p:nvSpPr>
          <p:cNvPr id="2" name="文本框 1"/>
          <p:cNvSpPr txBox="1"/>
          <p:nvPr/>
        </p:nvSpPr>
        <p:spPr>
          <a:xfrm>
            <a:off x="1309370" y="2614295"/>
            <a:ext cx="9772650" cy="1568450"/>
          </a:xfrm>
          <a:prstGeom prst="rect">
            <a:avLst/>
          </a:prstGeom>
          <a:noFill/>
        </p:spPr>
        <p:txBody>
          <a:bodyPr wrap="square" rtlCol="0">
            <a:spAutoFit/>
          </a:bodyPr>
          <a:p>
            <a:pPr indent="457200" algn="l"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语言流畅是口语表达的基本要求。语言功力的扎实程度，语言美感的外化强弱，都是通过语言的流畅程度来实现的。一个作品只有在流畅的基础上才能成为富有感染力的艺术品，有声语言内在的流动美才能得以体现。语调和节奏的合理把握就能让单调的文字“活”起来。</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三、朗读的基本要求</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7" name="任意多边形: 形状 4511"/>
          <p:cNvSpPr/>
          <p:nvPr>
            <p:custDataLst>
              <p:tags r:id="rId1"/>
            </p:custDataLst>
          </p:nvPr>
        </p:nvSpPr>
        <p:spPr>
          <a:xfrm>
            <a:off x="1306195" y="1691958"/>
            <a:ext cx="4457700" cy="626110"/>
          </a:xfrm>
          <a:custGeom>
            <a:avLst/>
            <a:gdLst>
              <a:gd name="connsiteX0" fmla="*/ 306894 w 3478528"/>
              <a:gd name="connsiteY0" fmla="*/ 689420 h 696754"/>
              <a:gd name="connsiteX1" fmla="*/ 308989 w 3478528"/>
              <a:gd name="connsiteY1" fmla="*/ 691705 h 696754"/>
              <a:gd name="connsiteX2" fmla="*/ 306894 w 3478528"/>
              <a:gd name="connsiteY2" fmla="*/ 696754 h 696754"/>
              <a:gd name="connsiteX3" fmla="*/ 304893 w 3478528"/>
              <a:gd name="connsiteY3" fmla="*/ 694658 h 696754"/>
              <a:gd name="connsiteX4" fmla="*/ 306894 w 3478528"/>
              <a:gd name="connsiteY4" fmla="*/ 689420 h 696754"/>
              <a:gd name="connsiteX5" fmla="*/ 2826446 w 3478528"/>
              <a:gd name="connsiteY5" fmla="*/ 612267 h 696754"/>
              <a:gd name="connsiteX6" fmla="*/ 2830923 w 3478528"/>
              <a:gd name="connsiteY6" fmla="*/ 615791 h 696754"/>
              <a:gd name="connsiteX7" fmla="*/ 2824827 w 3478528"/>
              <a:gd name="connsiteY7" fmla="*/ 617982 h 696754"/>
              <a:gd name="connsiteX8" fmla="*/ 2823589 w 3478528"/>
              <a:gd name="connsiteY8" fmla="*/ 613410 h 696754"/>
              <a:gd name="connsiteX9" fmla="*/ 2826446 w 3478528"/>
              <a:gd name="connsiteY9" fmla="*/ 612267 h 696754"/>
              <a:gd name="connsiteX10" fmla="*/ 2752056 w 3478528"/>
              <a:gd name="connsiteY10" fmla="*/ 609124 h 696754"/>
              <a:gd name="connsiteX11" fmla="*/ 2755009 w 3478528"/>
              <a:gd name="connsiteY11" fmla="*/ 613981 h 696754"/>
              <a:gd name="connsiteX12" fmla="*/ 2751199 w 3478528"/>
              <a:gd name="connsiteY12" fmla="*/ 617601 h 696754"/>
              <a:gd name="connsiteX13" fmla="*/ 2746913 w 3478528"/>
              <a:gd name="connsiteY13" fmla="*/ 612267 h 696754"/>
              <a:gd name="connsiteX14" fmla="*/ 2635185 w 3478528"/>
              <a:gd name="connsiteY14" fmla="*/ 600266 h 696754"/>
              <a:gd name="connsiteX15" fmla="*/ 2644519 w 3478528"/>
              <a:gd name="connsiteY15" fmla="*/ 603123 h 696754"/>
              <a:gd name="connsiteX16" fmla="*/ 2631470 w 3478528"/>
              <a:gd name="connsiteY16" fmla="*/ 607600 h 696754"/>
              <a:gd name="connsiteX17" fmla="*/ 2635185 w 3478528"/>
              <a:gd name="connsiteY17" fmla="*/ 600266 h 696754"/>
              <a:gd name="connsiteX18" fmla="*/ 2528981 w 3478528"/>
              <a:gd name="connsiteY18" fmla="*/ 585692 h 696754"/>
              <a:gd name="connsiteX19" fmla="*/ 2526980 w 3478528"/>
              <a:gd name="connsiteY19" fmla="*/ 587502 h 696754"/>
              <a:gd name="connsiteX20" fmla="*/ 2530124 w 3478528"/>
              <a:gd name="connsiteY20" fmla="*/ 590740 h 696754"/>
              <a:gd name="connsiteX21" fmla="*/ 2534417 w 3478528"/>
              <a:gd name="connsiteY21" fmla="*/ 587754 h 696754"/>
              <a:gd name="connsiteX22" fmla="*/ 2534505 w 3478528"/>
              <a:gd name="connsiteY22" fmla="*/ 587787 h 696754"/>
              <a:gd name="connsiteX23" fmla="*/ 2534505 w 3478528"/>
              <a:gd name="connsiteY23" fmla="*/ 587692 h 696754"/>
              <a:gd name="connsiteX24" fmla="*/ 2534417 w 3478528"/>
              <a:gd name="connsiteY24" fmla="*/ 587754 h 696754"/>
              <a:gd name="connsiteX25" fmla="*/ 2281807 w 3478528"/>
              <a:gd name="connsiteY25" fmla="*/ 585406 h 696754"/>
              <a:gd name="connsiteX26" fmla="*/ 2278664 w 3478528"/>
              <a:gd name="connsiteY26" fmla="*/ 589216 h 696754"/>
              <a:gd name="connsiteX27" fmla="*/ 2284093 w 3478528"/>
              <a:gd name="connsiteY27" fmla="*/ 591216 h 696754"/>
              <a:gd name="connsiteX28" fmla="*/ 2286760 w 3478528"/>
              <a:gd name="connsiteY28" fmla="*/ 587311 h 696754"/>
              <a:gd name="connsiteX29" fmla="*/ 3064476 w 3478528"/>
              <a:gd name="connsiteY29" fmla="*/ 559880 h 696754"/>
              <a:gd name="connsiteX30" fmla="*/ 3072572 w 3478528"/>
              <a:gd name="connsiteY30" fmla="*/ 560451 h 696754"/>
              <a:gd name="connsiteX31" fmla="*/ 3072667 w 3478528"/>
              <a:gd name="connsiteY31" fmla="*/ 562451 h 696754"/>
              <a:gd name="connsiteX32" fmla="*/ 3064476 w 3478528"/>
              <a:gd name="connsiteY32" fmla="*/ 561689 h 696754"/>
              <a:gd name="connsiteX33" fmla="*/ 3064476 w 3478528"/>
              <a:gd name="connsiteY33" fmla="*/ 559880 h 696754"/>
              <a:gd name="connsiteX34" fmla="*/ 151542 w 3478528"/>
              <a:gd name="connsiteY34" fmla="*/ 558546 h 696754"/>
              <a:gd name="connsiteX35" fmla="*/ 152399 w 3478528"/>
              <a:gd name="connsiteY35" fmla="*/ 563594 h 696754"/>
              <a:gd name="connsiteX36" fmla="*/ 140493 w 3478528"/>
              <a:gd name="connsiteY36" fmla="*/ 566928 h 696754"/>
              <a:gd name="connsiteX37" fmla="*/ 139064 w 3478528"/>
              <a:gd name="connsiteY37" fmla="*/ 561308 h 696754"/>
              <a:gd name="connsiteX38" fmla="*/ 2931304 w 3478528"/>
              <a:gd name="connsiteY38" fmla="*/ 557508 h 696754"/>
              <a:gd name="connsiteX39" fmla="*/ 2946081 w 3478528"/>
              <a:gd name="connsiteY39" fmla="*/ 579120 h 696754"/>
              <a:gd name="connsiteX40" fmla="*/ 2914553 w 3478528"/>
              <a:gd name="connsiteY40" fmla="*/ 583406 h 696754"/>
              <a:gd name="connsiteX41" fmla="*/ 2911791 w 3478528"/>
              <a:gd name="connsiteY41" fmla="*/ 576453 h 696754"/>
              <a:gd name="connsiteX42" fmla="*/ 2930841 w 3478528"/>
              <a:gd name="connsiteY42" fmla="*/ 556832 h 696754"/>
              <a:gd name="connsiteX43" fmla="*/ 2930935 w 3478528"/>
              <a:gd name="connsiteY43" fmla="*/ 556926 h 696754"/>
              <a:gd name="connsiteX44" fmla="*/ 2932532 w 3478528"/>
              <a:gd name="connsiteY44" fmla="*/ 556926 h 696754"/>
              <a:gd name="connsiteX45" fmla="*/ 2931412 w 3478528"/>
              <a:gd name="connsiteY45" fmla="*/ 557593 h 696754"/>
              <a:gd name="connsiteX46" fmla="*/ 2931323 w 3478528"/>
              <a:gd name="connsiteY46" fmla="*/ 557489 h 696754"/>
              <a:gd name="connsiteX47" fmla="*/ 2931304 w 3478528"/>
              <a:gd name="connsiteY47" fmla="*/ 557508 h 696754"/>
              <a:gd name="connsiteX48" fmla="*/ 2931161 w 3478528"/>
              <a:gd name="connsiteY48" fmla="*/ 557300 h 696754"/>
              <a:gd name="connsiteX49" fmla="*/ 2930841 w 3478528"/>
              <a:gd name="connsiteY49" fmla="*/ 556926 h 696754"/>
              <a:gd name="connsiteX50" fmla="*/ 2930905 w 3478528"/>
              <a:gd name="connsiteY50" fmla="*/ 556926 h 696754"/>
              <a:gd name="connsiteX51" fmla="*/ 2939889 w 3478528"/>
              <a:gd name="connsiteY51" fmla="*/ 552545 h 696754"/>
              <a:gd name="connsiteX52" fmla="*/ 2941318 w 3478528"/>
              <a:gd name="connsiteY52" fmla="*/ 556926 h 696754"/>
              <a:gd name="connsiteX53" fmla="*/ 2932532 w 3478528"/>
              <a:gd name="connsiteY53" fmla="*/ 556926 h 696754"/>
              <a:gd name="connsiteX54" fmla="*/ 2846830 w 3478528"/>
              <a:gd name="connsiteY54" fmla="*/ 549878 h 696754"/>
              <a:gd name="connsiteX55" fmla="*/ 2801396 w 3478528"/>
              <a:gd name="connsiteY55" fmla="*/ 568928 h 696754"/>
              <a:gd name="connsiteX56" fmla="*/ 2882835 w 3478528"/>
              <a:gd name="connsiteY56" fmla="*/ 549212 h 696754"/>
              <a:gd name="connsiteX57" fmla="*/ 2887216 w 3478528"/>
              <a:gd name="connsiteY57" fmla="*/ 552450 h 696754"/>
              <a:gd name="connsiteX58" fmla="*/ 2880644 w 3478528"/>
              <a:gd name="connsiteY58" fmla="*/ 578072 h 696754"/>
              <a:gd name="connsiteX59" fmla="*/ 2859308 w 3478528"/>
              <a:gd name="connsiteY59" fmla="*/ 569690 h 696754"/>
              <a:gd name="connsiteX60" fmla="*/ 3275169 w 3478528"/>
              <a:gd name="connsiteY60" fmla="*/ 539306 h 696754"/>
              <a:gd name="connsiteX61" fmla="*/ 3286123 w 3478528"/>
              <a:gd name="connsiteY61" fmla="*/ 539306 h 696754"/>
              <a:gd name="connsiteX62" fmla="*/ 3286123 w 3478528"/>
              <a:gd name="connsiteY62" fmla="*/ 542163 h 696754"/>
              <a:gd name="connsiteX63" fmla="*/ 3275169 w 3478528"/>
              <a:gd name="connsiteY63" fmla="*/ 542163 h 696754"/>
              <a:gd name="connsiteX64" fmla="*/ 2698455 w 3478528"/>
              <a:gd name="connsiteY64" fmla="*/ 538388 h 696754"/>
              <a:gd name="connsiteX65" fmla="*/ 2679571 w 3478528"/>
              <a:gd name="connsiteY65" fmla="*/ 547877 h 696754"/>
              <a:gd name="connsiteX66" fmla="*/ 2732911 w 3478528"/>
              <a:gd name="connsiteY66" fmla="*/ 538829 h 696754"/>
              <a:gd name="connsiteX67" fmla="*/ 2698455 w 3478528"/>
              <a:gd name="connsiteY67" fmla="*/ 538388 h 696754"/>
              <a:gd name="connsiteX68" fmla="*/ 2793014 w 3478528"/>
              <a:gd name="connsiteY68" fmla="*/ 462534 h 696754"/>
              <a:gd name="connsiteX69" fmla="*/ 2771106 w 3478528"/>
              <a:gd name="connsiteY69" fmla="*/ 493394 h 696754"/>
              <a:gd name="connsiteX70" fmla="*/ 2849307 w 3478528"/>
              <a:gd name="connsiteY70" fmla="*/ 500252 h 696754"/>
              <a:gd name="connsiteX71" fmla="*/ 2881025 w 3478528"/>
              <a:gd name="connsiteY71" fmla="*/ 475773 h 696754"/>
              <a:gd name="connsiteX72" fmla="*/ 2891026 w 3478528"/>
              <a:gd name="connsiteY72" fmla="*/ 470058 h 696754"/>
              <a:gd name="connsiteX73" fmla="*/ 2891026 w 3478528"/>
              <a:gd name="connsiteY73" fmla="*/ 497204 h 696754"/>
              <a:gd name="connsiteX74" fmla="*/ 2911124 w 3478528"/>
              <a:gd name="connsiteY74" fmla="*/ 493871 h 696754"/>
              <a:gd name="connsiteX75" fmla="*/ 2905694 w 3478528"/>
              <a:gd name="connsiteY75" fmla="*/ 462534 h 696754"/>
              <a:gd name="connsiteX76" fmla="*/ 2853307 w 3478528"/>
              <a:gd name="connsiteY76" fmla="*/ 462534 h 696754"/>
              <a:gd name="connsiteX77" fmla="*/ 2853307 w 3478528"/>
              <a:gd name="connsiteY77" fmla="*/ 476345 h 696754"/>
              <a:gd name="connsiteX78" fmla="*/ 2815207 w 3478528"/>
              <a:gd name="connsiteY78" fmla="*/ 484822 h 696754"/>
              <a:gd name="connsiteX79" fmla="*/ 2807111 w 3478528"/>
              <a:gd name="connsiteY79" fmla="*/ 469582 h 696754"/>
              <a:gd name="connsiteX80" fmla="*/ 2793014 w 3478528"/>
              <a:gd name="connsiteY80" fmla="*/ 462534 h 696754"/>
              <a:gd name="connsiteX81" fmla="*/ 2833781 w 3478528"/>
              <a:gd name="connsiteY81" fmla="*/ 459867 h 696754"/>
              <a:gd name="connsiteX82" fmla="*/ 2828542 w 3478528"/>
              <a:gd name="connsiteY82" fmla="*/ 463772 h 696754"/>
              <a:gd name="connsiteX83" fmla="*/ 2829399 w 3478528"/>
              <a:gd name="connsiteY83" fmla="*/ 468058 h 696754"/>
              <a:gd name="connsiteX84" fmla="*/ 2835210 w 3478528"/>
              <a:gd name="connsiteY84" fmla="*/ 466058 h 696754"/>
              <a:gd name="connsiteX85" fmla="*/ 2759486 w 3478528"/>
              <a:gd name="connsiteY85" fmla="*/ 456723 h 696754"/>
              <a:gd name="connsiteX86" fmla="*/ 2695002 w 3478528"/>
              <a:gd name="connsiteY86" fmla="*/ 491013 h 696754"/>
              <a:gd name="connsiteX87" fmla="*/ 2694525 w 3478528"/>
              <a:gd name="connsiteY87" fmla="*/ 491109 h 696754"/>
              <a:gd name="connsiteX88" fmla="*/ 2731959 w 3478528"/>
              <a:gd name="connsiteY88" fmla="*/ 491109 h 696754"/>
              <a:gd name="connsiteX89" fmla="*/ 2725862 w 3478528"/>
              <a:gd name="connsiteY89" fmla="*/ 510635 h 696754"/>
              <a:gd name="connsiteX90" fmla="*/ 2759486 w 3478528"/>
              <a:gd name="connsiteY90" fmla="*/ 456723 h 696754"/>
              <a:gd name="connsiteX91" fmla="*/ 3407569 w 3478528"/>
              <a:gd name="connsiteY91" fmla="*/ 444741 h 696754"/>
              <a:gd name="connsiteX92" fmla="*/ 3407474 w 3478528"/>
              <a:gd name="connsiteY92" fmla="*/ 447122 h 696754"/>
              <a:gd name="connsiteX93" fmla="*/ 3404712 w 3478528"/>
              <a:gd name="connsiteY93" fmla="*/ 445884 h 696754"/>
              <a:gd name="connsiteX94" fmla="*/ 3364894 w 3478528"/>
              <a:gd name="connsiteY94" fmla="*/ 437579 h 696754"/>
              <a:gd name="connsiteX95" fmla="*/ 3367752 w 3478528"/>
              <a:gd name="connsiteY95" fmla="*/ 444627 h 696754"/>
              <a:gd name="connsiteX96" fmla="*/ 3358703 w 3478528"/>
              <a:gd name="connsiteY96" fmla="*/ 444627 h 696754"/>
              <a:gd name="connsiteX97" fmla="*/ 3356227 w 3478528"/>
              <a:gd name="connsiteY97" fmla="*/ 439293 h 696754"/>
              <a:gd name="connsiteX98" fmla="*/ 3364894 w 3478528"/>
              <a:gd name="connsiteY98" fmla="*/ 437579 h 696754"/>
              <a:gd name="connsiteX99" fmla="*/ 3340606 w 3478528"/>
              <a:gd name="connsiteY99" fmla="*/ 435578 h 696754"/>
              <a:gd name="connsiteX100" fmla="*/ 3342987 w 3478528"/>
              <a:gd name="connsiteY100" fmla="*/ 437007 h 696754"/>
              <a:gd name="connsiteX101" fmla="*/ 3341178 w 3478528"/>
              <a:gd name="connsiteY101" fmla="*/ 441959 h 696754"/>
              <a:gd name="connsiteX102" fmla="*/ 3336320 w 3478528"/>
              <a:gd name="connsiteY102" fmla="*/ 438911 h 696754"/>
              <a:gd name="connsiteX103" fmla="*/ 3340606 w 3478528"/>
              <a:gd name="connsiteY103" fmla="*/ 435578 h 696754"/>
              <a:gd name="connsiteX104" fmla="*/ 3299458 w 3478528"/>
              <a:gd name="connsiteY104" fmla="*/ 410432 h 696754"/>
              <a:gd name="connsiteX105" fmla="*/ 3269740 w 3478528"/>
              <a:gd name="connsiteY105" fmla="*/ 428339 h 696754"/>
              <a:gd name="connsiteX106" fmla="*/ 3299458 w 3478528"/>
              <a:gd name="connsiteY106" fmla="*/ 410432 h 696754"/>
              <a:gd name="connsiteX107" fmla="*/ 3281837 w 3478528"/>
              <a:gd name="connsiteY107" fmla="*/ 384143 h 696754"/>
              <a:gd name="connsiteX108" fmla="*/ 3231354 w 3478528"/>
              <a:gd name="connsiteY108" fmla="*/ 404240 h 696754"/>
              <a:gd name="connsiteX109" fmla="*/ 3244689 w 3478528"/>
              <a:gd name="connsiteY109" fmla="*/ 387286 h 696754"/>
              <a:gd name="connsiteX110" fmla="*/ 3281837 w 3478528"/>
              <a:gd name="connsiteY110" fmla="*/ 384143 h 696754"/>
              <a:gd name="connsiteX111" fmla="*/ 3434808 w 3478528"/>
              <a:gd name="connsiteY111" fmla="*/ 383191 h 696754"/>
              <a:gd name="connsiteX112" fmla="*/ 3437380 w 3478528"/>
              <a:gd name="connsiteY112" fmla="*/ 383857 h 696754"/>
              <a:gd name="connsiteX113" fmla="*/ 3437284 w 3478528"/>
              <a:gd name="connsiteY113" fmla="*/ 386239 h 696754"/>
              <a:gd name="connsiteX114" fmla="*/ 3434808 w 3478528"/>
              <a:gd name="connsiteY114" fmla="*/ 387001 h 696754"/>
              <a:gd name="connsiteX115" fmla="*/ 3367670 w 3478528"/>
              <a:gd name="connsiteY115" fmla="*/ 376618 h 696754"/>
              <a:gd name="connsiteX116" fmla="*/ 3378325 w 3478528"/>
              <a:gd name="connsiteY116" fmla="*/ 388810 h 696754"/>
              <a:gd name="connsiteX117" fmla="*/ 3331843 w 3478528"/>
              <a:gd name="connsiteY117" fmla="*/ 416528 h 696754"/>
              <a:gd name="connsiteX118" fmla="*/ 3355084 w 3478528"/>
              <a:gd name="connsiteY118" fmla="*/ 379285 h 696754"/>
              <a:gd name="connsiteX119" fmla="*/ 3367670 w 3478528"/>
              <a:gd name="connsiteY119" fmla="*/ 376618 h 696754"/>
              <a:gd name="connsiteX120" fmla="*/ 2677952 w 3478528"/>
              <a:gd name="connsiteY120" fmla="*/ 371189 h 696754"/>
              <a:gd name="connsiteX121" fmla="*/ 2677952 w 3478528"/>
              <a:gd name="connsiteY121" fmla="*/ 371379 h 696754"/>
              <a:gd name="connsiteX122" fmla="*/ 2674904 w 3478528"/>
              <a:gd name="connsiteY122" fmla="*/ 375570 h 696754"/>
              <a:gd name="connsiteX123" fmla="*/ 2676809 w 3478528"/>
              <a:gd name="connsiteY123" fmla="*/ 380619 h 696754"/>
              <a:gd name="connsiteX124" fmla="*/ 2680428 w 3478528"/>
              <a:gd name="connsiteY124" fmla="*/ 377475 h 696754"/>
              <a:gd name="connsiteX125" fmla="*/ 2677952 w 3478528"/>
              <a:gd name="connsiteY125" fmla="*/ 371189 h 696754"/>
              <a:gd name="connsiteX126" fmla="*/ 3336891 w 3478528"/>
              <a:gd name="connsiteY126" fmla="*/ 364808 h 696754"/>
              <a:gd name="connsiteX127" fmla="*/ 3341272 w 3478528"/>
              <a:gd name="connsiteY127" fmla="*/ 364808 h 696754"/>
              <a:gd name="connsiteX128" fmla="*/ 3338986 w 3478528"/>
              <a:gd name="connsiteY128" fmla="*/ 366332 h 696754"/>
              <a:gd name="connsiteX129" fmla="*/ 3214971 w 3478528"/>
              <a:gd name="connsiteY129" fmla="*/ 362617 h 696754"/>
              <a:gd name="connsiteX130" fmla="*/ 3220401 w 3478528"/>
              <a:gd name="connsiteY130" fmla="*/ 373475 h 696754"/>
              <a:gd name="connsiteX131" fmla="*/ 3216686 w 3478528"/>
              <a:gd name="connsiteY131" fmla="*/ 381476 h 696754"/>
              <a:gd name="connsiteX132" fmla="*/ 3209637 w 3478528"/>
              <a:gd name="connsiteY132" fmla="*/ 374714 h 696754"/>
              <a:gd name="connsiteX133" fmla="*/ 3214971 w 3478528"/>
              <a:gd name="connsiteY133" fmla="*/ 362617 h 696754"/>
              <a:gd name="connsiteX134" fmla="*/ 3362513 w 3478528"/>
              <a:gd name="connsiteY134" fmla="*/ 362426 h 696754"/>
              <a:gd name="connsiteX135" fmla="*/ 3364895 w 3478528"/>
              <a:gd name="connsiteY135" fmla="*/ 363759 h 696754"/>
              <a:gd name="connsiteX136" fmla="*/ 3364228 w 3478528"/>
              <a:gd name="connsiteY136" fmla="*/ 365664 h 696754"/>
              <a:gd name="connsiteX137" fmla="*/ 3360323 w 3478528"/>
              <a:gd name="connsiteY137" fmla="*/ 363759 h 696754"/>
              <a:gd name="connsiteX138" fmla="*/ 2884835 w 3478528"/>
              <a:gd name="connsiteY138" fmla="*/ 339375 h 696754"/>
              <a:gd name="connsiteX139" fmla="*/ 2932460 w 3478528"/>
              <a:gd name="connsiteY139" fmla="*/ 339375 h 696754"/>
              <a:gd name="connsiteX140" fmla="*/ 2749866 w 3478528"/>
              <a:gd name="connsiteY140" fmla="*/ 337566 h 696754"/>
              <a:gd name="connsiteX141" fmla="*/ 2733673 w 3478528"/>
              <a:gd name="connsiteY141" fmla="*/ 346519 h 696754"/>
              <a:gd name="connsiteX142" fmla="*/ 2739388 w 3478528"/>
              <a:gd name="connsiteY142" fmla="*/ 356044 h 696754"/>
              <a:gd name="connsiteX143" fmla="*/ 2753866 w 3478528"/>
              <a:gd name="connsiteY143" fmla="*/ 345662 h 696754"/>
              <a:gd name="connsiteX144" fmla="*/ 2749866 w 3478528"/>
              <a:gd name="connsiteY144" fmla="*/ 337566 h 696754"/>
              <a:gd name="connsiteX145" fmla="*/ 3365561 w 3478528"/>
              <a:gd name="connsiteY145" fmla="*/ 336232 h 696754"/>
              <a:gd name="connsiteX146" fmla="*/ 3372895 w 3478528"/>
              <a:gd name="connsiteY146" fmla="*/ 344043 h 696754"/>
              <a:gd name="connsiteX147" fmla="*/ 3360894 w 3478528"/>
              <a:gd name="connsiteY147" fmla="*/ 348329 h 696754"/>
              <a:gd name="connsiteX148" fmla="*/ 3356036 w 3478528"/>
              <a:gd name="connsiteY148" fmla="*/ 341852 h 696754"/>
              <a:gd name="connsiteX149" fmla="*/ 3365561 w 3478528"/>
              <a:gd name="connsiteY149" fmla="*/ 336232 h 696754"/>
              <a:gd name="connsiteX150" fmla="*/ 2696430 w 3478528"/>
              <a:gd name="connsiteY150" fmla="*/ 330422 h 696754"/>
              <a:gd name="connsiteX151" fmla="*/ 2688239 w 3478528"/>
              <a:gd name="connsiteY151" fmla="*/ 331565 h 696754"/>
              <a:gd name="connsiteX152" fmla="*/ 2690715 w 3478528"/>
              <a:gd name="connsiteY152" fmla="*/ 348710 h 696754"/>
              <a:gd name="connsiteX153" fmla="*/ 2699478 w 3478528"/>
              <a:gd name="connsiteY153" fmla="*/ 346710 h 696754"/>
              <a:gd name="connsiteX154" fmla="*/ 2696430 w 3478528"/>
              <a:gd name="connsiteY154" fmla="*/ 330422 h 696754"/>
              <a:gd name="connsiteX155" fmla="*/ 2865023 w 3478528"/>
              <a:gd name="connsiteY155" fmla="*/ 326517 h 696754"/>
              <a:gd name="connsiteX156" fmla="*/ 2845782 w 3478528"/>
              <a:gd name="connsiteY156" fmla="*/ 357759 h 696754"/>
              <a:gd name="connsiteX157" fmla="*/ 2815778 w 3478528"/>
              <a:gd name="connsiteY157" fmla="*/ 330517 h 696754"/>
              <a:gd name="connsiteX158" fmla="*/ 2802729 w 3478528"/>
              <a:gd name="connsiteY158" fmla="*/ 338327 h 696754"/>
              <a:gd name="connsiteX159" fmla="*/ 2813397 w 3478528"/>
              <a:gd name="connsiteY159" fmla="*/ 365378 h 696754"/>
              <a:gd name="connsiteX160" fmla="*/ 2797395 w 3478528"/>
              <a:gd name="connsiteY160" fmla="*/ 387953 h 696754"/>
              <a:gd name="connsiteX161" fmla="*/ 2884073 w 3478528"/>
              <a:gd name="connsiteY161" fmla="*/ 363093 h 696754"/>
              <a:gd name="connsiteX162" fmla="*/ 2865023 w 3478528"/>
              <a:gd name="connsiteY162" fmla="*/ 326517 h 696754"/>
              <a:gd name="connsiteX163" fmla="*/ 3149535 w 3478528"/>
              <a:gd name="connsiteY163" fmla="*/ 323945 h 696754"/>
              <a:gd name="connsiteX164" fmla="*/ 3112292 w 3478528"/>
              <a:gd name="connsiteY164" fmla="*/ 343947 h 696754"/>
              <a:gd name="connsiteX165" fmla="*/ 3127341 w 3478528"/>
              <a:gd name="connsiteY165" fmla="*/ 369474 h 696754"/>
              <a:gd name="connsiteX166" fmla="*/ 3127341 w 3478528"/>
              <a:gd name="connsiteY166" fmla="*/ 369569 h 696754"/>
              <a:gd name="connsiteX167" fmla="*/ 3001897 w 3478528"/>
              <a:gd name="connsiteY167" fmla="*/ 322504 h 696754"/>
              <a:gd name="connsiteX168" fmla="*/ 2989324 w 3478528"/>
              <a:gd name="connsiteY168" fmla="*/ 322611 h 696754"/>
              <a:gd name="connsiteX169" fmla="*/ 2952938 w 3478528"/>
              <a:gd name="connsiteY169" fmla="*/ 352615 h 696754"/>
              <a:gd name="connsiteX170" fmla="*/ 2952938 w 3478528"/>
              <a:gd name="connsiteY170" fmla="*/ 352710 h 696754"/>
              <a:gd name="connsiteX171" fmla="*/ 3004374 w 3478528"/>
              <a:gd name="connsiteY171" fmla="*/ 361283 h 696754"/>
              <a:gd name="connsiteX172" fmla="*/ 3010469 w 3478528"/>
              <a:gd name="connsiteY172" fmla="*/ 339280 h 696754"/>
              <a:gd name="connsiteX173" fmla="*/ 3010469 w 3478528"/>
              <a:gd name="connsiteY173" fmla="*/ 332612 h 696754"/>
              <a:gd name="connsiteX174" fmla="*/ 3001897 w 3478528"/>
              <a:gd name="connsiteY174" fmla="*/ 322504 h 696754"/>
              <a:gd name="connsiteX175" fmla="*/ 3393470 w 3478528"/>
              <a:gd name="connsiteY175" fmla="*/ 302895 h 696754"/>
              <a:gd name="connsiteX176" fmla="*/ 3394899 w 3478528"/>
              <a:gd name="connsiteY176" fmla="*/ 308514 h 696754"/>
              <a:gd name="connsiteX177" fmla="*/ 3374705 w 3478528"/>
              <a:gd name="connsiteY177" fmla="*/ 315182 h 696754"/>
              <a:gd name="connsiteX178" fmla="*/ 3371848 w 3478528"/>
              <a:gd name="connsiteY178" fmla="*/ 307467 h 696754"/>
              <a:gd name="connsiteX179" fmla="*/ 3265835 w 3478528"/>
              <a:gd name="connsiteY179" fmla="*/ 300228 h 696754"/>
              <a:gd name="connsiteX180" fmla="*/ 3296505 w 3478528"/>
              <a:gd name="connsiteY180" fmla="*/ 301656 h 696754"/>
              <a:gd name="connsiteX181" fmla="*/ 3296696 w 3478528"/>
              <a:gd name="connsiteY181" fmla="*/ 310610 h 696754"/>
              <a:gd name="connsiteX182" fmla="*/ 3265835 w 3478528"/>
              <a:gd name="connsiteY182" fmla="*/ 300228 h 696754"/>
              <a:gd name="connsiteX183" fmla="*/ 3460811 w 3478528"/>
              <a:gd name="connsiteY183" fmla="*/ 288036 h 696754"/>
              <a:gd name="connsiteX184" fmla="*/ 3478528 w 3478528"/>
              <a:gd name="connsiteY184" fmla="*/ 288036 h 696754"/>
              <a:gd name="connsiteX185" fmla="*/ 3478528 w 3478528"/>
              <a:gd name="connsiteY185" fmla="*/ 292322 h 696754"/>
              <a:gd name="connsiteX186" fmla="*/ 3460811 w 3478528"/>
              <a:gd name="connsiteY186" fmla="*/ 293846 h 696754"/>
              <a:gd name="connsiteX187" fmla="*/ 3460811 w 3478528"/>
              <a:gd name="connsiteY187" fmla="*/ 288036 h 696754"/>
              <a:gd name="connsiteX188" fmla="*/ 3418318 w 3478528"/>
              <a:gd name="connsiteY188" fmla="*/ 280214 h 696754"/>
              <a:gd name="connsiteX189" fmla="*/ 3435855 w 3478528"/>
              <a:gd name="connsiteY189" fmla="*/ 290322 h 696754"/>
              <a:gd name="connsiteX190" fmla="*/ 3403756 w 3478528"/>
              <a:gd name="connsiteY190" fmla="*/ 294037 h 696754"/>
              <a:gd name="connsiteX191" fmla="*/ 3402137 w 3478528"/>
              <a:gd name="connsiteY191" fmla="*/ 286322 h 696754"/>
              <a:gd name="connsiteX192" fmla="*/ 3418318 w 3478528"/>
              <a:gd name="connsiteY192" fmla="*/ 280214 h 696754"/>
              <a:gd name="connsiteX193" fmla="*/ 3346130 w 3478528"/>
              <a:gd name="connsiteY193" fmla="*/ 279368 h 696754"/>
              <a:gd name="connsiteX194" fmla="*/ 3340225 w 3478528"/>
              <a:gd name="connsiteY194" fmla="*/ 313372 h 696754"/>
              <a:gd name="connsiteX195" fmla="*/ 3315460 w 3478528"/>
              <a:gd name="connsiteY195" fmla="*/ 314705 h 696754"/>
              <a:gd name="connsiteX196" fmla="*/ 3315460 w 3478528"/>
              <a:gd name="connsiteY196" fmla="*/ 284225 h 696754"/>
              <a:gd name="connsiteX197" fmla="*/ 3254918 w 3478528"/>
              <a:gd name="connsiteY197" fmla="*/ 269017 h 696754"/>
              <a:gd name="connsiteX198" fmla="*/ 3296696 w 3478528"/>
              <a:gd name="connsiteY198" fmla="*/ 275272 h 696754"/>
              <a:gd name="connsiteX199" fmla="*/ 3269359 w 3478528"/>
              <a:gd name="connsiteY199" fmla="*/ 294322 h 696754"/>
              <a:gd name="connsiteX200" fmla="*/ 3240784 w 3478528"/>
              <a:gd name="connsiteY200" fmla="*/ 275272 h 696754"/>
              <a:gd name="connsiteX201" fmla="*/ 3254918 w 3478528"/>
              <a:gd name="connsiteY201" fmla="*/ 269017 h 696754"/>
              <a:gd name="connsiteX202" fmla="*/ 2577082 w 3478528"/>
              <a:gd name="connsiteY202" fmla="*/ 233457 h 696754"/>
              <a:gd name="connsiteX203" fmla="*/ 2574415 w 3478528"/>
              <a:gd name="connsiteY203" fmla="*/ 238220 h 696754"/>
              <a:gd name="connsiteX204" fmla="*/ 2578987 w 3478528"/>
              <a:gd name="connsiteY204" fmla="*/ 239649 h 696754"/>
              <a:gd name="connsiteX205" fmla="*/ 2582702 w 3478528"/>
              <a:gd name="connsiteY205" fmla="*/ 235362 h 696754"/>
              <a:gd name="connsiteX206" fmla="*/ 2708813 w 3478528"/>
              <a:gd name="connsiteY206" fmla="*/ 232314 h 696754"/>
              <a:gd name="connsiteX207" fmla="*/ 2708813 w 3478528"/>
              <a:gd name="connsiteY207" fmla="*/ 232505 h 696754"/>
              <a:gd name="connsiteX208" fmla="*/ 2703955 w 3478528"/>
              <a:gd name="connsiteY208" fmla="*/ 242030 h 696754"/>
              <a:gd name="connsiteX209" fmla="*/ 2712051 w 3478528"/>
              <a:gd name="connsiteY209" fmla="*/ 244030 h 696754"/>
              <a:gd name="connsiteX210" fmla="*/ 2714242 w 3478528"/>
              <a:gd name="connsiteY210" fmla="*/ 239077 h 696754"/>
              <a:gd name="connsiteX211" fmla="*/ 2708813 w 3478528"/>
              <a:gd name="connsiteY211" fmla="*/ 232314 h 696754"/>
              <a:gd name="connsiteX212" fmla="*/ 2644900 w 3478528"/>
              <a:gd name="connsiteY212" fmla="*/ 229076 h 696754"/>
              <a:gd name="connsiteX213" fmla="*/ 2640614 w 3478528"/>
              <a:gd name="connsiteY213" fmla="*/ 232695 h 696754"/>
              <a:gd name="connsiteX214" fmla="*/ 2649758 w 3478528"/>
              <a:gd name="connsiteY214" fmla="*/ 246030 h 696754"/>
              <a:gd name="connsiteX215" fmla="*/ 2655282 w 3478528"/>
              <a:gd name="connsiteY215" fmla="*/ 241363 h 696754"/>
              <a:gd name="connsiteX216" fmla="*/ 2805777 w 3478528"/>
              <a:gd name="connsiteY216" fmla="*/ 221360 h 696754"/>
              <a:gd name="connsiteX217" fmla="*/ 2805301 w 3478528"/>
              <a:gd name="connsiteY217" fmla="*/ 222694 h 696754"/>
              <a:gd name="connsiteX218" fmla="*/ 2807492 w 3478528"/>
              <a:gd name="connsiteY218" fmla="*/ 222313 h 696754"/>
              <a:gd name="connsiteX219" fmla="*/ 2512217 w 3478528"/>
              <a:gd name="connsiteY219" fmla="*/ 219741 h 696754"/>
              <a:gd name="connsiteX220" fmla="*/ 2505549 w 3478528"/>
              <a:gd name="connsiteY220" fmla="*/ 236410 h 696754"/>
              <a:gd name="connsiteX221" fmla="*/ 2510502 w 3478528"/>
              <a:gd name="connsiteY221" fmla="*/ 238791 h 696754"/>
              <a:gd name="connsiteX222" fmla="*/ 2519361 w 3478528"/>
              <a:gd name="connsiteY222" fmla="*/ 224504 h 696754"/>
              <a:gd name="connsiteX223" fmla="*/ 2762248 w 3478528"/>
              <a:gd name="connsiteY223" fmla="*/ 218693 h 696754"/>
              <a:gd name="connsiteX224" fmla="*/ 2777298 w 3478528"/>
              <a:gd name="connsiteY224" fmla="*/ 242696 h 696754"/>
              <a:gd name="connsiteX225" fmla="*/ 2786251 w 3478528"/>
              <a:gd name="connsiteY225" fmla="*/ 234981 h 696754"/>
              <a:gd name="connsiteX226" fmla="*/ 2762248 w 3478528"/>
              <a:gd name="connsiteY226" fmla="*/ 218693 h 696754"/>
              <a:gd name="connsiteX227" fmla="*/ 2692239 w 3478528"/>
              <a:gd name="connsiteY227" fmla="*/ 213264 h 696754"/>
              <a:gd name="connsiteX228" fmla="*/ 2684810 w 3478528"/>
              <a:gd name="connsiteY228" fmla="*/ 221932 h 696754"/>
              <a:gd name="connsiteX229" fmla="*/ 2691477 w 3478528"/>
              <a:gd name="connsiteY229" fmla="*/ 226980 h 696754"/>
              <a:gd name="connsiteX230" fmla="*/ 2701764 w 3478528"/>
              <a:gd name="connsiteY230" fmla="*/ 218789 h 696754"/>
              <a:gd name="connsiteX231" fmla="*/ 2701764 w 3478528"/>
              <a:gd name="connsiteY231" fmla="*/ 218598 h 696754"/>
              <a:gd name="connsiteX232" fmla="*/ 2692239 w 3478528"/>
              <a:gd name="connsiteY232" fmla="*/ 213264 h 696754"/>
              <a:gd name="connsiteX233" fmla="*/ 3217734 w 3478528"/>
              <a:gd name="connsiteY233" fmla="*/ 210312 h 696754"/>
              <a:gd name="connsiteX234" fmla="*/ 3223830 w 3478528"/>
              <a:gd name="connsiteY234" fmla="*/ 212217 h 696754"/>
              <a:gd name="connsiteX235" fmla="*/ 3217258 w 3478528"/>
              <a:gd name="connsiteY235" fmla="*/ 235934 h 696754"/>
              <a:gd name="connsiteX236" fmla="*/ 3209352 w 3478528"/>
              <a:gd name="connsiteY236" fmla="*/ 233457 h 696754"/>
              <a:gd name="connsiteX237" fmla="*/ 3005136 w 3478528"/>
              <a:gd name="connsiteY237" fmla="*/ 199073 h 696754"/>
              <a:gd name="connsiteX238" fmla="*/ 3008851 w 3478528"/>
              <a:gd name="connsiteY238" fmla="*/ 203073 h 696754"/>
              <a:gd name="connsiteX239" fmla="*/ 3001611 w 3478528"/>
              <a:gd name="connsiteY239" fmla="*/ 208121 h 696754"/>
              <a:gd name="connsiteX240" fmla="*/ 3000087 w 3478528"/>
              <a:gd name="connsiteY240" fmla="*/ 202025 h 696754"/>
              <a:gd name="connsiteX241" fmla="*/ 3005136 w 3478528"/>
              <a:gd name="connsiteY241" fmla="*/ 199073 h 696754"/>
              <a:gd name="connsiteX242" fmla="*/ 3062761 w 3478528"/>
              <a:gd name="connsiteY242" fmla="*/ 177832 h 696754"/>
              <a:gd name="connsiteX243" fmla="*/ 3073144 w 3478528"/>
              <a:gd name="connsiteY243" fmla="*/ 182118 h 696754"/>
              <a:gd name="connsiteX244" fmla="*/ 3062380 w 3478528"/>
              <a:gd name="connsiteY244" fmla="*/ 190976 h 696754"/>
              <a:gd name="connsiteX245" fmla="*/ 3055046 w 3478528"/>
              <a:gd name="connsiteY245" fmla="*/ 186118 h 696754"/>
              <a:gd name="connsiteX246" fmla="*/ 3062761 w 3478528"/>
              <a:gd name="connsiteY246" fmla="*/ 177832 h 696754"/>
              <a:gd name="connsiteX247" fmla="*/ 2827970 w 3478528"/>
              <a:gd name="connsiteY247" fmla="*/ 175070 h 696754"/>
              <a:gd name="connsiteX248" fmla="*/ 2830923 w 3478528"/>
              <a:gd name="connsiteY248" fmla="*/ 183832 h 696754"/>
              <a:gd name="connsiteX249" fmla="*/ 2829113 w 3478528"/>
              <a:gd name="connsiteY249" fmla="*/ 185356 h 696754"/>
              <a:gd name="connsiteX250" fmla="*/ 2824446 w 3478528"/>
              <a:gd name="connsiteY250" fmla="*/ 178117 h 696754"/>
              <a:gd name="connsiteX251" fmla="*/ 2827970 w 3478528"/>
              <a:gd name="connsiteY251" fmla="*/ 175070 h 696754"/>
              <a:gd name="connsiteX252" fmla="*/ 3331843 w 3478528"/>
              <a:gd name="connsiteY252" fmla="*/ 170688 h 696754"/>
              <a:gd name="connsiteX253" fmla="*/ 3334891 w 3478528"/>
              <a:gd name="connsiteY253" fmla="*/ 175831 h 696754"/>
              <a:gd name="connsiteX254" fmla="*/ 3322032 w 3478528"/>
              <a:gd name="connsiteY254" fmla="*/ 184689 h 696754"/>
              <a:gd name="connsiteX255" fmla="*/ 3318222 w 3478528"/>
              <a:gd name="connsiteY255" fmla="*/ 177355 h 696754"/>
              <a:gd name="connsiteX256" fmla="*/ 3207542 w 3478528"/>
              <a:gd name="connsiteY256" fmla="*/ 164878 h 696754"/>
              <a:gd name="connsiteX257" fmla="*/ 3209352 w 3478528"/>
              <a:gd name="connsiteY257" fmla="*/ 170307 h 696754"/>
              <a:gd name="connsiteX258" fmla="*/ 3193636 w 3478528"/>
              <a:gd name="connsiteY258" fmla="*/ 177546 h 696754"/>
              <a:gd name="connsiteX259" fmla="*/ 3190778 w 3478528"/>
              <a:gd name="connsiteY259" fmla="*/ 168878 h 696754"/>
              <a:gd name="connsiteX260" fmla="*/ 3142677 w 3478528"/>
              <a:gd name="connsiteY260" fmla="*/ 154972 h 696754"/>
              <a:gd name="connsiteX261" fmla="*/ 3147915 w 3478528"/>
              <a:gd name="connsiteY261" fmla="*/ 166782 h 696754"/>
              <a:gd name="connsiteX262" fmla="*/ 3141438 w 3478528"/>
              <a:gd name="connsiteY262" fmla="*/ 171831 h 696754"/>
              <a:gd name="connsiteX263" fmla="*/ 3136867 w 3478528"/>
              <a:gd name="connsiteY263" fmla="*/ 166021 h 696754"/>
              <a:gd name="connsiteX264" fmla="*/ 3142677 w 3478528"/>
              <a:gd name="connsiteY264" fmla="*/ 154972 h 696754"/>
              <a:gd name="connsiteX265" fmla="*/ 2644171 w 3478528"/>
              <a:gd name="connsiteY265" fmla="*/ 142758 h 696754"/>
              <a:gd name="connsiteX266" fmla="*/ 2629469 w 3478528"/>
              <a:gd name="connsiteY266" fmla="*/ 150494 h 696754"/>
              <a:gd name="connsiteX267" fmla="*/ 2677094 w 3478528"/>
              <a:gd name="connsiteY267" fmla="*/ 172307 h 696754"/>
              <a:gd name="connsiteX268" fmla="*/ 2644171 w 3478528"/>
              <a:gd name="connsiteY268" fmla="*/ 142758 h 696754"/>
              <a:gd name="connsiteX269" fmla="*/ 2305905 w 3478528"/>
              <a:gd name="connsiteY269" fmla="*/ 140493 h 696754"/>
              <a:gd name="connsiteX270" fmla="*/ 2302762 w 3478528"/>
              <a:gd name="connsiteY270" fmla="*/ 144875 h 696754"/>
              <a:gd name="connsiteX271" fmla="*/ 2305334 w 3478528"/>
              <a:gd name="connsiteY271" fmla="*/ 149447 h 696754"/>
              <a:gd name="connsiteX272" fmla="*/ 2308763 w 3478528"/>
              <a:gd name="connsiteY272" fmla="*/ 145160 h 696754"/>
              <a:gd name="connsiteX273" fmla="*/ 2604514 w 3478528"/>
              <a:gd name="connsiteY273" fmla="*/ 138969 h 696754"/>
              <a:gd name="connsiteX274" fmla="*/ 2602490 w 3478528"/>
              <a:gd name="connsiteY274" fmla="*/ 150340 h 696754"/>
              <a:gd name="connsiteX275" fmla="*/ 2600038 w 3478528"/>
              <a:gd name="connsiteY275" fmla="*/ 165064 h 696754"/>
              <a:gd name="connsiteX276" fmla="*/ 2599370 w 3478528"/>
              <a:gd name="connsiteY276" fmla="*/ 166496 h 696754"/>
              <a:gd name="connsiteX277" fmla="*/ 2599752 w 3478528"/>
              <a:gd name="connsiteY277" fmla="*/ 166782 h 696754"/>
              <a:gd name="connsiteX278" fmla="*/ 2600038 w 3478528"/>
              <a:gd name="connsiteY278" fmla="*/ 165064 h 696754"/>
              <a:gd name="connsiteX279" fmla="*/ 2611944 w 3478528"/>
              <a:gd name="connsiteY279" fmla="*/ 139541 h 696754"/>
              <a:gd name="connsiteX280" fmla="*/ 2604514 w 3478528"/>
              <a:gd name="connsiteY280" fmla="*/ 138969 h 696754"/>
              <a:gd name="connsiteX281" fmla="*/ 2695002 w 3478528"/>
              <a:gd name="connsiteY281" fmla="*/ 138684 h 696754"/>
              <a:gd name="connsiteX282" fmla="*/ 2691382 w 3478528"/>
              <a:gd name="connsiteY282" fmla="*/ 173640 h 696754"/>
              <a:gd name="connsiteX283" fmla="*/ 2724624 w 3478528"/>
              <a:gd name="connsiteY283" fmla="*/ 141541 h 696754"/>
              <a:gd name="connsiteX284" fmla="*/ 2769487 w 3478528"/>
              <a:gd name="connsiteY284" fmla="*/ 135743 h 696754"/>
              <a:gd name="connsiteX285" fmla="*/ 2744151 w 3478528"/>
              <a:gd name="connsiteY285" fmla="*/ 139255 h 696754"/>
              <a:gd name="connsiteX286" fmla="*/ 2768344 w 3478528"/>
              <a:gd name="connsiteY286" fmla="*/ 174783 h 696754"/>
              <a:gd name="connsiteX287" fmla="*/ 2787394 w 3478528"/>
              <a:gd name="connsiteY287" fmla="*/ 147446 h 696754"/>
              <a:gd name="connsiteX288" fmla="*/ 2769487 w 3478528"/>
              <a:gd name="connsiteY288" fmla="*/ 135743 h 696754"/>
              <a:gd name="connsiteX289" fmla="*/ 3358228 w 3478528"/>
              <a:gd name="connsiteY289" fmla="*/ 132398 h 696754"/>
              <a:gd name="connsiteX290" fmla="*/ 3360323 w 3478528"/>
              <a:gd name="connsiteY290" fmla="*/ 134779 h 696754"/>
              <a:gd name="connsiteX291" fmla="*/ 3354322 w 3478528"/>
              <a:gd name="connsiteY291" fmla="*/ 136970 h 696754"/>
              <a:gd name="connsiteX292" fmla="*/ 3352608 w 3478528"/>
              <a:gd name="connsiteY292" fmla="*/ 134112 h 696754"/>
              <a:gd name="connsiteX293" fmla="*/ 3358228 w 3478528"/>
              <a:gd name="connsiteY293" fmla="*/ 132398 h 696754"/>
              <a:gd name="connsiteX294" fmla="*/ 2471640 w 3478528"/>
              <a:gd name="connsiteY294" fmla="*/ 131730 h 696754"/>
              <a:gd name="connsiteX295" fmla="*/ 2436112 w 3478528"/>
              <a:gd name="connsiteY295" fmla="*/ 151447 h 696754"/>
              <a:gd name="connsiteX296" fmla="*/ 2471640 w 3478528"/>
              <a:gd name="connsiteY296" fmla="*/ 131730 h 696754"/>
              <a:gd name="connsiteX297" fmla="*/ 2499929 w 3478528"/>
              <a:gd name="connsiteY297" fmla="*/ 130968 h 696754"/>
              <a:gd name="connsiteX298" fmla="*/ 2487071 w 3478528"/>
              <a:gd name="connsiteY298" fmla="*/ 160401 h 696754"/>
              <a:gd name="connsiteX299" fmla="*/ 2487071 w 3478528"/>
              <a:gd name="connsiteY299" fmla="*/ 160115 h 696754"/>
              <a:gd name="connsiteX300" fmla="*/ 2499929 w 3478528"/>
              <a:gd name="connsiteY300" fmla="*/ 130968 h 696754"/>
              <a:gd name="connsiteX301" fmla="*/ 2546793 w 3478528"/>
              <a:gd name="connsiteY301" fmla="*/ 126110 h 696754"/>
              <a:gd name="connsiteX302" fmla="*/ 2512598 w 3478528"/>
              <a:gd name="connsiteY302" fmla="*/ 156686 h 696754"/>
              <a:gd name="connsiteX303" fmla="*/ 2546793 w 3478528"/>
              <a:gd name="connsiteY303" fmla="*/ 126110 h 696754"/>
              <a:gd name="connsiteX304" fmla="*/ 2582416 w 3478528"/>
              <a:gd name="connsiteY304" fmla="*/ 125063 h 696754"/>
              <a:gd name="connsiteX305" fmla="*/ 2572891 w 3478528"/>
              <a:gd name="connsiteY305" fmla="*/ 135826 h 696754"/>
              <a:gd name="connsiteX306" fmla="*/ 2572701 w 3478528"/>
              <a:gd name="connsiteY306" fmla="*/ 156781 h 696754"/>
              <a:gd name="connsiteX307" fmla="*/ 2577844 w 3478528"/>
              <a:gd name="connsiteY307" fmla="*/ 158972 h 696754"/>
              <a:gd name="connsiteX308" fmla="*/ 2589369 w 3478528"/>
              <a:gd name="connsiteY308" fmla="*/ 137445 h 696754"/>
              <a:gd name="connsiteX309" fmla="*/ 2582416 w 3478528"/>
              <a:gd name="connsiteY309" fmla="*/ 125063 h 696754"/>
              <a:gd name="connsiteX310" fmla="*/ 3229925 w 3478528"/>
              <a:gd name="connsiteY310" fmla="*/ 124968 h 696754"/>
              <a:gd name="connsiteX311" fmla="*/ 3238688 w 3478528"/>
              <a:gd name="connsiteY311" fmla="*/ 138017 h 696754"/>
              <a:gd name="connsiteX312" fmla="*/ 3231449 w 3478528"/>
              <a:gd name="connsiteY312" fmla="*/ 143446 h 696754"/>
              <a:gd name="connsiteX313" fmla="*/ 3224782 w 3478528"/>
              <a:gd name="connsiteY313" fmla="*/ 127920 h 696754"/>
              <a:gd name="connsiteX314" fmla="*/ 2358674 w 3478528"/>
              <a:gd name="connsiteY314" fmla="*/ 118681 h 696754"/>
              <a:gd name="connsiteX315" fmla="*/ 2343243 w 3478528"/>
              <a:gd name="connsiteY315" fmla="*/ 133730 h 696754"/>
              <a:gd name="connsiteX316" fmla="*/ 2352768 w 3478528"/>
              <a:gd name="connsiteY316" fmla="*/ 138493 h 696754"/>
              <a:gd name="connsiteX317" fmla="*/ 2358674 w 3478528"/>
              <a:gd name="connsiteY317" fmla="*/ 118681 h 696754"/>
              <a:gd name="connsiteX318" fmla="*/ 2429635 w 3478528"/>
              <a:gd name="connsiteY318" fmla="*/ 115728 h 696754"/>
              <a:gd name="connsiteX319" fmla="*/ 2413252 w 3478528"/>
              <a:gd name="connsiteY319" fmla="*/ 125634 h 696754"/>
              <a:gd name="connsiteX320" fmla="*/ 2416681 w 3478528"/>
              <a:gd name="connsiteY320" fmla="*/ 130016 h 696754"/>
              <a:gd name="connsiteX321" fmla="*/ 2425158 w 3478528"/>
              <a:gd name="connsiteY321" fmla="*/ 128396 h 696754"/>
              <a:gd name="connsiteX322" fmla="*/ 2429635 w 3478528"/>
              <a:gd name="connsiteY322" fmla="*/ 115728 h 696754"/>
              <a:gd name="connsiteX323" fmla="*/ 2842758 w 3478528"/>
              <a:gd name="connsiteY323" fmla="*/ 105227 h 696754"/>
              <a:gd name="connsiteX324" fmla="*/ 2815017 w 3478528"/>
              <a:gd name="connsiteY324" fmla="*/ 148018 h 696754"/>
              <a:gd name="connsiteX325" fmla="*/ 2841877 w 3478528"/>
              <a:gd name="connsiteY325" fmla="*/ 123729 h 696754"/>
              <a:gd name="connsiteX326" fmla="*/ 2829018 w 3478528"/>
              <a:gd name="connsiteY326" fmla="*/ 156305 h 696754"/>
              <a:gd name="connsiteX327" fmla="*/ 2809968 w 3478528"/>
              <a:gd name="connsiteY327" fmla="*/ 160496 h 696754"/>
              <a:gd name="connsiteX328" fmla="*/ 2793395 w 3478528"/>
              <a:gd name="connsiteY328" fmla="*/ 178784 h 696754"/>
              <a:gd name="connsiteX329" fmla="*/ 2808825 w 3478528"/>
              <a:gd name="connsiteY329" fmla="*/ 197834 h 696754"/>
              <a:gd name="connsiteX330" fmla="*/ 2829209 w 3478528"/>
              <a:gd name="connsiteY330" fmla="*/ 185927 h 696754"/>
              <a:gd name="connsiteX331" fmla="*/ 2830923 w 3478528"/>
              <a:gd name="connsiteY331" fmla="*/ 184118 h 696754"/>
              <a:gd name="connsiteX332" fmla="*/ 2874643 w 3478528"/>
              <a:gd name="connsiteY332" fmla="*/ 155543 h 696754"/>
              <a:gd name="connsiteX333" fmla="*/ 2874643 w 3478528"/>
              <a:gd name="connsiteY333" fmla="*/ 120015 h 696754"/>
              <a:gd name="connsiteX334" fmla="*/ 2842758 w 3478528"/>
              <a:gd name="connsiteY334" fmla="*/ 105227 h 696754"/>
              <a:gd name="connsiteX335" fmla="*/ 3131342 w 3478528"/>
              <a:gd name="connsiteY335" fmla="*/ 104775 h 696754"/>
              <a:gd name="connsiteX336" fmla="*/ 3144201 w 3478528"/>
              <a:gd name="connsiteY336" fmla="*/ 113157 h 696754"/>
              <a:gd name="connsiteX337" fmla="*/ 3130866 w 3478528"/>
              <a:gd name="connsiteY337" fmla="*/ 126206 h 696754"/>
              <a:gd name="connsiteX338" fmla="*/ 3123627 w 3478528"/>
              <a:gd name="connsiteY338" fmla="*/ 120110 h 696754"/>
              <a:gd name="connsiteX339" fmla="*/ 3071334 w 3478528"/>
              <a:gd name="connsiteY339" fmla="*/ 104775 h 696754"/>
              <a:gd name="connsiteX340" fmla="*/ 3079240 w 3478528"/>
              <a:gd name="connsiteY340" fmla="*/ 107251 h 696754"/>
              <a:gd name="connsiteX341" fmla="*/ 3045807 w 3478528"/>
              <a:gd name="connsiteY341" fmla="*/ 145351 h 696754"/>
              <a:gd name="connsiteX342" fmla="*/ 3048474 w 3478528"/>
              <a:gd name="connsiteY342" fmla="*/ 108394 h 696754"/>
              <a:gd name="connsiteX343" fmla="*/ 3071334 w 3478528"/>
              <a:gd name="connsiteY343" fmla="*/ 104775 h 696754"/>
              <a:gd name="connsiteX344" fmla="*/ 2754723 w 3478528"/>
              <a:gd name="connsiteY344" fmla="*/ 100202 h 696754"/>
              <a:gd name="connsiteX345" fmla="*/ 2745198 w 3478528"/>
              <a:gd name="connsiteY345" fmla="*/ 134016 h 696754"/>
              <a:gd name="connsiteX346" fmla="*/ 2754723 w 3478528"/>
              <a:gd name="connsiteY346" fmla="*/ 100202 h 696754"/>
              <a:gd name="connsiteX347" fmla="*/ 2614896 w 3478528"/>
              <a:gd name="connsiteY347" fmla="*/ 93154 h 696754"/>
              <a:gd name="connsiteX348" fmla="*/ 2597751 w 3478528"/>
              <a:gd name="connsiteY348" fmla="*/ 104298 h 696754"/>
              <a:gd name="connsiteX349" fmla="*/ 2601371 w 3478528"/>
              <a:gd name="connsiteY349" fmla="*/ 110585 h 696754"/>
              <a:gd name="connsiteX350" fmla="*/ 2619754 w 3478528"/>
              <a:gd name="connsiteY350" fmla="*/ 101822 h 696754"/>
              <a:gd name="connsiteX351" fmla="*/ 3175061 w 3478528"/>
              <a:gd name="connsiteY351" fmla="*/ 89916 h 696754"/>
              <a:gd name="connsiteX352" fmla="*/ 3162869 w 3478528"/>
              <a:gd name="connsiteY352" fmla="*/ 119824 h 696754"/>
              <a:gd name="connsiteX353" fmla="*/ 3175061 w 3478528"/>
              <a:gd name="connsiteY353" fmla="*/ 89916 h 696754"/>
              <a:gd name="connsiteX354" fmla="*/ 2419443 w 3478528"/>
              <a:gd name="connsiteY354" fmla="*/ 87344 h 696754"/>
              <a:gd name="connsiteX355" fmla="*/ 2410109 w 3478528"/>
              <a:gd name="connsiteY355" fmla="*/ 99631 h 696754"/>
              <a:gd name="connsiteX356" fmla="*/ 2416205 w 3478528"/>
              <a:gd name="connsiteY356" fmla="*/ 104393 h 696754"/>
              <a:gd name="connsiteX357" fmla="*/ 2423729 w 3478528"/>
              <a:gd name="connsiteY357" fmla="*/ 90106 h 696754"/>
              <a:gd name="connsiteX358" fmla="*/ 3112387 w 3478528"/>
              <a:gd name="connsiteY358" fmla="*/ 85440 h 696754"/>
              <a:gd name="connsiteX359" fmla="*/ 3114292 w 3478528"/>
              <a:gd name="connsiteY359" fmla="*/ 88583 h 696754"/>
              <a:gd name="connsiteX360" fmla="*/ 3111339 w 3478528"/>
              <a:gd name="connsiteY360" fmla="*/ 87725 h 696754"/>
              <a:gd name="connsiteX361" fmla="*/ 2362865 w 3478528"/>
              <a:gd name="connsiteY361" fmla="*/ 83153 h 696754"/>
              <a:gd name="connsiteX362" fmla="*/ 2354292 w 3478528"/>
              <a:gd name="connsiteY362" fmla="*/ 101822 h 696754"/>
              <a:gd name="connsiteX363" fmla="*/ 2360102 w 3478528"/>
              <a:gd name="connsiteY363" fmla="*/ 106203 h 696754"/>
              <a:gd name="connsiteX364" fmla="*/ 2367532 w 3478528"/>
              <a:gd name="connsiteY364" fmla="*/ 96678 h 696754"/>
              <a:gd name="connsiteX365" fmla="*/ 2367532 w 3478528"/>
              <a:gd name="connsiteY365" fmla="*/ 84010 h 696754"/>
              <a:gd name="connsiteX366" fmla="*/ 2564985 w 3478528"/>
              <a:gd name="connsiteY366" fmla="*/ 75628 h 696754"/>
              <a:gd name="connsiteX367" fmla="*/ 2539553 w 3478528"/>
              <a:gd name="connsiteY367" fmla="*/ 101060 h 696754"/>
              <a:gd name="connsiteX368" fmla="*/ 2569367 w 3478528"/>
              <a:gd name="connsiteY368" fmla="*/ 84105 h 696754"/>
              <a:gd name="connsiteX369" fmla="*/ 3155917 w 3478528"/>
              <a:gd name="connsiteY369" fmla="*/ 65055 h 696754"/>
              <a:gd name="connsiteX370" fmla="*/ 3161917 w 3478528"/>
              <a:gd name="connsiteY370" fmla="*/ 69722 h 696754"/>
              <a:gd name="connsiteX371" fmla="*/ 3155155 w 3478528"/>
              <a:gd name="connsiteY371" fmla="*/ 75533 h 696754"/>
              <a:gd name="connsiteX372" fmla="*/ 3147249 w 3478528"/>
              <a:gd name="connsiteY372" fmla="*/ 71056 h 696754"/>
              <a:gd name="connsiteX373" fmla="*/ 3155917 w 3478528"/>
              <a:gd name="connsiteY373" fmla="*/ 65055 h 696754"/>
              <a:gd name="connsiteX374" fmla="*/ 3000088 w 3478528"/>
              <a:gd name="connsiteY374" fmla="*/ 58007 h 696754"/>
              <a:gd name="connsiteX375" fmla="*/ 3002945 w 3478528"/>
              <a:gd name="connsiteY375" fmla="*/ 62293 h 696754"/>
              <a:gd name="connsiteX376" fmla="*/ 2998373 w 3478528"/>
              <a:gd name="connsiteY376" fmla="*/ 65437 h 696754"/>
              <a:gd name="connsiteX377" fmla="*/ 2994468 w 3478528"/>
              <a:gd name="connsiteY377" fmla="*/ 59150 h 696754"/>
              <a:gd name="connsiteX378" fmla="*/ 3000088 w 3478528"/>
              <a:gd name="connsiteY378" fmla="*/ 58007 h 696754"/>
              <a:gd name="connsiteX379" fmla="*/ 2981990 w 3478528"/>
              <a:gd name="connsiteY379" fmla="*/ 37528 h 696754"/>
              <a:gd name="connsiteX380" fmla="*/ 2985609 w 3478528"/>
              <a:gd name="connsiteY380" fmla="*/ 42481 h 696754"/>
              <a:gd name="connsiteX381" fmla="*/ 2977513 w 3478528"/>
              <a:gd name="connsiteY381" fmla="*/ 45815 h 696754"/>
              <a:gd name="connsiteX382" fmla="*/ 2976465 w 3478528"/>
              <a:gd name="connsiteY382" fmla="*/ 40195 h 696754"/>
              <a:gd name="connsiteX383" fmla="*/ 2981990 w 3478528"/>
              <a:gd name="connsiteY383" fmla="*/ 37528 h 696754"/>
              <a:gd name="connsiteX384" fmla="*/ 2864356 w 3478528"/>
              <a:gd name="connsiteY384" fmla="*/ 29051 h 696754"/>
              <a:gd name="connsiteX385" fmla="*/ 2886835 w 3478528"/>
              <a:gd name="connsiteY385" fmla="*/ 30956 h 696754"/>
              <a:gd name="connsiteX386" fmla="*/ 2886835 w 3478528"/>
              <a:gd name="connsiteY386" fmla="*/ 34099 h 696754"/>
              <a:gd name="connsiteX387" fmla="*/ 2864356 w 3478528"/>
              <a:gd name="connsiteY387" fmla="*/ 34099 h 696754"/>
              <a:gd name="connsiteX388" fmla="*/ 2940270 w 3478528"/>
              <a:gd name="connsiteY388" fmla="*/ 25337 h 696754"/>
              <a:gd name="connsiteX389" fmla="*/ 2951509 w 3478528"/>
              <a:gd name="connsiteY389" fmla="*/ 39434 h 696754"/>
              <a:gd name="connsiteX390" fmla="*/ 2941984 w 3478528"/>
              <a:gd name="connsiteY390" fmla="*/ 51150 h 696754"/>
              <a:gd name="connsiteX391" fmla="*/ 2915505 w 3478528"/>
              <a:gd name="connsiteY391" fmla="*/ 58198 h 696754"/>
              <a:gd name="connsiteX392" fmla="*/ 2922077 w 3478528"/>
              <a:gd name="connsiteY392" fmla="*/ 28480 h 696754"/>
              <a:gd name="connsiteX393" fmla="*/ 2940270 w 3478528"/>
              <a:gd name="connsiteY393" fmla="*/ 25337 h 696754"/>
              <a:gd name="connsiteX394" fmla="*/ 2676809 w 3478528"/>
              <a:gd name="connsiteY394" fmla="*/ 16955 h 696754"/>
              <a:gd name="connsiteX395" fmla="*/ 2679571 w 3478528"/>
              <a:gd name="connsiteY395" fmla="*/ 20574 h 696754"/>
              <a:gd name="connsiteX396" fmla="*/ 2674523 w 3478528"/>
              <a:gd name="connsiteY396" fmla="*/ 22098 h 696754"/>
              <a:gd name="connsiteX397" fmla="*/ 2671570 w 3478528"/>
              <a:gd name="connsiteY397" fmla="*/ 18669 h 696754"/>
              <a:gd name="connsiteX398" fmla="*/ 2676809 w 3478528"/>
              <a:gd name="connsiteY398" fmla="*/ 16955 h 696754"/>
              <a:gd name="connsiteX399" fmla="*/ 2711479 w 3478528"/>
              <a:gd name="connsiteY399" fmla="*/ 10192 h 696754"/>
              <a:gd name="connsiteX400" fmla="*/ 2709288 w 3478528"/>
              <a:gd name="connsiteY400" fmla="*/ 34957 h 696754"/>
              <a:gd name="connsiteX401" fmla="*/ 2734720 w 3478528"/>
              <a:gd name="connsiteY401" fmla="*/ 39814 h 696754"/>
              <a:gd name="connsiteX402" fmla="*/ 2729291 w 3478528"/>
              <a:gd name="connsiteY402" fmla="*/ 47339 h 696754"/>
              <a:gd name="connsiteX403" fmla="*/ 2719766 w 3478528"/>
              <a:gd name="connsiteY403" fmla="*/ 50578 h 696754"/>
              <a:gd name="connsiteX404" fmla="*/ 2699192 w 3478528"/>
              <a:gd name="connsiteY404" fmla="*/ 44482 h 696754"/>
              <a:gd name="connsiteX405" fmla="*/ 2674046 w 3478528"/>
              <a:gd name="connsiteY405" fmla="*/ 44482 h 696754"/>
              <a:gd name="connsiteX406" fmla="*/ 1722404 w 3478528"/>
              <a:gd name="connsiteY406" fmla="*/ 0 h 696754"/>
              <a:gd name="connsiteX407" fmla="*/ 1722404 w 3478528"/>
              <a:gd name="connsiteY407" fmla="*/ 17144 h 696754"/>
              <a:gd name="connsiteX408" fmla="*/ 1871756 w 3478528"/>
              <a:gd name="connsiteY408" fmla="*/ 25908 h 696754"/>
              <a:gd name="connsiteX409" fmla="*/ 1921381 w 3478528"/>
              <a:gd name="connsiteY409" fmla="*/ 14382 h 696754"/>
              <a:gd name="connsiteX410" fmla="*/ 1984055 w 3478528"/>
              <a:gd name="connsiteY410" fmla="*/ 2381 h 696754"/>
              <a:gd name="connsiteX411" fmla="*/ 1989009 w 3478528"/>
              <a:gd name="connsiteY411" fmla="*/ 2381 h 696754"/>
              <a:gd name="connsiteX412" fmla="*/ 2039205 w 3478528"/>
              <a:gd name="connsiteY412" fmla="*/ 14096 h 696754"/>
              <a:gd name="connsiteX413" fmla="*/ 2077972 w 3478528"/>
              <a:gd name="connsiteY413" fmla="*/ 45243 h 696754"/>
              <a:gd name="connsiteX414" fmla="*/ 2137218 w 3478528"/>
              <a:gd name="connsiteY414" fmla="*/ 13525 h 696754"/>
              <a:gd name="connsiteX415" fmla="*/ 2202750 w 3478528"/>
              <a:gd name="connsiteY415" fmla="*/ 13525 h 696754"/>
              <a:gd name="connsiteX416" fmla="*/ 2268567 w 3478528"/>
              <a:gd name="connsiteY416" fmla="*/ 14287 h 696754"/>
              <a:gd name="connsiteX417" fmla="*/ 2263805 w 3478528"/>
              <a:gd name="connsiteY417" fmla="*/ 33337 h 696754"/>
              <a:gd name="connsiteX418" fmla="*/ 2319907 w 3478528"/>
              <a:gd name="connsiteY418" fmla="*/ 16192 h 696754"/>
              <a:gd name="connsiteX419" fmla="*/ 2352387 w 3478528"/>
              <a:gd name="connsiteY419" fmla="*/ 20859 h 696754"/>
              <a:gd name="connsiteX420" fmla="*/ 2349911 w 3478528"/>
              <a:gd name="connsiteY420" fmla="*/ 38290 h 696754"/>
              <a:gd name="connsiteX421" fmla="*/ 2399345 w 3478528"/>
              <a:gd name="connsiteY421" fmla="*/ 20002 h 696754"/>
              <a:gd name="connsiteX422" fmla="*/ 2438684 w 3478528"/>
              <a:gd name="connsiteY422" fmla="*/ 36004 h 696754"/>
              <a:gd name="connsiteX423" fmla="*/ 2438684 w 3478528"/>
              <a:gd name="connsiteY423" fmla="*/ 57721 h 696754"/>
              <a:gd name="connsiteX424" fmla="*/ 2462306 w 3478528"/>
              <a:gd name="connsiteY424" fmla="*/ 56102 h 696754"/>
              <a:gd name="connsiteX425" fmla="*/ 2456972 w 3478528"/>
              <a:gd name="connsiteY425" fmla="*/ 82010 h 696754"/>
              <a:gd name="connsiteX426" fmla="*/ 2468211 w 3478528"/>
              <a:gd name="connsiteY426" fmla="*/ 78485 h 696754"/>
              <a:gd name="connsiteX427" fmla="*/ 2500692 w 3478528"/>
              <a:gd name="connsiteY427" fmla="*/ 44767 h 696754"/>
              <a:gd name="connsiteX428" fmla="*/ 2525552 w 3478528"/>
              <a:gd name="connsiteY428" fmla="*/ 46482 h 696754"/>
              <a:gd name="connsiteX429" fmla="*/ 2511360 w 3478528"/>
              <a:gd name="connsiteY429" fmla="*/ 63531 h 696754"/>
              <a:gd name="connsiteX430" fmla="*/ 2533172 w 3478528"/>
              <a:gd name="connsiteY430" fmla="*/ 116681 h 696754"/>
              <a:gd name="connsiteX431" fmla="*/ 2522218 w 3478528"/>
              <a:gd name="connsiteY431" fmla="*/ 84201 h 696754"/>
              <a:gd name="connsiteX432" fmla="*/ 2554698 w 3478528"/>
              <a:gd name="connsiteY432" fmla="*/ 32575 h 696754"/>
              <a:gd name="connsiteX433" fmla="*/ 2578606 w 3478528"/>
              <a:gd name="connsiteY433" fmla="*/ 36290 h 696754"/>
              <a:gd name="connsiteX434" fmla="*/ 2609562 w 3478528"/>
              <a:gd name="connsiteY434" fmla="*/ 66960 h 696754"/>
              <a:gd name="connsiteX435" fmla="*/ 2639566 w 3478528"/>
              <a:gd name="connsiteY435" fmla="*/ 23241 h 696754"/>
              <a:gd name="connsiteX436" fmla="*/ 2644614 w 3478528"/>
              <a:gd name="connsiteY436" fmla="*/ 89916 h 696754"/>
              <a:gd name="connsiteX437" fmla="*/ 2668427 w 3478528"/>
              <a:gd name="connsiteY437" fmla="*/ 75533 h 696754"/>
              <a:gd name="connsiteX438" fmla="*/ 2693192 w 3478528"/>
              <a:gd name="connsiteY438" fmla="*/ 104108 h 696754"/>
              <a:gd name="connsiteX439" fmla="*/ 2705384 w 3478528"/>
              <a:gd name="connsiteY439" fmla="*/ 86677 h 696754"/>
              <a:gd name="connsiteX440" fmla="*/ 2728720 w 3478528"/>
              <a:gd name="connsiteY440" fmla="*/ 64579 h 696754"/>
              <a:gd name="connsiteX441" fmla="*/ 2757867 w 3478528"/>
              <a:gd name="connsiteY441" fmla="*/ 83629 h 696754"/>
              <a:gd name="connsiteX442" fmla="*/ 2775393 w 3478528"/>
              <a:gd name="connsiteY442" fmla="*/ 104679 h 696754"/>
              <a:gd name="connsiteX443" fmla="*/ 2793776 w 3478528"/>
              <a:gd name="connsiteY443" fmla="*/ 55244 h 696754"/>
              <a:gd name="connsiteX444" fmla="*/ 2825018 w 3478528"/>
              <a:gd name="connsiteY444" fmla="*/ 60102 h 696754"/>
              <a:gd name="connsiteX445" fmla="*/ 2811873 w 3478528"/>
              <a:gd name="connsiteY445" fmla="*/ 91820 h 696754"/>
              <a:gd name="connsiteX446" fmla="*/ 2851593 w 3478528"/>
              <a:gd name="connsiteY446" fmla="*/ 96583 h 696754"/>
              <a:gd name="connsiteX447" fmla="*/ 2851593 w 3478528"/>
              <a:gd name="connsiteY447" fmla="*/ 71627 h 696754"/>
              <a:gd name="connsiteX448" fmla="*/ 2881787 w 3478528"/>
              <a:gd name="connsiteY448" fmla="*/ 87534 h 696754"/>
              <a:gd name="connsiteX449" fmla="*/ 2907885 w 3478528"/>
              <a:gd name="connsiteY449" fmla="*/ 110490 h 696754"/>
              <a:gd name="connsiteX450" fmla="*/ 2928840 w 3478528"/>
              <a:gd name="connsiteY450" fmla="*/ 90582 h 696754"/>
              <a:gd name="connsiteX451" fmla="*/ 2963607 w 3478528"/>
              <a:gd name="connsiteY451" fmla="*/ 102774 h 696754"/>
              <a:gd name="connsiteX452" fmla="*/ 2988467 w 3478528"/>
              <a:gd name="connsiteY452" fmla="*/ 74199 h 696754"/>
              <a:gd name="connsiteX453" fmla="*/ 3012660 w 3478528"/>
              <a:gd name="connsiteY453" fmla="*/ 105346 h 696754"/>
              <a:gd name="connsiteX454" fmla="*/ 2989705 w 3478528"/>
              <a:gd name="connsiteY454" fmla="*/ 144018 h 696754"/>
              <a:gd name="connsiteX455" fmla="*/ 2971988 w 3478528"/>
              <a:gd name="connsiteY455" fmla="*/ 116681 h 696754"/>
              <a:gd name="connsiteX456" fmla="*/ 2902932 w 3478528"/>
              <a:gd name="connsiteY456" fmla="*/ 191071 h 696754"/>
              <a:gd name="connsiteX457" fmla="*/ 2925221 w 3478528"/>
              <a:gd name="connsiteY457" fmla="*/ 147637 h 696754"/>
              <a:gd name="connsiteX458" fmla="*/ 2892836 w 3478528"/>
              <a:gd name="connsiteY458" fmla="*/ 137255 h 696754"/>
              <a:gd name="connsiteX459" fmla="*/ 2873786 w 3478528"/>
              <a:gd name="connsiteY459" fmla="*/ 185642 h 696754"/>
              <a:gd name="connsiteX460" fmla="*/ 2898932 w 3478528"/>
              <a:gd name="connsiteY460" fmla="*/ 204692 h 696754"/>
              <a:gd name="connsiteX461" fmla="*/ 2888454 w 3478528"/>
              <a:gd name="connsiteY461" fmla="*/ 213455 h 696754"/>
              <a:gd name="connsiteX462" fmla="*/ 2825589 w 3478528"/>
              <a:gd name="connsiteY462" fmla="*/ 225170 h 696754"/>
              <a:gd name="connsiteX463" fmla="*/ 2822827 w 3478528"/>
              <a:gd name="connsiteY463" fmla="*/ 241553 h 696754"/>
              <a:gd name="connsiteX464" fmla="*/ 2857498 w 3478528"/>
              <a:gd name="connsiteY464" fmla="*/ 255841 h 696754"/>
              <a:gd name="connsiteX465" fmla="*/ 2873024 w 3478528"/>
              <a:gd name="connsiteY465" fmla="*/ 223456 h 696754"/>
              <a:gd name="connsiteX466" fmla="*/ 2901599 w 3478528"/>
              <a:gd name="connsiteY466" fmla="*/ 247840 h 696754"/>
              <a:gd name="connsiteX467" fmla="*/ 2914458 w 3478528"/>
              <a:gd name="connsiteY467" fmla="*/ 213836 h 696754"/>
              <a:gd name="connsiteX468" fmla="*/ 2938175 w 3478528"/>
              <a:gd name="connsiteY468" fmla="*/ 240601 h 696754"/>
              <a:gd name="connsiteX469" fmla="*/ 2968750 w 3478528"/>
              <a:gd name="connsiteY469" fmla="*/ 250126 h 696754"/>
              <a:gd name="connsiteX470" fmla="*/ 3010088 w 3478528"/>
              <a:gd name="connsiteY470" fmla="*/ 248411 h 696754"/>
              <a:gd name="connsiteX471" fmla="*/ 3041330 w 3478528"/>
              <a:gd name="connsiteY471" fmla="*/ 249174 h 696754"/>
              <a:gd name="connsiteX472" fmla="*/ 3077049 w 3478528"/>
              <a:gd name="connsiteY472" fmla="*/ 233457 h 696754"/>
              <a:gd name="connsiteX473" fmla="*/ 3091718 w 3478528"/>
              <a:gd name="connsiteY473" fmla="*/ 187833 h 696754"/>
              <a:gd name="connsiteX474" fmla="*/ 3100386 w 3478528"/>
              <a:gd name="connsiteY474" fmla="*/ 190023 h 696754"/>
              <a:gd name="connsiteX475" fmla="*/ 3091718 w 3478528"/>
              <a:gd name="connsiteY475" fmla="*/ 237648 h 696754"/>
              <a:gd name="connsiteX476" fmla="*/ 3124674 w 3478528"/>
              <a:gd name="connsiteY476" fmla="*/ 242601 h 696754"/>
              <a:gd name="connsiteX477" fmla="*/ 3112101 w 3478528"/>
              <a:gd name="connsiteY477" fmla="*/ 264318 h 696754"/>
              <a:gd name="connsiteX478" fmla="*/ 3125436 w 3478528"/>
              <a:gd name="connsiteY478" fmla="*/ 273843 h 696754"/>
              <a:gd name="connsiteX479" fmla="*/ 3157345 w 3478528"/>
              <a:gd name="connsiteY479" fmla="*/ 228504 h 696754"/>
              <a:gd name="connsiteX480" fmla="*/ 3168394 w 3478528"/>
              <a:gd name="connsiteY480" fmla="*/ 279463 h 696754"/>
              <a:gd name="connsiteX481" fmla="*/ 3186587 w 3478528"/>
              <a:gd name="connsiteY481" fmla="*/ 252031 h 696754"/>
              <a:gd name="connsiteX482" fmla="*/ 3202779 w 3478528"/>
              <a:gd name="connsiteY482" fmla="*/ 266890 h 696754"/>
              <a:gd name="connsiteX483" fmla="*/ 3223734 w 3478528"/>
              <a:gd name="connsiteY483" fmla="*/ 270319 h 696754"/>
              <a:gd name="connsiteX484" fmla="*/ 3209447 w 3478528"/>
              <a:gd name="connsiteY484" fmla="*/ 291560 h 696754"/>
              <a:gd name="connsiteX485" fmla="*/ 3246880 w 3478528"/>
              <a:gd name="connsiteY485" fmla="*/ 301085 h 696754"/>
              <a:gd name="connsiteX486" fmla="*/ 3192302 w 3478528"/>
              <a:gd name="connsiteY486" fmla="*/ 315944 h 696754"/>
              <a:gd name="connsiteX487" fmla="*/ 3177443 w 3478528"/>
              <a:gd name="connsiteY487" fmla="*/ 329850 h 696754"/>
              <a:gd name="connsiteX488" fmla="*/ 3170490 w 3478528"/>
              <a:gd name="connsiteY488" fmla="*/ 337661 h 696754"/>
              <a:gd name="connsiteX489" fmla="*/ 3152106 w 3478528"/>
              <a:gd name="connsiteY489" fmla="*/ 371094 h 696754"/>
              <a:gd name="connsiteX490" fmla="*/ 3149249 w 3478528"/>
              <a:gd name="connsiteY490" fmla="*/ 377190 h 696754"/>
              <a:gd name="connsiteX491" fmla="*/ 3094004 w 3478528"/>
              <a:gd name="connsiteY491" fmla="*/ 381666 h 696754"/>
              <a:gd name="connsiteX492" fmla="*/ 3079335 w 3478528"/>
              <a:gd name="connsiteY492" fmla="*/ 329850 h 696754"/>
              <a:gd name="connsiteX493" fmla="*/ 3064095 w 3478528"/>
              <a:gd name="connsiteY493" fmla="*/ 306895 h 696754"/>
              <a:gd name="connsiteX494" fmla="*/ 3043140 w 3478528"/>
              <a:gd name="connsiteY494" fmla="*/ 317658 h 696754"/>
              <a:gd name="connsiteX495" fmla="*/ 3021709 w 3478528"/>
              <a:gd name="connsiteY495" fmla="*/ 352996 h 696754"/>
              <a:gd name="connsiteX496" fmla="*/ 3007136 w 3478528"/>
              <a:gd name="connsiteY496" fmla="*/ 386905 h 696754"/>
              <a:gd name="connsiteX497" fmla="*/ 3026186 w 3478528"/>
              <a:gd name="connsiteY497" fmla="*/ 395001 h 696754"/>
              <a:gd name="connsiteX498" fmla="*/ 3034853 w 3478528"/>
              <a:gd name="connsiteY498" fmla="*/ 379666 h 696754"/>
              <a:gd name="connsiteX499" fmla="*/ 3042474 w 3478528"/>
              <a:gd name="connsiteY499" fmla="*/ 355949 h 696754"/>
              <a:gd name="connsiteX500" fmla="*/ 3056475 w 3478528"/>
              <a:gd name="connsiteY500" fmla="*/ 384524 h 696754"/>
              <a:gd name="connsiteX501" fmla="*/ 3041045 w 3478528"/>
              <a:gd name="connsiteY501" fmla="*/ 403574 h 696754"/>
              <a:gd name="connsiteX502" fmla="*/ 3078478 w 3478528"/>
              <a:gd name="connsiteY502" fmla="*/ 389858 h 696754"/>
              <a:gd name="connsiteX503" fmla="*/ 3113435 w 3478528"/>
              <a:gd name="connsiteY503" fmla="*/ 405098 h 696754"/>
              <a:gd name="connsiteX504" fmla="*/ 3132485 w 3478528"/>
              <a:gd name="connsiteY504" fmla="*/ 396906 h 696754"/>
              <a:gd name="connsiteX505" fmla="*/ 3182586 w 3478528"/>
              <a:gd name="connsiteY505" fmla="*/ 364331 h 696754"/>
              <a:gd name="connsiteX506" fmla="*/ 3190778 w 3478528"/>
              <a:gd name="connsiteY506" fmla="*/ 408908 h 696754"/>
              <a:gd name="connsiteX507" fmla="*/ 3269454 w 3478528"/>
              <a:gd name="connsiteY507" fmla="*/ 438054 h 696754"/>
              <a:gd name="connsiteX508" fmla="*/ 3251547 w 3478528"/>
              <a:gd name="connsiteY508" fmla="*/ 447579 h 696754"/>
              <a:gd name="connsiteX509" fmla="*/ 3189254 w 3478528"/>
              <a:gd name="connsiteY509" fmla="*/ 444341 h 696754"/>
              <a:gd name="connsiteX510" fmla="*/ 3154202 w 3478528"/>
              <a:gd name="connsiteY510" fmla="*/ 448818 h 696754"/>
              <a:gd name="connsiteX511" fmla="*/ 3083717 w 3478528"/>
              <a:gd name="connsiteY511" fmla="*/ 448055 h 696754"/>
              <a:gd name="connsiteX512" fmla="*/ 3020471 w 3478528"/>
              <a:gd name="connsiteY512" fmla="*/ 461867 h 696754"/>
              <a:gd name="connsiteX513" fmla="*/ 2991896 w 3478528"/>
              <a:gd name="connsiteY513" fmla="*/ 459581 h 696754"/>
              <a:gd name="connsiteX514" fmla="*/ 2935984 w 3478528"/>
              <a:gd name="connsiteY514" fmla="*/ 477107 h 696754"/>
              <a:gd name="connsiteX515" fmla="*/ 2916934 w 3478528"/>
              <a:gd name="connsiteY515" fmla="*/ 494442 h 696754"/>
              <a:gd name="connsiteX516" fmla="*/ 2941890 w 3478528"/>
              <a:gd name="connsiteY516" fmla="*/ 502919 h 696754"/>
              <a:gd name="connsiteX517" fmla="*/ 2994182 w 3478528"/>
              <a:gd name="connsiteY517" fmla="*/ 515397 h 696754"/>
              <a:gd name="connsiteX518" fmla="*/ 3080669 w 3478528"/>
              <a:gd name="connsiteY518" fmla="*/ 507777 h 696754"/>
              <a:gd name="connsiteX519" fmla="*/ 3099719 w 3478528"/>
              <a:gd name="connsiteY519" fmla="*/ 506634 h 696754"/>
              <a:gd name="connsiteX520" fmla="*/ 3131723 w 3478528"/>
              <a:gd name="connsiteY520" fmla="*/ 516159 h 696754"/>
              <a:gd name="connsiteX521" fmla="*/ 3211447 w 3478528"/>
              <a:gd name="connsiteY521" fmla="*/ 513016 h 696754"/>
              <a:gd name="connsiteX522" fmla="*/ 3253548 w 3478528"/>
              <a:gd name="connsiteY522" fmla="*/ 530447 h 696754"/>
              <a:gd name="connsiteX523" fmla="*/ 3236688 w 3478528"/>
              <a:gd name="connsiteY523" fmla="*/ 538543 h 696754"/>
              <a:gd name="connsiteX524" fmla="*/ 3106101 w 3478528"/>
              <a:gd name="connsiteY524" fmla="*/ 538543 h 696754"/>
              <a:gd name="connsiteX525" fmla="*/ 2871309 w 3478528"/>
              <a:gd name="connsiteY525" fmla="*/ 537305 h 696754"/>
              <a:gd name="connsiteX526" fmla="*/ 2764153 w 3478528"/>
              <a:gd name="connsiteY526" fmla="*/ 535590 h 696754"/>
              <a:gd name="connsiteX527" fmla="*/ 2752913 w 3478528"/>
              <a:gd name="connsiteY527" fmla="*/ 544353 h 696754"/>
              <a:gd name="connsiteX528" fmla="*/ 2808825 w 3478528"/>
              <a:gd name="connsiteY528" fmla="*/ 544353 h 696754"/>
              <a:gd name="connsiteX529" fmla="*/ 2718052 w 3478528"/>
              <a:gd name="connsiteY529" fmla="*/ 582453 h 696754"/>
              <a:gd name="connsiteX530" fmla="*/ 2646043 w 3478528"/>
              <a:gd name="connsiteY530" fmla="*/ 578643 h 696754"/>
              <a:gd name="connsiteX531" fmla="*/ 2542030 w 3478528"/>
              <a:gd name="connsiteY531" fmla="*/ 590835 h 696754"/>
              <a:gd name="connsiteX532" fmla="*/ 2563842 w 3478528"/>
              <a:gd name="connsiteY532" fmla="*/ 605980 h 696754"/>
              <a:gd name="connsiteX533" fmla="*/ 2510693 w 3478528"/>
              <a:gd name="connsiteY533" fmla="*/ 619315 h 696754"/>
              <a:gd name="connsiteX534" fmla="*/ 2488119 w 3478528"/>
              <a:gd name="connsiteY534" fmla="*/ 584358 h 696754"/>
              <a:gd name="connsiteX535" fmla="*/ 2435541 w 3478528"/>
              <a:gd name="connsiteY535" fmla="*/ 618553 h 696754"/>
              <a:gd name="connsiteX536" fmla="*/ 2409728 w 3478528"/>
              <a:gd name="connsiteY536" fmla="*/ 607980 h 696754"/>
              <a:gd name="connsiteX537" fmla="*/ 2371628 w 3478528"/>
              <a:gd name="connsiteY537" fmla="*/ 615124 h 696754"/>
              <a:gd name="connsiteX538" fmla="*/ 2362103 w 3478528"/>
              <a:gd name="connsiteY538" fmla="*/ 618172 h 696754"/>
              <a:gd name="connsiteX539" fmla="*/ 2286665 w 3478528"/>
              <a:gd name="connsiteY539" fmla="*/ 610743 h 696754"/>
              <a:gd name="connsiteX540" fmla="*/ 2206845 w 3478528"/>
              <a:gd name="connsiteY540" fmla="*/ 611981 h 696754"/>
              <a:gd name="connsiteX541" fmla="*/ 2039586 w 3478528"/>
              <a:gd name="connsiteY541" fmla="*/ 619410 h 696754"/>
              <a:gd name="connsiteX542" fmla="*/ 1837561 w 3478528"/>
              <a:gd name="connsiteY542" fmla="*/ 620839 h 696754"/>
              <a:gd name="connsiteX543" fmla="*/ 1534572 w 3478528"/>
              <a:gd name="connsiteY543" fmla="*/ 630840 h 696754"/>
              <a:gd name="connsiteX544" fmla="*/ 1225485 w 3478528"/>
              <a:gd name="connsiteY544" fmla="*/ 643413 h 696754"/>
              <a:gd name="connsiteX545" fmla="*/ 942499 w 3478528"/>
              <a:gd name="connsiteY545" fmla="*/ 647414 h 696754"/>
              <a:gd name="connsiteX546" fmla="*/ 841534 w 3478528"/>
              <a:gd name="connsiteY546" fmla="*/ 653415 h 696754"/>
              <a:gd name="connsiteX547" fmla="*/ 592551 w 3478528"/>
              <a:gd name="connsiteY547" fmla="*/ 659892 h 696754"/>
              <a:gd name="connsiteX548" fmla="*/ 397098 w 3478528"/>
              <a:gd name="connsiteY548" fmla="*/ 657034 h 696754"/>
              <a:gd name="connsiteX549" fmla="*/ 347663 w 3478528"/>
              <a:gd name="connsiteY549" fmla="*/ 647033 h 696754"/>
              <a:gd name="connsiteX550" fmla="*/ 278893 w 3478528"/>
              <a:gd name="connsiteY550" fmla="*/ 645033 h 696754"/>
              <a:gd name="connsiteX551" fmla="*/ 256604 w 3478528"/>
              <a:gd name="connsiteY551" fmla="*/ 646461 h 696754"/>
              <a:gd name="connsiteX552" fmla="*/ 269654 w 3478528"/>
              <a:gd name="connsiteY552" fmla="*/ 628554 h 696754"/>
              <a:gd name="connsiteX553" fmla="*/ 237078 w 3478528"/>
              <a:gd name="connsiteY553" fmla="*/ 620744 h 696754"/>
              <a:gd name="connsiteX554" fmla="*/ 225172 w 3478528"/>
              <a:gd name="connsiteY554" fmla="*/ 617982 h 696754"/>
              <a:gd name="connsiteX555" fmla="*/ 190787 w 3478528"/>
              <a:gd name="connsiteY555" fmla="*/ 607123 h 696754"/>
              <a:gd name="connsiteX556" fmla="*/ 136017 w 3478528"/>
              <a:gd name="connsiteY556" fmla="*/ 597598 h 696754"/>
              <a:gd name="connsiteX557" fmla="*/ 178690 w 3478528"/>
              <a:gd name="connsiteY557" fmla="*/ 575595 h 696754"/>
              <a:gd name="connsiteX558" fmla="*/ 191453 w 3478528"/>
              <a:gd name="connsiteY558" fmla="*/ 577691 h 696754"/>
              <a:gd name="connsiteX559" fmla="*/ 207836 w 3478528"/>
              <a:gd name="connsiteY559" fmla="*/ 563594 h 696754"/>
              <a:gd name="connsiteX560" fmla="*/ 196883 w 3478528"/>
              <a:gd name="connsiteY560" fmla="*/ 546068 h 696754"/>
              <a:gd name="connsiteX561" fmla="*/ 166498 w 3478528"/>
              <a:gd name="connsiteY561" fmla="*/ 520922 h 696754"/>
              <a:gd name="connsiteX562" fmla="*/ 153829 w 3478528"/>
              <a:gd name="connsiteY562" fmla="*/ 499014 h 696754"/>
              <a:gd name="connsiteX563" fmla="*/ 125254 w 3478528"/>
              <a:gd name="connsiteY563" fmla="*/ 451961 h 696754"/>
              <a:gd name="connsiteX564" fmla="*/ 112490 w 3478528"/>
              <a:gd name="connsiteY564" fmla="*/ 443102 h 696754"/>
              <a:gd name="connsiteX565" fmla="*/ 52768 w 3478528"/>
              <a:gd name="connsiteY565" fmla="*/ 376427 h 696754"/>
              <a:gd name="connsiteX566" fmla="*/ 76390 w 3478528"/>
              <a:gd name="connsiteY566" fmla="*/ 326231 h 696754"/>
              <a:gd name="connsiteX567" fmla="*/ 32099 w 3478528"/>
              <a:gd name="connsiteY567" fmla="*/ 250983 h 696754"/>
              <a:gd name="connsiteX568" fmla="*/ 0 w 3478528"/>
              <a:gd name="connsiteY568" fmla="*/ 223266 h 696754"/>
              <a:gd name="connsiteX569" fmla="*/ 52006 w 3478528"/>
              <a:gd name="connsiteY569" fmla="*/ 194691 h 696754"/>
              <a:gd name="connsiteX570" fmla="*/ 140208 w 3478528"/>
              <a:gd name="connsiteY570" fmla="*/ 184118 h 696754"/>
              <a:gd name="connsiteX571" fmla="*/ 153162 w 3478528"/>
              <a:gd name="connsiteY571" fmla="*/ 166211 h 696754"/>
              <a:gd name="connsiteX572" fmla="*/ 182880 w 3478528"/>
              <a:gd name="connsiteY572" fmla="*/ 144208 h 696754"/>
              <a:gd name="connsiteX573" fmla="*/ 233744 w 3478528"/>
              <a:gd name="connsiteY573" fmla="*/ 134683 h 696754"/>
              <a:gd name="connsiteX574" fmla="*/ 232982 w 3478528"/>
              <a:gd name="connsiteY574" fmla="*/ 127920 h 696754"/>
              <a:gd name="connsiteX575" fmla="*/ 198026 w 3478528"/>
              <a:gd name="connsiteY575" fmla="*/ 123348 h 696754"/>
              <a:gd name="connsiteX576" fmla="*/ 197168 w 3478528"/>
              <a:gd name="connsiteY576" fmla="*/ 116014 h 696754"/>
              <a:gd name="connsiteX577" fmla="*/ 301943 w 3478528"/>
              <a:gd name="connsiteY577" fmla="*/ 88582 h 696754"/>
              <a:gd name="connsiteX578" fmla="*/ 320992 w 3478528"/>
              <a:gd name="connsiteY578" fmla="*/ 93154 h 696754"/>
              <a:gd name="connsiteX579" fmla="*/ 363665 w 3478528"/>
              <a:gd name="connsiteY579" fmla="*/ 97821 h 696754"/>
              <a:gd name="connsiteX580" fmla="*/ 526638 w 3478528"/>
              <a:gd name="connsiteY580" fmla="*/ 76961 h 696754"/>
              <a:gd name="connsiteX581" fmla="*/ 660941 w 3478528"/>
              <a:gd name="connsiteY581" fmla="*/ 64960 h 696754"/>
              <a:gd name="connsiteX582" fmla="*/ 677609 w 3478528"/>
              <a:gd name="connsiteY582" fmla="*/ 63531 h 696754"/>
              <a:gd name="connsiteX583" fmla="*/ 790670 w 3478528"/>
              <a:gd name="connsiteY583" fmla="*/ 49720 h 696754"/>
              <a:gd name="connsiteX584" fmla="*/ 910115 w 3478528"/>
              <a:gd name="connsiteY584" fmla="*/ 39433 h 696754"/>
              <a:gd name="connsiteX585" fmla="*/ 1044988 w 3478528"/>
              <a:gd name="connsiteY585" fmla="*/ 37337 h 696754"/>
              <a:gd name="connsiteX586" fmla="*/ 1115854 w 3478528"/>
              <a:gd name="connsiteY586" fmla="*/ 36766 h 696754"/>
              <a:gd name="connsiteX587" fmla="*/ 1125379 w 3478528"/>
              <a:gd name="connsiteY587" fmla="*/ 36290 h 696754"/>
              <a:gd name="connsiteX588" fmla="*/ 1195197 w 3478528"/>
              <a:gd name="connsiteY588" fmla="*/ 33813 h 696754"/>
              <a:gd name="connsiteX589" fmla="*/ 1292160 w 3478528"/>
              <a:gd name="connsiteY589" fmla="*/ 10668 h 696754"/>
              <a:gd name="connsiteX590" fmla="*/ 1336072 w 3478528"/>
              <a:gd name="connsiteY590" fmla="*/ 13811 h 696754"/>
              <a:gd name="connsiteX591" fmla="*/ 1381791 w 3478528"/>
              <a:gd name="connsiteY591" fmla="*/ 15430 h 696754"/>
              <a:gd name="connsiteX592" fmla="*/ 1412272 w 3478528"/>
              <a:gd name="connsiteY592" fmla="*/ 21050 h 696754"/>
              <a:gd name="connsiteX593" fmla="*/ 1482279 w 3478528"/>
              <a:gd name="connsiteY593" fmla="*/ 5619 h 696754"/>
              <a:gd name="connsiteX594" fmla="*/ 1503711 w 3478528"/>
              <a:gd name="connsiteY594" fmla="*/ 2285 h 696754"/>
              <a:gd name="connsiteX595" fmla="*/ 1555811 w 3478528"/>
              <a:gd name="connsiteY595" fmla="*/ 19907 h 696754"/>
              <a:gd name="connsiteX596" fmla="*/ 1602104 w 3478528"/>
              <a:gd name="connsiteY596" fmla="*/ 20574 h 696754"/>
              <a:gd name="connsiteX597" fmla="*/ 1631918 w 3478528"/>
              <a:gd name="connsiteY597" fmla="*/ 20002 h 696754"/>
              <a:gd name="connsiteX598" fmla="*/ 1686687 w 3478528"/>
              <a:gd name="connsiteY598" fmla="*/ 11620 h 696754"/>
              <a:gd name="connsiteX599" fmla="*/ 1722404 w 3478528"/>
              <a:gd name="connsiteY599" fmla="*/ 0 h 696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Lst>
            <a:rect l="l" t="t" r="r" b="b"/>
            <a:pathLst>
              <a:path w="3478528" h="696754">
                <a:moveTo>
                  <a:pt x="306894" y="689420"/>
                </a:moveTo>
                <a:cubicBezTo>
                  <a:pt x="307637" y="690134"/>
                  <a:pt x="308341" y="690896"/>
                  <a:pt x="308989" y="691705"/>
                </a:cubicBezTo>
                <a:cubicBezTo>
                  <a:pt x="308418" y="693230"/>
                  <a:pt x="307656" y="695039"/>
                  <a:pt x="306894" y="696754"/>
                </a:cubicBezTo>
                <a:cubicBezTo>
                  <a:pt x="306227" y="696087"/>
                  <a:pt x="304798" y="695230"/>
                  <a:pt x="304893" y="694658"/>
                </a:cubicBezTo>
                <a:cubicBezTo>
                  <a:pt x="305417" y="692858"/>
                  <a:pt x="306084" y="691105"/>
                  <a:pt x="306894" y="689420"/>
                </a:cubicBezTo>
                <a:close/>
                <a:moveTo>
                  <a:pt x="2826446" y="612267"/>
                </a:moveTo>
                <a:cubicBezTo>
                  <a:pt x="2828046" y="613295"/>
                  <a:pt x="2829542" y="614476"/>
                  <a:pt x="2830923" y="615791"/>
                </a:cubicBezTo>
                <a:lnTo>
                  <a:pt x="2824827" y="617982"/>
                </a:lnTo>
                <a:cubicBezTo>
                  <a:pt x="2824237" y="616515"/>
                  <a:pt x="2823827" y="614981"/>
                  <a:pt x="2823589" y="613410"/>
                </a:cubicBezTo>
                <a:cubicBezTo>
                  <a:pt x="2824360" y="612676"/>
                  <a:pt x="2825379" y="612267"/>
                  <a:pt x="2826446" y="612267"/>
                </a:cubicBezTo>
                <a:close/>
                <a:moveTo>
                  <a:pt x="2752056" y="609124"/>
                </a:moveTo>
                <a:lnTo>
                  <a:pt x="2755009" y="613981"/>
                </a:lnTo>
                <a:lnTo>
                  <a:pt x="2751199" y="617601"/>
                </a:lnTo>
                <a:lnTo>
                  <a:pt x="2746913" y="612267"/>
                </a:lnTo>
                <a:close/>
                <a:moveTo>
                  <a:pt x="2635185" y="600266"/>
                </a:moveTo>
                <a:cubicBezTo>
                  <a:pt x="2635661" y="599599"/>
                  <a:pt x="2638804" y="601314"/>
                  <a:pt x="2644519" y="603123"/>
                </a:cubicBezTo>
                <a:lnTo>
                  <a:pt x="2631470" y="607600"/>
                </a:lnTo>
                <a:cubicBezTo>
                  <a:pt x="2632318" y="604980"/>
                  <a:pt x="2633575" y="602504"/>
                  <a:pt x="2635185" y="600266"/>
                </a:cubicBezTo>
                <a:close/>
                <a:moveTo>
                  <a:pt x="2528981" y="585692"/>
                </a:moveTo>
                <a:cubicBezTo>
                  <a:pt x="2528409" y="585692"/>
                  <a:pt x="2526885" y="587406"/>
                  <a:pt x="2526980" y="587502"/>
                </a:cubicBezTo>
                <a:cubicBezTo>
                  <a:pt x="2527076" y="587597"/>
                  <a:pt x="2529267" y="590930"/>
                  <a:pt x="2530124" y="590740"/>
                </a:cubicBezTo>
                <a:lnTo>
                  <a:pt x="2534417" y="587754"/>
                </a:lnTo>
                <a:lnTo>
                  <a:pt x="2534505" y="587787"/>
                </a:lnTo>
                <a:lnTo>
                  <a:pt x="2534505" y="587692"/>
                </a:lnTo>
                <a:lnTo>
                  <a:pt x="2534417" y="587754"/>
                </a:lnTo>
                <a:close/>
                <a:moveTo>
                  <a:pt x="2281807" y="585406"/>
                </a:moveTo>
                <a:lnTo>
                  <a:pt x="2278664" y="589216"/>
                </a:lnTo>
                <a:cubicBezTo>
                  <a:pt x="2280312" y="590254"/>
                  <a:pt x="2282160" y="590930"/>
                  <a:pt x="2284093" y="591216"/>
                </a:cubicBezTo>
                <a:cubicBezTo>
                  <a:pt x="2285045" y="591216"/>
                  <a:pt x="2285903" y="588740"/>
                  <a:pt x="2286760" y="587311"/>
                </a:cubicBezTo>
                <a:close/>
                <a:moveTo>
                  <a:pt x="3064476" y="559880"/>
                </a:moveTo>
                <a:lnTo>
                  <a:pt x="3072572" y="560451"/>
                </a:lnTo>
                <a:cubicBezTo>
                  <a:pt x="3072763" y="561118"/>
                  <a:pt x="3072667" y="561784"/>
                  <a:pt x="3072667" y="562451"/>
                </a:cubicBezTo>
                <a:lnTo>
                  <a:pt x="3064476" y="561689"/>
                </a:lnTo>
                <a:cubicBezTo>
                  <a:pt x="3064476" y="561118"/>
                  <a:pt x="3064476" y="560451"/>
                  <a:pt x="3064476" y="559880"/>
                </a:cubicBezTo>
                <a:close/>
                <a:moveTo>
                  <a:pt x="151542" y="558546"/>
                </a:moveTo>
                <a:cubicBezTo>
                  <a:pt x="151980" y="560203"/>
                  <a:pt x="152265" y="561889"/>
                  <a:pt x="152399" y="563594"/>
                </a:cubicBezTo>
                <a:cubicBezTo>
                  <a:pt x="148494" y="564927"/>
                  <a:pt x="144493" y="565880"/>
                  <a:pt x="140493" y="566928"/>
                </a:cubicBezTo>
                <a:lnTo>
                  <a:pt x="139064" y="561308"/>
                </a:lnTo>
                <a:close/>
                <a:moveTo>
                  <a:pt x="2931304" y="557508"/>
                </a:moveTo>
                <a:lnTo>
                  <a:pt x="2946081" y="579120"/>
                </a:lnTo>
                <a:lnTo>
                  <a:pt x="2914553" y="583406"/>
                </a:lnTo>
                <a:cubicBezTo>
                  <a:pt x="2913601" y="581025"/>
                  <a:pt x="2912648" y="578739"/>
                  <a:pt x="2911791" y="576453"/>
                </a:cubicBezTo>
                <a:close/>
                <a:moveTo>
                  <a:pt x="2930841" y="556832"/>
                </a:moveTo>
                <a:lnTo>
                  <a:pt x="2930935" y="556926"/>
                </a:lnTo>
                <a:lnTo>
                  <a:pt x="2932532" y="556926"/>
                </a:lnTo>
                <a:lnTo>
                  <a:pt x="2931412" y="557593"/>
                </a:lnTo>
                <a:lnTo>
                  <a:pt x="2931323" y="557489"/>
                </a:lnTo>
                <a:lnTo>
                  <a:pt x="2931304" y="557508"/>
                </a:lnTo>
                <a:lnTo>
                  <a:pt x="2931161" y="557300"/>
                </a:lnTo>
                <a:lnTo>
                  <a:pt x="2930841" y="556926"/>
                </a:lnTo>
                <a:lnTo>
                  <a:pt x="2930905" y="556926"/>
                </a:lnTo>
                <a:close/>
                <a:moveTo>
                  <a:pt x="2939889" y="552545"/>
                </a:moveTo>
                <a:lnTo>
                  <a:pt x="2941318" y="556926"/>
                </a:lnTo>
                <a:lnTo>
                  <a:pt x="2932532" y="556926"/>
                </a:lnTo>
                <a:close/>
                <a:moveTo>
                  <a:pt x="2846830" y="549878"/>
                </a:moveTo>
                <a:cubicBezTo>
                  <a:pt x="2826732" y="586454"/>
                  <a:pt x="2824732" y="587025"/>
                  <a:pt x="2801396" y="568928"/>
                </a:cubicBezTo>
                <a:close/>
                <a:moveTo>
                  <a:pt x="2882835" y="549212"/>
                </a:moveTo>
                <a:lnTo>
                  <a:pt x="2887216" y="552450"/>
                </a:lnTo>
                <a:cubicBezTo>
                  <a:pt x="2885216" y="560356"/>
                  <a:pt x="2883120" y="568166"/>
                  <a:pt x="2880644" y="578072"/>
                </a:cubicBezTo>
                <a:lnTo>
                  <a:pt x="2859308" y="569690"/>
                </a:lnTo>
                <a:close/>
                <a:moveTo>
                  <a:pt x="3275169" y="539306"/>
                </a:moveTo>
                <a:lnTo>
                  <a:pt x="3286123" y="539306"/>
                </a:lnTo>
                <a:lnTo>
                  <a:pt x="3286123" y="542163"/>
                </a:lnTo>
                <a:lnTo>
                  <a:pt x="3275169" y="542163"/>
                </a:lnTo>
                <a:close/>
                <a:moveTo>
                  <a:pt x="2698455" y="538388"/>
                </a:moveTo>
                <a:cubicBezTo>
                  <a:pt x="2691787" y="539519"/>
                  <a:pt x="2687715" y="542305"/>
                  <a:pt x="2679571" y="547877"/>
                </a:cubicBezTo>
                <a:cubicBezTo>
                  <a:pt x="2697002" y="546449"/>
                  <a:pt x="2716147" y="558736"/>
                  <a:pt x="2732911" y="538829"/>
                </a:cubicBezTo>
                <a:cubicBezTo>
                  <a:pt x="2714385" y="537781"/>
                  <a:pt x="2705122" y="537257"/>
                  <a:pt x="2698455" y="538388"/>
                </a:cubicBezTo>
                <a:close/>
                <a:moveTo>
                  <a:pt x="2793014" y="462534"/>
                </a:moveTo>
                <a:lnTo>
                  <a:pt x="2771106" y="493394"/>
                </a:lnTo>
                <a:cubicBezTo>
                  <a:pt x="2799015" y="495871"/>
                  <a:pt x="2824161" y="498728"/>
                  <a:pt x="2849307" y="500252"/>
                </a:cubicBezTo>
                <a:cubicBezTo>
                  <a:pt x="2866261" y="501205"/>
                  <a:pt x="2879691" y="496157"/>
                  <a:pt x="2881025" y="475773"/>
                </a:cubicBezTo>
                <a:cubicBezTo>
                  <a:pt x="2881025" y="474059"/>
                  <a:pt x="2886073" y="472820"/>
                  <a:pt x="2891026" y="470058"/>
                </a:cubicBezTo>
                <a:lnTo>
                  <a:pt x="2891026" y="497204"/>
                </a:lnTo>
                <a:lnTo>
                  <a:pt x="2911124" y="493871"/>
                </a:lnTo>
                <a:cubicBezTo>
                  <a:pt x="2909219" y="482536"/>
                  <a:pt x="2907600" y="473487"/>
                  <a:pt x="2905694" y="462534"/>
                </a:cubicBezTo>
                <a:lnTo>
                  <a:pt x="2853307" y="462534"/>
                </a:lnTo>
                <a:cubicBezTo>
                  <a:pt x="2853307" y="468629"/>
                  <a:pt x="2854260" y="475964"/>
                  <a:pt x="2853307" y="476345"/>
                </a:cubicBezTo>
                <a:cubicBezTo>
                  <a:pt x="2840905" y="480364"/>
                  <a:pt x="2828142" y="483203"/>
                  <a:pt x="2815207" y="484822"/>
                </a:cubicBezTo>
                <a:cubicBezTo>
                  <a:pt x="2813207" y="484822"/>
                  <a:pt x="2811207" y="473583"/>
                  <a:pt x="2807111" y="469582"/>
                </a:cubicBezTo>
                <a:cubicBezTo>
                  <a:pt x="2802872" y="466410"/>
                  <a:pt x="2798100" y="464020"/>
                  <a:pt x="2793014" y="462534"/>
                </a:cubicBezTo>
                <a:close/>
                <a:moveTo>
                  <a:pt x="2833781" y="459867"/>
                </a:moveTo>
                <a:cubicBezTo>
                  <a:pt x="2831828" y="460867"/>
                  <a:pt x="2830056" y="462191"/>
                  <a:pt x="2828542" y="463772"/>
                </a:cubicBezTo>
                <a:cubicBezTo>
                  <a:pt x="2827970" y="464534"/>
                  <a:pt x="2829113" y="466629"/>
                  <a:pt x="2829399" y="468058"/>
                </a:cubicBezTo>
                <a:lnTo>
                  <a:pt x="2835210" y="466058"/>
                </a:lnTo>
                <a:close/>
                <a:moveTo>
                  <a:pt x="2759486" y="456723"/>
                </a:moveTo>
                <a:cubicBezTo>
                  <a:pt x="2729673" y="455009"/>
                  <a:pt x="2729673" y="455009"/>
                  <a:pt x="2695002" y="491013"/>
                </a:cubicBezTo>
                <a:lnTo>
                  <a:pt x="2694525" y="491109"/>
                </a:lnTo>
                <a:lnTo>
                  <a:pt x="2731959" y="491109"/>
                </a:lnTo>
                <a:lnTo>
                  <a:pt x="2725862" y="510635"/>
                </a:lnTo>
                <a:cubicBezTo>
                  <a:pt x="2764820" y="505396"/>
                  <a:pt x="2742531" y="472059"/>
                  <a:pt x="2759486" y="456723"/>
                </a:cubicBezTo>
                <a:close/>
                <a:moveTo>
                  <a:pt x="3407569" y="444741"/>
                </a:moveTo>
                <a:lnTo>
                  <a:pt x="3407474" y="447122"/>
                </a:lnTo>
                <a:lnTo>
                  <a:pt x="3404712" y="445884"/>
                </a:lnTo>
                <a:close/>
                <a:moveTo>
                  <a:pt x="3364894" y="437579"/>
                </a:moveTo>
                <a:cubicBezTo>
                  <a:pt x="3365752" y="437959"/>
                  <a:pt x="3366514" y="441484"/>
                  <a:pt x="3367752" y="444627"/>
                </a:cubicBezTo>
                <a:cubicBezTo>
                  <a:pt x="3364752" y="445084"/>
                  <a:pt x="3361704" y="445084"/>
                  <a:pt x="3358703" y="444627"/>
                </a:cubicBezTo>
                <a:cubicBezTo>
                  <a:pt x="3357560" y="444627"/>
                  <a:pt x="3357084" y="441198"/>
                  <a:pt x="3356227" y="439293"/>
                </a:cubicBezTo>
                <a:cubicBezTo>
                  <a:pt x="3359037" y="438369"/>
                  <a:pt x="3361942" y="437788"/>
                  <a:pt x="3364894" y="437579"/>
                </a:cubicBezTo>
                <a:close/>
                <a:moveTo>
                  <a:pt x="3340606" y="435578"/>
                </a:moveTo>
                <a:cubicBezTo>
                  <a:pt x="3340606" y="435578"/>
                  <a:pt x="3343083" y="436721"/>
                  <a:pt x="3342987" y="437007"/>
                </a:cubicBezTo>
                <a:cubicBezTo>
                  <a:pt x="3342530" y="438702"/>
                  <a:pt x="3341921" y="440359"/>
                  <a:pt x="3341178" y="441959"/>
                </a:cubicBezTo>
                <a:lnTo>
                  <a:pt x="3336320" y="438911"/>
                </a:lnTo>
                <a:cubicBezTo>
                  <a:pt x="3337644" y="437664"/>
                  <a:pt x="3339073" y="436549"/>
                  <a:pt x="3340606" y="435578"/>
                </a:cubicBezTo>
                <a:close/>
                <a:moveTo>
                  <a:pt x="3299458" y="410432"/>
                </a:moveTo>
                <a:lnTo>
                  <a:pt x="3269740" y="428339"/>
                </a:lnTo>
                <a:cubicBezTo>
                  <a:pt x="3272788" y="409289"/>
                  <a:pt x="3272788" y="409289"/>
                  <a:pt x="3299458" y="410432"/>
                </a:cubicBezTo>
                <a:close/>
                <a:moveTo>
                  <a:pt x="3281837" y="384143"/>
                </a:moveTo>
                <a:cubicBezTo>
                  <a:pt x="3277360" y="405098"/>
                  <a:pt x="3264406" y="410527"/>
                  <a:pt x="3231354" y="404240"/>
                </a:cubicBezTo>
                <a:cubicBezTo>
                  <a:pt x="3229544" y="393763"/>
                  <a:pt x="3233640" y="388143"/>
                  <a:pt x="3244689" y="387286"/>
                </a:cubicBezTo>
                <a:cubicBezTo>
                  <a:pt x="3255738" y="386428"/>
                  <a:pt x="3268121" y="385381"/>
                  <a:pt x="3281837" y="384143"/>
                </a:cubicBezTo>
                <a:close/>
                <a:moveTo>
                  <a:pt x="3434808" y="383191"/>
                </a:moveTo>
                <a:cubicBezTo>
                  <a:pt x="3435703" y="383238"/>
                  <a:pt x="3436579" y="383467"/>
                  <a:pt x="3437380" y="383857"/>
                </a:cubicBezTo>
                <a:cubicBezTo>
                  <a:pt x="3437951" y="384238"/>
                  <a:pt x="3437189" y="385381"/>
                  <a:pt x="3437284" y="386239"/>
                </a:cubicBezTo>
                <a:lnTo>
                  <a:pt x="3434808" y="387001"/>
                </a:lnTo>
                <a:close/>
                <a:moveTo>
                  <a:pt x="3367670" y="376618"/>
                </a:moveTo>
                <a:cubicBezTo>
                  <a:pt x="3371587" y="378023"/>
                  <a:pt x="3375182" y="381905"/>
                  <a:pt x="3378325" y="388810"/>
                </a:cubicBezTo>
                <a:lnTo>
                  <a:pt x="3331843" y="416528"/>
                </a:lnTo>
                <a:cubicBezTo>
                  <a:pt x="3325366" y="396907"/>
                  <a:pt x="3341368" y="388430"/>
                  <a:pt x="3355084" y="379285"/>
                </a:cubicBezTo>
                <a:cubicBezTo>
                  <a:pt x="3359514" y="376285"/>
                  <a:pt x="3363752" y="375214"/>
                  <a:pt x="3367670" y="376618"/>
                </a:cubicBezTo>
                <a:close/>
                <a:moveTo>
                  <a:pt x="2677952" y="371189"/>
                </a:moveTo>
                <a:lnTo>
                  <a:pt x="2677952" y="371379"/>
                </a:lnTo>
                <a:cubicBezTo>
                  <a:pt x="2676713" y="372999"/>
                  <a:pt x="2674999" y="374237"/>
                  <a:pt x="2674904" y="375570"/>
                </a:cubicBezTo>
                <a:cubicBezTo>
                  <a:pt x="2675151" y="377370"/>
                  <a:pt x="2675809" y="379094"/>
                  <a:pt x="2676809" y="380619"/>
                </a:cubicBezTo>
                <a:cubicBezTo>
                  <a:pt x="2678047" y="379571"/>
                  <a:pt x="2680333" y="378618"/>
                  <a:pt x="2680428" y="377475"/>
                </a:cubicBezTo>
                <a:cubicBezTo>
                  <a:pt x="2680524" y="376332"/>
                  <a:pt x="2679095" y="373856"/>
                  <a:pt x="2677952" y="371189"/>
                </a:cubicBezTo>
                <a:close/>
                <a:moveTo>
                  <a:pt x="3336891" y="364808"/>
                </a:moveTo>
                <a:lnTo>
                  <a:pt x="3341272" y="364808"/>
                </a:lnTo>
                <a:lnTo>
                  <a:pt x="3338986" y="366332"/>
                </a:lnTo>
                <a:close/>
                <a:moveTo>
                  <a:pt x="3214971" y="362617"/>
                </a:moveTo>
                <a:cubicBezTo>
                  <a:pt x="3217829" y="368141"/>
                  <a:pt x="3220305" y="370808"/>
                  <a:pt x="3220401" y="373475"/>
                </a:cubicBezTo>
                <a:cubicBezTo>
                  <a:pt x="3220496" y="376142"/>
                  <a:pt x="3218019" y="378809"/>
                  <a:pt x="3216686" y="381476"/>
                </a:cubicBezTo>
                <a:cubicBezTo>
                  <a:pt x="3214209" y="379285"/>
                  <a:pt x="3210876" y="377476"/>
                  <a:pt x="3209637" y="374714"/>
                </a:cubicBezTo>
                <a:cubicBezTo>
                  <a:pt x="3208399" y="371951"/>
                  <a:pt x="3211542" y="369951"/>
                  <a:pt x="3214971" y="362617"/>
                </a:cubicBezTo>
                <a:close/>
                <a:moveTo>
                  <a:pt x="3362513" y="362426"/>
                </a:moveTo>
                <a:cubicBezTo>
                  <a:pt x="3363390" y="362692"/>
                  <a:pt x="3364209" y="363149"/>
                  <a:pt x="3364895" y="363759"/>
                </a:cubicBezTo>
                <a:cubicBezTo>
                  <a:pt x="3364895" y="363759"/>
                  <a:pt x="3364419" y="364997"/>
                  <a:pt x="3364228" y="365664"/>
                </a:cubicBezTo>
                <a:lnTo>
                  <a:pt x="3360323" y="363759"/>
                </a:lnTo>
                <a:close/>
                <a:moveTo>
                  <a:pt x="2884835" y="339375"/>
                </a:moveTo>
                <a:cubicBezTo>
                  <a:pt x="2904552" y="368331"/>
                  <a:pt x="2909886" y="368331"/>
                  <a:pt x="2932460" y="339375"/>
                </a:cubicBezTo>
                <a:close/>
                <a:moveTo>
                  <a:pt x="2749866" y="337566"/>
                </a:moveTo>
                <a:lnTo>
                  <a:pt x="2733673" y="346519"/>
                </a:lnTo>
                <a:lnTo>
                  <a:pt x="2739388" y="356044"/>
                </a:lnTo>
                <a:cubicBezTo>
                  <a:pt x="2744436" y="352910"/>
                  <a:pt x="2749275" y="349443"/>
                  <a:pt x="2753866" y="345662"/>
                </a:cubicBezTo>
                <a:cubicBezTo>
                  <a:pt x="2754437" y="345090"/>
                  <a:pt x="2751294" y="340328"/>
                  <a:pt x="2749866" y="337566"/>
                </a:cubicBezTo>
                <a:close/>
                <a:moveTo>
                  <a:pt x="3365561" y="336232"/>
                </a:moveTo>
                <a:cubicBezTo>
                  <a:pt x="3366895" y="335946"/>
                  <a:pt x="3369180" y="339947"/>
                  <a:pt x="3372895" y="344043"/>
                </a:cubicBezTo>
                <a:cubicBezTo>
                  <a:pt x="3369162" y="346138"/>
                  <a:pt x="3365104" y="347586"/>
                  <a:pt x="3360894" y="348329"/>
                </a:cubicBezTo>
                <a:cubicBezTo>
                  <a:pt x="3359370" y="348329"/>
                  <a:pt x="3357655" y="344138"/>
                  <a:pt x="3356036" y="341852"/>
                </a:cubicBezTo>
                <a:cubicBezTo>
                  <a:pt x="3358903" y="339499"/>
                  <a:pt x="3362113" y="337604"/>
                  <a:pt x="3365561" y="336232"/>
                </a:cubicBezTo>
                <a:close/>
                <a:moveTo>
                  <a:pt x="2696430" y="330422"/>
                </a:moveTo>
                <a:lnTo>
                  <a:pt x="2688239" y="331565"/>
                </a:lnTo>
                <a:cubicBezTo>
                  <a:pt x="2689001" y="337280"/>
                  <a:pt x="2689858" y="342995"/>
                  <a:pt x="2690715" y="348710"/>
                </a:cubicBezTo>
                <a:cubicBezTo>
                  <a:pt x="2693677" y="348262"/>
                  <a:pt x="2696611" y="347595"/>
                  <a:pt x="2699478" y="346710"/>
                </a:cubicBezTo>
                <a:cubicBezTo>
                  <a:pt x="2698745" y="341233"/>
                  <a:pt x="2697726" y="335794"/>
                  <a:pt x="2696430" y="330422"/>
                </a:cubicBezTo>
                <a:close/>
                <a:moveTo>
                  <a:pt x="2865023" y="326517"/>
                </a:moveTo>
                <a:lnTo>
                  <a:pt x="2845782" y="357759"/>
                </a:lnTo>
                <a:cubicBezTo>
                  <a:pt x="2835019" y="334803"/>
                  <a:pt x="2828923" y="329184"/>
                  <a:pt x="2815778" y="330517"/>
                </a:cubicBezTo>
                <a:cubicBezTo>
                  <a:pt x="2810626" y="331451"/>
                  <a:pt x="2805987" y="334222"/>
                  <a:pt x="2802729" y="338327"/>
                </a:cubicBezTo>
                <a:cubicBezTo>
                  <a:pt x="2792252" y="352044"/>
                  <a:pt x="2809968" y="356044"/>
                  <a:pt x="2813397" y="365378"/>
                </a:cubicBezTo>
                <a:cubicBezTo>
                  <a:pt x="2802253" y="369760"/>
                  <a:pt x="2792347" y="374903"/>
                  <a:pt x="2797395" y="387953"/>
                </a:cubicBezTo>
                <a:lnTo>
                  <a:pt x="2884073" y="363093"/>
                </a:lnTo>
                <a:cubicBezTo>
                  <a:pt x="2877977" y="351282"/>
                  <a:pt x="2872643" y="341185"/>
                  <a:pt x="2865023" y="326517"/>
                </a:cubicBezTo>
                <a:close/>
                <a:moveTo>
                  <a:pt x="3149535" y="323945"/>
                </a:moveTo>
                <a:cubicBezTo>
                  <a:pt x="3126389" y="321754"/>
                  <a:pt x="3118769" y="326707"/>
                  <a:pt x="3112292" y="343947"/>
                </a:cubicBezTo>
                <a:cubicBezTo>
                  <a:pt x="3107053" y="357568"/>
                  <a:pt x="3112101" y="365188"/>
                  <a:pt x="3127341" y="369474"/>
                </a:cubicBezTo>
                <a:lnTo>
                  <a:pt x="3127341" y="369569"/>
                </a:lnTo>
                <a:close/>
                <a:moveTo>
                  <a:pt x="3001897" y="322504"/>
                </a:moveTo>
                <a:cubicBezTo>
                  <a:pt x="2997682" y="320421"/>
                  <a:pt x="2992801" y="320040"/>
                  <a:pt x="2989324" y="322611"/>
                </a:cubicBezTo>
                <a:cubicBezTo>
                  <a:pt x="2977799" y="331088"/>
                  <a:pt x="2966940" y="340994"/>
                  <a:pt x="2952938" y="352615"/>
                </a:cubicBezTo>
                <a:lnTo>
                  <a:pt x="2952938" y="352710"/>
                </a:lnTo>
                <a:cubicBezTo>
                  <a:pt x="2969988" y="371760"/>
                  <a:pt x="2988181" y="353472"/>
                  <a:pt x="3004374" y="361283"/>
                </a:cubicBezTo>
                <a:cubicBezTo>
                  <a:pt x="3006945" y="352234"/>
                  <a:pt x="3008850" y="345757"/>
                  <a:pt x="3010469" y="339280"/>
                </a:cubicBezTo>
                <a:cubicBezTo>
                  <a:pt x="3010946" y="337080"/>
                  <a:pt x="3010946" y="334813"/>
                  <a:pt x="3010469" y="332612"/>
                </a:cubicBezTo>
                <a:cubicBezTo>
                  <a:pt x="3009660" y="328374"/>
                  <a:pt x="3006112" y="324588"/>
                  <a:pt x="3001897" y="322504"/>
                </a:cubicBezTo>
                <a:close/>
                <a:moveTo>
                  <a:pt x="3393470" y="302895"/>
                </a:moveTo>
                <a:lnTo>
                  <a:pt x="3394899" y="308514"/>
                </a:lnTo>
                <a:lnTo>
                  <a:pt x="3374705" y="315182"/>
                </a:lnTo>
                <a:lnTo>
                  <a:pt x="3371848" y="307467"/>
                </a:lnTo>
                <a:close/>
                <a:moveTo>
                  <a:pt x="3265835" y="300228"/>
                </a:moveTo>
                <a:lnTo>
                  <a:pt x="3296505" y="301656"/>
                </a:lnTo>
                <a:lnTo>
                  <a:pt x="3296696" y="310610"/>
                </a:lnTo>
                <a:cubicBezTo>
                  <a:pt x="3285552" y="318420"/>
                  <a:pt x="3275551" y="313277"/>
                  <a:pt x="3265835" y="300228"/>
                </a:cubicBezTo>
                <a:close/>
                <a:moveTo>
                  <a:pt x="3460811" y="288036"/>
                </a:moveTo>
                <a:lnTo>
                  <a:pt x="3478528" y="288036"/>
                </a:lnTo>
                <a:cubicBezTo>
                  <a:pt x="3478432" y="289464"/>
                  <a:pt x="3478432" y="290893"/>
                  <a:pt x="3478528" y="292322"/>
                </a:cubicBezTo>
                <a:lnTo>
                  <a:pt x="3460811" y="293846"/>
                </a:lnTo>
                <a:cubicBezTo>
                  <a:pt x="3460811" y="291941"/>
                  <a:pt x="3460811" y="289941"/>
                  <a:pt x="3460811" y="288036"/>
                </a:cubicBezTo>
                <a:close/>
                <a:moveTo>
                  <a:pt x="3418318" y="280214"/>
                </a:moveTo>
                <a:cubicBezTo>
                  <a:pt x="3423949" y="281107"/>
                  <a:pt x="3429807" y="284703"/>
                  <a:pt x="3435855" y="290322"/>
                </a:cubicBezTo>
                <a:lnTo>
                  <a:pt x="3403756" y="294037"/>
                </a:lnTo>
                <a:cubicBezTo>
                  <a:pt x="3403280" y="291465"/>
                  <a:pt x="3402708" y="288893"/>
                  <a:pt x="3402137" y="286322"/>
                </a:cubicBezTo>
                <a:cubicBezTo>
                  <a:pt x="3407281" y="281131"/>
                  <a:pt x="3412686" y="279321"/>
                  <a:pt x="3418318" y="280214"/>
                </a:cubicBezTo>
                <a:close/>
                <a:moveTo>
                  <a:pt x="3346130" y="279368"/>
                </a:moveTo>
                <a:cubicBezTo>
                  <a:pt x="3344511" y="288511"/>
                  <a:pt x="3342701" y="298227"/>
                  <a:pt x="3340225" y="313372"/>
                </a:cubicBezTo>
                <a:lnTo>
                  <a:pt x="3315460" y="314705"/>
                </a:lnTo>
                <a:lnTo>
                  <a:pt x="3315460" y="284225"/>
                </a:lnTo>
                <a:close/>
                <a:moveTo>
                  <a:pt x="3254918" y="269017"/>
                </a:moveTo>
                <a:cubicBezTo>
                  <a:pt x="3269085" y="268129"/>
                  <a:pt x="3283266" y="280059"/>
                  <a:pt x="3296696" y="275272"/>
                </a:cubicBezTo>
                <a:lnTo>
                  <a:pt x="3269359" y="294322"/>
                </a:lnTo>
                <a:lnTo>
                  <a:pt x="3240784" y="275272"/>
                </a:lnTo>
                <a:cubicBezTo>
                  <a:pt x="3245475" y="271034"/>
                  <a:pt x="3250196" y="269313"/>
                  <a:pt x="3254918" y="269017"/>
                </a:cubicBezTo>
                <a:close/>
                <a:moveTo>
                  <a:pt x="2577082" y="233457"/>
                </a:moveTo>
                <a:lnTo>
                  <a:pt x="2574415" y="238220"/>
                </a:lnTo>
                <a:cubicBezTo>
                  <a:pt x="2575939" y="238791"/>
                  <a:pt x="2577844" y="240125"/>
                  <a:pt x="2578987" y="239649"/>
                </a:cubicBezTo>
                <a:cubicBezTo>
                  <a:pt x="2580130" y="239172"/>
                  <a:pt x="2581463" y="236886"/>
                  <a:pt x="2582702" y="235362"/>
                </a:cubicBezTo>
                <a:close/>
                <a:moveTo>
                  <a:pt x="2708813" y="232314"/>
                </a:moveTo>
                <a:lnTo>
                  <a:pt x="2708813" y="232505"/>
                </a:lnTo>
                <a:cubicBezTo>
                  <a:pt x="2706527" y="236886"/>
                  <a:pt x="2705193" y="239458"/>
                  <a:pt x="2703955" y="242030"/>
                </a:cubicBezTo>
                <a:cubicBezTo>
                  <a:pt x="2706565" y="243020"/>
                  <a:pt x="2709279" y="243687"/>
                  <a:pt x="2712051" y="244030"/>
                </a:cubicBezTo>
                <a:cubicBezTo>
                  <a:pt x="2712813" y="244030"/>
                  <a:pt x="2714718" y="240410"/>
                  <a:pt x="2714242" y="239077"/>
                </a:cubicBezTo>
                <a:cubicBezTo>
                  <a:pt x="2713766" y="237743"/>
                  <a:pt x="2711289" y="235267"/>
                  <a:pt x="2708813" y="232314"/>
                </a:cubicBezTo>
                <a:close/>
                <a:moveTo>
                  <a:pt x="2644900" y="229076"/>
                </a:moveTo>
                <a:lnTo>
                  <a:pt x="2640614" y="232695"/>
                </a:lnTo>
                <a:lnTo>
                  <a:pt x="2649758" y="246030"/>
                </a:lnTo>
                <a:lnTo>
                  <a:pt x="2655282" y="241363"/>
                </a:lnTo>
                <a:close/>
                <a:moveTo>
                  <a:pt x="2805777" y="221360"/>
                </a:moveTo>
                <a:lnTo>
                  <a:pt x="2805301" y="222694"/>
                </a:lnTo>
                <a:lnTo>
                  <a:pt x="2807492" y="222313"/>
                </a:lnTo>
                <a:close/>
                <a:moveTo>
                  <a:pt x="2512217" y="219741"/>
                </a:moveTo>
                <a:cubicBezTo>
                  <a:pt x="2509931" y="225266"/>
                  <a:pt x="2507740" y="230790"/>
                  <a:pt x="2505549" y="236410"/>
                </a:cubicBezTo>
                <a:lnTo>
                  <a:pt x="2510502" y="238791"/>
                </a:lnTo>
                <a:lnTo>
                  <a:pt x="2519361" y="224504"/>
                </a:lnTo>
                <a:close/>
                <a:moveTo>
                  <a:pt x="2762248" y="218693"/>
                </a:moveTo>
                <a:cubicBezTo>
                  <a:pt x="2758819" y="234219"/>
                  <a:pt x="2763677" y="242220"/>
                  <a:pt x="2777298" y="242696"/>
                </a:cubicBezTo>
                <a:cubicBezTo>
                  <a:pt x="2781422" y="241858"/>
                  <a:pt x="2784813" y="238934"/>
                  <a:pt x="2786251" y="234981"/>
                </a:cubicBezTo>
                <a:cubicBezTo>
                  <a:pt x="2786727" y="220218"/>
                  <a:pt x="2776345" y="218217"/>
                  <a:pt x="2762248" y="218693"/>
                </a:cubicBezTo>
                <a:close/>
                <a:moveTo>
                  <a:pt x="2692239" y="213264"/>
                </a:moveTo>
                <a:cubicBezTo>
                  <a:pt x="2689344" y="215769"/>
                  <a:pt x="2686848" y="218693"/>
                  <a:pt x="2684810" y="221932"/>
                </a:cubicBezTo>
                <a:cubicBezTo>
                  <a:pt x="2687096" y="223742"/>
                  <a:pt x="2690144" y="227552"/>
                  <a:pt x="2691477" y="226980"/>
                </a:cubicBezTo>
                <a:cubicBezTo>
                  <a:pt x="2695316" y="224809"/>
                  <a:pt x="2698783" y="222037"/>
                  <a:pt x="2701764" y="218789"/>
                </a:cubicBezTo>
                <a:lnTo>
                  <a:pt x="2701764" y="218598"/>
                </a:lnTo>
                <a:cubicBezTo>
                  <a:pt x="2697192" y="215836"/>
                  <a:pt x="2693477" y="212597"/>
                  <a:pt x="2692239" y="213264"/>
                </a:cubicBezTo>
                <a:close/>
                <a:moveTo>
                  <a:pt x="3217734" y="210312"/>
                </a:moveTo>
                <a:lnTo>
                  <a:pt x="3223830" y="212217"/>
                </a:lnTo>
                <a:lnTo>
                  <a:pt x="3217258" y="235934"/>
                </a:lnTo>
                <a:lnTo>
                  <a:pt x="3209352" y="233457"/>
                </a:lnTo>
                <a:close/>
                <a:moveTo>
                  <a:pt x="3005136" y="199073"/>
                </a:moveTo>
                <a:lnTo>
                  <a:pt x="3008851" y="203073"/>
                </a:lnTo>
                <a:lnTo>
                  <a:pt x="3001611" y="208121"/>
                </a:lnTo>
                <a:cubicBezTo>
                  <a:pt x="3001040" y="206121"/>
                  <a:pt x="2999611" y="203740"/>
                  <a:pt x="3000087" y="202025"/>
                </a:cubicBezTo>
                <a:cubicBezTo>
                  <a:pt x="3000564" y="200311"/>
                  <a:pt x="3003421" y="200025"/>
                  <a:pt x="3005136" y="199073"/>
                </a:cubicBezTo>
                <a:close/>
                <a:moveTo>
                  <a:pt x="3062761" y="177832"/>
                </a:moveTo>
                <a:cubicBezTo>
                  <a:pt x="3065905" y="176212"/>
                  <a:pt x="3068190" y="179927"/>
                  <a:pt x="3073144" y="182118"/>
                </a:cubicBezTo>
                <a:cubicBezTo>
                  <a:pt x="3070000" y="185566"/>
                  <a:pt x="3066371" y="188547"/>
                  <a:pt x="3062380" y="190976"/>
                </a:cubicBezTo>
                <a:cubicBezTo>
                  <a:pt x="3060761" y="191548"/>
                  <a:pt x="3057522" y="187833"/>
                  <a:pt x="3055046" y="186118"/>
                </a:cubicBezTo>
                <a:cubicBezTo>
                  <a:pt x="3057522" y="183261"/>
                  <a:pt x="3059618" y="179451"/>
                  <a:pt x="3062761" y="177832"/>
                </a:cubicBezTo>
                <a:close/>
                <a:moveTo>
                  <a:pt x="2827970" y="175070"/>
                </a:moveTo>
                <a:cubicBezTo>
                  <a:pt x="2828923" y="178022"/>
                  <a:pt x="2829971" y="180975"/>
                  <a:pt x="2830923" y="183832"/>
                </a:cubicBezTo>
                <a:lnTo>
                  <a:pt x="2829113" y="185356"/>
                </a:lnTo>
                <a:cubicBezTo>
                  <a:pt x="2827380" y="183061"/>
                  <a:pt x="2825818" y="180642"/>
                  <a:pt x="2824446" y="178117"/>
                </a:cubicBezTo>
                <a:cubicBezTo>
                  <a:pt x="2824446" y="178117"/>
                  <a:pt x="2826732" y="176117"/>
                  <a:pt x="2827970" y="175070"/>
                </a:cubicBezTo>
                <a:close/>
                <a:moveTo>
                  <a:pt x="3331843" y="170688"/>
                </a:moveTo>
                <a:lnTo>
                  <a:pt x="3334891" y="175831"/>
                </a:lnTo>
                <a:lnTo>
                  <a:pt x="3322032" y="184689"/>
                </a:lnTo>
                <a:lnTo>
                  <a:pt x="3318222" y="177355"/>
                </a:lnTo>
                <a:close/>
                <a:moveTo>
                  <a:pt x="3207542" y="164878"/>
                </a:moveTo>
                <a:lnTo>
                  <a:pt x="3209352" y="170307"/>
                </a:lnTo>
                <a:lnTo>
                  <a:pt x="3193636" y="177546"/>
                </a:lnTo>
                <a:lnTo>
                  <a:pt x="3190778" y="168878"/>
                </a:lnTo>
                <a:close/>
                <a:moveTo>
                  <a:pt x="3142677" y="154972"/>
                </a:moveTo>
                <a:cubicBezTo>
                  <a:pt x="3146010" y="162020"/>
                  <a:pt x="3148582" y="164497"/>
                  <a:pt x="3147915" y="166782"/>
                </a:cubicBezTo>
                <a:cubicBezTo>
                  <a:pt x="3146630" y="169354"/>
                  <a:pt x="3144248" y="171212"/>
                  <a:pt x="3141438" y="171831"/>
                </a:cubicBezTo>
                <a:cubicBezTo>
                  <a:pt x="3140105" y="171831"/>
                  <a:pt x="3136676" y="167926"/>
                  <a:pt x="3136867" y="166021"/>
                </a:cubicBezTo>
                <a:cubicBezTo>
                  <a:pt x="3137057" y="164115"/>
                  <a:pt x="3139152" y="160496"/>
                  <a:pt x="3142677" y="154972"/>
                </a:cubicBezTo>
                <a:close/>
                <a:moveTo>
                  <a:pt x="2644171" y="142758"/>
                </a:moveTo>
                <a:cubicBezTo>
                  <a:pt x="2640137" y="144118"/>
                  <a:pt x="2635422" y="146779"/>
                  <a:pt x="2629469" y="150494"/>
                </a:cubicBezTo>
                <a:cubicBezTo>
                  <a:pt x="2649282" y="151923"/>
                  <a:pt x="2650520" y="180022"/>
                  <a:pt x="2677094" y="172307"/>
                </a:cubicBezTo>
                <a:cubicBezTo>
                  <a:pt x="2662236" y="146304"/>
                  <a:pt x="2656271" y="138677"/>
                  <a:pt x="2644171" y="142758"/>
                </a:cubicBezTo>
                <a:close/>
                <a:moveTo>
                  <a:pt x="2305905" y="140493"/>
                </a:moveTo>
                <a:cubicBezTo>
                  <a:pt x="2304762" y="141922"/>
                  <a:pt x="2302857" y="143351"/>
                  <a:pt x="2302762" y="144875"/>
                </a:cubicBezTo>
                <a:cubicBezTo>
                  <a:pt x="2302667" y="146399"/>
                  <a:pt x="2304381" y="147923"/>
                  <a:pt x="2305334" y="149447"/>
                </a:cubicBezTo>
                <a:lnTo>
                  <a:pt x="2308763" y="145160"/>
                </a:lnTo>
                <a:close/>
                <a:moveTo>
                  <a:pt x="2604514" y="138969"/>
                </a:moveTo>
                <a:cubicBezTo>
                  <a:pt x="2603895" y="142494"/>
                  <a:pt x="2603252" y="145994"/>
                  <a:pt x="2602490" y="150340"/>
                </a:cubicBezTo>
                <a:lnTo>
                  <a:pt x="2600038" y="165064"/>
                </a:lnTo>
                <a:lnTo>
                  <a:pt x="2599370" y="166496"/>
                </a:lnTo>
                <a:lnTo>
                  <a:pt x="2599752" y="166782"/>
                </a:lnTo>
                <a:lnTo>
                  <a:pt x="2600038" y="165064"/>
                </a:lnTo>
                <a:lnTo>
                  <a:pt x="2611944" y="139541"/>
                </a:lnTo>
                <a:cubicBezTo>
                  <a:pt x="2610991" y="138493"/>
                  <a:pt x="2608229" y="139541"/>
                  <a:pt x="2604514" y="138969"/>
                </a:cubicBezTo>
                <a:close/>
                <a:moveTo>
                  <a:pt x="2695002" y="138684"/>
                </a:moveTo>
                <a:cubicBezTo>
                  <a:pt x="2693668" y="151828"/>
                  <a:pt x="2692811" y="160401"/>
                  <a:pt x="2691382" y="173640"/>
                </a:cubicBezTo>
                <a:cubicBezTo>
                  <a:pt x="2704527" y="162972"/>
                  <a:pt x="2723195" y="166592"/>
                  <a:pt x="2724624" y="141541"/>
                </a:cubicBezTo>
                <a:close/>
                <a:moveTo>
                  <a:pt x="2769487" y="135743"/>
                </a:moveTo>
                <a:cubicBezTo>
                  <a:pt x="2762296" y="135397"/>
                  <a:pt x="2753867" y="137588"/>
                  <a:pt x="2744151" y="139255"/>
                </a:cubicBezTo>
                <a:lnTo>
                  <a:pt x="2768344" y="174783"/>
                </a:lnTo>
                <a:cubicBezTo>
                  <a:pt x="2789109" y="161734"/>
                  <a:pt x="2792442" y="157257"/>
                  <a:pt x="2787394" y="147446"/>
                </a:cubicBezTo>
                <a:cubicBezTo>
                  <a:pt x="2782632" y="138969"/>
                  <a:pt x="2776679" y="136088"/>
                  <a:pt x="2769487" y="135743"/>
                </a:cubicBezTo>
                <a:close/>
                <a:moveTo>
                  <a:pt x="3358228" y="132398"/>
                </a:moveTo>
                <a:cubicBezTo>
                  <a:pt x="3358799" y="132398"/>
                  <a:pt x="3359561" y="133922"/>
                  <a:pt x="3360323" y="134779"/>
                </a:cubicBezTo>
                <a:lnTo>
                  <a:pt x="3354322" y="136970"/>
                </a:lnTo>
                <a:lnTo>
                  <a:pt x="3352608" y="134112"/>
                </a:lnTo>
                <a:cubicBezTo>
                  <a:pt x="3354418" y="133350"/>
                  <a:pt x="3356304" y="132779"/>
                  <a:pt x="3358228" y="132398"/>
                </a:cubicBezTo>
                <a:close/>
                <a:moveTo>
                  <a:pt x="2471640" y="131730"/>
                </a:moveTo>
                <a:lnTo>
                  <a:pt x="2436112" y="151447"/>
                </a:lnTo>
                <a:cubicBezTo>
                  <a:pt x="2467163" y="161829"/>
                  <a:pt x="2467640" y="161543"/>
                  <a:pt x="2471640" y="131730"/>
                </a:cubicBezTo>
                <a:close/>
                <a:moveTo>
                  <a:pt x="2499929" y="130968"/>
                </a:moveTo>
                <a:cubicBezTo>
                  <a:pt x="2487357" y="136112"/>
                  <a:pt x="2481642" y="143065"/>
                  <a:pt x="2487071" y="160401"/>
                </a:cubicBezTo>
                <a:lnTo>
                  <a:pt x="2487071" y="160115"/>
                </a:lnTo>
                <a:cubicBezTo>
                  <a:pt x="2503263" y="153352"/>
                  <a:pt x="2506121" y="144970"/>
                  <a:pt x="2499929" y="130968"/>
                </a:cubicBezTo>
                <a:close/>
                <a:moveTo>
                  <a:pt x="2546793" y="126110"/>
                </a:moveTo>
                <a:cubicBezTo>
                  <a:pt x="2523933" y="136207"/>
                  <a:pt x="2523933" y="136207"/>
                  <a:pt x="2512598" y="156686"/>
                </a:cubicBezTo>
                <a:cubicBezTo>
                  <a:pt x="2533648" y="154685"/>
                  <a:pt x="2540982" y="140969"/>
                  <a:pt x="2546793" y="126110"/>
                </a:cubicBezTo>
                <a:close/>
                <a:moveTo>
                  <a:pt x="2582416" y="125063"/>
                </a:moveTo>
                <a:cubicBezTo>
                  <a:pt x="2579177" y="128587"/>
                  <a:pt x="2574034" y="131730"/>
                  <a:pt x="2572891" y="135826"/>
                </a:cubicBezTo>
                <a:cubicBezTo>
                  <a:pt x="2572062" y="142779"/>
                  <a:pt x="2571996" y="149809"/>
                  <a:pt x="2572701" y="156781"/>
                </a:cubicBezTo>
                <a:lnTo>
                  <a:pt x="2577844" y="158972"/>
                </a:lnTo>
                <a:cubicBezTo>
                  <a:pt x="2582445" y="152228"/>
                  <a:pt x="2586312" y="145008"/>
                  <a:pt x="2589369" y="137445"/>
                </a:cubicBezTo>
                <a:cubicBezTo>
                  <a:pt x="2590322" y="134302"/>
                  <a:pt x="2584893" y="129254"/>
                  <a:pt x="2582416" y="125063"/>
                </a:cubicBezTo>
                <a:close/>
                <a:moveTo>
                  <a:pt x="3229925" y="124968"/>
                </a:moveTo>
                <a:cubicBezTo>
                  <a:pt x="3233107" y="129139"/>
                  <a:pt x="3236031" y="133492"/>
                  <a:pt x="3238688" y="138017"/>
                </a:cubicBezTo>
                <a:cubicBezTo>
                  <a:pt x="3236422" y="140008"/>
                  <a:pt x="3234002" y="141827"/>
                  <a:pt x="3231449" y="143446"/>
                </a:cubicBezTo>
                <a:cubicBezTo>
                  <a:pt x="3229259" y="138207"/>
                  <a:pt x="3226973" y="133064"/>
                  <a:pt x="3224782" y="127920"/>
                </a:cubicBezTo>
                <a:close/>
                <a:moveTo>
                  <a:pt x="2358674" y="118681"/>
                </a:moveTo>
                <a:cubicBezTo>
                  <a:pt x="2348673" y="118681"/>
                  <a:pt x="2341338" y="122396"/>
                  <a:pt x="2343243" y="133730"/>
                </a:cubicBezTo>
                <a:cubicBezTo>
                  <a:pt x="2343243" y="135921"/>
                  <a:pt x="2350387" y="139350"/>
                  <a:pt x="2352768" y="138493"/>
                </a:cubicBezTo>
                <a:cubicBezTo>
                  <a:pt x="2362960" y="134969"/>
                  <a:pt x="2365818" y="128206"/>
                  <a:pt x="2358674" y="118681"/>
                </a:cubicBezTo>
                <a:close/>
                <a:moveTo>
                  <a:pt x="2429635" y="115728"/>
                </a:moveTo>
                <a:lnTo>
                  <a:pt x="2413252" y="125634"/>
                </a:lnTo>
                <a:lnTo>
                  <a:pt x="2416681" y="130016"/>
                </a:lnTo>
                <a:cubicBezTo>
                  <a:pt x="2419634" y="129540"/>
                  <a:pt x="2423444" y="130016"/>
                  <a:pt x="2425158" y="128396"/>
                </a:cubicBezTo>
                <a:cubicBezTo>
                  <a:pt x="2426873" y="126777"/>
                  <a:pt x="2427444" y="122301"/>
                  <a:pt x="2429635" y="115728"/>
                </a:cubicBezTo>
                <a:close/>
                <a:moveTo>
                  <a:pt x="2842758" y="105227"/>
                </a:moveTo>
                <a:cubicBezTo>
                  <a:pt x="2834472" y="109037"/>
                  <a:pt x="2826876" y="122444"/>
                  <a:pt x="2815017" y="148018"/>
                </a:cubicBezTo>
                <a:lnTo>
                  <a:pt x="2841877" y="123729"/>
                </a:lnTo>
                <a:cubicBezTo>
                  <a:pt x="2851402" y="143351"/>
                  <a:pt x="2843973" y="152304"/>
                  <a:pt x="2829018" y="156305"/>
                </a:cubicBezTo>
                <a:cubicBezTo>
                  <a:pt x="2822732" y="158210"/>
                  <a:pt x="2814921" y="157162"/>
                  <a:pt x="2809968" y="160496"/>
                </a:cubicBezTo>
                <a:cubicBezTo>
                  <a:pt x="2803015" y="165068"/>
                  <a:pt x="2793680" y="172307"/>
                  <a:pt x="2793395" y="178784"/>
                </a:cubicBezTo>
                <a:cubicBezTo>
                  <a:pt x="2793109" y="185261"/>
                  <a:pt x="2801872" y="193928"/>
                  <a:pt x="2808825" y="197834"/>
                </a:cubicBezTo>
                <a:cubicBezTo>
                  <a:pt x="2819017" y="203168"/>
                  <a:pt x="2824923" y="194500"/>
                  <a:pt x="2829209" y="185927"/>
                </a:cubicBezTo>
                <a:lnTo>
                  <a:pt x="2830923" y="184118"/>
                </a:lnTo>
                <a:cubicBezTo>
                  <a:pt x="2858546" y="192690"/>
                  <a:pt x="2873976" y="182594"/>
                  <a:pt x="2874643" y="155543"/>
                </a:cubicBezTo>
                <a:cubicBezTo>
                  <a:pt x="2874643" y="143922"/>
                  <a:pt x="2874643" y="132302"/>
                  <a:pt x="2874643" y="120015"/>
                </a:cubicBezTo>
                <a:cubicBezTo>
                  <a:pt x="2860022" y="107204"/>
                  <a:pt x="2851045" y="101417"/>
                  <a:pt x="2842758" y="105227"/>
                </a:cubicBezTo>
                <a:close/>
                <a:moveTo>
                  <a:pt x="3131342" y="104775"/>
                </a:moveTo>
                <a:lnTo>
                  <a:pt x="3144201" y="113157"/>
                </a:lnTo>
                <a:lnTo>
                  <a:pt x="3130866" y="126206"/>
                </a:lnTo>
                <a:lnTo>
                  <a:pt x="3123627" y="120110"/>
                </a:lnTo>
                <a:close/>
                <a:moveTo>
                  <a:pt x="3071334" y="104775"/>
                </a:moveTo>
                <a:cubicBezTo>
                  <a:pt x="3074096" y="105117"/>
                  <a:pt x="3076773" y="105956"/>
                  <a:pt x="3079240" y="107251"/>
                </a:cubicBezTo>
                <a:lnTo>
                  <a:pt x="3045807" y="145351"/>
                </a:lnTo>
                <a:cubicBezTo>
                  <a:pt x="3025328" y="121919"/>
                  <a:pt x="3026757" y="114395"/>
                  <a:pt x="3048474" y="108394"/>
                </a:cubicBezTo>
                <a:cubicBezTo>
                  <a:pt x="3055980" y="106575"/>
                  <a:pt x="3063628" y="105365"/>
                  <a:pt x="3071334" y="104775"/>
                </a:cubicBezTo>
                <a:close/>
                <a:moveTo>
                  <a:pt x="2754723" y="100202"/>
                </a:moveTo>
                <a:cubicBezTo>
                  <a:pt x="2751104" y="112966"/>
                  <a:pt x="2749103" y="120110"/>
                  <a:pt x="2745198" y="134016"/>
                </a:cubicBezTo>
                <a:cubicBezTo>
                  <a:pt x="2759676" y="123443"/>
                  <a:pt x="2769773" y="119348"/>
                  <a:pt x="2754723" y="100202"/>
                </a:cubicBezTo>
                <a:close/>
                <a:moveTo>
                  <a:pt x="2614896" y="93154"/>
                </a:moveTo>
                <a:lnTo>
                  <a:pt x="2597751" y="104298"/>
                </a:lnTo>
                <a:lnTo>
                  <a:pt x="2601371" y="110585"/>
                </a:lnTo>
                <a:lnTo>
                  <a:pt x="2619754" y="101822"/>
                </a:lnTo>
                <a:close/>
                <a:moveTo>
                  <a:pt x="3175061" y="89916"/>
                </a:moveTo>
                <a:cubicBezTo>
                  <a:pt x="3179823" y="111442"/>
                  <a:pt x="3179823" y="111442"/>
                  <a:pt x="3162869" y="119824"/>
                </a:cubicBezTo>
                <a:cubicBezTo>
                  <a:pt x="3166298" y="111537"/>
                  <a:pt x="3169632" y="103155"/>
                  <a:pt x="3175061" y="89916"/>
                </a:cubicBezTo>
                <a:close/>
                <a:moveTo>
                  <a:pt x="2419443" y="87344"/>
                </a:moveTo>
                <a:lnTo>
                  <a:pt x="2410109" y="99631"/>
                </a:lnTo>
                <a:lnTo>
                  <a:pt x="2416205" y="104393"/>
                </a:lnTo>
                <a:lnTo>
                  <a:pt x="2423729" y="90106"/>
                </a:lnTo>
                <a:close/>
                <a:moveTo>
                  <a:pt x="3112387" y="85440"/>
                </a:moveTo>
                <a:lnTo>
                  <a:pt x="3114292" y="88583"/>
                </a:lnTo>
                <a:lnTo>
                  <a:pt x="3111339" y="87725"/>
                </a:lnTo>
                <a:close/>
                <a:moveTo>
                  <a:pt x="2362865" y="83153"/>
                </a:moveTo>
                <a:lnTo>
                  <a:pt x="2354292" y="101822"/>
                </a:lnTo>
                <a:lnTo>
                  <a:pt x="2360102" y="106203"/>
                </a:lnTo>
                <a:cubicBezTo>
                  <a:pt x="2362674" y="103251"/>
                  <a:pt x="2366389" y="100584"/>
                  <a:pt x="2367532" y="96678"/>
                </a:cubicBezTo>
                <a:cubicBezTo>
                  <a:pt x="2368208" y="92478"/>
                  <a:pt x="2368208" y="88210"/>
                  <a:pt x="2367532" y="84010"/>
                </a:cubicBezTo>
                <a:close/>
                <a:moveTo>
                  <a:pt x="2564985" y="75628"/>
                </a:moveTo>
                <a:cubicBezTo>
                  <a:pt x="2550793" y="72009"/>
                  <a:pt x="2541649" y="75628"/>
                  <a:pt x="2539553" y="101060"/>
                </a:cubicBezTo>
                <a:lnTo>
                  <a:pt x="2569367" y="84105"/>
                </a:lnTo>
                <a:close/>
                <a:moveTo>
                  <a:pt x="3155917" y="65055"/>
                </a:moveTo>
                <a:cubicBezTo>
                  <a:pt x="3158393" y="64770"/>
                  <a:pt x="3159917" y="68008"/>
                  <a:pt x="3161917" y="69722"/>
                </a:cubicBezTo>
                <a:cubicBezTo>
                  <a:pt x="3159727" y="71723"/>
                  <a:pt x="3157821" y="74771"/>
                  <a:pt x="3155155" y="75533"/>
                </a:cubicBezTo>
                <a:cubicBezTo>
                  <a:pt x="3152488" y="76295"/>
                  <a:pt x="3150963" y="72771"/>
                  <a:pt x="3147249" y="71056"/>
                </a:cubicBezTo>
                <a:cubicBezTo>
                  <a:pt x="3151154" y="68103"/>
                  <a:pt x="3153440" y="65341"/>
                  <a:pt x="3155917" y="65055"/>
                </a:cubicBezTo>
                <a:close/>
                <a:moveTo>
                  <a:pt x="3000088" y="58007"/>
                </a:moveTo>
                <a:cubicBezTo>
                  <a:pt x="3001707" y="58484"/>
                  <a:pt x="3002088" y="60770"/>
                  <a:pt x="3002945" y="62293"/>
                </a:cubicBezTo>
                <a:lnTo>
                  <a:pt x="2998373" y="65437"/>
                </a:lnTo>
                <a:cubicBezTo>
                  <a:pt x="2997135" y="63341"/>
                  <a:pt x="2995801" y="61246"/>
                  <a:pt x="2994468" y="59150"/>
                </a:cubicBezTo>
                <a:cubicBezTo>
                  <a:pt x="2996373" y="58674"/>
                  <a:pt x="2998468" y="57531"/>
                  <a:pt x="3000088" y="58007"/>
                </a:cubicBezTo>
                <a:close/>
                <a:moveTo>
                  <a:pt x="2981990" y="37528"/>
                </a:moveTo>
                <a:cubicBezTo>
                  <a:pt x="2982942" y="37052"/>
                  <a:pt x="2983990" y="39719"/>
                  <a:pt x="2985609" y="42481"/>
                </a:cubicBezTo>
                <a:lnTo>
                  <a:pt x="2977513" y="45815"/>
                </a:lnTo>
                <a:cubicBezTo>
                  <a:pt x="2977513" y="43815"/>
                  <a:pt x="2975703" y="41338"/>
                  <a:pt x="2976465" y="40195"/>
                </a:cubicBezTo>
                <a:cubicBezTo>
                  <a:pt x="2977856" y="38585"/>
                  <a:pt x="2979856" y="37614"/>
                  <a:pt x="2981990" y="37528"/>
                </a:cubicBezTo>
                <a:close/>
                <a:moveTo>
                  <a:pt x="2864356" y="29051"/>
                </a:moveTo>
                <a:lnTo>
                  <a:pt x="2886835" y="30956"/>
                </a:lnTo>
                <a:lnTo>
                  <a:pt x="2886835" y="34099"/>
                </a:lnTo>
                <a:lnTo>
                  <a:pt x="2864356" y="34099"/>
                </a:lnTo>
                <a:close/>
                <a:moveTo>
                  <a:pt x="2940270" y="25337"/>
                </a:moveTo>
                <a:cubicBezTo>
                  <a:pt x="2945871" y="28194"/>
                  <a:pt x="2949966" y="33338"/>
                  <a:pt x="2951509" y="39434"/>
                </a:cubicBezTo>
                <a:cubicBezTo>
                  <a:pt x="2952272" y="42577"/>
                  <a:pt x="2946652" y="48959"/>
                  <a:pt x="2941984" y="51150"/>
                </a:cubicBezTo>
                <a:cubicBezTo>
                  <a:pt x="2933393" y="54321"/>
                  <a:pt x="2924535" y="56683"/>
                  <a:pt x="2915505" y="58198"/>
                </a:cubicBezTo>
                <a:cubicBezTo>
                  <a:pt x="2916257" y="48025"/>
                  <a:pt x="2918477" y="38024"/>
                  <a:pt x="2922077" y="28480"/>
                </a:cubicBezTo>
                <a:cubicBezTo>
                  <a:pt x="2924173" y="24860"/>
                  <a:pt x="2934841" y="23527"/>
                  <a:pt x="2940270" y="25337"/>
                </a:cubicBezTo>
                <a:close/>
                <a:moveTo>
                  <a:pt x="2676809" y="16955"/>
                </a:moveTo>
                <a:cubicBezTo>
                  <a:pt x="2677856" y="17145"/>
                  <a:pt x="2678714" y="19336"/>
                  <a:pt x="2679571" y="20574"/>
                </a:cubicBezTo>
                <a:cubicBezTo>
                  <a:pt x="2677856" y="21241"/>
                  <a:pt x="2676047" y="22384"/>
                  <a:pt x="2674523" y="22098"/>
                </a:cubicBezTo>
                <a:cubicBezTo>
                  <a:pt x="2672999" y="21812"/>
                  <a:pt x="2672522" y="19907"/>
                  <a:pt x="2671570" y="18669"/>
                </a:cubicBezTo>
                <a:cubicBezTo>
                  <a:pt x="2673199" y="17783"/>
                  <a:pt x="2674970" y="17202"/>
                  <a:pt x="2676809" y="16955"/>
                </a:cubicBezTo>
                <a:close/>
                <a:moveTo>
                  <a:pt x="2711479" y="10192"/>
                </a:moveTo>
                <a:cubicBezTo>
                  <a:pt x="2710527" y="22479"/>
                  <a:pt x="2710050" y="26860"/>
                  <a:pt x="2709288" y="34957"/>
                </a:cubicBezTo>
                <a:lnTo>
                  <a:pt x="2734720" y="39814"/>
                </a:lnTo>
                <a:cubicBezTo>
                  <a:pt x="2733311" y="42586"/>
                  <a:pt x="2731482" y="45130"/>
                  <a:pt x="2729291" y="47339"/>
                </a:cubicBezTo>
                <a:cubicBezTo>
                  <a:pt x="2726605" y="49530"/>
                  <a:pt x="2723224" y="50682"/>
                  <a:pt x="2719766" y="50578"/>
                </a:cubicBezTo>
                <a:cubicBezTo>
                  <a:pt x="2713080" y="48006"/>
                  <a:pt x="2706202" y="45968"/>
                  <a:pt x="2699192" y="44482"/>
                </a:cubicBezTo>
                <a:cubicBezTo>
                  <a:pt x="2690877" y="46025"/>
                  <a:pt x="2682361" y="46025"/>
                  <a:pt x="2674046" y="44482"/>
                </a:cubicBezTo>
                <a:close/>
                <a:moveTo>
                  <a:pt x="1722404" y="0"/>
                </a:moveTo>
                <a:lnTo>
                  <a:pt x="1722404" y="17144"/>
                </a:lnTo>
                <a:lnTo>
                  <a:pt x="1871756" y="25908"/>
                </a:lnTo>
                <a:cubicBezTo>
                  <a:pt x="1882900" y="14096"/>
                  <a:pt x="1899759" y="10382"/>
                  <a:pt x="1921381" y="14382"/>
                </a:cubicBezTo>
                <a:cubicBezTo>
                  <a:pt x="1943003" y="18383"/>
                  <a:pt x="1966244" y="21812"/>
                  <a:pt x="1984055" y="2381"/>
                </a:cubicBezTo>
                <a:lnTo>
                  <a:pt x="1989009" y="2381"/>
                </a:lnTo>
                <a:cubicBezTo>
                  <a:pt x="2007296" y="6477"/>
                  <a:pt x="2020822" y="10286"/>
                  <a:pt x="2039205" y="14096"/>
                </a:cubicBezTo>
                <a:cubicBezTo>
                  <a:pt x="2057588" y="17907"/>
                  <a:pt x="2054826" y="47815"/>
                  <a:pt x="2077972" y="45243"/>
                </a:cubicBezTo>
                <a:cubicBezTo>
                  <a:pt x="2087497" y="8286"/>
                  <a:pt x="2101118" y="3810"/>
                  <a:pt x="2137218" y="13525"/>
                </a:cubicBezTo>
                <a:cubicBezTo>
                  <a:pt x="2158782" y="18430"/>
                  <a:pt x="2181185" y="18430"/>
                  <a:pt x="2202750" y="13525"/>
                </a:cubicBezTo>
                <a:cubicBezTo>
                  <a:pt x="2233611" y="7334"/>
                  <a:pt x="2233134" y="5048"/>
                  <a:pt x="2268567" y="14287"/>
                </a:cubicBezTo>
                <a:cubicBezTo>
                  <a:pt x="2266948" y="20669"/>
                  <a:pt x="2265424" y="27146"/>
                  <a:pt x="2263805" y="33337"/>
                </a:cubicBezTo>
                <a:cubicBezTo>
                  <a:pt x="2278759" y="11334"/>
                  <a:pt x="2295428" y="4762"/>
                  <a:pt x="2319907" y="16192"/>
                </a:cubicBezTo>
                <a:cubicBezTo>
                  <a:pt x="2330451" y="19288"/>
                  <a:pt x="2341395" y="20859"/>
                  <a:pt x="2352387" y="20859"/>
                </a:cubicBezTo>
                <a:cubicBezTo>
                  <a:pt x="2351530" y="26479"/>
                  <a:pt x="2350768" y="32385"/>
                  <a:pt x="2349911" y="38290"/>
                </a:cubicBezTo>
                <a:cubicBezTo>
                  <a:pt x="2390487" y="36004"/>
                  <a:pt x="2390487" y="36004"/>
                  <a:pt x="2399345" y="20002"/>
                </a:cubicBezTo>
                <a:lnTo>
                  <a:pt x="2438684" y="36004"/>
                </a:lnTo>
                <a:lnTo>
                  <a:pt x="2438684" y="57721"/>
                </a:lnTo>
                <a:lnTo>
                  <a:pt x="2462306" y="56102"/>
                </a:lnTo>
                <a:cubicBezTo>
                  <a:pt x="2460591" y="64293"/>
                  <a:pt x="2459067" y="71913"/>
                  <a:pt x="2456972" y="82010"/>
                </a:cubicBezTo>
                <a:cubicBezTo>
                  <a:pt x="2462687" y="80295"/>
                  <a:pt x="2466497" y="80295"/>
                  <a:pt x="2468211" y="78485"/>
                </a:cubicBezTo>
                <a:cubicBezTo>
                  <a:pt x="2478451" y="66693"/>
                  <a:pt x="2489290" y="55435"/>
                  <a:pt x="2500692" y="44767"/>
                </a:cubicBezTo>
                <a:cubicBezTo>
                  <a:pt x="2505740" y="40481"/>
                  <a:pt x="2515360" y="41624"/>
                  <a:pt x="2525552" y="46482"/>
                </a:cubicBezTo>
                <a:cubicBezTo>
                  <a:pt x="2520789" y="52101"/>
                  <a:pt x="2516027" y="57626"/>
                  <a:pt x="2511360" y="63531"/>
                </a:cubicBezTo>
                <a:cubicBezTo>
                  <a:pt x="2491262" y="90201"/>
                  <a:pt x="2495072" y="102203"/>
                  <a:pt x="2533172" y="116681"/>
                </a:cubicBezTo>
                <a:cubicBezTo>
                  <a:pt x="2528409" y="102488"/>
                  <a:pt x="2524790" y="92011"/>
                  <a:pt x="2522218" y="84201"/>
                </a:cubicBezTo>
                <a:lnTo>
                  <a:pt x="2554698" y="32575"/>
                </a:lnTo>
                <a:lnTo>
                  <a:pt x="2578606" y="36290"/>
                </a:lnTo>
                <a:lnTo>
                  <a:pt x="2609562" y="66960"/>
                </a:lnTo>
                <a:cubicBezTo>
                  <a:pt x="2617563" y="47910"/>
                  <a:pt x="2611562" y="25527"/>
                  <a:pt x="2639566" y="23241"/>
                </a:cubicBezTo>
                <a:cubicBezTo>
                  <a:pt x="2641280" y="44958"/>
                  <a:pt x="2642804" y="65912"/>
                  <a:pt x="2644614" y="89916"/>
                </a:cubicBezTo>
                <a:lnTo>
                  <a:pt x="2668427" y="75533"/>
                </a:lnTo>
                <a:lnTo>
                  <a:pt x="2693192" y="104108"/>
                </a:lnTo>
                <a:cubicBezTo>
                  <a:pt x="2697764" y="97917"/>
                  <a:pt x="2705574" y="92106"/>
                  <a:pt x="2705384" y="86677"/>
                </a:cubicBezTo>
                <a:cubicBezTo>
                  <a:pt x="2704431" y="68675"/>
                  <a:pt x="2717100" y="64484"/>
                  <a:pt x="2728720" y="64579"/>
                </a:cubicBezTo>
                <a:cubicBezTo>
                  <a:pt x="2740341" y="64674"/>
                  <a:pt x="2756438" y="62484"/>
                  <a:pt x="2757867" y="83629"/>
                </a:cubicBezTo>
                <a:cubicBezTo>
                  <a:pt x="2758438" y="90868"/>
                  <a:pt x="2769106" y="97440"/>
                  <a:pt x="2775393" y="104679"/>
                </a:cubicBezTo>
                <a:cubicBezTo>
                  <a:pt x="2795490" y="92392"/>
                  <a:pt x="2786442" y="72390"/>
                  <a:pt x="2793776" y="55244"/>
                </a:cubicBezTo>
                <a:lnTo>
                  <a:pt x="2825018" y="60102"/>
                </a:lnTo>
                <a:lnTo>
                  <a:pt x="2811873" y="91820"/>
                </a:lnTo>
                <a:lnTo>
                  <a:pt x="2851593" y="96583"/>
                </a:lnTo>
                <a:lnTo>
                  <a:pt x="2851593" y="71627"/>
                </a:lnTo>
                <a:cubicBezTo>
                  <a:pt x="2869500" y="65436"/>
                  <a:pt x="2874738" y="86677"/>
                  <a:pt x="2881787" y="87534"/>
                </a:cubicBezTo>
                <a:cubicBezTo>
                  <a:pt x="2896932" y="89249"/>
                  <a:pt x="2902646" y="96107"/>
                  <a:pt x="2907885" y="110490"/>
                </a:cubicBezTo>
                <a:lnTo>
                  <a:pt x="2928840" y="90582"/>
                </a:lnTo>
                <a:lnTo>
                  <a:pt x="2963607" y="102774"/>
                </a:lnTo>
                <a:lnTo>
                  <a:pt x="2988467" y="74199"/>
                </a:lnTo>
                <a:lnTo>
                  <a:pt x="3012660" y="105346"/>
                </a:lnTo>
                <a:lnTo>
                  <a:pt x="2989705" y="144018"/>
                </a:lnTo>
                <a:cubicBezTo>
                  <a:pt x="2981228" y="136017"/>
                  <a:pt x="2995229" y="113157"/>
                  <a:pt x="2971988" y="116681"/>
                </a:cubicBezTo>
                <a:cubicBezTo>
                  <a:pt x="2954558" y="143351"/>
                  <a:pt x="2945985" y="178784"/>
                  <a:pt x="2902932" y="191071"/>
                </a:cubicBezTo>
                <a:cubicBezTo>
                  <a:pt x="2912457" y="173354"/>
                  <a:pt x="2918458" y="160877"/>
                  <a:pt x="2925221" y="147637"/>
                </a:cubicBezTo>
                <a:lnTo>
                  <a:pt x="2892836" y="137255"/>
                </a:lnTo>
                <a:lnTo>
                  <a:pt x="2873786" y="185642"/>
                </a:lnTo>
                <a:lnTo>
                  <a:pt x="2898932" y="204692"/>
                </a:lnTo>
                <a:cubicBezTo>
                  <a:pt x="2894741" y="208311"/>
                  <a:pt x="2891978" y="212693"/>
                  <a:pt x="2888454" y="213455"/>
                </a:cubicBezTo>
                <a:cubicBezTo>
                  <a:pt x="2867690" y="217836"/>
                  <a:pt x="2846735" y="221265"/>
                  <a:pt x="2825589" y="225170"/>
                </a:cubicBezTo>
                <a:cubicBezTo>
                  <a:pt x="2824256" y="233076"/>
                  <a:pt x="2823208" y="239649"/>
                  <a:pt x="2822827" y="241553"/>
                </a:cubicBezTo>
                <a:lnTo>
                  <a:pt x="2857498" y="255841"/>
                </a:lnTo>
                <a:cubicBezTo>
                  <a:pt x="2861879" y="246316"/>
                  <a:pt x="2866452" y="236791"/>
                  <a:pt x="2873024" y="223456"/>
                </a:cubicBezTo>
                <a:lnTo>
                  <a:pt x="2901599" y="247840"/>
                </a:lnTo>
                <a:lnTo>
                  <a:pt x="2914458" y="213836"/>
                </a:lnTo>
                <a:cubicBezTo>
                  <a:pt x="2923173" y="222008"/>
                  <a:pt x="2931107" y="230971"/>
                  <a:pt x="2938175" y="240601"/>
                </a:cubicBezTo>
                <a:cubicBezTo>
                  <a:pt x="2946271" y="254412"/>
                  <a:pt x="2960844" y="258699"/>
                  <a:pt x="2968750" y="250126"/>
                </a:cubicBezTo>
                <a:cubicBezTo>
                  <a:pt x="2984085" y="232695"/>
                  <a:pt x="2997325" y="258318"/>
                  <a:pt x="3010088" y="248411"/>
                </a:cubicBezTo>
                <a:cubicBezTo>
                  <a:pt x="3020185" y="265271"/>
                  <a:pt x="3030662" y="254222"/>
                  <a:pt x="3041330" y="249174"/>
                </a:cubicBezTo>
                <a:cubicBezTo>
                  <a:pt x="3051999" y="244125"/>
                  <a:pt x="3063238" y="239649"/>
                  <a:pt x="3077049" y="233457"/>
                </a:cubicBezTo>
                <a:lnTo>
                  <a:pt x="3091718" y="187833"/>
                </a:lnTo>
                <a:lnTo>
                  <a:pt x="3100386" y="190023"/>
                </a:lnTo>
                <a:lnTo>
                  <a:pt x="3091718" y="237648"/>
                </a:lnTo>
                <a:lnTo>
                  <a:pt x="3124674" y="242601"/>
                </a:lnTo>
                <a:lnTo>
                  <a:pt x="3112101" y="264318"/>
                </a:lnTo>
                <a:lnTo>
                  <a:pt x="3125436" y="273843"/>
                </a:lnTo>
                <a:cubicBezTo>
                  <a:pt x="3136390" y="258413"/>
                  <a:pt x="3146201" y="244316"/>
                  <a:pt x="3157345" y="228504"/>
                </a:cubicBezTo>
                <a:cubicBezTo>
                  <a:pt x="3160965" y="245459"/>
                  <a:pt x="3163822" y="258508"/>
                  <a:pt x="3168394" y="279463"/>
                </a:cubicBezTo>
                <a:lnTo>
                  <a:pt x="3186587" y="252031"/>
                </a:lnTo>
                <a:cubicBezTo>
                  <a:pt x="3191330" y="257651"/>
                  <a:pt x="3196778" y="262642"/>
                  <a:pt x="3202779" y="266890"/>
                </a:cubicBezTo>
                <a:cubicBezTo>
                  <a:pt x="3209561" y="269052"/>
                  <a:pt x="3216619" y="270205"/>
                  <a:pt x="3223734" y="270319"/>
                </a:cubicBezTo>
                <a:lnTo>
                  <a:pt x="3209447" y="291560"/>
                </a:lnTo>
                <a:lnTo>
                  <a:pt x="3246880" y="301085"/>
                </a:lnTo>
                <a:cubicBezTo>
                  <a:pt x="3223829" y="307181"/>
                  <a:pt x="3207732" y="310610"/>
                  <a:pt x="3192302" y="315944"/>
                </a:cubicBezTo>
                <a:cubicBezTo>
                  <a:pt x="3186396" y="318039"/>
                  <a:pt x="3182205" y="324993"/>
                  <a:pt x="3177443" y="329850"/>
                </a:cubicBezTo>
                <a:cubicBezTo>
                  <a:pt x="3174966" y="332327"/>
                  <a:pt x="3173061" y="337470"/>
                  <a:pt x="3170490" y="337661"/>
                </a:cubicBezTo>
                <a:cubicBezTo>
                  <a:pt x="3147153" y="339661"/>
                  <a:pt x="3143438" y="351662"/>
                  <a:pt x="3152106" y="371094"/>
                </a:cubicBezTo>
                <a:cubicBezTo>
                  <a:pt x="3152678" y="372427"/>
                  <a:pt x="3150296" y="375094"/>
                  <a:pt x="3149249" y="377190"/>
                </a:cubicBezTo>
                <a:lnTo>
                  <a:pt x="3094004" y="381666"/>
                </a:lnTo>
                <a:cubicBezTo>
                  <a:pt x="3082707" y="366884"/>
                  <a:pt x="3077459" y="348357"/>
                  <a:pt x="3079335" y="329850"/>
                </a:cubicBezTo>
                <a:cubicBezTo>
                  <a:pt x="3081078" y="319382"/>
                  <a:pt x="3074421" y="309353"/>
                  <a:pt x="3064095" y="306895"/>
                </a:cubicBezTo>
                <a:cubicBezTo>
                  <a:pt x="3052761" y="302799"/>
                  <a:pt x="3049998" y="312515"/>
                  <a:pt x="3043140" y="317658"/>
                </a:cubicBezTo>
                <a:cubicBezTo>
                  <a:pt x="3031577" y="326117"/>
                  <a:pt x="3023862" y="338832"/>
                  <a:pt x="3021709" y="352996"/>
                </a:cubicBezTo>
                <a:cubicBezTo>
                  <a:pt x="3017899" y="364721"/>
                  <a:pt x="3013013" y="376066"/>
                  <a:pt x="3007136" y="386905"/>
                </a:cubicBezTo>
                <a:cubicBezTo>
                  <a:pt x="3012870" y="390867"/>
                  <a:pt x="3019356" y="393620"/>
                  <a:pt x="3026186" y="395001"/>
                </a:cubicBezTo>
                <a:cubicBezTo>
                  <a:pt x="3029043" y="395001"/>
                  <a:pt x="3032472" y="385476"/>
                  <a:pt x="3034853" y="379666"/>
                </a:cubicBezTo>
                <a:cubicBezTo>
                  <a:pt x="3037235" y="373856"/>
                  <a:pt x="3038854" y="367474"/>
                  <a:pt x="3042474" y="355949"/>
                </a:cubicBezTo>
                <a:cubicBezTo>
                  <a:pt x="3048379" y="368141"/>
                  <a:pt x="3051999" y="375570"/>
                  <a:pt x="3056475" y="384524"/>
                </a:cubicBezTo>
                <a:lnTo>
                  <a:pt x="3041045" y="403574"/>
                </a:lnTo>
                <a:cubicBezTo>
                  <a:pt x="3056666" y="397383"/>
                  <a:pt x="3067715" y="389477"/>
                  <a:pt x="3078478" y="389858"/>
                </a:cubicBezTo>
                <a:cubicBezTo>
                  <a:pt x="3089241" y="390239"/>
                  <a:pt x="3099909" y="398811"/>
                  <a:pt x="3113435" y="405098"/>
                </a:cubicBezTo>
                <a:cubicBezTo>
                  <a:pt x="3117054" y="403383"/>
                  <a:pt x="3127246" y="394620"/>
                  <a:pt x="3132485" y="396906"/>
                </a:cubicBezTo>
                <a:cubicBezTo>
                  <a:pt x="3160393" y="410051"/>
                  <a:pt x="3167727" y="388334"/>
                  <a:pt x="3182586" y="364331"/>
                </a:cubicBezTo>
                <a:cubicBezTo>
                  <a:pt x="3186301" y="384524"/>
                  <a:pt x="3188682" y="397668"/>
                  <a:pt x="3190778" y="408908"/>
                </a:cubicBezTo>
                <a:lnTo>
                  <a:pt x="3269454" y="438054"/>
                </a:lnTo>
                <a:cubicBezTo>
                  <a:pt x="3261358" y="442436"/>
                  <a:pt x="3255167" y="448532"/>
                  <a:pt x="3251547" y="447579"/>
                </a:cubicBezTo>
                <a:cubicBezTo>
                  <a:pt x="3231164" y="440817"/>
                  <a:pt x="3210494" y="455104"/>
                  <a:pt x="3189254" y="444341"/>
                </a:cubicBezTo>
                <a:cubicBezTo>
                  <a:pt x="3180681" y="439959"/>
                  <a:pt x="3163727" y="452818"/>
                  <a:pt x="3154202" y="448818"/>
                </a:cubicBezTo>
                <a:cubicBezTo>
                  <a:pt x="3130103" y="438721"/>
                  <a:pt x="3106577" y="447294"/>
                  <a:pt x="3083717" y="448055"/>
                </a:cubicBezTo>
                <a:cubicBezTo>
                  <a:pt x="3062076" y="449541"/>
                  <a:pt x="3040769" y="454199"/>
                  <a:pt x="3020471" y="461867"/>
                </a:cubicBezTo>
                <a:cubicBezTo>
                  <a:pt x="3009327" y="465677"/>
                  <a:pt x="3000373" y="478440"/>
                  <a:pt x="2991896" y="459581"/>
                </a:cubicBezTo>
                <a:cubicBezTo>
                  <a:pt x="2973512" y="466153"/>
                  <a:pt x="2951510" y="461105"/>
                  <a:pt x="2935984" y="477107"/>
                </a:cubicBezTo>
                <a:cubicBezTo>
                  <a:pt x="2931507" y="481774"/>
                  <a:pt x="2926459" y="485965"/>
                  <a:pt x="2916934" y="494442"/>
                </a:cubicBezTo>
                <a:cubicBezTo>
                  <a:pt x="2924983" y="498014"/>
                  <a:pt x="2933336" y="500852"/>
                  <a:pt x="2941890" y="502919"/>
                </a:cubicBezTo>
                <a:cubicBezTo>
                  <a:pt x="2959796" y="505205"/>
                  <a:pt x="2980561" y="494823"/>
                  <a:pt x="2994182" y="515397"/>
                </a:cubicBezTo>
                <a:cubicBezTo>
                  <a:pt x="3021804" y="501681"/>
                  <a:pt x="3053332" y="531685"/>
                  <a:pt x="3080669" y="507777"/>
                </a:cubicBezTo>
                <a:cubicBezTo>
                  <a:pt x="3084384" y="504539"/>
                  <a:pt x="3093242" y="505396"/>
                  <a:pt x="3099719" y="506634"/>
                </a:cubicBezTo>
                <a:cubicBezTo>
                  <a:pt x="3110739" y="508492"/>
                  <a:pt x="3121483" y="511692"/>
                  <a:pt x="3131723" y="516159"/>
                </a:cubicBezTo>
                <a:cubicBezTo>
                  <a:pt x="3159441" y="529875"/>
                  <a:pt x="3186396" y="537876"/>
                  <a:pt x="3211447" y="513016"/>
                </a:cubicBezTo>
                <a:cubicBezTo>
                  <a:pt x="3227640" y="528446"/>
                  <a:pt x="3227640" y="528446"/>
                  <a:pt x="3253548" y="530447"/>
                </a:cubicBezTo>
                <a:cubicBezTo>
                  <a:pt x="3247928" y="533304"/>
                  <a:pt x="3242308" y="538448"/>
                  <a:pt x="3236688" y="538543"/>
                </a:cubicBezTo>
                <a:cubicBezTo>
                  <a:pt x="3193159" y="538543"/>
                  <a:pt x="3149630" y="538543"/>
                  <a:pt x="3106101" y="538543"/>
                </a:cubicBezTo>
                <a:cubicBezTo>
                  <a:pt x="3027805" y="538067"/>
                  <a:pt x="2949510" y="537876"/>
                  <a:pt x="2871309" y="537305"/>
                </a:cubicBezTo>
                <a:cubicBezTo>
                  <a:pt x="2835591" y="537305"/>
                  <a:pt x="2799872" y="535971"/>
                  <a:pt x="2764153" y="535590"/>
                </a:cubicBezTo>
                <a:cubicBezTo>
                  <a:pt x="2760343" y="535590"/>
                  <a:pt x="2756438" y="537971"/>
                  <a:pt x="2752913" y="544353"/>
                </a:cubicBezTo>
                <a:lnTo>
                  <a:pt x="2808825" y="544353"/>
                </a:lnTo>
                <a:cubicBezTo>
                  <a:pt x="2758438" y="590930"/>
                  <a:pt x="2760057" y="581120"/>
                  <a:pt x="2718052" y="582453"/>
                </a:cubicBezTo>
                <a:cubicBezTo>
                  <a:pt x="2693992" y="582749"/>
                  <a:pt x="2669941" y="581472"/>
                  <a:pt x="2646043" y="578643"/>
                </a:cubicBezTo>
                <a:cubicBezTo>
                  <a:pt x="2614039" y="575024"/>
                  <a:pt x="2580320" y="585596"/>
                  <a:pt x="2542030" y="590835"/>
                </a:cubicBezTo>
                <a:lnTo>
                  <a:pt x="2563842" y="605980"/>
                </a:lnTo>
                <a:lnTo>
                  <a:pt x="2510693" y="619315"/>
                </a:lnTo>
                <a:cubicBezTo>
                  <a:pt x="2503930" y="608742"/>
                  <a:pt x="2496405" y="597217"/>
                  <a:pt x="2488119" y="584358"/>
                </a:cubicBezTo>
                <a:cubicBezTo>
                  <a:pt x="2476593" y="608837"/>
                  <a:pt x="2454114" y="611314"/>
                  <a:pt x="2435541" y="618553"/>
                </a:cubicBezTo>
                <a:cubicBezTo>
                  <a:pt x="2427540" y="621696"/>
                  <a:pt x="2424492" y="604266"/>
                  <a:pt x="2409728" y="607980"/>
                </a:cubicBezTo>
                <a:cubicBezTo>
                  <a:pt x="2397726" y="611028"/>
                  <a:pt x="2383439" y="605218"/>
                  <a:pt x="2371628" y="615124"/>
                </a:cubicBezTo>
                <a:cubicBezTo>
                  <a:pt x="2368942" y="617296"/>
                  <a:pt x="2365551" y="618382"/>
                  <a:pt x="2362103" y="618172"/>
                </a:cubicBezTo>
                <a:cubicBezTo>
                  <a:pt x="2336861" y="615791"/>
                  <a:pt x="2311811" y="611790"/>
                  <a:pt x="2286665" y="610743"/>
                </a:cubicBezTo>
                <a:cubicBezTo>
                  <a:pt x="2261519" y="609695"/>
                  <a:pt x="2233420" y="610743"/>
                  <a:pt x="2206845" y="611981"/>
                </a:cubicBezTo>
                <a:cubicBezTo>
                  <a:pt x="2151029" y="614267"/>
                  <a:pt x="2095308" y="618172"/>
                  <a:pt x="2039586" y="619410"/>
                </a:cubicBezTo>
                <a:cubicBezTo>
                  <a:pt x="1972244" y="620934"/>
                  <a:pt x="1904903" y="619410"/>
                  <a:pt x="1837561" y="620839"/>
                </a:cubicBezTo>
                <a:cubicBezTo>
                  <a:pt x="1736596" y="623316"/>
                  <a:pt x="1635537" y="627030"/>
                  <a:pt x="1534572" y="630840"/>
                </a:cubicBezTo>
                <a:cubicBezTo>
                  <a:pt x="1431511" y="634745"/>
                  <a:pt x="1328547" y="640365"/>
                  <a:pt x="1225485" y="643413"/>
                </a:cubicBezTo>
                <a:cubicBezTo>
                  <a:pt x="1131189" y="646080"/>
                  <a:pt x="1036796" y="645604"/>
                  <a:pt x="942499" y="647414"/>
                </a:cubicBezTo>
                <a:cubicBezTo>
                  <a:pt x="908876" y="648080"/>
                  <a:pt x="875253" y="652271"/>
                  <a:pt x="841534" y="653415"/>
                </a:cubicBezTo>
                <a:cubicBezTo>
                  <a:pt x="758572" y="656177"/>
                  <a:pt x="675514" y="659225"/>
                  <a:pt x="592551" y="659892"/>
                </a:cubicBezTo>
                <a:cubicBezTo>
                  <a:pt x="527400" y="660463"/>
                  <a:pt x="462249" y="656653"/>
                  <a:pt x="397098" y="657034"/>
                </a:cubicBezTo>
                <a:cubicBezTo>
                  <a:pt x="380268" y="655796"/>
                  <a:pt x="363656" y="652433"/>
                  <a:pt x="347663" y="647033"/>
                </a:cubicBezTo>
                <a:cubicBezTo>
                  <a:pt x="325851" y="641699"/>
                  <a:pt x="301943" y="645128"/>
                  <a:pt x="278893" y="645033"/>
                </a:cubicBezTo>
                <a:cubicBezTo>
                  <a:pt x="272415" y="645033"/>
                  <a:pt x="265844" y="645794"/>
                  <a:pt x="256604" y="646461"/>
                </a:cubicBezTo>
                <a:lnTo>
                  <a:pt x="269654" y="628554"/>
                </a:lnTo>
                <a:lnTo>
                  <a:pt x="237078" y="620744"/>
                </a:lnTo>
                <a:cubicBezTo>
                  <a:pt x="232982" y="619791"/>
                  <a:pt x="225267" y="619315"/>
                  <a:pt x="225172" y="617982"/>
                </a:cubicBezTo>
                <a:cubicBezTo>
                  <a:pt x="221743" y="588644"/>
                  <a:pt x="202693" y="602361"/>
                  <a:pt x="190787" y="607123"/>
                </a:cubicBezTo>
                <a:cubicBezTo>
                  <a:pt x="169355" y="615886"/>
                  <a:pt x="157162" y="594645"/>
                  <a:pt x="136017" y="597598"/>
                </a:cubicBezTo>
                <a:cubicBezTo>
                  <a:pt x="146209" y="575691"/>
                  <a:pt x="162306" y="575119"/>
                  <a:pt x="178690" y="575595"/>
                </a:cubicBezTo>
                <a:cubicBezTo>
                  <a:pt x="183071" y="575595"/>
                  <a:pt x="188215" y="579215"/>
                  <a:pt x="191453" y="577691"/>
                </a:cubicBezTo>
                <a:cubicBezTo>
                  <a:pt x="197930" y="574262"/>
                  <a:pt x="206598" y="569404"/>
                  <a:pt x="207836" y="563594"/>
                </a:cubicBezTo>
                <a:cubicBezTo>
                  <a:pt x="209075" y="557784"/>
                  <a:pt x="201931" y="550830"/>
                  <a:pt x="196883" y="546068"/>
                </a:cubicBezTo>
                <a:cubicBezTo>
                  <a:pt x="187358" y="537114"/>
                  <a:pt x="175737" y="530161"/>
                  <a:pt x="166498" y="520922"/>
                </a:cubicBezTo>
                <a:cubicBezTo>
                  <a:pt x="159810" y="515350"/>
                  <a:pt x="155315" y="507587"/>
                  <a:pt x="153829" y="499014"/>
                </a:cubicBezTo>
                <a:cubicBezTo>
                  <a:pt x="154972" y="476154"/>
                  <a:pt x="139541" y="464819"/>
                  <a:pt x="125254" y="451961"/>
                </a:cubicBezTo>
                <a:cubicBezTo>
                  <a:pt x="121444" y="448341"/>
                  <a:pt x="112966" y="446532"/>
                  <a:pt x="112490" y="443102"/>
                </a:cubicBezTo>
                <a:cubicBezTo>
                  <a:pt x="108109" y="408336"/>
                  <a:pt x="74390" y="400145"/>
                  <a:pt x="52768" y="376427"/>
                </a:cubicBezTo>
                <a:cubicBezTo>
                  <a:pt x="81343" y="367855"/>
                  <a:pt x="77343" y="349377"/>
                  <a:pt x="76390" y="326231"/>
                </a:cubicBezTo>
                <a:cubicBezTo>
                  <a:pt x="74866" y="290798"/>
                  <a:pt x="62008" y="267747"/>
                  <a:pt x="32099" y="250983"/>
                </a:cubicBezTo>
                <a:cubicBezTo>
                  <a:pt x="20555" y="242763"/>
                  <a:pt x="9812" y="233486"/>
                  <a:pt x="0" y="223266"/>
                </a:cubicBezTo>
                <a:lnTo>
                  <a:pt x="52006" y="194691"/>
                </a:lnTo>
                <a:cubicBezTo>
                  <a:pt x="81915" y="212121"/>
                  <a:pt x="110966" y="194691"/>
                  <a:pt x="140208" y="184118"/>
                </a:cubicBezTo>
                <a:cubicBezTo>
                  <a:pt x="146018" y="182022"/>
                  <a:pt x="150685" y="173069"/>
                  <a:pt x="153162" y="166211"/>
                </a:cubicBezTo>
                <a:cubicBezTo>
                  <a:pt x="156715" y="152838"/>
                  <a:pt x="169051" y="143703"/>
                  <a:pt x="182880" y="144208"/>
                </a:cubicBezTo>
                <a:cubicBezTo>
                  <a:pt x="200026" y="142150"/>
                  <a:pt x="217019" y="138969"/>
                  <a:pt x="233744" y="134683"/>
                </a:cubicBezTo>
                <a:cubicBezTo>
                  <a:pt x="233744" y="132492"/>
                  <a:pt x="233173" y="130206"/>
                  <a:pt x="232982" y="127920"/>
                </a:cubicBezTo>
                <a:lnTo>
                  <a:pt x="198026" y="123348"/>
                </a:lnTo>
                <a:lnTo>
                  <a:pt x="197168" y="116014"/>
                </a:lnTo>
                <a:cubicBezTo>
                  <a:pt x="231935" y="106489"/>
                  <a:pt x="266606" y="96964"/>
                  <a:pt x="301943" y="88582"/>
                </a:cubicBezTo>
                <a:cubicBezTo>
                  <a:pt x="307754" y="87153"/>
                  <a:pt x="314802" y="92106"/>
                  <a:pt x="320992" y="93154"/>
                </a:cubicBezTo>
                <a:cubicBezTo>
                  <a:pt x="334967" y="96478"/>
                  <a:pt x="349302" y="98040"/>
                  <a:pt x="363665" y="97821"/>
                </a:cubicBezTo>
                <a:cubicBezTo>
                  <a:pt x="418053" y="91820"/>
                  <a:pt x="472154" y="83153"/>
                  <a:pt x="526638" y="76961"/>
                </a:cubicBezTo>
                <a:cubicBezTo>
                  <a:pt x="571215" y="71818"/>
                  <a:pt x="616173" y="68865"/>
                  <a:pt x="660941" y="64960"/>
                </a:cubicBezTo>
                <a:cubicBezTo>
                  <a:pt x="666532" y="65217"/>
                  <a:pt x="672142" y="64741"/>
                  <a:pt x="677609" y="63531"/>
                </a:cubicBezTo>
                <a:cubicBezTo>
                  <a:pt x="714090" y="49149"/>
                  <a:pt x="753047" y="54863"/>
                  <a:pt x="790670" y="49720"/>
                </a:cubicBezTo>
                <a:cubicBezTo>
                  <a:pt x="830295" y="44386"/>
                  <a:pt x="870204" y="41243"/>
                  <a:pt x="910115" y="39433"/>
                </a:cubicBezTo>
                <a:cubicBezTo>
                  <a:pt x="954977" y="37337"/>
                  <a:pt x="1000030" y="37909"/>
                  <a:pt x="1044988" y="37337"/>
                </a:cubicBezTo>
                <a:cubicBezTo>
                  <a:pt x="1068610" y="37337"/>
                  <a:pt x="1092613" y="37337"/>
                  <a:pt x="1115854" y="36766"/>
                </a:cubicBezTo>
                <a:cubicBezTo>
                  <a:pt x="1119187" y="36766"/>
                  <a:pt x="1123664" y="38004"/>
                  <a:pt x="1125379" y="36290"/>
                </a:cubicBezTo>
                <a:cubicBezTo>
                  <a:pt x="1148239" y="18287"/>
                  <a:pt x="1171575" y="30479"/>
                  <a:pt x="1195197" y="33813"/>
                </a:cubicBezTo>
                <a:cubicBezTo>
                  <a:pt x="1229230" y="37633"/>
                  <a:pt x="1263519" y="29441"/>
                  <a:pt x="1292160" y="10668"/>
                </a:cubicBezTo>
                <a:cubicBezTo>
                  <a:pt x="1304848" y="20421"/>
                  <a:pt x="1322127" y="21659"/>
                  <a:pt x="1336072" y="13811"/>
                </a:cubicBezTo>
                <a:cubicBezTo>
                  <a:pt x="1348263" y="7715"/>
                  <a:pt x="1367599" y="10763"/>
                  <a:pt x="1381791" y="15430"/>
                </a:cubicBezTo>
                <a:cubicBezTo>
                  <a:pt x="1391840" y="17849"/>
                  <a:pt x="1402022" y="19726"/>
                  <a:pt x="1412272" y="21050"/>
                </a:cubicBezTo>
                <a:cubicBezTo>
                  <a:pt x="1439417" y="27336"/>
                  <a:pt x="1458943" y="9905"/>
                  <a:pt x="1482279" y="5619"/>
                </a:cubicBezTo>
                <a:cubicBezTo>
                  <a:pt x="1489518" y="4286"/>
                  <a:pt x="1498281" y="-191"/>
                  <a:pt x="1503711" y="2285"/>
                </a:cubicBezTo>
                <a:cubicBezTo>
                  <a:pt x="1520570" y="10191"/>
                  <a:pt x="1545240" y="-5334"/>
                  <a:pt x="1555811" y="19907"/>
                </a:cubicBezTo>
                <a:cubicBezTo>
                  <a:pt x="1571243" y="7334"/>
                  <a:pt x="1586102" y="25717"/>
                  <a:pt x="1602104" y="20574"/>
                </a:cubicBezTo>
                <a:cubicBezTo>
                  <a:pt x="1611781" y="17535"/>
                  <a:pt x="1622126" y="17335"/>
                  <a:pt x="1631918" y="20002"/>
                </a:cubicBezTo>
                <a:cubicBezTo>
                  <a:pt x="1652206" y="26288"/>
                  <a:pt x="1669067" y="20002"/>
                  <a:pt x="1686687" y="11620"/>
                </a:cubicBezTo>
                <a:cubicBezTo>
                  <a:pt x="1698364" y="7086"/>
                  <a:pt x="1710289" y="3200"/>
                  <a:pt x="1722404" y="0"/>
                </a:cubicBezTo>
                <a:close/>
              </a:path>
            </a:pathLst>
          </a:custGeom>
          <a:gradFill flip="none" rotWithShape="1">
            <a:gsLst>
              <a:gs pos="0">
                <a:schemeClr val="accent1">
                  <a:alpha val="4000"/>
                  <a:lumMod val="40000"/>
                  <a:lumOff val="60000"/>
                </a:schemeClr>
              </a:gs>
              <a:gs pos="100000">
                <a:schemeClr val="accent1">
                  <a:alpha val="50000"/>
                </a:schemeClr>
              </a:gs>
            </a:gsLst>
            <a:lin ang="10800000" scaled="0"/>
            <a:tileRect/>
          </a:gradFill>
        </p:spPr>
        <p:txBody>
          <a:bodyPr rot="0" spcFirstLastPara="0" vert="horz" wrap="square" lIns="288290" tIns="0" rIns="0" bIns="0" numCol="1" spcCol="0" rtlCol="0" fromWordArt="0" anchor="ctr" anchorCtr="0" forceAA="0" compatLnSpc="0">
            <a:noAutofit/>
          </a:bodyPr>
          <a:p>
            <a:pPr lvl="0" algn="l">
              <a:buClrTx/>
              <a:buSzTx/>
              <a:buFontTx/>
            </a:pPr>
            <a:r>
              <a:rPr lang="zh-CN" altLang="en-US" sz="2400" b="1" dirty="0">
                <a:solidFill>
                  <a:schemeClr val="tx1">
                    <a:lumMod val="85000"/>
                    <a:lumOff val="15000"/>
                  </a:schemeClr>
                </a:solidFill>
                <a:latin typeface="+mn-ea"/>
                <a:cs typeface="+mn-ea"/>
                <a:sym typeface="+mn-ea"/>
              </a:rPr>
              <a:t>（四）注重技巧，合理自然</a:t>
            </a:r>
            <a:endParaRPr lang="zh-CN" altLang="en-US" sz="2400" b="1" dirty="0">
              <a:solidFill>
                <a:schemeClr val="tx1">
                  <a:lumMod val="85000"/>
                  <a:lumOff val="15000"/>
                </a:schemeClr>
              </a:solidFill>
              <a:latin typeface="+mn-ea"/>
              <a:cs typeface="+mn-ea"/>
              <a:sym typeface="+mn-ea"/>
            </a:endParaRPr>
          </a:p>
        </p:txBody>
      </p:sp>
      <p:sp>
        <p:nvSpPr>
          <p:cNvPr id="2" name="文本框 1"/>
          <p:cNvSpPr txBox="1"/>
          <p:nvPr/>
        </p:nvSpPr>
        <p:spPr>
          <a:xfrm>
            <a:off x="1309370" y="2614295"/>
            <a:ext cx="9772650" cy="1198880"/>
          </a:xfrm>
          <a:prstGeom prst="rect">
            <a:avLst/>
          </a:prstGeom>
          <a:noFill/>
        </p:spPr>
        <p:txBody>
          <a:bodyPr wrap="square" rtlCol="0">
            <a:spAutoFit/>
          </a:bodyPr>
          <a:p>
            <a:pPr indent="457200" algn="l" fontAlgn="auto">
              <a:lnSpc>
                <a:spcPct val="12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为了更准确地传递出作品的内涵，增强朗读效果，还需讲究朗读技巧的运用，在停连、重音、语调、节奏等方面对作品做出恰如其分的处理，但又切忌机械地、形式地套用技巧。自然、真切而又富有情感魅力的生活感才是朗读的真正境界。</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416685"/>
            <a:ext cx="10896600" cy="4905375"/>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
        <p:nvSpPr>
          <p:cNvPr id="10" name="文本框 9"/>
          <p:cNvSpPr txBox="1"/>
          <p:nvPr/>
        </p:nvSpPr>
        <p:spPr>
          <a:xfrm>
            <a:off x="5129214" y="269635"/>
            <a:ext cx="1933575" cy="1014730"/>
          </a:xfrm>
          <a:prstGeom prst="rect">
            <a:avLst/>
          </a:prstGeom>
          <a:noFill/>
        </p:spPr>
        <p:txBody>
          <a:bodyPr wrap="none" rtlCol="0">
            <a:spAutoFit/>
          </a:bodyPr>
          <a:lstStyle/>
          <a:p>
            <a:pPr algn="ctr"/>
            <a:r>
              <a:rPr lang="zh-CN" altLang="en-US" sz="60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目 录</a:t>
            </a:r>
            <a:endParaRPr lang="zh-CN" altLang="en-US" sz="60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3" name="图片 12"/>
          <p:cNvPicPr>
            <a:picLocks noChangeAspect="1"/>
          </p:cNvPicPr>
          <p:nvPr/>
        </p:nvPicPr>
        <p:blipFill>
          <a:blip r:embed="rId1"/>
          <a:stretch>
            <a:fillRect/>
          </a:stretch>
        </p:blipFill>
        <p:spPr>
          <a:xfrm>
            <a:off x="0" y="4826000"/>
            <a:ext cx="12192000" cy="2032000"/>
          </a:xfrm>
          <a:prstGeom prst="rect">
            <a:avLst/>
          </a:prstGeom>
        </p:spPr>
      </p:pic>
      <p:grpSp>
        <p:nvGrpSpPr>
          <p:cNvPr id="3" name="组合 2"/>
          <p:cNvGrpSpPr/>
          <p:nvPr>
            <p:custDataLst>
              <p:tags r:id="rId2"/>
            </p:custDataLst>
          </p:nvPr>
        </p:nvGrpSpPr>
        <p:grpSpPr>
          <a:xfrm>
            <a:off x="3143885" y="1651000"/>
            <a:ext cx="5256466" cy="825500"/>
            <a:chOff x="2133" y="2871"/>
            <a:chExt cx="5011" cy="787"/>
          </a:xfrm>
        </p:grpSpPr>
        <p:grpSp>
          <p:nvGrpSpPr>
            <p:cNvPr id="20" name="组合 19"/>
            <p:cNvGrpSpPr/>
            <p:nvPr/>
          </p:nvGrpSpPr>
          <p:grpSpPr>
            <a:xfrm rot="0">
              <a:off x="2133" y="2871"/>
              <a:ext cx="787" cy="787"/>
              <a:chOff x="1651000" y="2216150"/>
              <a:chExt cx="1676400" cy="1676400"/>
            </a:xfrm>
          </p:grpSpPr>
          <p:sp>
            <p:nvSpPr>
              <p:cNvPr id="18" name="椭圆 17"/>
              <p:cNvSpPr/>
              <p:nvPr>
                <p:custDataLst>
                  <p:tags r:id="rId3"/>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
            <p:nvSpPr>
              <p:cNvPr id="17" name="椭圆 16"/>
              <p:cNvSpPr/>
              <p:nvPr>
                <p:custDataLst>
                  <p:tags r:id="rId4"/>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cs typeface="微软雅黑" panose="020B0503020204020204" pitchFamily="34" charset="-122"/>
                </a:endParaRPr>
              </a:p>
            </p:txBody>
          </p:sp>
        </p:grpSp>
        <p:sp>
          <p:nvSpPr>
            <p:cNvPr id="2" name="文本框 1"/>
            <p:cNvSpPr txBox="1"/>
            <p:nvPr>
              <p:custDataLst>
                <p:tags r:id="rId5"/>
              </p:custDataLst>
            </p:nvPr>
          </p:nvSpPr>
          <p:spPr>
            <a:xfrm>
              <a:off x="3163" y="3046"/>
              <a:ext cx="3981" cy="439"/>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第四章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朗读训练</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4" name="组合 3"/>
          <p:cNvGrpSpPr/>
          <p:nvPr>
            <p:custDataLst>
              <p:tags r:id="rId6"/>
            </p:custDataLst>
          </p:nvPr>
        </p:nvGrpSpPr>
        <p:grpSpPr>
          <a:xfrm>
            <a:off x="3143885" y="2562860"/>
            <a:ext cx="5256396" cy="826770"/>
            <a:chOff x="2133" y="2871"/>
            <a:chExt cx="5004" cy="787"/>
          </a:xfrm>
        </p:grpSpPr>
        <p:grpSp>
          <p:nvGrpSpPr>
            <p:cNvPr id="5" name="组合 4"/>
            <p:cNvGrpSpPr/>
            <p:nvPr/>
          </p:nvGrpSpPr>
          <p:grpSpPr>
            <a:xfrm rot="0">
              <a:off x="2133" y="2871"/>
              <a:ext cx="787" cy="787"/>
              <a:chOff x="1651000" y="2216150"/>
              <a:chExt cx="1676400" cy="1676400"/>
            </a:xfrm>
          </p:grpSpPr>
          <p:sp>
            <p:nvSpPr>
              <p:cNvPr id="6" name="椭圆 5"/>
              <p:cNvSpPr/>
              <p:nvPr>
                <p:custDataLst>
                  <p:tags r:id="rId7"/>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微软雅黑" panose="020B0503020204020204" pitchFamily="34" charset="-122"/>
                </a:endParaRPr>
              </a:p>
            </p:txBody>
          </p:sp>
          <p:sp>
            <p:nvSpPr>
              <p:cNvPr id="7" name="椭圆 6"/>
              <p:cNvSpPr/>
              <p:nvPr>
                <p:custDataLst>
                  <p:tags r:id="rId8"/>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cs typeface="微软雅黑" panose="020B0503020204020204" pitchFamily="34" charset="-122"/>
                </a:endParaRPr>
              </a:p>
            </p:txBody>
          </p:sp>
        </p:grpSp>
        <p:sp>
          <p:nvSpPr>
            <p:cNvPr id="8" name="文本框 7"/>
            <p:cNvSpPr txBox="1"/>
            <p:nvPr>
              <p:custDataLst>
                <p:tags r:id="rId9"/>
              </p:custDataLst>
            </p:nvPr>
          </p:nvSpPr>
          <p:spPr>
            <a:xfrm>
              <a:off x="3163" y="3001"/>
              <a:ext cx="3974" cy="438"/>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第五章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态势语训练	</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9" name="组合 8"/>
          <p:cNvGrpSpPr/>
          <p:nvPr>
            <p:custDataLst>
              <p:tags r:id="rId10"/>
            </p:custDataLst>
          </p:nvPr>
        </p:nvGrpSpPr>
        <p:grpSpPr>
          <a:xfrm>
            <a:off x="3143885" y="3475990"/>
            <a:ext cx="5684976" cy="826770"/>
            <a:chOff x="2133" y="2871"/>
            <a:chExt cx="5412" cy="787"/>
          </a:xfrm>
        </p:grpSpPr>
        <p:grpSp>
          <p:nvGrpSpPr>
            <p:cNvPr id="12" name="组合 11"/>
            <p:cNvGrpSpPr/>
            <p:nvPr/>
          </p:nvGrpSpPr>
          <p:grpSpPr>
            <a:xfrm rot="0">
              <a:off x="2133" y="2871"/>
              <a:ext cx="787" cy="787"/>
              <a:chOff x="1651000" y="2216150"/>
              <a:chExt cx="1676400" cy="1676400"/>
            </a:xfrm>
          </p:grpSpPr>
          <p:sp>
            <p:nvSpPr>
              <p:cNvPr id="14" name="椭圆 13"/>
              <p:cNvSpPr/>
              <p:nvPr>
                <p:custDataLst>
                  <p:tags r:id="rId11"/>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微软雅黑" panose="020B0503020204020204" pitchFamily="34" charset="-122"/>
                </a:endParaRPr>
              </a:p>
            </p:txBody>
          </p:sp>
          <p:sp>
            <p:nvSpPr>
              <p:cNvPr id="15" name="椭圆 14"/>
              <p:cNvSpPr/>
              <p:nvPr>
                <p:custDataLst>
                  <p:tags r:id="rId12"/>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cs typeface="微软雅黑" panose="020B0503020204020204" pitchFamily="34" charset="-122"/>
                </a:endParaRPr>
              </a:p>
            </p:txBody>
          </p:sp>
        </p:grpSp>
        <p:sp>
          <p:nvSpPr>
            <p:cNvPr id="16" name="文本框 15"/>
            <p:cNvSpPr txBox="1"/>
            <p:nvPr>
              <p:custDataLst>
                <p:tags r:id="rId13"/>
              </p:custDataLst>
            </p:nvPr>
          </p:nvSpPr>
          <p:spPr>
            <a:xfrm>
              <a:off x="3163" y="3019"/>
              <a:ext cx="4382" cy="438"/>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第六章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讲故事训练</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11" name="组合 10"/>
          <p:cNvGrpSpPr/>
          <p:nvPr>
            <p:custDataLst>
              <p:tags r:id="rId14"/>
            </p:custDataLst>
          </p:nvPr>
        </p:nvGrpSpPr>
        <p:grpSpPr>
          <a:xfrm>
            <a:off x="3143885" y="4389120"/>
            <a:ext cx="5684976" cy="826770"/>
            <a:chOff x="2133" y="2871"/>
            <a:chExt cx="5412" cy="787"/>
          </a:xfrm>
        </p:grpSpPr>
        <p:grpSp>
          <p:nvGrpSpPr>
            <p:cNvPr id="19" name="组合 18"/>
            <p:cNvGrpSpPr/>
            <p:nvPr/>
          </p:nvGrpSpPr>
          <p:grpSpPr>
            <a:xfrm rot="0">
              <a:off x="2133" y="2871"/>
              <a:ext cx="787" cy="787"/>
              <a:chOff x="1651000" y="2216150"/>
              <a:chExt cx="1676400" cy="1676400"/>
            </a:xfrm>
          </p:grpSpPr>
          <p:sp>
            <p:nvSpPr>
              <p:cNvPr id="21" name="椭圆 20"/>
              <p:cNvSpPr/>
              <p:nvPr>
                <p:custDataLst>
                  <p:tags r:id="rId15"/>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微软雅黑" panose="020B0503020204020204" pitchFamily="34" charset="-122"/>
                </a:endParaRPr>
              </a:p>
            </p:txBody>
          </p:sp>
          <p:sp>
            <p:nvSpPr>
              <p:cNvPr id="22" name="椭圆 21"/>
              <p:cNvSpPr/>
              <p:nvPr>
                <p:custDataLst>
                  <p:tags r:id="rId16"/>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cs typeface="微软雅黑" panose="020B0503020204020204" pitchFamily="34" charset="-122"/>
                </a:endParaRPr>
              </a:p>
            </p:txBody>
          </p:sp>
        </p:grpSp>
        <p:sp>
          <p:nvSpPr>
            <p:cNvPr id="23" name="文本框 22"/>
            <p:cNvSpPr txBox="1"/>
            <p:nvPr>
              <p:custDataLst>
                <p:tags r:id="rId17"/>
              </p:custDataLst>
            </p:nvPr>
          </p:nvSpPr>
          <p:spPr>
            <a:xfrm>
              <a:off x="3163" y="3019"/>
              <a:ext cx="4382" cy="438"/>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第七章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演讲训练	</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grpSp>
        <p:nvGrpSpPr>
          <p:cNvPr id="24" name="组合 23"/>
          <p:cNvGrpSpPr/>
          <p:nvPr>
            <p:custDataLst>
              <p:tags r:id="rId18"/>
            </p:custDataLst>
          </p:nvPr>
        </p:nvGrpSpPr>
        <p:grpSpPr>
          <a:xfrm>
            <a:off x="3143885" y="5302250"/>
            <a:ext cx="5684976" cy="826770"/>
            <a:chOff x="2133" y="2871"/>
            <a:chExt cx="5412" cy="787"/>
          </a:xfrm>
        </p:grpSpPr>
        <p:grpSp>
          <p:nvGrpSpPr>
            <p:cNvPr id="25" name="组合 24"/>
            <p:cNvGrpSpPr/>
            <p:nvPr/>
          </p:nvGrpSpPr>
          <p:grpSpPr>
            <a:xfrm rot="0">
              <a:off x="2133" y="2871"/>
              <a:ext cx="787" cy="787"/>
              <a:chOff x="1651000" y="2216150"/>
              <a:chExt cx="1676400" cy="1676400"/>
            </a:xfrm>
          </p:grpSpPr>
          <p:sp>
            <p:nvSpPr>
              <p:cNvPr id="26" name="椭圆 25"/>
              <p:cNvSpPr/>
              <p:nvPr>
                <p:custDataLst>
                  <p:tags r:id="rId19"/>
                </p:custDataLst>
              </p:nvPr>
            </p:nvSpPr>
            <p:spPr>
              <a:xfrm>
                <a:off x="1651000" y="2216150"/>
                <a:ext cx="1676400" cy="1676400"/>
              </a:xfrm>
              <a:prstGeom prst="ellipse">
                <a:avLst/>
              </a:prstGeom>
              <a:gradFill flip="none" rotWithShape="1">
                <a:gsLst>
                  <a:gs pos="0">
                    <a:srgbClr val="F2F2F2"/>
                  </a:gs>
                  <a:gs pos="100000">
                    <a:srgbClr val="F2F2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微软雅黑" panose="020B0503020204020204" pitchFamily="34" charset="-122"/>
                </a:endParaRPr>
              </a:p>
            </p:txBody>
          </p:sp>
          <p:sp>
            <p:nvSpPr>
              <p:cNvPr id="27" name="椭圆 26"/>
              <p:cNvSpPr/>
              <p:nvPr>
                <p:custDataLst>
                  <p:tags r:id="rId20"/>
                </p:custDataLst>
              </p:nvPr>
            </p:nvSpPr>
            <p:spPr>
              <a:xfrm>
                <a:off x="1911350" y="2476500"/>
                <a:ext cx="1155700" cy="1155700"/>
              </a:xfrm>
              <a:prstGeom prst="ellipse">
                <a:avLst/>
              </a:prstGeom>
              <a:solidFill>
                <a:srgbClr val="48AB9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cs typeface="微软雅黑" panose="020B0503020204020204" pitchFamily="34" charset="-122"/>
                </a:endParaRPr>
              </a:p>
            </p:txBody>
          </p:sp>
        </p:grpSp>
        <p:sp>
          <p:nvSpPr>
            <p:cNvPr id="28" name="文本框 27"/>
            <p:cNvSpPr txBox="1"/>
            <p:nvPr>
              <p:custDataLst>
                <p:tags r:id="rId21"/>
              </p:custDataLst>
            </p:nvPr>
          </p:nvSpPr>
          <p:spPr>
            <a:xfrm>
              <a:off x="3163" y="3019"/>
              <a:ext cx="4382" cy="438"/>
            </a:xfrm>
            <a:prstGeom prst="rect">
              <a:avLst/>
            </a:prstGeom>
            <a:solidFill>
              <a:schemeClr val="bg1"/>
            </a:solidFill>
          </p:spPr>
          <p:txBody>
            <a:bodyPr wrap="square" rtlCol="0">
              <a:spAutoFit/>
            </a:bodyPr>
            <a:p>
              <a:pPr algn="l"/>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第八章</a:t>
              </a:r>
              <a:r>
                <a:rPr 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辩论训练</a:t>
              </a:r>
              <a:endParaRPr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1371600" y="3362325"/>
            <a:ext cx="5967095" cy="829945"/>
          </a:xfrm>
          <a:prstGeom prst="rect">
            <a:avLst/>
          </a:prstGeom>
          <a:noFill/>
        </p:spPr>
        <p:txBody>
          <a:bodyPr wrap="square">
            <a:spAutoFit/>
          </a:bodyPr>
          <a:lstStyle/>
          <a:p>
            <a:pPr algn="ct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第二节</a:t>
            </a:r>
            <a:r>
              <a:rPr lang="en-US" altLang="zh-CN"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朗读技巧训练</a:t>
            </a:r>
            <a:endPar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一、停连</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642110"/>
            <a:ext cx="9772650" cy="2861310"/>
          </a:xfrm>
          <a:prstGeom prst="rect">
            <a:avLst/>
          </a:prstGeom>
          <a:noFill/>
        </p:spPr>
        <p:txBody>
          <a:bodyPr wrap="square" rtlCol="0">
            <a:spAutoFit/>
          </a:bodyPr>
          <a:lstStyle/>
          <a:p>
            <a:pPr indent="457200" fontAlgn="auto">
              <a:lnSpc>
                <a:spcPct val="15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停连是指口头表达时声音的停顿和连续，只要连接两个词语就有停连问题。朗读中的停顿不单是生理上换气的需要，更是揭示语言内在层次，准确体现语句意思的方式，是交流中表情达意的需要。一般情况，句子越长，停顿越多；句子越短，停顿越少；情感凝重深沉时，停顿较多；情感欢快急切时，连接较紧。停连是否得当体现了朗读者对作品的理解程度和表达效果。因此，合理地安排停连的位置和时间就是我们朗读时需要认真掌握的一种技巧。这里只谈谈基础性的、一般性的处理。</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一、停连</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010410"/>
            <a:ext cx="9772650" cy="4097655"/>
          </a:xfrm>
          <a:prstGeom prst="rect">
            <a:avLst/>
          </a:prstGeom>
          <a:noFill/>
        </p:spPr>
        <p:txBody>
          <a:bodyPr wrap="square" rtlCol="0">
            <a:spAutoFit/>
          </a:bodyPr>
          <a:lstStyle/>
          <a:p>
            <a:pPr indent="457200" fontAlgn="auto">
              <a:lnSpc>
                <a:spcPct val="14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语法停连用</a:t>
            </a: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表示，是句子中一般的音歇，反映句子中的语法关系，它基本以标点符号作为依据。停顿时间的长短一般是：句号 &gt; 问号 &gt; 叹号 &gt; 分号 &gt; 冒号 &gt; 逗号 &gt;顿号。</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4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但是，句子中的语法停连往往要比标点符号所能表示出来的停连要细致得多。</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例如，“盼望着，盼望着，东风来了，春天的脚步∧近了”，这里除了基本的标点停顿之外，句中的语法停顿尤其重要。</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这句话是朱自清先生的散文《春》的开篇语，而“春天的脚步近了”就成了文章关键性的句子，这句话中主谓之间的停顿至关重要，它对下文的内容和情感的表达有着极强的表现作用，能有效地展现作者对春天的那种浓浓的情意，文章的韵味一下子就表现出来了。</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197993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（一）语法停连</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一、停连</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563370"/>
            <a:ext cx="9772650" cy="4097655"/>
          </a:xfrm>
          <a:prstGeom prst="rect">
            <a:avLst/>
          </a:prstGeom>
          <a:noFill/>
        </p:spPr>
        <p:txBody>
          <a:bodyPr wrap="square" rtlCol="0">
            <a:spAutoFit/>
          </a:bodyPr>
          <a:lstStyle/>
          <a:p>
            <a:pPr indent="457200" fontAlgn="auto">
              <a:lnSpc>
                <a:spcPct val="14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有些句子中没有标点符号，但是根据表情达意的需要，必须在适当的地方安排停顿，否则就会读破句，影响句子含义的准确表达。</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如，“这就是被誉为‘世界民居奇葩’、世上独一无二的神话般的山区建筑模式的客家人∧民居”此时的“人民”是分属两个词语当中的字，不能连读。又如，“有一夜，那个在哥伦波∧上船的英国人指给我看天上的巨人”，</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此处的表达很容易造成介词短语“在……上”的假象而被朗读者连读，造成句子表达不流畅。</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4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有时，同一句话可以因停顿位置的差异而产生不同的含义。</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例如，“这个苹果不大好吃”这句话，停连位置不同表意效果完全不同。“这个苹果不大∧好吃”（指苹果好吃），“这个苹果∧不大好吃”（指苹果不好吃）。</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一、停连</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2010410"/>
            <a:ext cx="9772650" cy="2245360"/>
          </a:xfrm>
          <a:prstGeom prst="rect">
            <a:avLst/>
          </a:prstGeom>
          <a:noFill/>
        </p:spPr>
        <p:txBody>
          <a:bodyPr wrap="square" rtlCol="0">
            <a:spAutoFit/>
          </a:bodyPr>
          <a:lstStyle/>
          <a:p>
            <a:pPr indent="457200" fontAlgn="auto">
              <a:lnSpc>
                <a:spcPct val="14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强调停连用</a:t>
            </a: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表示（如果是实心的，则表示较长的停顿），是为了强调某一事物，突出某个语意或感情，激发听众对它的关注和期待，增强表达的效果，或是为了加强语气，在不是语法停顿的地方做适当停顿，或在语法停顿上变动停顿时间。这种停连更多地体现的是朗读者个人的处理技巧，并非人人必须遵守的规则。常见的有以下几种形式。</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309370" y="1421130"/>
            <a:ext cx="197993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（二）强调停连</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一、停连</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385570"/>
            <a:ext cx="9772650" cy="4656455"/>
          </a:xfrm>
          <a:prstGeom prst="rect">
            <a:avLst/>
          </a:prstGeom>
          <a:noFill/>
        </p:spPr>
        <p:txBody>
          <a:bodyPr wrap="square" rtlCol="0">
            <a:spAutoFit/>
          </a:bodyPr>
          <a:lstStyle/>
          <a:p>
            <a:pPr indent="457200" fontAlgn="auto">
              <a:lnSpc>
                <a:spcPct val="140000"/>
              </a:lnSpc>
              <a:spcAft>
                <a:spcPts val="1000"/>
              </a:spcAft>
            </a:pPr>
            <a:r>
              <a:rPr lang="zh-CN" altLang="en-US" sz="2000" b="1" dirty="0">
                <a:solidFill>
                  <a:srgbClr val="C00000"/>
                </a:solidFill>
                <a:sym typeface="微软雅黑" panose="020B0503020204020204" pitchFamily="34" charset="-122"/>
              </a:rPr>
              <a:t>1. 区分性停连</a:t>
            </a:r>
            <a:endParaRPr lang="zh-CN" altLang="en-US" sz="2000" dirty="0">
              <a:sym typeface="微软雅黑" panose="020B0503020204020204" pitchFamily="34" charset="-122"/>
            </a:endParaRPr>
          </a:p>
          <a:p>
            <a:pPr indent="457200" fontAlgn="auto">
              <a:lnSpc>
                <a:spcPct val="140000"/>
              </a:lnSpc>
              <a:spcAft>
                <a:spcPts val="1000"/>
              </a:spcAft>
            </a:pPr>
            <a:r>
              <a:rPr lang="zh-CN" altLang="en-US" sz="2000" dirty="0">
                <a:sym typeface="微软雅黑" panose="020B0503020204020204" pitchFamily="34" charset="-122"/>
              </a:rPr>
              <a:t>区分性停连是将书面文字转化为有声语言时，对一个个汉字进行重新组合和贯通的技巧。这样能让听者听得更清楚、明白。</a:t>
            </a:r>
            <a:r>
              <a:rPr lang="zh-CN" altLang="en-US" sz="2000" dirty="0">
                <a:latin typeface="仿宋" panose="02010609060101010101" charset="-122"/>
                <a:ea typeface="仿宋" panose="02010609060101010101" charset="-122"/>
                <a:cs typeface="仿宋" panose="02010609060101010101" charset="-122"/>
                <a:sym typeface="微软雅黑" panose="020B0503020204020204" pitchFamily="34" charset="-122"/>
              </a:rPr>
              <a:t>有这样一句话来介绍漫画家张乐平为救济贫苦儿童举行作品义卖的内容：“最贵的一张值八百美元。”①最贵的一张值八百美元。②最贵的△一张△值△八百△美元。③最贵的一张△值八百美元。④最贵的△一张值八百美元。</a:t>
            </a:r>
            <a:endParaRPr lang="zh-CN" altLang="en-US" sz="2000" dirty="0">
              <a:sym typeface="微软雅黑" panose="020B0503020204020204" pitchFamily="34" charset="-122"/>
            </a:endParaRPr>
          </a:p>
          <a:p>
            <a:pPr indent="457200" fontAlgn="auto">
              <a:lnSpc>
                <a:spcPct val="140000"/>
              </a:lnSpc>
              <a:spcAft>
                <a:spcPts val="1000"/>
              </a:spcAft>
            </a:pPr>
            <a:r>
              <a:rPr lang="zh-CN" altLang="en-US" sz="2000" dirty="0">
                <a:sym typeface="微软雅黑" panose="020B0503020204020204" pitchFamily="34" charset="-122"/>
              </a:rPr>
              <a:t>对比之后发现：</a:t>
            </a:r>
            <a:r>
              <a:rPr lang="zh-CN" altLang="en-US" sz="2000" dirty="0">
                <a:latin typeface="仿宋" panose="02010609060101010101" charset="-122"/>
                <a:ea typeface="仿宋" panose="02010609060101010101" charset="-122"/>
                <a:sym typeface="微软雅黑" panose="020B0503020204020204" pitchFamily="34" charset="-122"/>
              </a:rPr>
              <a:t>①是没有停顿的，表面上看并没有什么妨碍，但实际语意并不清晰；②停顿过于频繁，仍然没有清晰的语意；③与④语意不同，但都有清晰的含义的呈现，③是说一张画最贵，卖到了八百美元，而④是说最贵的有好几张画，每一张都卖到了八百美元。</a:t>
            </a:r>
            <a:r>
              <a:rPr lang="zh-CN" altLang="en-US" sz="2000" dirty="0">
                <a:sym typeface="微软雅黑" panose="020B0503020204020204" pitchFamily="34" charset="-122"/>
              </a:rPr>
              <a:t>由此可见，区分性停连有很大的作用，朗读时不可有疏忽。</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一、停连</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385570"/>
            <a:ext cx="9772650" cy="2373630"/>
          </a:xfrm>
          <a:prstGeom prst="rect">
            <a:avLst/>
          </a:prstGeom>
          <a:noFill/>
        </p:spPr>
        <p:txBody>
          <a:bodyPr wrap="square" rtlCol="0">
            <a:spAutoFit/>
          </a:bodyPr>
          <a:lstStyle/>
          <a:p>
            <a:pPr indent="457200" fontAlgn="auto">
              <a:lnSpc>
                <a:spcPct val="140000"/>
              </a:lnSpc>
              <a:spcAft>
                <a:spcPts val="1000"/>
              </a:spcAft>
            </a:pPr>
            <a:r>
              <a:rPr lang="zh-CN" altLang="en-US" sz="2000" b="1" dirty="0">
                <a:solidFill>
                  <a:srgbClr val="C00000"/>
                </a:solidFill>
                <a:sym typeface="微软雅黑" panose="020B0503020204020204" pitchFamily="34" charset="-122"/>
              </a:rPr>
              <a:t>2. 并列性停连</a:t>
            </a:r>
            <a:endParaRPr lang="zh-CN" altLang="en-US" sz="2000" b="1" dirty="0">
              <a:solidFill>
                <a:srgbClr val="C00000"/>
              </a:solidFill>
              <a:sym typeface="微软雅黑" panose="020B0503020204020204" pitchFamily="34" charset="-122"/>
            </a:endParaRPr>
          </a:p>
          <a:p>
            <a:pPr indent="457200" fontAlgn="auto">
              <a:lnSpc>
                <a:spcPct val="140000"/>
              </a:lnSpc>
              <a:spcAft>
                <a:spcPts val="1000"/>
              </a:spcAft>
            </a:pPr>
            <a:r>
              <a:rPr lang="zh-CN" altLang="en-US" sz="2000" dirty="0">
                <a:sym typeface="微软雅黑" panose="020B0503020204020204" pitchFamily="34" charset="-122"/>
              </a:rPr>
              <a:t>并列性停连是指文章中处于同等位置、同等关系、同等样式的的词语之间的停顿及各成分内部的连接。它们之间的并列关系，决定了它们的停顿应该同位置、同时间，而它们各自内部的连接较紧，停顿时间要短；要尽量避免一个一个地念出来，造成单调乏味、呆板拖沓的感觉。这是并列关系的最初级处理，也是最基本的语言功力。</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一、停连</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385570"/>
            <a:ext cx="9772650" cy="3969385"/>
          </a:xfrm>
          <a:prstGeom prst="rect">
            <a:avLst/>
          </a:prstGeom>
          <a:noFill/>
        </p:spPr>
        <p:txBody>
          <a:bodyPr wrap="square" rtlCol="0">
            <a:spAutoFit/>
          </a:bodyPr>
          <a:lstStyle/>
          <a:p>
            <a:pPr indent="457200" fontAlgn="auto">
              <a:lnSpc>
                <a:spcPct val="140000"/>
              </a:lnSpc>
              <a:spcAft>
                <a:spcPts val="1000"/>
              </a:spcAft>
            </a:pPr>
            <a:r>
              <a:rPr lang="zh-CN" altLang="en-US" sz="2000" dirty="0">
                <a:latin typeface="仿宋" panose="02010609060101010101" charset="-122"/>
                <a:ea typeface="仿宋" panose="02010609060101010101" charset="-122"/>
                <a:cs typeface="仿宋" panose="02010609060101010101" charset="-122"/>
                <a:sym typeface="微软雅黑" panose="020B0503020204020204" pitchFamily="34" charset="-122"/>
              </a:rPr>
              <a:t>例如，“白荷花△在这些大圆盘之间冒出来。有的▲才展开两三片花瓣儿。有的▲花瓣儿全都展开了，露出嫩黄色的小莲蓬。有的▲还是花骨朵儿，看起来饱胀得马上要破裂似的。”</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这一段中，后三句“有的”后面的停顿就是并列性停连。在同位置、同时间的停顿中，省略了的主语白荷花的形象就清晰了。难度是第二个“有的”很容易与“花瓣儿”连接，意思就变了，与原文不符，也破坏了并列关系。</a:t>
            </a:r>
            <a:r>
              <a:rPr lang="zh-CN" altLang="en-US" sz="2000" dirty="0">
                <a:latin typeface="仿宋" panose="02010609060101010101" charset="-122"/>
                <a:ea typeface="仿宋" panose="02010609060101010101" charset="-122"/>
                <a:cs typeface="仿宋" panose="02010609060101010101" charset="-122"/>
                <a:sym typeface="微软雅黑" panose="020B0503020204020204" pitchFamily="34" charset="-122"/>
              </a:rPr>
              <a:t>又如，“海洋中含有许多生命所必需的无机盐，如▲氯化钠、氯化钾、碳酸盐、磷酸盐，还有溶解氧，▲原始生命可以毫不费力地从中吸取它所需要的元素。”</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这句话有两层并列关系，朗读时很容易忽略第一层并列关系——“原始生命”和“无机盐”之间的并列，而只顾“无机盐”内部的并列。</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一、停连</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385570"/>
            <a:ext cx="9772650" cy="3235960"/>
          </a:xfrm>
          <a:prstGeom prst="rect">
            <a:avLst/>
          </a:prstGeom>
          <a:noFill/>
        </p:spPr>
        <p:txBody>
          <a:bodyPr wrap="square" rtlCol="0">
            <a:spAutoFit/>
          </a:bodyPr>
          <a:lstStyle/>
          <a:p>
            <a:pPr indent="457200" fontAlgn="auto">
              <a:lnSpc>
                <a:spcPct val="140000"/>
              </a:lnSpc>
              <a:spcAft>
                <a:spcPts val="1000"/>
              </a:spcAft>
            </a:pPr>
            <a:r>
              <a:rPr lang="zh-CN" altLang="en-US" sz="2000" b="1" dirty="0">
                <a:solidFill>
                  <a:srgbClr val="C00000"/>
                </a:solidFill>
                <a:sym typeface="微软雅黑" panose="020B0503020204020204" pitchFamily="34" charset="-122"/>
              </a:rPr>
              <a:t>3. 转换性停连</a:t>
            </a:r>
            <a:endParaRPr lang="zh-CN" altLang="en-US" sz="2000" b="1" dirty="0">
              <a:solidFill>
                <a:srgbClr val="C00000"/>
              </a:solidFill>
              <a:sym typeface="微软雅黑" panose="020B0503020204020204" pitchFamily="34" charset="-122"/>
            </a:endParaRPr>
          </a:p>
          <a:p>
            <a:pPr indent="457200" fontAlgn="auto">
              <a:lnSpc>
                <a:spcPct val="140000"/>
              </a:lnSpc>
              <a:spcAft>
                <a:spcPts val="1000"/>
              </a:spcAft>
            </a:pPr>
            <a:r>
              <a:rPr lang="zh-CN" altLang="en-US" sz="2000" dirty="0">
                <a:sym typeface="微软雅黑" panose="020B0503020204020204" pitchFamily="34" charset="-122"/>
              </a:rPr>
              <a:t>在语句之间，为了表现语意、文势和感情的跌宕起伏，或顺流直下突然逆上，或痛不欲生竟又大喜过望等，就要运用转换性停连。</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“只有这样，当有一天，我们回首来时路，和那个▲站在最绚烂的骄阳下曾经青春的自己△告别的时候，我们才可能说：‘谢谢你，再见。’</a:t>
            </a:r>
            <a:r>
              <a:rPr lang="zh-CN" altLang="en-US" sz="2000" dirty="0">
                <a:sym typeface="微软雅黑" panose="020B0503020204020204" pitchFamily="34" charset="-122"/>
              </a:rPr>
              <a:t>”这里的“最绚烂的骄阳下”“青春的自己”与“告别”形成鲜明的对比，这样的对比阐释了青春的意义，这时的停顿既是对美好青春的珍惜，又是勉励我们——青春是用来奋斗的，而不是用来挥霍的，让主题更加深远。</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一、停连</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385570"/>
            <a:ext cx="9772650" cy="4651375"/>
          </a:xfrm>
          <a:prstGeom prst="rect">
            <a:avLst/>
          </a:prstGeom>
          <a:noFill/>
        </p:spPr>
        <p:txBody>
          <a:bodyPr wrap="square" rtlCol="0">
            <a:spAutoFit/>
          </a:bodyPr>
          <a:lstStyle/>
          <a:p>
            <a:pPr indent="457200" fontAlgn="auto">
              <a:lnSpc>
                <a:spcPct val="120000"/>
              </a:lnSpc>
              <a:spcAft>
                <a:spcPts val="1000"/>
              </a:spcAft>
            </a:pPr>
            <a:r>
              <a:rPr lang="zh-CN" altLang="en-US" sz="2000" b="1" dirty="0">
                <a:solidFill>
                  <a:srgbClr val="C00000"/>
                </a:solidFill>
                <a:sym typeface="微软雅黑" panose="020B0503020204020204" pitchFamily="34" charset="-122"/>
              </a:rPr>
              <a:t>4. 生理性停连</a:t>
            </a:r>
            <a:endParaRPr lang="zh-CN" altLang="en-US" sz="2000" b="1" dirty="0">
              <a:solidFill>
                <a:srgbClr val="C00000"/>
              </a:solidFill>
              <a:sym typeface="微软雅黑" panose="020B0503020204020204" pitchFamily="34" charset="-122"/>
            </a:endParaRPr>
          </a:p>
          <a:p>
            <a:pPr indent="457200" fontAlgn="auto">
              <a:lnSpc>
                <a:spcPct val="120000"/>
              </a:lnSpc>
              <a:spcAft>
                <a:spcPts val="1000"/>
              </a:spcAft>
            </a:pPr>
            <a:r>
              <a:rPr lang="zh-CN" altLang="en-US" sz="2000" dirty="0">
                <a:sym typeface="微软雅黑" panose="020B0503020204020204" pitchFamily="34" charset="-122"/>
              </a:rPr>
              <a:t>作品中，为了表达某种因生理变化的影响而产生的停连就是生理性停连，它包括特定的哽咽，垂危时的叮咛，气喘吁吁的报告，等等。朗读时，这种停顿只要是有必要的，象征性地表现就可以了，不必夸张地模拟。</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例如，“她吓昏了，转身向着他说：‘我……我……我丢了▲佛来思节夫人的△项链了’”。</a:t>
            </a:r>
            <a:r>
              <a:rPr lang="zh-CN" altLang="en-US" sz="2000" dirty="0">
                <a:sym typeface="微软雅黑" panose="020B0503020204020204" pitchFamily="34" charset="-122"/>
              </a:rPr>
              <a:t>假如后一句话一口气说出来，那丢失项链的恐惧心理和后果的严重性就不能得到表现。由于心情极度紧张而造成呼吸的滞碍，唇舌的僵持所形成的语流不畅，朗读时需做一定的停顿。</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又如，“王友感动极了，他流着眼泪后悔地喊道：‘陶……△陶校长你打我两下吧！我砸的△不是坏人，而是▲自己的同学啊……’</a:t>
            </a:r>
            <a:r>
              <a:rPr lang="zh-CN" altLang="en-US" sz="2000" dirty="0">
                <a:sym typeface="微软雅黑" panose="020B0503020204020204" pitchFamily="34" charset="-122"/>
              </a:rPr>
              <a:t>”在陶行知与众不同的教育感染下，学生王友真切地意识到自己的错误所在，他是发自内心地悔恨和自责，这里的停顿还带有战胜自我的一种挣扎和勇气，因此安排了长短不同的三处停顿。安排的停连我们一定要把握住：语法关系正确，没有歧义，清晰顺畅，准确地表情达意。</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矩形: 圆角 21"/>
          <p:cNvSpPr/>
          <p:nvPr/>
        </p:nvSpPr>
        <p:spPr>
          <a:xfrm>
            <a:off x="3000058" y="2472055"/>
            <a:ext cx="2292985" cy="929005"/>
          </a:xfrm>
          <a:prstGeom prst="roundRect">
            <a:avLst>
              <a:gd name="adj" fmla="val 50000"/>
            </a:avLst>
          </a:prstGeom>
          <a:solidFill>
            <a:srgbClr val="7030A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第四章</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1581785" y="3664585"/>
            <a:ext cx="5130800" cy="922020"/>
          </a:xfrm>
          <a:prstGeom prst="rect">
            <a:avLst/>
          </a:prstGeom>
          <a:noFill/>
        </p:spPr>
        <p:txBody>
          <a:bodyPr wrap="square">
            <a:spAutoFit/>
          </a:bodyPr>
          <a:lstStyle/>
          <a:p>
            <a:pPr algn="ctr"/>
            <a:r>
              <a:rPr sz="54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朗读训练</a:t>
            </a:r>
            <a:endParaRPr sz="54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二、重音</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309370" y="1642110"/>
            <a:ext cx="9772650" cy="3322955"/>
          </a:xfrm>
          <a:prstGeom prst="rect">
            <a:avLst/>
          </a:prstGeom>
          <a:noFill/>
        </p:spPr>
        <p:txBody>
          <a:bodyPr wrap="square" rtlCol="0">
            <a:spAutoFit/>
          </a:bodyPr>
          <a:lstStyle/>
          <a:p>
            <a:pPr indent="457200" fontAlgn="auto">
              <a:lnSpc>
                <a:spcPct val="150000"/>
              </a:lnSpc>
              <a:spcAft>
                <a:spcPts val="1000"/>
              </a:spcAft>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重音用</a:t>
            </a: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en-US" altLang="zh-CN"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表示，是句子里读得较重的字词或结构成分。在自由口头表达时，我 4们往往会根据自己的表意需要，不假思索地确定重音位置。而朗读文字材料时，却常常不加区分。其实文章中的字、词、句在表露思想情感，彰显语言目的的时候，不可能都同等重要，总有些会重要些，有的次要些。对那些重要的内容通过声音的变化来显示它的重要程度，这就是重音。重音的运用能够突出语句的重点和作品的主题，增强语言的节奏感和文章的表现力。重音主要分为语法重音和逻辑重音，语法重音又可分为词的重音和语句的重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二、重音</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066925"/>
            <a:ext cx="9772650" cy="3928110"/>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C00000"/>
                </a:solidFill>
                <a:sym typeface="微软雅黑" panose="020B0503020204020204" pitchFamily="34" charset="-122"/>
              </a:rPr>
              <a:t>1. 词的重音</a:t>
            </a:r>
            <a:endParaRPr lang="zh-CN" altLang="en-US" sz="2000" b="1" dirty="0">
              <a:solidFill>
                <a:srgbClr val="C00000"/>
              </a:solidFill>
              <a:sym typeface="微软雅黑" panose="020B0503020204020204" pitchFamily="34" charset="-122"/>
            </a:endParaRPr>
          </a:p>
          <a:p>
            <a:pPr indent="457200" fontAlgn="auto">
              <a:lnSpc>
                <a:spcPct val="120000"/>
              </a:lnSpc>
              <a:spcAft>
                <a:spcPts val="1000"/>
              </a:spcAft>
            </a:pPr>
            <a:r>
              <a:rPr lang="zh-CN" altLang="en-US" sz="2000" dirty="0">
                <a:sym typeface="微软雅黑" panose="020B0503020204020204" pitchFamily="34" charset="-122"/>
              </a:rPr>
              <a:t>词的格式是比较固定、有规律的，就轻重程度可分为重、中、轻三个等级。</a:t>
            </a:r>
            <a:endParaRPr lang="zh-CN" altLang="en-US" sz="2000" dirty="0">
              <a:sym typeface="微软雅黑" panose="020B0503020204020204" pitchFamily="34" charset="-122"/>
            </a:endParaRPr>
          </a:p>
          <a:p>
            <a:pPr indent="457200" fontAlgn="auto">
              <a:lnSpc>
                <a:spcPct val="120000"/>
              </a:lnSpc>
              <a:spcAft>
                <a:spcPts val="1000"/>
              </a:spcAft>
            </a:pPr>
            <a:r>
              <a:rPr lang="zh-CN" altLang="en-US" sz="2000" b="1" dirty="0">
                <a:sym typeface="微软雅黑" panose="020B0503020204020204" pitchFamily="34" charset="-122"/>
              </a:rPr>
              <a:t>（1）双音节词有“重轻”“中重”格式。</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例如，休息、生意、黄瓜、茄子都属于“重轻”格式，国家、人民、法院、日出都属于“中重”格式，这是两种最基本的格式。语言现象中还有“重中”“重次轻”的格式，如乡亲、走走等。</a:t>
            </a:r>
            <a:endParaRPr lang="zh-CN" altLang="en-US" sz="2000" dirty="0">
              <a:sym typeface="微软雅黑" panose="020B0503020204020204" pitchFamily="34" charset="-122"/>
            </a:endParaRPr>
          </a:p>
          <a:p>
            <a:pPr indent="457200" fontAlgn="auto">
              <a:lnSpc>
                <a:spcPct val="120000"/>
              </a:lnSpc>
              <a:spcAft>
                <a:spcPts val="1000"/>
              </a:spcAft>
            </a:pPr>
            <a:r>
              <a:rPr lang="zh-CN" altLang="en-US" sz="2000" b="1" dirty="0">
                <a:sym typeface="微软雅黑" panose="020B0503020204020204" pitchFamily="34" charset="-122"/>
              </a:rPr>
              <a:t>（2）三音节词语以“中轻重”和“中重轻”两种格式居多。</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例如，差不多、星期天、摩托车都属于“中轻重”格式，为什么、不由得、老太太都属于“中重轻”格式。</a:t>
            </a:r>
            <a:endParaRPr lang="zh-CN" altLang="en-US" sz="2000" dirty="0">
              <a:sym typeface="微软雅黑" panose="020B0503020204020204" pitchFamily="34" charset="-122"/>
            </a:endParaRPr>
          </a:p>
          <a:p>
            <a:pPr indent="457200" fontAlgn="auto">
              <a:lnSpc>
                <a:spcPct val="120000"/>
              </a:lnSpc>
              <a:spcAft>
                <a:spcPts val="1000"/>
              </a:spcAft>
            </a:pPr>
            <a:r>
              <a:rPr lang="zh-CN" altLang="en-US" sz="2000" b="1" dirty="0">
                <a:sym typeface="微软雅黑" panose="020B0503020204020204" pitchFamily="34" charset="-122"/>
              </a:rPr>
              <a:t>（3）四音节词的轻重格式主要也有两种。</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例如，一举两得、稀里糊涂都属于“中轻中重”格式，知识分子、外甥媳妇都属于“中轻重轻”格式。</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
        <p:nvSpPr>
          <p:cNvPr id="10" name="矩形: 圆角 9"/>
          <p:cNvSpPr/>
          <p:nvPr/>
        </p:nvSpPr>
        <p:spPr>
          <a:xfrm>
            <a:off x="1309370" y="1421130"/>
            <a:ext cx="197993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（一）语法重音</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二、重音</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539875"/>
            <a:ext cx="9772650" cy="2066290"/>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C00000"/>
                </a:solidFill>
                <a:sym typeface="微软雅黑" panose="020B0503020204020204" pitchFamily="34" charset="-122"/>
              </a:rPr>
              <a:t>2. 语句的重音</a:t>
            </a:r>
            <a:endParaRPr lang="zh-CN" altLang="en-US" sz="2000" b="1" dirty="0">
              <a:solidFill>
                <a:srgbClr val="C00000"/>
              </a:solidFill>
              <a:sym typeface="微软雅黑" panose="020B0503020204020204" pitchFamily="34" charset="-122"/>
            </a:endParaRPr>
          </a:p>
          <a:p>
            <a:pPr indent="457200" fontAlgn="auto">
              <a:lnSpc>
                <a:spcPct val="120000"/>
              </a:lnSpc>
              <a:spcAft>
                <a:spcPts val="1000"/>
              </a:spcAft>
            </a:pPr>
            <a:r>
              <a:rPr lang="zh-CN" altLang="en-US" sz="2000" dirty="0">
                <a:sym typeface="微软雅黑" panose="020B0503020204020204" pitchFamily="34" charset="-122"/>
              </a:rPr>
              <a:t>语句中运用轻重对比手段予以强调、突出的语音，按其功能的不同可分为一般重音和强调重音。一般重音跟语法结构有着密切的关系，这类重音比较明显，如主谓结构中的谓语，偏正结构中的修饰语（包括状语或定语），动宾短语（包括介词短语）中的宾语，等等，通常都要重读，所以它们又叫结构重音。</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二、重音</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066925"/>
            <a:ext cx="9772650" cy="1938020"/>
          </a:xfrm>
          <a:prstGeom prst="rect">
            <a:avLst/>
          </a:prstGeom>
          <a:noFill/>
        </p:spPr>
        <p:txBody>
          <a:bodyPr wrap="square" rtlCol="0">
            <a:spAutoFit/>
          </a:bodyPr>
          <a:p>
            <a:pPr indent="457200" fontAlgn="auto">
              <a:lnSpc>
                <a:spcPct val="120000"/>
              </a:lnSpc>
              <a:spcAft>
                <a:spcPts val="1000"/>
              </a:spcAft>
            </a:pPr>
            <a:r>
              <a:rPr lang="zh-CN" altLang="en-US" sz="2000" dirty="0">
                <a:sym typeface="微软雅黑" panose="020B0503020204020204" pitchFamily="34" charset="-122"/>
              </a:rPr>
              <a:t>在交际时，为表达特定的语意或情感而有意识地把句中某个词说得响亮些，这就是逻辑重音。这种重音的位置没有一定规律，是根据说话人的意图、环境、思想感情的变化而变化的。逻辑重音往往是语义的焦点，它能提示出话语的前提。逻辑重音的音量、音长比意群重音要强一些、长一些。例如，“我有一支铅笔”，根据说话人的不同达意要求可以有不同的重音表现。</a:t>
            </a:r>
            <a:endParaRPr lang="zh-CN" altLang="en-US" sz="2000" dirty="0">
              <a:sym typeface="微软雅黑" panose="020B0503020204020204" pitchFamily="34" charset="-122"/>
            </a:endParaRPr>
          </a:p>
        </p:txBody>
      </p:sp>
      <p:sp>
        <p:nvSpPr>
          <p:cNvPr id="10" name="矩形: 圆角 9"/>
          <p:cNvSpPr/>
          <p:nvPr/>
        </p:nvSpPr>
        <p:spPr>
          <a:xfrm>
            <a:off x="1309370" y="1421130"/>
            <a:ext cx="197993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（二）逻辑重音</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1418590" y="4206875"/>
            <a:ext cx="9553575" cy="18002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三、语调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066925"/>
            <a:ext cx="9772650" cy="3322955"/>
          </a:xfrm>
          <a:prstGeom prst="rect">
            <a:avLst/>
          </a:prstGeom>
          <a:noFill/>
        </p:spPr>
        <p:txBody>
          <a:bodyPr wrap="square" rtlCol="0">
            <a:spAutoFit/>
          </a:bodyPr>
          <a:p>
            <a:pPr indent="457200" fontAlgn="auto">
              <a:lnSpc>
                <a:spcPct val="150000"/>
              </a:lnSpc>
              <a:spcAft>
                <a:spcPts val="1000"/>
              </a:spcAft>
            </a:pPr>
            <a:r>
              <a:rPr lang="zh-CN" altLang="en-US" sz="2000" dirty="0">
                <a:sym typeface="微软雅黑" panose="020B0503020204020204" pitchFamily="34" charset="-122"/>
              </a:rPr>
              <a:t>语调是说话时声音的快慢、高低、长短、强弱、虚实等变化的总和。朗读的语气和语调密不可分，不同的语气用不同的语调，在朗读中用高低升降、轻重缓急等不同的语调可以表达出不同的情感。语气语调的选择是由具体的作品内容、思想感情、运动状态决定的，语气是千变万化的，语调是由感情的变化在读音上出现的抑扬顿挫的变化，所以语调不可能固定在上扬、下降、平直等单一的语音形式的条条框框里，曲折性是语调的根本特征。所以不能把语调变得模式化、固定化、教条化，朗读者应该追求“语无定势”，要用丰富多彩的语调彰显生机勃勃、鲜活灵动的语气。</a:t>
            </a:r>
            <a:endParaRPr lang="zh-CN" altLang="en-US" sz="2000" dirty="0">
              <a:sym typeface="微软雅黑" panose="020B0503020204020204" pitchFamily="34" charset="-122"/>
            </a:endParaRPr>
          </a:p>
        </p:txBody>
      </p:sp>
      <p:sp>
        <p:nvSpPr>
          <p:cNvPr id="10" name="矩形: 圆角 9"/>
          <p:cNvSpPr/>
          <p:nvPr/>
        </p:nvSpPr>
        <p:spPr>
          <a:xfrm>
            <a:off x="1309370" y="1421130"/>
            <a:ext cx="229235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（一）语调的含义</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三、语调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066925"/>
            <a:ext cx="9772650" cy="3907790"/>
          </a:xfrm>
          <a:prstGeom prst="rect">
            <a:avLst/>
          </a:prstGeom>
          <a:noFill/>
        </p:spPr>
        <p:txBody>
          <a:bodyPr wrap="square" rtlCol="0">
            <a:spAutoFit/>
          </a:bodyPr>
          <a:p>
            <a:pPr indent="457200" fontAlgn="auto">
              <a:lnSpc>
                <a:spcPct val="110000"/>
              </a:lnSpc>
              <a:spcAft>
                <a:spcPts val="1000"/>
              </a:spcAft>
            </a:pPr>
            <a:r>
              <a:rPr lang="zh-CN" altLang="en-US" sz="2000" dirty="0">
                <a:sym typeface="微软雅黑" panose="020B0503020204020204" pitchFamily="34" charset="-122"/>
              </a:rPr>
              <a:t>需要注意整句语情、语势的起伏变化，特别是注意句末的语调。</a:t>
            </a:r>
            <a:endParaRPr lang="zh-CN" altLang="en-US" sz="2000" dirty="0">
              <a:sym typeface="微软雅黑" panose="020B0503020204020204" pitchFamily="34" charset="-122"/>
            </a:endParaRPr>
          </a:p>
          <a:p>
            <a:pPr indent="457200" fontAlgn="auto">
              <a:lnSpc>
                <a:spcPct val="110000"/>
              </a:lnSpc>
              <a:spcAft>
                <a:spcPts val="1000"/>
              </a:spcAft>
            </a:pPr>
            <a:r>
              <a:rPr lang="zh-CN" altLang="en-US" sz="2000" b="1" dirty="0">
                <a:solidFill>
                  <a:srgbClr val="C00000"/>
                </a:solidFill>
                <a:sym typeface="微软雅黑" panose="020B0503020204020204" pitchFamily="34" charset="-122"/>
              </a:rPr>
              <a:t>1. 表示疑问惊奇的整句语调</a:t>
            </a:r>
            <a:endParaRPr lang="zh-CN" altLang="en-US" sz="2000" dirty="0">
              <a:sym typeface="微软雅黑" panose="020B0503020204020204" pitchFamily="34" charset="-122"/>
            </a:endParaRPr>
          </a:p>
          <a:p>
            <a:pPr indent="457200" fontAlgn="auto">
              <a:lnSpc>
                <a:spcPct val="11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 1：这就是我吗？我的头是这么小，这么小吗？（选自任大霖《我的朋友容容》）</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1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 2：啊，奶奶，你的耳朵为什么这样大？（选自格林童话《小红帽》）</a:t>
            </a:r>
            <a:endParaRPr lang="zh-CN" altLang="en-US" sz="2000" dirty="0">
              <a:sym typeface="微软雅黑" panose="020B0503020204020204" pitchFamily="34" charset="-122"/>
            </a:endParaRPr>
          </a:p>
          <a:p>
            <a:pPr indent="457200" fontAlgn="auto">
              <a:lnSpc>
                <a:spcPct val="110000"/>
              </a:lnSpc>
              <a:spcAft>
                <a:spcPts val="1000"/>
              </a:spcAft>
            </a:pPr>
            <a:r>
              <a:rPr lang="zh-CN" altLang="en-US" sz="2000" b="1" dirty="0">
                <a:solidFill>
                  <a:srgbClr val="C00000"/>
                </a:solidFill>
                <a:sym typeface="微软雅黑" panose="020B0503020204020204" pitchFamily="34" charset="-122"/>
              </a:rPr>
              <a:t>2. 表示欢快的整句语调</a:t>
            </a:r>
            <a:endParaRPr lang="zh-CN" altLang="en-US" sz="2000" dirty="0">
              <a:sym typeface="微软雅黑" panose="020B0503020204020204" pitchFamily="34" charset="-122"/>
            </a:endParaRPr>
          </a:p>
          <a:p>
            <a:pPr indent="457200" fontAlgn="auto">
              <a:lnSpc>
                <a:spcPct val="11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 1 ：我心中涌动的河水，激荡起甜美的浪花。我仰望一碧蓝天，心底轻声呼喊：家乡的桥哇，我梦中的桥！（选自郑莹《家乡的桥》）</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1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 2：小毛猴儿听了这句话，挠挠脑袋大笑起来。（选自赵俊良《猴吃西瓜》）</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
        <p:nvSpPr>
          <p:cNvPr id="10" name="矩形: 圆角 9"/>
          <p:cNvSpPr/>
          <p:nvPr/>
        </p:nvSpPr>
        <p:spPr>
          <a:xfrm>
            <a:off x="1309370" y="1421130"/>
            <a:ext cx="201676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（二）语调训练</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三、语调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497330"/>
            <a:ext cx="9772650" cy="3779520"/>
          </a:xfrm>
          <a:prstGeom prst="rect">
            <a:avLst/>
          </a:prstGeom>
          <a:noFill/>
        </p:spPr>
        <p:txBody>
          <a:bodyPr wrap="square" rtlCol="0">
            <a:spAutoFit/>
          </a:bodyPr>
          <a:p>
            <a:pPr indent="457200" fontAlgn="auto">
              <a:lnSpc>
                <a:spcPct val="110000"/>
              </a:lnSpc>
              <a:spcAft>
                <a:spcPts val="1000"/>
              </a:spcAft>
            </a:pPr>
            <a:r>
              <a:rPr lang="zh-CN" altLang="en-US" sz="2000" b="1" dirty="0">
                <a:solidFill>
                  <a:srgbClr val="C00000"/>
                </a:solidFill>
                <a:sym typeface="微软雅黑" panose="020B0503020204020204" pitchFamily="34" charset="-122"/>
              </a:rPr>
              <a:t>3. 表示肯定感叹的整句语调</a:t>
            </a:r>
            <a:endParaRPr lang="zh-CN" altLang="en-US" sz="2000" b="1" dirty="0">
              <a:solidFill>
                <a:srgbClr val="C00000"/>
              </a:solidFill>
              <a:sym typeface="微软雅黑" panose="020B0503020204020204" pitchFamily="34" charset="-122"/>
            </a:endParaRPr>
          </a:p>
          <a:p>
            <a:pPr indent="457200" fontAlgn="auto">
              <a:lnSpc>
                <a:spcPct val="11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 1 ：奶奶，任叔叔在写我，写得一点儿也不像！一点点点点儿也不像！（选自任大霖《我的朋友容容》）</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1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 2：啊！黄河！你是中华民族的摇篮！（选自光未然《黄河颂》）</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10000"/>
              </a:lnSpc>
              <a:spcAft>
                <a:spcPts val="1000"/>
              </a:spcAft>
            </a:pPr>
            <a:r>
              <a:rPr lang="zh-CN" altLang="en-US" sz="2000" b="1" dirty="0">
                <a:solidFill>
                  <a:srgbClr val="C00000"/>
                </a:solidFill>
                <a:sym typeface="微软雅黑" panose="020B0503020204020204" pitchFamily="34" charset="-122"/>
              </a:rPr>
              <a:t>4. 表示平静悲哀的整句语调</a:t>
            </a:r>
            <a:endParaRPr lang="zh-CN" altLang="en-US" sz="2000" b="1" dirty="0">
              <a:solidFill>
                <a:srgbClr val="C00000"/>
              </a:solidFill>
              <a:sym typeface="微软雅黑" panose="020B0503020204020204" pitchFamily="34" charset="-122"/>
            </a:endParaRPr>
          </a:p>
          <a:p>
            <a:pPr indent="457200" fontAlgn="auto">
              <a:lnSpc>
                <a:spcPct val="11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 1 ：在一个宽大舒适的老式农场里，住着一个猪妈妈和三个猪娃娃。（选自约瑟夫·雅各布斯《三只小猪》）</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1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 2 ：那个卖火柴的小女孩，又冻又饿，死在大街上了。（选自安徒生童话《卖火柴的小女孩》）</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三、语调</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497330"/>
            <a:ext cx="9772650" cy="2378710"/>
          </a:xfrm>
          <a:prstGeom prst="rect">
            <a:avLst/>
          </a:prstGeom>
          <a:noFill/>
        </p:spPr>
        <p:txBody>
          <a:bodyPr wrap="square" rtlCol="0">
            <a:spAutoFit/>
          </a:bodyPr>
          <a:p>
            <a:pPr indent="457200" fontAlgn="auto">
              <a:lnSpc>
                <a:spcPct val="110000"/>
              </a:lnSpc>
              <a:spcAft>
                <a:spcPts val="1000"/>
              </a:spcAft>
            </a:pPr>
            <a:r>
              <a:rPr lang="zh-CN" altLang="en-US" sz="2000" b="1" dirty="0">
                <a:solidFill>
                  <a:srgbClr val="C00000"/>
                </a:solidFill>
                <a:sym typeface="微软雅黑" panose="020B0503020204020204" pitchFamily="34" charset="-122"/>
              </a:rPr>
              <a:t>5. 表示讽刺嘲笑的整句语调</a:t>
            </a:r>
            <a:endParaRPr lang="zh-CN" altLang="en-US" sz="2000" b="1" dirty="0">
              <a:solidFill>
                <a:srgbClr val="C00000"/>
              </a:solidFill>
              <a:sym typeface="微软雅黑" panose="020B0503020204020204" pitchFamily="34" charset="-122"/>
            </a:endParaRPr>
          </a:p>
          <a:p>
            <a:pPr indent="457200" fontAlgn="auto">
              <a:lnSpc>
                <a:spcPct val="11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 1 ：除下帽来，油光可鉴，宛如小姑娘的发髻一般，还要将脖子扭几扭，实在标致极了。（选自鲁迅《藤野先生》）</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10000"/>
              </a:lnSpc>
              <a:spcAft>
                <a:spcPts val="1000"/>
              </a:spcAft>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例 2 ：你是多么美丽呀，甜蜜的鸟，那脖子，唷，那眼睛美丽得像个天堂的梦！而且，怎样的羽毛！怎样的嘴呀！只要你开口，一定是天使的声音。（选自伊索寓言《狐狸和乌鸦》）</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四、节奏</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066925"/>
            <a:ext cx="9772650" cy="2399665"/>
          </a:xfrm>
          <a:prstGeom prst="rect">
            <a:avLst/>
          </a:prstGeom>
          <a:noFill/>
        </p:spPr>
        <p:txBody>
          <a:bodyPr wrap="square" rtlCol="0">
            <a:spAutoFit/>
          </a:bodyPr>
          <a:p>
            <a:pPr indent="457200" fontAlgn="auto">
              <a:lnSpc>
                <a:spcPct val="150000"/>
              </a:lnSpc>
              <a:spcAft>
                <a:spcPts val="1000"/>
              </a:spcAft>
            </a:pPr>
            <a:r>
              <a:rPr lang="zh-CN" altLang="en-US" sz="2000" dirty="0">
                <a:sym typeface="微软雅黑" panose="020B0503020204020204" pitchFamily="34" charset="-122"/>
              </a:rPr>
              <a:t>节奏在《现代汉语词典》中解释有“音乐或诗歌中交替出现的有规律的强弱、长短的现象”。朗读中的节奏是指由思想感情运动引起的轻重缓急、抑扬顿挫的回环往复的声音形式。节奏有广义和狭义之分，因为节奏受表达环境、对象、内容、体裁等因素的制约，所以</a:t>
            </a:r>
            <a:r>
              <a:rPr lang="zh-CN" altLang="en-US" sz="2000" b="1" dirty="0">
                <a:solidFill>
                  <a:srgbClr val="C00000"/>
                </a:solidFill>
                <a:sym typeface="微软雅黑" panose="020B0503020204020204" pitchFamily="34" charset="-122"/>
              </a:rPr>
              <a:t>广义的节奏</a:t>
            </a:r>
            <a:r>
              <a:rPr lang="zh-CN" altLang="en-US" sz="2000" dirty="0">
                <a:sym typeface="微软雅黑" panose="020B0503020204020204" pitchFamily="34" charset="-122"/>
              </a:rPr>
              <a:t>是就整篇文章而言的，</a:t>
            </a:r>
            <a:r>
              <a:rPr lang="zh-CN" altLang="en-US" sz="2000" b="1" dirty="0">
                <a:solidFill>
                  <a:srgbClr val="C00000"/>
                </a:solidFill>
                <a:sym typeface="微软雅黑" panose="020B0503020204020204" pitchFamily="34" charset="-122"/>
              </a:rPr>
              <a:t>狭义的节奏</a:t>
            </a:r>
            <a:r>
              <a:rPr lang="zh-CN" altLang="en-US" sz="2000" dirty="0">
                <a:sym typeface="微软雅黑" panose="020B0503020204020204" pitchFamily="34" charset="-122"/>
              </a:rPr>
              <a:t>是段与段之间、句子与句子之间因为内容和感情的不同运用不同的节奏。</a:t>
            </a:r>
            <a:endParaRPr lang="zh-CN" altLang="en-US" sz="2000" dirty="0">
              <a:sym typeface="微软雅黑" panose="020B0503020204020204" pitchFamily="34" charset="-122"/>
            </a:endParaRPr>
          </a:p>
        </p:txBody>
      </p:sp>
      <p:sp>
        <p:nvSpPr>
          <p:cNvPr id="10" name="矩形: 圆角 9"/>
          <p:cNvSpPr/>
          <p:nvPr/>
        </p:nvSpPr>
        <p:spPr>
          <a:xfrm>
            <a:off x="1309370" y="1421130"/>
            <a:ext cx="228346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（一）节奏的含义</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四、节奏</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691640"/>
            <a:ext cx="9772650" cy="3784600"/>
          </a:xfrm>
          <a:prstGeom prst="rect">
            <a:avLst/>
          </a:prstGeom>
          <a:noFill/>
        </p:spPr>
        <p:txBody>
          <a:bodyPr wrap="square" rtlCol="0">
            <a:spAutoFit/>
          </a:bodyPr>
          <a:p>
            <a:pPr indent="457200" fontAlgn="auto">
              <a:lnSpc>
                <a:spcPct val="150000"/>
              </a:lnSpc>
              <a:spcAft>
                <a:spcPts val="1000"/>
              </a:spcAft>
            </a:pPr>
            <a:r>
              <a:rPr lang="zh-CN" altLang="en-US" sz="2000" dirty="0">
                <a:sym typeface="微软雅黑" panose="020B0503020204020204" pitchFamily="34" charset="-122"/>
              </a:rPr>
              <a:t>节奏不能牵强附会，节奏是自然的，是由作品中众多句子、众多层次在感情运动的推进中形成的。节奏包括速度但不等于速度，朗读要有抑扬、快慢、急缓的变化。教师的口语表达速度一般分为</a:t>
            </a:r>
            <a:r>
              <a:rPr lang="zh-CN" altLang="en-US" sz="2000" b="1" dirty="0">
                <a:solidFill>
                  <a:srgbClr val="C00000"/>
                </a:solidFill>
                <a:sym typeface="微软雅黑" panose="020B0503020204020204" pitchFamily="34" charset="-122"/>
              </a:rPr>
              <a:t>慢速、快速、中速</a:t>
            </a:r>
            <a:r>
              <a:rPr lang="zh-CN" altLang="en-US" sz="2000" dirty="0">
                <a:sym typeface="微软雅黑" panose="020B0503020204020204" pitchFamily="34" charset="-122"/>
              </a:rPr>
              <a:t> 3 种。用于讲解、叙述平静庄严的事情，表达忧郁、失望的感情，或烘托悲壮的气氛时速度较慢；中速用于一般的叙述说明，表达平淡的感情；用于叙述急事，表示惊恐、激动的情绪，烘托紧张气氛则要用较快的速度。幼儿教师在引导活动时，无论是谈话还是讲故事，对于节奏的准确把握和恰当运用，能吸引幼儿注意力，对给幼儿语言表达起到示范作用和达到良好的教学效果都是非常有价值的。</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p:cNvSpPr/>
          <p:nvPr/>
        </p:nvSpPr>
        <p:spPr>
          <a:xfrm>
            <a:off x="647700" y="1335405"/>
            <a:ext cx="10896600" cy="4986655"/>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2381250" y="473710"/>
            <a:ext cx="7429500" cy="645160"/>
          </a:xfrm>
          <a:prstGeom prst="rect">
            <a:avLst/>
          </a:prstGeom>
          <a:noFill/>
        </p:spPr>
        <p:txBody>
          <a:bodyPr wrap="square" rtlCol="0">
            <a:spAutoFit/>
          </a:bodyPr>
          <a:lstStyle/>
          <a:p>
            <a:pPr algn="ctr">
              <a:lnSpc>
                <a:spcPct val="100000"/>
              </a:lnSpc>
            </a:pPr>
            <a:r>
              <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学习目标</a:t>
            </a:r>
            <a:endPar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9" name="文本框 8"/>
          <p:cNvSpPr txBox="1"/>
          <p:nvPr/>
        </p:nvSpPr>
        <p:spPr>
          <a:xfrm>
            <a:off x="1252220" y="1938655"/>
            <a:ext cx="9843770" cy="3779520"/>
          </a:xfrm>
          <a:prstGeom prst="rect">
            <a:avLst/>
          </a:prstGeom>
          <a:noFill/>
        </p:spPr>
        <p:txBody>
          <a:bodyPr wrap="square" rtlCol="0">
            <a:spAutoFit/>
          </a:bodyPr>
          <a:lstStyle/>
          <a:p>
            <a:pPr indent="0" algn="just" fontAlgn="auto">
              <a:lnSpc>
                <a:spcPct val="150000"/>
              </a:lnSpc>
              <a:spcAft>
                <a:spcPts val="10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☆知识目标</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5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 掌握朗读的基本概念和基本要求。</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50000"/>
              </a:lnSpc>
              <a:spcAft>
                <a:spcPts val="10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☆能力目标</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5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 掌握朗读的技能技巧，通过朗读技能技巧的训练提高口语表达能力。</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50000"/>
              </a:lnSpc>
              <a:spcAft>
                <a:spcPts val="10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☆素质目标</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just" fontAlgn="auto">
              <a:lnSpc>
                <a:spcPct val="150000"/>
              </a:lnSpc>
              <a:spcAft>
                <a:spcPts val="10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 克服当众说话的紧张心理，提高心理素质和语言修养，培养良好的语言表现力。</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12" name="图片 11"/>
          <p:cNvPicPr>
            <a:picLocks noChangeAspect="1"/>
          </p:cNvPicPr>
          <p:nvPr/>
        </p:nvPicPr>
        <p:blipFill>
          <a:blip r:embed="rId1"/>
          <a:stretch>
            <a:fillRect/>
          </a:stretch>
        </p:blipFill>
        <p:spPr>
          <a:xfrm>
            <a:off x="9107170" y="1635125"/>
            <a:ext cx="2098040" cy="209804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四、节奏</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066925"/>
            <a:ext cx="9772650" cy="3794760"/>
          </a:xfrm>
          <a:prstGeom prst="rect">
            <a:avLst/>
          </a:prstGeom>
          <a:noFill/>
        </p:spPr>
        <p:txBody>
          <a:bodyPr wrap="square" rtlCol="0">
            <a:spAutoFit/>
          </a:bodyPr>
          <a:p>
            <a:pPr indent="457200" fontAlgn="auto">
              <a:lnSpc>
                <a:spcPct val="140000"/>
              </a:lnSpc>
              <a:spcAft>
                <a:spcPts val="1000"/>
              </a:spcAft>
            </a:pPr>
            <a:r>
              <a:rPr lang="zh-CN" altLang="en-US" sz="2000" b="1" dirty="0">
                <a:solidFill>
                  <a:srgbClr val="C00000"/>
                </a:solidFill>
                <a:sym typeface="微软雅黑" panose="020B0503020204020204" pitchFamily="34" charset="-122"/>
              </a:rPr>
              <a:t>1. 轻快型——多扬少抑，轻快明丽</a:t>
            </a:r>
            <a:endParaRPr lang="zh-CN" altLang="en-US" sz="2000" dirty="0">
              <a:sym typeface="微软雅黑" panose="020B0503020204020204" pitchFamily="34" charset="-122"/>
            </a:endParaRPr>
          </a:p>
          <a:p>
            <a:pPr indent="457200" fontAlgn="auto">
              <a:lnSpc>
                <a:spcPct val="140000"/>
              </a:lnSpc>
              <a:spcAft>
                <a:spcPts val="1000"/>
              </a:spcAft>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例 1 ：</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从未见过开得这样盛的藤萝，只见一片辉煌的淡紫色，像一条瀑布，从空中垂下，不见其发端，也不见其终极，只是深深浅浅的紫，仿佛在流动，在欢笑，在不停地生长。紫色的大条幅上，泛着点点银光，就像迸溅的水花。仔细看时，才知那是每一朵紫花中最浅淡的部分，在和阳光互相挑逗。（选自宗璞《紫藤萝瀑布》）</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40000"/>
              </a:lnSpc>
              <a:spcAft>
                <a:spcPts val="1000"/>
              </a:spcAft>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例 2 ：</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漂亮的猪太太快要当妈妈了，她经常和猪爸爸一起讨论孩子们会是什么样子的。猪太太说：“我们的孩子一定会像我，是漂亮的小白猪。”猪太太浑身都长着雪白的毛，漂亮极了。（选自故事《猪太太生宝宝》）</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
        <p:nvSpPr>
          <p:cNvPr id="10" name="矩形: 圆角 9"/>
          <p:cNvSpPr/>
          <p:nvPr/>
        </p:nvSpPr>
        <p:spPr>
          <a:xfrm>
            <a:off x="1309370" y="1421130"/>
            <a:ext cx="228346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（二）节奏的类型</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四、节奏</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388110"/>
            <a:ext cx="9772650" cy="4749165"/>
          </a:xfrm>
          <a:prstGeom prst="rect">
            <a:avLst/>
          </a:prstGeom>
          <a:noFill/>
        </p:spPr>
        <p:txBody>
          <a:bodyPr wrap="square" rtlCol="0">
            <a:spAutoFit/>
          </a:bodyPr>
          <a:p>
            <a:pPr indent="457200" fontAlgn="auto">
              <a:lnSpc>
                <a:spcPct val="130000"/>
              </a:lnSpc>
              <a:spcAft>
                <a:spcPts val="1000"/>
              </a:spcAft>
            </a:pPr>
            <a:r>
              <a:rPr lang="zh-CN" altLang="en-US" sz="2000" b="1" dirty="0">
                <a:solidFill>
                  <a:srgbClr val="C00000"/>
                </a:solidFill>
                <a:sym typeface="微软雅黑" panose="020B0503020204020204" pitchFamily="34" charset="-122"/>
              </a:rPr>
              <a:t>2. 凝重型——多抑少扬，多重少轻，音强而着力，语势较平稳</a:t>
            </a:r>
            <a:endParaRPr lang="zh-CN" altLang="en-US" sz="2000" b="1" dirty="0">
              <a:solidFill>
                <a:srgbClr val="C00000"/>
              </a:solidFill>
              <a:sym typeface="微软雅黑" panose="020B0503020204020204" pitchFamily="34" charset="-122"/>
            </a:endParaRPr>
          </a:p>
          <a:p>
            <a:pPr indent="457200" fontAlgn="auto">
              <a:lnSpc>
                <a:spcPct val="130000"/>
              </a:lnSpc>
              <a:spcAft>
                <a:spcPts val="1000"/>
              </a:spcAft>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例 1 ：</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这里，逼人的朴素禁锢住任何一种观赏的闲情，并且不容许你大声说话。风儿在俯临，在这座无名者之墓的树木之间飒飒响着，和暖的阳光在坟头嬉戏；冬天，白雪温柔地覆盖这片幽暗的圭土地。无论你在夏天还是冬天经过这儿，你都想象不到，这个小小的、隆起的长方体里安放着一位当代最伟大的人物。（选自茨威格《世间最美的坟墓》，张仁厚译）</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30000"/>
              </a:lnSpc>
              <a:spcAft>
                <a:spcPts val="1000"/>
              </a:spcAft>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例 2 ：</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这些小病人，除开十岁的伊丽莎白，全是白血病的牺牲品，他们活不了多久了。伊丽莎白天真可爱，有一双蓝色的大眼睛，一头闪闪发光的金发；孩子们都很喜欢她，同时，又对她满怀真挚的同情，这是我每天去看望儿子，与他和孩子们的交谈中知道的。哎，不幸之中的同伴，分享着每一件东西，甚至分享每个孩子父母所带来的爱。（选自艾德里安《为我唱首歌吧》）</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四、节奏</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388110"/>
            <a:ext cx="9772650" cy="3364230"/>
          </a:xfrm>
          <a:prstGeom prst="rect">
            <a:avLst/>
          </a:prstGeom>
          <a:noFill/>
        </p:spPr>
        <p:txBody>
          <a:bodyPr wrap="square" rtlCol="0">
            <a:spAutoFit/>
          </a:bodyPr>
          <a:p>
            <a:pPr indent="457200" fontAlgn="auto">
              <a:lnSpc>
                <a:spcPct val="140000"/>
              </a:lnSpc>
              <a:spcAft>
                <a:spcPts val="1000"/>
              </a:spcAft>
            </a:pPr>
            <a:r>
              <a:rPr lang="zh-CN" altLang="en-US" sz="2000" b="1" dirty="0">
                <a:solidFill>
                  <a:srgbClr val="C00000"/>
                </a:solidFill>
                <a:sym typeface="微软雅黑" panose="020B0503020204020204" pitchFamily="34" charset="-122"/>
              </a:rPr>
              <a:t>3. 低沉型——多抑少扬，声音偏暗偏沉，语速较缓</a:t>
            </a:r>
            <a:endParaRPr lang="zh-CN" altLang="en-US" sz="2000" b="1" dirty="0">
              <a:solidFill>
                <a:srgbClr val="C00000"/>
              </a:solidFill>
              <a:sym typeface="微软雅黑" panose="020B0503020204020204" pitchFamily="34" charset="-122"/>
            </a:endParaRPr>
          </a:p>
          <a:p>
            <a:pPr indent="457200" fontAlgn="auto">
              <a:lnSpc>
                <a:spcPct val="140000"/>
              </a:lnSpc>
              <a:spcAft>
                <a:spcPts val="1000"/>
              </a:spcAft>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例 1 ：</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灵车队，万众心相随。哭别总理心欲碎，八亿神州泪纷飞。红旗低垂，新华门前洒满泪。日理万机的总理啊，您今晚几时回？（选自柯岩《周总理永远和我们在一起》）</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40000"/>
              </a:lnSpc>
              <a:spcAft>
                <a:spcPts val="1000"/>
              </a:spcAft>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例 2 ：</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第二天清晨，这个小女孩坐在墙角里，两腮通红，嘴上带着微笑。她死了，在旧年的大年夜冻死了。新年的太阳升起来了，照在她小小的尸体上。小女孩坐在那儿，手里还捏着一把烧过了的火柴梗。（选自安徒生童话《卖火柴的小女孩》）</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四、节奏</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388110"/>
            <a:ext cx="9772650" cy="3364230"/>
          </a:xfrm>
          <a:prstGeom prst="rect">
            <a:avLst/>
          </a:prstGeom>
          <a:noFill/>
        </p:spPr>
        <p:txBody>
          <a:bodyPr wrap="square" rtlCol="0">
            <a:spAutoFit/>
          </a:bodyPr>
          <a:p>
            <a:pPr indent="457200" fontAlgn="auto">
              <a:lnSpc>
                <a:spcPct val="140000"/>
              </a:lnSpc>
              <a:spcAft>
                <a:spcPts val="1000"/>
              </a:spcAft>
            </a:pPr>
            <a:r>
              <a:rPr lang="zh-CN" altLang="en-US" sz="2000" b="1" dirty="0">
                <a:solidFill>
                  <a:srgbClr val="C00000"/>
                </a:solidFill>
                <a:sym typeface="微软雅黑" panose="020B0503020204020204" pitchFamily="34" charset="-122"/>
              </a:rPr>
              <a:t>4. 高亢型——语速较快，声音明亮高昂，强劲有力，多扬少抑</a:t>
            </a:r>
            <a:endParaRPr lang="zh-CN" altLang="en-US" sz="2000" b="1" dirty="0">
              <a:solidFill>
                <a:srgbClr val="C00000"/>
              </a:solidFill>
              <a:sym typeface="微软雅黑" panose="020B0503020204020204" pitchFamily="34" charset="-122"/>
            </a:endParaRPr>
          </a:p>
          <a:p>
            <a:pPr indent="457200" fontAlgn="auto">
              <a:lnSpc>
                <a:spcPct val="140000"/>
              </a:lnSpc>
              <a:spcAft>
                <a:spcPts val="1000"/>
              </a:spcAft>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例 1 ：</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在苍茫的大海上，狂风卷集着乌云。在乌云和大海之间，海燕像黑色的闪电，在高傲地飞翔。一会儿翅膀碰着波浪，一会儿箭一般地直冲向乌云，它叫喊着，就在这勇敢的叫喊声里，乌云听出了欢乐。（选自高尔基《海燕》）</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40000"/>
              </a:lnSpc>
              <a:spcAft>
                <a:spcPts val="1000"/>
              </a:spcAft>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例 2 ：</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嘿，有办法了！狐狸拿着一根线，一头拴住大老虎的牙，一头拴在大树上。然后他拿个鞭炮放在老虎耳朵边，一点火，呼──啪！“啊哟！”老虎吓得摔了个大跟头。最后一颗牙齿也掉下来了！（选自冰子《没有牙齿的大老虎》）</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四、节奏</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388110"/>
            <a:ext cx="9772650" cy="4779645"/>
          </a:xfrm>
          <a:prstGeom prst="rect">
            <a:avLst/>
          </a:prstGeom>
          <a:noFill/>
        </p:spPr>
        <p:txBody>
          <a:bodyPr wrap="square" rtlCol="0">
            <a:spAutoFit/>
          </a:bodyPr>
          <a:p>
            <a:pPr indent="457200" fontAlgn="auto">
              <a:lnSpc>
                <a:spcPct val="120000"/>
              </a:lnSpc>
              <a:spcAft>
                <a:spcPts val="1000"/>
              </a:spcAft>
            </a:pPr>
            <a:r>
              <a:rPr lang="zh-CN" altLang="en-US" sz="2000" b="1" dirty="0">
                <a:solidFill>
                  <a:srgbClr val="C00000"/>
                </a:solidFill>
                <a:sym typeface="微软雅黑" panose="020B0503020204020204" pitchFamily="34" charset="-122"/>
              </a:rPr>
              <a:t>5. 舒缓型——语速较缓，语势跌宕，轻柔舒展，声音轻松明朗抑</a:t>
            </a:r>
            <a:endParaRPr lang="zh-CN" altLang="en-US" sz="2000" b="1" dirty="0">
              <a:solidFill>
                <a:srgbClr val="C00000"/>
              </a:solidFill>
              <a:sym typeface="微软雅黑" panose="020B0503020204020204" pitchFamily="34" charset="-122"/>
            </a:endParaRPr>
          </a:p>
          <a:p>
            <a:pPr indent="457200" fontAlgn="auto">
              <a:lnSpc>
                <a:spcPct val="120000"/>
              </a:lnSpc>
              <a:spcAft>
                <a:spcPts val="1000"/>
              </a:spcAft>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例 1 ：</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现在正是枝繁叶茂的时节。这棵榕树好像在把它的全部生命力展示给我们看。那么多的绿叶，一簇堆在另一簇的上面，不留一点缝隙。翠绿的颜色明亮地在我们的眼前闪耀，似乎每一片树叶上都有一个新的生命在颤动，这美丽的南国的树！（选自巴金《鸟的天堂》）</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20000"/>
              </a:lnSpc>
              <a:spcAft>
                <a:spcPts val="1000"/>
              </a:spcAft>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例 2 ：</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春天来了，池塘里的冰融化了，青蛙妈妈产下的卵慢慢活动起来了，变成了一条条大脑袋、长尾巴的小蝌蚪；春天来了，小草从泥土里探出了绿色的小脑袋，光秃秃的树枝冒出了嫩绿的芽芽，柳树梳起了绿绿的、长长的小辫儿。燕子在天空中飞翔，蜜蜂、蝴蝶在花丛中跳舞，连冬眠的动物也醒来了，要看一看美丽的春天。春天来了，春风轻轻地吹着，春雨沙沙地下着，农民伯伯开始忙着春耕、播种了。春天来了，迎春花、桃花都开了，它们好像张开了小嘴，告诉大家：“春天来了！”（选自特伟《小蝌蚪找妈妈》）</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四、节奏</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388110"/>
            <a:ext cx="9772650" cy="3364230"/>
          </a:xfrm>
          <a:prstGeom prst="rect">
            <a:avLst/>
          </a:prstGeom>
          <a:noFill/>
        </p:spPr>
        <p:txBody>
          <a:bodyPr wrap="square" rtlCol="0">
            <a:spAutoFit/>
          </a:bodyPr>
          <a:p>
            <a:pPr indent="457200" fontAlgn="auto">
              <a:lnSpc>
                <a:spcPct val="140000"/>
              </a:lnSpc>
              <a:spcAft>
                <a:spcPts val="1000"/>
              </a:spcAft>
            </a:pPr>
            <a:r>
              <a:rPr lang="zh-CN" altLang="en-US" sz="2000" b="1" dirty="0">
                <a:solidFill>
                  <a:srgbClr val="C00000"/>
                </a:solidFill>
                <a:sym typeface="微软雅黑" panose="020B0503020204020204" pitchFamily="34" charset="-122"/>
              </a:rPr>
              <a:t>6. 紧张型——语速较快，多扬少抑，多重少轻，声音短暂急促</a:t>
            </a:r>
            <a:endParaRPr lang="zh-CN" altLang="en-US" sz="2000" b="1" dirty="0">
              <a:solidFill>
                <a:srgbClr val="C00000"/>
              </a:solidFill>
              <a:sym typeface="微软雅黑" panose="020B0503020204020204" pitchFamily="34" charset="-122"/>
            </a:endParaRPr>
          </a:p>
          <a:p>
            <a:pPr indent="457200" fontAlgn="auto">
              <a:lnSpc>
                <a:spcPct val="140000"/>
              </a:lnSpc>
              <a:spcAft>
                <a:spcPts val="1000"/>
              </a:spcAft>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例 1 ：</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老麻雀是猛扑下来救护幼雀的。它用身体掩护着自己的幼儿。但它整个小小的身体因恐怖而战栗着！它小小的声音也变得粗暴嘶哑。它在牺牲自己！（选自屠格涅夫《麻雀》，巴金译）</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40000"/>
              </a:lnSpc>
              <a:spcAft>
                <a:spcPts val="1000"/>
              </a:spcAft>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例 2 ：</a:t>
            </a: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“你不开门，我就把你的小草屋吹倒。”狼真的吹起来了，“呼，呼，呼——”一会儿就把小草屋吹倒了。狼一口就把小猪老大吃掉了。（选自故事《三只小猪盖房子》）</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1371600" y="2844800"/>
            <a:ext cx="5967095" cy="1863725"/>
          </a:xfrm>
          <a:prstGeom prst="rect">
            <a:avLst/>
          </a:prstGeom>
          <a:noFill/>
        </p:spPr>
        <p:txBody>
          <a:bodyPr wrap="square">
            <a:spAutoFit/>
          </a:bodyPr>
          <a:lstStyle/>
          <a:p>
            <a:pPr algn="ctr">
              <a:lnSpc>
                <a:spcPct val="120000"/>
              </a:lnSpc>
            </a:pP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第三节</a:t>
            </a:r>
            <a:endPar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algn="ctr">
              <a:lnSpc>
                <a:spcPct val="120000"/>
              </a:lnSpc>
            </a:pP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一般文体朗读训练</a:t>
            </a:r>
            <a:endPar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一、诗歌的朗读</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4" name="矩形: 圆角 23"/>
          <p:cNvSpPr/>
          <p:nvPr>
            <p:custDataLst>
              <p:tags r:id="rId1"/>
            </p:custDataLst>
          </p:nvPr>
        </p:nvSpPr>
        <p:spPr>
          <a:xfrm>
            <a:off x="687705" y="1565275"/>
            <a:ext cx="10800080" cy="1894205"/>
          </a:xfrm>
          <a:prstGeom prst="roundRect">
            <a:avLst>
              <a:gd name="adj" fmla="val 6567"/>
            </a:avLst>
          </a:prstGeom>
          <a:gradFill>
            <a:gsLst>
              <a:gs pos="0">
                <a:schemeClr val="accent1">
                  <a:alpha val="0"/>
                </a:schemeClr>
              </a:gs>
              <a:gs pos="80000">
                <a:schemeClr val="accent1">
                  <a:alpha val="8000"/>
                </a:schemeClr>
              </a:gs>
            </a:gsLst>
            <a:lin ang="10800000" scaled="0"/>
          </a:gradFill>
          <a:ln w="12700">
            <a:gradFill>
              <a:gsLst>
                <a:gs pos="0">
                  <a:srgbClr val="FFFFFF"/>
                </a:gs>
                <a:gs pos="100000">
                  <a:srgbClr val="FFFFFF">
                    <a:alpha val="0"/>
                  </a:srgbClr>
                </a:gs>
              </a:gsLst>
              <a:lin ang="0" scaled="0"/>
            </a:gradFill>
          </a:ln>
        </p:spPr>
        <p:style>
          <a:lnRef idx="2">
            <a:schemeClr val="accent1">
              <a:lumMod val="75000"/>
            </a:schemeClr>
          </a:lnRef>
          <a:fillRef idx="1">
            <a:schemeClr val="accent1"/>
          </a:fillRef>
          <a:effectRef idx="0">
            <a:srgbClr val="FFFFFF"/>
          </a:effectRef>
          <a:fontRef idx="minor">
            <a:schemeClr val="lt1"/>
          </a:fontRef>
        </p:style>
        <p:txBody>
          <a:bodyPr rIns="0" bIns="0" rtlCol="0" anchor="ctr">
            <a:noAutofit/>
          </a:bodyPr>
          <a:p>
            <a:pPr lvl="1"/>
            <a:endParaRPr lang="zh-CN" altLang="en-US" dirty="0"/>
          </a:p>
        </p:txBody>
      </p:sp>
      <p:sp>
        <p:nvSpPr>
          <p:cNvPr id="25" name="矩形 24"/>
          <p:cNvSpPr/>
          <p:nvPr>
            <p:custDataLst>
              <p:tags r:id="rId2"/>
            </p:custDataLst>
          </p:nvPr>
        </p:nvSpPr>
        <p:spPr>
          <a:xfrm>
            <a:off x="1045845" y="1905000"/>
            <a:ext cx="10084125" cy="422207"/>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b" anchorCtr="0" forceAA="0" compatLnSpc="1">
            <a:noAutofit/>
          </a:bodyPr>
          <a:p>
            <a:pPr>
              <a:spcBef>
                <a:spcPct val="0"/>
              </a:spcBef>
              <a:spcAft>
                <a:spcPct val="0"/>
              </a:spcAft>
            </a:pPr>
            <a:r>
              <a:rPr lang="zh-CN" altLang="en-US" sz="2400" b="1" dirty="0">
                <a:solidFill>
                  <a:schemeClr val="accent1"/>
                </a:solidFill>
                <a:latin typeface="+mn-ea"/>
                <a:cs typeface="+mn-ea"/>
                <a:sym typeface="+mn-ea"/>
              </a:rPr>
              <a:t>（一）要体现“诗言志”</a:t>
            </a:r>
            <a:endParaRPr lang="zh-CN" altLang="en-US" sz="2400" b="1" dirty="0">
              <a:solidFill>
                <a:schemeClr val="accent1"/>
              </a:solidFill>
              <a:latin typeface="+mn-ea"/>
              <a:cs typeface="+mn-ea"/>
              <a:sym typeface="+mn-ea"/>
            </a:endParaRPr>
          </a:p>
        </p:txBody>
      </p:sp>
      <p:sp>
        <p:nvSpPr>
          <p:cNvPr id="3" name="矩形 2"/>
          <p:cNvSpPr/>
          <p:nvPr>
            <p:custDataLst>
              <p:tags r:id="rId3"/>
            </p:custDataLst>
          </p:nvPr>
        </p:nvSpPr>
        <p:spPr>
          <a:xfrm>
            <a:off x="1045845" y="2413000"/>
            <a:ext cx="10084124" cy="800100"/>
          </a:xfrm>
          <a:prstGeom prst="rect">
            <a:avLst/>
          </a:prstGeom>
          <a:noFill/>
        </p:spPr>
        <p:txBody>
          <a:bodyPr wrap="square" lIns="0" tIns="0" rIns="0" bIns="0" rtlCol="0" anchor="t" anchorCtr="0">
            <a:spAutoFit/>
          </a:bodyPr>
          <a:p>
            <a:pPr algn="just">
              <a:lnSpc>
                <a:spcPct val="130000"/>
              </a:lnSpc>
              <a:spcBef>
                <a:spcPct val="0"/>
              </a:spcBef>
              <a:spcAft>
                <a:spcPct val="0"/>
              </a:spcAft>
            </a:pPr>
            <a:r>
              <a:rPr lang="zh-CN" altLang="en-US" sz="2000" dirty="0">
                <a:solidFill>
                  <a:schemeClr val="tx1">
                    <a:lumMod val="85000"/>
                    <a:lumOff val="15000"/>
                  </a:schemeClr>
                </a:solidFill>
                <a:latin typeface="+mn-ea"/>
                <a:cs typeface="+mn-ea"/>
                <a:sym typeface="+mn-ea"/>
              </a:rPr>
              <a:t>诗歌的情感或高亢激越，或凝练深沉，或铿锵有力，或意境优美。要把握好基调，准确传达出诗人的情感。</a:t>
            </a:r>
            <a:endParaRPr lang="zh-CN" altLang="en-US" sz="2000" dirty="0">
              <a:solidFill>
                <a:schemeClr val="tx1">
                  <a:lumMod val="85000"/>
                  <a:lumOff val="15000"/>
                </a:schemeClr>
              </a:solidFill>
              <a:latin typeface="+mn-ea"/>
              <a:cs typeface="+mn-ea"/>
              <a:sym typeface="+mn-ea"/>
            </a:endParaRPr>
          </a:p>
        </p:txBody>
      </p:sp>
      <p:sp>
        <p:nvSpPr>
          <p:cNvPr id="18" name="矩形: 圆角 17"/>
          <p:cNvSpPr/>
          <p:nvPr>
            <p:custDataLst>
              <p:tags r:id="rId4"/>
            </p:custDataLst>
          </p:nvPr>
        </p:nvSpPr>
        <p:spPr>
          <a:xfrm>
            <a:off x="687705" y="3663950"/>
            <a:ext cx="10800080" cy="2371090"/>
          </a:xfrm>
          <a:prstGeom prst="roundRect">
            <a:avLst>
              <a:gd name="adj" fmla="val 6567"/>
            </a:avLst>
          </a:prstGeom>
          <a:gradFill>
            <a:gsLst>
              <a:gs pos="0">
                <a:schemeClr val="accent1">
                  <a:alpha val="0"/>
                </a:schemeClr>
              </a:gs>
              <a:gs pos="80000">
                <a:schemeClr val="accent1">
                  <a:alpha val="8000"/>
                </a:schemeClr>
              </a:gs>
            </a:gsLst>
            <a:lin ang="10800000" scaled="0"/>
          </a:gradFill>
          <a:ln w="12700">
            <a:gradFill>
              <a:gsLst>
                <a:gs pos="0">
                  <a:srgbClr val="FFFFFF"/>
                </a:gs>
                <a:gs pos="100000">
                  <a:srgbClr val="FFFFFF">
                    <a:alpha val="0"/>
                  </a:srgbClr>
                </a:gs>
              </a:gsLst>
              <a:lin ang="0" scaled="0"/>
            </a:gradFill>
          </a:ln>
        </p:spPr>
        <p:style>
          <a:lnRef idx="2">
            <a:schemeClr val="accent1">
              <a:lumMod val="75000"/>
            </a:schemeClr>
          </a:lnRef>
          <a:fillRef idx="1">
            <a:schemeClr val="accent1"/>
          </a:fillRef>
          <a:effectRef idx="0">
            <a:srgbClr val="FFFFFF"/>
          </a:effectRef>
          <a:fontRef idx="minor">
            <a:schemeClr val="lt1"/>
          </a:fontRef>
        </p:style>
        <p:txBody>
          <a:bodyPr rIns="0" bIns="0" rtlCol="0" anchor="ctr">
            <a:noAutofit/>
          </a:bodyPr>
          <a:p>
            <a:pPr lvl="1"/>
            <a:endParaRPr lang="zh-CN" altLang="en-US" dirty="0"/>
          </a:p>
        </p:txBody>
      </p:sp>
      <p:sp>
        <p:nvSpPr>
          <p:cNvPr id="19" name="矩形 18"/>
          <p:cNvSpPr/>
          <p:nvPr>
            <p:custDataLst>
              <p:tags r:id="rId5"/>
            </p:custDataLst>
          </p:nvPr>
        </p:nvSpPr>
        <p:spPr>
          <a:xfrm>
            <a:off x="1045845" y="4003040"/>
            <a:ext cx="10084125" cy="422207"/>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b" anchorCtr="0" forceAA="0" compatLnSpc="1">
            <a:noAutofit/>
          </a:bodyPr>
          <a:p>
            <a:pPr>
              <a:spcBef>
                <a:spcPct val="0"/>
              </a:spcBef>
              <a:spcAft>
                <a:spcPct val="0"/>
              </a:spcAft>
            </a:pPr>
            <a:r>
              <a:rPr lang="zh-CN" altLang="en-US" sz="2400" b="1">
                <a:solidFill>
                  <a:schemeClr val="accent1"/>
                </a:solidFill>
                <a:latin typeface="+mn-ea"/>
                <a:cs typeface="+mn-ea"/>
                <a:sym typeface="+mn-ea"/>
              </a:rPr>
              <a:t>（二）注意表达作品的形象和意境</a:t>
            </a:r>
            <a:endParaRPr lang="zh-CN" altLang="en-US" sz="2400" b="1">
              <a:solidFill>
                <a:schemeClr val="accent1"/>
              </a:solidFill>
              <a:latin typeface="+mn-ea"/>
              <a:cs typeface="+mn-ea"/>
              <a:sym typeface="+mn-ea"/>
            </a:endParaRPr>
          </a:p>
        </p:txBody>
      </p:sp>
      <p:sp>
        <p:nvSpPr>
          <p:cNvPr id="4" name="矩形 3"/>
          <p:cNvSpPr/>
          <p:nvPr>
            <p:custDataLst>
              <p:tags r:id="rId6"/>
            </p:custDataLst>
          </p:nvPr>
        </p:nvSpPr>
        <p:spPr>
          <a:xfrm>
            <a:off x="1045845" y="4511040"/>
            <a:ext cx="10084124" cy="1200150"/>
          </a:xfrm>
          <a:prstGeom prst="rect">
            <a:avLst/>
          </a:prstGeom>
          <a:noFill/>
        </p:spPr>
        <p:txBody>
          <a:bodyPr wrap="square" lIns="0" tIns="0" rIns="0" bIns="0" rtlCol="0" anchor="t" anchorCtr="0">
            <a:spAutoFit/>
          </a:bodyPr>
          <a:p>
            <a:pPr algn="just">
              <a:lnSpc>
                <a:spcPct val="130000"/>
              </a:lnSpc>
              <a:spcBef>
                <a:spcPct val="0"/>
              </a:spcBef>
              <a:spcAft>
                <a:spcPct val="0"/>
              </a:spcAft>
            </a:pPr>
            <a:r>
              <a:rPr lang="zh-CN" altLang="en-US" sz="2000">
                <a:solidFill>
                  <a:schemeClr val="tx1">
                    <a:lumMod val="85000"/>
                    <a:lumOff val="15000"/>
                  </a:schemeClr>
                </a:solidFill>
                <a:latin typeface="+mn-ea"/>
                <a:cs typeface="+mn-ea"/>
                <a:sym typeface="+mn-ea"/>
              </a:rPr>
              <a:t>意境是诗歌的灵魂，是“意”与“象”的交融，即作者的主观情志融入客观的形象中。朗读时要通过形象思维和丰富的想象，进入到诗的意境中去，把声音形象转换为比文字更丰富的境界，如《致橡树》。</a:t>
            </a:r>
            <a:endParaRPr lang="zh-CN" altLang="en-US" sz="2000">
              <a:solidFill>
                <a:schemeClr val="tx1">
                  <a:lumMod val="85000"/>
                  <a:lumOff val="15000"/>
                </a:schemeClr>
              </a:solidFill>
              <a:latin typeface="+mn-ea"/>
              <a:cs typeface="+mn-ea"/>
              <a:sym typeface="+mn-ea"/>
            </a:endParaRPr>
          </a:p>
        </p:txBody>
      </p:sp>
      <p:sp>
        <p:nvSpPr>
          <p:cNvPr id="12" name="矩形 11"/>
          <p:cNvSpPr/>
          <p:nvPr>
            <p:custDataLst>
              <p:tags r:id="rId7"/>
            </p:custDataLst>
          </p:nvPr>
        </p:nvSpPr>
        <p:spPr>
          <a:xfrm>
            <a:off x="1045845" y="1471295"/>
            <a:ext cx="10084125" cy="422207"/>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Autofit/>
          </a:bodyPr>
          <a:p>
            <a:pPr>
              <a:spcBef>
                <a:spcPct val="0"/>
              </a:spcBef>
              <a:spcAft>
                <a:spcPct val="0"/>
              </a:spcAft>
            </a:pPr>
            <a:r>
              <a:rPr lang="en-US" altLang="zh-CN" sz="3600" b="1" dirty="0">
                <a:ln>
                  <a:solidFill>
                    <a:schemeClr val="accent1"/>
                  </a:solidFill>
                </a:ln>
                <a:solidFill>
                  <a:schemeClr val="bg1"/>
                </a:solidFill>
                <a:latin typeface="+mn-ea"/>
                <a:cs typeface="+mn-ea"/>
                <a:sym typeface="+mn-ea"/>
              </a:rPr>
              <a:t>01</a:t>
            </a:r>
            <a:endParaRPr lang="zh-CN" altLang="en-US" sz="3600" b="1" dirty="0">
              <a:ln>
                <a:solidFill>
                  <a:schemeClr val="accent1"/>
                </a:solidFill>
              </a:ln>
              <a:solidFill>
                <a:schemeClr val="bg1"/>
              </a:solidFill>
              <a:latin typeface="+mn-ea"/>
              <a:cs typeface="+mn-ea"/>
              <a:sym typeface="+mn-ea"/>
            </a:endParaRPr>
          </a:p>
        </p:txBody>
      </p:sp>
      <p:sp>
        <p:nvSpPr>
          <p:cNvPr id="13" name="矩形 12"/>
          <p:cNvSpPr/>
          <p:nvPr>
            <p:custDataLst>
              <p:tags r:id="rId8"/>
            </p:custDataLst>
          </p:nvPr>
        </p:nvSpPr>
        <p:spPr>
          <a:xfrm>
            <a:off x="1045845" y="3580765"/>
            <a:ext cx="10084125" cy="422207"/>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Autofit/>
          </a:bodyPr>
          <a:p>
            <a:pPr>
              <a:spcBef>
                <a:spcPct val="0"/>
              </a:spcBef>
              <a:spcAft>
                <a:spcPct val="0"/>
              </a:spcAft>
            </a:pPr>
            <a:r>
              <a:rPr lang="en-US" altLang="zh-CN" sz="3600" b="1" dirty="0">
                <a:ln>
                  <a:solidFill>
                    <a:schemeClr val="accent1"/>
                  </a:solidFill>
                </a:ln>
                <a:solidFill>
                  <a:schemeClr val="bg1"/>
                </a:solidFill>
                <a:latin typeface="+mn-ea"/>
                <a:cs typeface="+mn-ea"/>
                <a:sym typeface="+mn-ea"/>
              </a:rPr>
              <a:t>02</a:t>
            </a:r>
            <a:endParaRPr lang="zh-CN" altLang="en-US" sz="3600" b="1" dirty="0">
              <a:ln>
                <a:solidFill>
                  <a:schemeClr val="accent1"/>
                </a:solidFill>
              </a:ln>
              <a:solidFill>
                <a:schemeClr val="bg1"/>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一、诗歌的朗读</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4" name="矩形: 圆角 23"/>
          <p:cNvSpPr/>
          <p:nvPr>
            <p:custDataLst>
              <p:tags r:id="rId1"/>
            </p:custDataLst>
          </p:nvPr>
        </p:nvSpPr>
        <p:spPr>
          <a:xfrm>
            <a:off x="687705" y="1565275"/>
            <a:ext cx="10800080" cy="1805305"/>
          </a:xfrm>
          <a:prstGeom prst="roundRect">
            <a:avLst>
              <a:gd name="adj" fmla="val 6567"/>
            </a:avLst>
          </a:prstGeom>
          <a:gradFill>
            <a:gsLst>
              <a:gs pos="0">
                <a:schemeClr val="accent1">
                  <a:alpha val="0"/>
                </a:schemeClr>
              </a:gs>
              <a:gs pos="80000">
                <a:schemeClr val="accent1">
                  <a:alpha val="8000"/>
                </a:schemeClr>
              </a:gs>
            </a:gsLst>
            <a:lin ang="10800000" scaled="0"/>
          </a:gradFill>
          <a:ln w="12700">
            <a:gradFill>
              <a:gsLst>
                <a:gs pos="0">
                  <a:srgbClr val="FFFFFF"/>
                </a:gs>
                <a:gs pos="100000">
                  <a:srgbClr val="FFFFFF">
                    <a:alpha val="0"/>
                  </a:srgbClr>
                </a:gs>
              </a:gsLst>
              <a:lin ang="0" scaled="0"/>
            </a:gradFill>
          </a:ln>
        </p:spPr>
        <p:style>
          <a:lnRef idx="2">
            <a:schemeClr val="accent1">
              <a:lumMod val="75000"/>
            </a:schemeClr>
          </a:lnRef>
          <a:fillRef idx="1">
            <a:schemeClr val="accent1"/>
          </a:fillRef>
          <a:effectRef idx="0">
            <a:srgbClr val="FFFFFF"/>
          </a:effectRef>
          <a:fontRef idx="minor">
            <a:schemeClr val="lt1"/>
          </a:fontRef>
        </p:style>
        <p:txBody>
          <a:bodyPr rIns="0" bIns="0" rtlCol="0" anchor="ctr">
            <a:noAutofit/>
          </a:bodyPr>
          <a:p>
            <a:pPr lvl="1"/>
            <a:endParaRPr lang="zh-CN" altLang="en-US" dirty="0"/>
          </a:p>
        </p:txBody>
      </p:sp>
      <p:sp>
        <p:nvSpPr>
          <p:cNvPr id="25" name="矩形 24"/>
          <p:cNvSpPr/>
          <p:nvPr>
            <p:custDataLst>
              <p:tags r:id="rId2"/>
            </p:custDataLst>
          </p:nvPr>
        </p:nvSpPr>
        <p:spPr>
          <a:xfrm>
            <a:off x="1045845" y="1905000"/>
            <a:ext cx="10084125" cy="422207"/>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b" anchorCtr="0" forceAA="0" compatLnSpc="1">
            <a:noAutofit/>
          </a:bodyPr>
          <a:p>
            <a:pPr>
              <a:spcBef>
                <a:spcPct val="0"/>
              </a:spcBef>
              <a:spcAft>
                <a:spcPct val="0"/>
              </a:spcAft>
            </a:pPr>
            <a:r>
              <a:rPr lang="zh-CN" altLang="en-US" sz="2400" b="1" dirty="0">
                <a:solidFill>
                  <a:schemeClr val="accent1"/>
                </a:solidFill>
                <a:latin typeface="+mn-ea"/>
                <a:cs typeface="+mn-ea"/>
                <a:sym typeface="+mn-ea"/>
              </a:rPr>
              <a:t>（三）语言的精炼</a:t>
            </a:r>
            <a:endParaRPr lang="zh-CN" altLang="en-US" sz="2400" b="1" dirty="0">
              <a:solidFill>
                <a:schemeClr val="accent1"/>
              </a:solidFill>
              <a:latin typeface="+mn-ea"/>
              <a:cs typeface="+mn-ea"/>
              <a:sym typeface="+mn-ea"/>
            </a:endParaRPr>
          </a:p>
        </p:txBody>
      </p:sp>
      <p:sp>
        <p:nvSpPr>
          <p:cNvPr id="3" name="矩形 2"/>
          <p:cNvSpPr/>
          <p:nvPr>
            <p:custDataLst>
              <p:tags r:id="rId3"/>
            </p:custDataLst>
          </p:nvPr>
        </p:nvSpPr>
        <p:spPr>
          <a:xfrm>
            <a:off x="1045845" y="2413000"/>
            <a:ext cx="10084124" cy="718820"/>
          </a:xfrm>
          <a:prstGeom prst="rect">
            <a:avLst/>
          </a:prstGeom>
          <a:noFill/>
        </p:spPr>
        <p:txBody>
          <a:bodyPr wrap="square" lIns="0" tIns="0" rIns="0" bIns="0" rtlCol="0" anchor="t" anchorCtr="0">
            <a:spAutoFit/>
          </a:bodyPr>
          <a:p>
            <a:pPr algn="just">
              <a:lnSpc>
                <a:spcPct val="130000"/>
              </a:lnSpc>
              <a:spcBef>
                <a:spcPct val="0"/>
              </a:spcBef>
              <a:spcAft>
                <a:spcPct val="0"/>
              </a:spcAft>
            </a:pPr>
            <a:r>
              <a:rPr lang="zh-CN" altLang="en-US" dirty="0">
                <a:solidFill>
                  <a:schemeClr val="tx1">
                    <a:lumMod val="85000"/>
                    <a:lumOff val="15000"/>
                  </a:schemeClr>
                </a:solidFill>
                <a:latin typeface="+mn-ea"/>
                <a:cs typeface="+mn-ea"/>
                <a:sym typeface="+mn-ea"/>
              </a:rPr>
              <a:t>文学是语言艺术，诗歌更是语言艺术的尖端——准确、形象、精炼。用杜甫的话来说叫“语不惊人死不休”。用马雅可夫斯基的话来说：“你想把一个字安排地停当，就需要几千吨语言的矿藏。”</a:t>
            </a:r>
            <a:endParaRPr lang="zh-CN" altLang="en-US" dirty="0">
              <a:solidFill>
                <a:schemeClr val="tx1">
                  <a:lumMod val="85000"/>
                  <a:lumOff val="15000"/>
                </a:schemeClr>
              </a:solidFill>
              <a:latin typeface="+mn-ea"/>
              <a:cs typeface="+mn-ea"/>
              <a:sym typeface="+mn-ea"/>
            </a:endParaRPr>
          </a:p>
        </p:txBody>
      </p:sp>
      <p:sp>
        <p:nvSpPr>
          <p:cNvPr id="18" name="矩形: 圆角 17"/>
          <p:cNvSpPr/>
          <p:nvPr>
            <p:custDataLst>
              <p:tags r:id="rId4"/>
            </p:custDataLst>
          </p:nvPr>
        </p:nvSpPr>
        <p:spPr>
          <a:xfrm>
            <a:off x="687705" y="3592830"/>
            <a:ext cx="10800080" cy="2532380"/>
          </a:xfrm>
          <a:prstGeom prst="roundRect">
            <a:avLst>
              <a:gd name="adj" fmla="val 6567"/>
            </a:avLst>
          </a:prstGeom>
          <a:gradFill>
            <a:gsLst>
              <a:gs pos="0">
                <a:schemeClr val="accent1">
                  <a:alpha val="0"/>
                </a:schemeClr>
              </a:gs>
              <a:gs pos="80000">
                <a:schemeClr val="accent1">
                  <a:alpha val="8000"/>
                </a:schemeClr>
              </a:gs>
            </a:gsLst>
            <a:lin ang="10800000" scaled="0"/>
          </a:gradFill>
          <a:ln w="12700">
            <a:gradFill>
              <a:gsLst>
                <a:gs pos="0">
                  <a:srgbClr val="FFFFFF"/>
                </a:gs>
                <a:gs pos="100000">
                  <a:srgbClr val="FFFFFF">
                    <a:alpha val="0"/>
                  </a:srgbClr>
                </a:gs>
              </a:gsLst>
              <a:lin ang="0" scaled="0"/>
            </a:gradFill>
          </a:ln>
        </p:spPr>
        <p:style>
          <a:lnRef idx="2">
            <a:schemeClr val="accent1">
              <a:lumMod val="75000"/>
            </a:schemeClr>
          </a:lnRef>
          <a:fillRef idx="1">
            <a:schemeClr val="accent1"/>
          </a:fillRef>
          <a:effectRef idx="0">
            <a:srgbClr val="FFFFFF"/>
          </a:effectRef>
          <a:fontRef idx="minor">
            <a:schemeClr val="lt1"/>
          </a:fontRef>
        </p:style>
        <p:txBody>
          <a:bodyPr rIns="0" bIns="0" rtlCol="0" anchor="ctr">
            <a:noAutofit/>
          </a:bodyPr>
          <a:p>
            <a:pPr lvl="1"/>
            <a:endParaRPr lang="zh-CN" altLang="en-US" dirty="0"/>
          </a:p>
        </p:txBody>
      </p:sp>
      <p:sp>
        <p:nvSpPr>
          <p:cNvPr id="19" name="矩形 18"/>
          <p:cNvSpPr/>
          <p:nvPr>
            <p:custDataLst>
              <p:tags r:id="rId5"/>
            </p:custDataLst>
          </p:nvPr>
        </p:nvSpPr>
        <p:spPr>
          <a:xfrm>
            <a:off x="1045845" y="3931920"/>
            <a:ext cx="10084125" cy="422207"/>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b" anchorCtr="0" forceAA="0" compatLnSpc="1">
            <a:noAutofit/>
          </a:bodyPr>
          <a:p>
            <a:pPr>
              <a:spcBef>
                <a:spcPct val="0"/>
              </a:spcBef>
              <a:spcAft>
                <a:spcPct val="0"/>
              </a:spcAft>
            </a:pPr>
            <a:r>
              <a:rPr lang="zh-CN" altLang="en-US" sz="2400" b="1">
                <a:solidFill>
                  <a:schemeClr val="accent1"/>
                </a:solidFill>
                <a:latin typeface="+mn-ea"/>
                <a:cs typeface="+mn-ea"/>
                <a:sym typeface="+mn-ea"/>
              </a:rPr>
              <a:t>（四）要注意诗歌的韵律与节奏</a:t>
            </a:r>
            <a:endParaRPr lang="zh-CN" altLang="en-US" sz="2400" b="1">
              <a:solidFill>
                <a:schemeClr val="accent1"/>
              </a:solidFill>
              <a:latin typeface="+mn-ea"/>
              <a:cs typeface="+mn-ea"/>
              <a:sym typeface="+mn-ea"/>
            </a:endParaRPr>
          </a:p>
        </p:txBody>
      </p:sp>
      <p:sp>
        <p:nvSpPr>
          <p:cNvPr id="4" name="矩形 3"/>
          <p:cNvSpPr/>
          <p:nvPr>
            <p:custDataLst>
              <p:tags r:id="rId6"/>
            </p:custDataLst>
          </p:nvPr>
        </p:nvSpPr>
        <p:spPr>
          <a:xfrm>
            <a:off x="1045845" y="4439920"/>
            <a:ext cx="10084124" cy="1438275"/>
          </a:xfrm>
          <a:prstGeom prst="rect">
            <a:avLst/>
          </a:prstGeom>
          <a:noFill/>
        </p:spPr>
        <p:txBody>
          <a:bodyPr wrap="square" lIns="0" tIns="0" rIns="0" bIns="0" rtlCol="0" anchor="t" anchorCtr="0">
            <a:spAutoFit/>
          </a:bodyPr>
          <a:p>
            <a:pPr algn="just">
              <a:lnSpc>
                <a:spcPct val="130000"/>
              </a:lnSpc>
              <a:spcBef>
                <a:spcPct val="0"/>
              </a:spcBef>
              <a:spcAft>
                <a:spcPct val="0"/>
              </a:spcAft>
            </a:pPr>
            <a:r>
              <a:rPr lang="zh-CN" altLang="en-US">
                <a:solidFill>
                  <a:schemeClr val="tx1">
                    <a:lumMod val="85000"/>
                    <a:lumOff val="15000"/>
                  </a:schemeClr>
                </a:solidFill>
                <a:latin typeface="+mn-ea"/>
                <a:cs typeface="+mn-ea"/>
                <a:sym typeface="+mn-ea"/>
              </a:rPr>
              <a:t>朗读古诗词更要注意古诗词的韵律与节奏。古代诗词有规范的韵律与节奏，诗的韵主要押在句尾，又称韵脚，读来谐美上口，加上平仄相间，音乐感很强，通过韵尾的一致，把各行诗句连成为一个浑然的整体，一定要把这种节奏和音乐感读出来。沈德潜说过：“诗中的韵脚，如大厦之柱石，此处不牢，倾折立见。”旧体诗一般是七言四顿、五言三顿，但也不是绝对的，还是要根据诗词的感情来决定。</a:t>
            </a:r>
            <a:endParaRPr lang="zh-CN" altLang="en-US">
              <a:solidFill>
                <a:schemeClr val="tx1">
                  <a:lumMod val="85000"/>
                  <a:lumOff val="15000"/>
                </a:schemeClr>
              </a:solidFill>
              <a:latin typeface="+mn-ea"/>
              <a:cs typeface="+mn-ea"/>
              <a:sym typeface="+mn-ea"/>
            </a:endParaRPr>
          </a:p>
        </p:txBody>
      </p:sp>
      <p:sp>
        <p:nvSpPr>
          <p:cNvPr id="12" name="矩形 11"/>
          <p:cNvSpPr/>
          <p:nvPr>
            <p:custDataLst>
              <p:tags r:id="rId7"/>
            </p:custDataLst>
          </p:nvPr>
        </p:nvSpPr>
        <p:spPr>
          <a:xfrm>
            <a:off x="1045845" y="1471295"/>
            <a:ext cx="10084125" cy="422207"/>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Autofit/>
          </a:bodyPr>
          <a:p>
            <a:pPr>
              <a:spcBef>
                <a:spcPct val="0"/>
              </a:spcBef>
              <a:spcAft>
                <a:spcPct val="0"/>
              </a:spcAft>
            </a:pPr>
            <a:r>
              <a:rPr lang="en-US" altLang="zh-CN" sz="3600" b="1" dirty="0">
                <a:ln>
                  <a:solidFill>
                    <a:schemeClr val="accent1"/>
                  </a:solidFill>
                </a:ln>
                <a:solidFill>
                  <a:schemeClr val="bg1"/>
                </a:solidFill>
                <a:latin typeface="+mn-ea"/>
                <a:cs typeface="+mn-ea"/>
                <a:sym typeface="+mn-ea"/>
              </a:rPr>
              <a:t>03</a:t>
            </a:r>
            <a:endParaRPr lang="zh-CN" altLang="en-US" sz="3600" b="1" dirty="0">
              <a:ln>
                <a:solidFill>
                  <a:schemeClr val="accent1"/>
                </a:solidFill>
              </a:ln>
              <a:solidFill>
                <a:schemeClr val="bg1"/>
              </a:solidFill>
              <a:latin typeface="+mn-ea"/>
              <a:cs typeface="+mn-ea"/>
              <a:sym typeface="+mn-ea"/>
            </a:endParaRPr>
          </a:p>
        </p:txBody>
      </p:sp>
      <p:sp>
        <p:nvSpPr>
          <p:cNvPr id="13" name="矩形 12"/>
          <p:cNvSpPr/>
          <p:nvPr>
            <p:custDataLst>
              <p:tags r:id="rId8"/>
            </p:custDataLst>
          </p:nvPr>
        </p:nvSpPr>
        <p:spPr>
          <a:xfrm>
            <a:off x="1045845" y="3509645"/>
            <a:ext cx="10084125" cy="422207"/>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Autofit/>
          </a:bodyPr>
          <a:p>
            <a:pPr>
              <a:spcBef>
                <a:spcPct val="0"/>
              </a:spcBef>
              <a:spcAft>
                <a:spcPct val="0"/>
              </a:spcAft>
            </a:pPr>
            <a:r>
              <a:rPr lang="en-US" altLang="zh-CN" sz="3600" b="1" dirty="0">
                <a:ln>
                  <a:solidFill>
                    <a:schemeClr val="accent1"/>
                  </a:solidFill>
                </a:ln>
                <a:solidFill>
                  <a:schemeClr val="bg1"/>
                </a:solidFill>
                <a:latin typeface="+mn-ea"/>
                <a:cs typeface="+mn-ea"/>
                <a:sym typeface="+mn-ea"/>
              </a:rPr>
              <a:t>04</a:t>
            </a:r>
            <a:endParaRPr lang="zh-CN" altLang="en-US" sz="3600" b="1" dirty="0">
              <a:ln>
                <a:solidFill>
                  <a:schemeClr val="accent1"/>
                </a:solidFill>
              </a:ln>
              <a:solidFill>
                <a:schemeClr val="bg1"/>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572701"/>
            <a:ext cx="9779000" cy="4204970"/>
          </a:xfrm>
          <a:prstGeom prst="rect">
            <a:avLst/>
          </a:prstGeom>
          <a:noFill/>
        </p:spPr>
        <p:txBody>
          <a:bodyPr wrap="square" rtlCol="0">
            <a:spAutoFit/>
          </a:bodyPr>
          <a:lstStyle/>
          <a:p>
            <a:pPr indent="0" algn="just" fontAlgn="auto">
              <a:lnSpc>
                <a:spcPct val="130000"/>
              </a:lnSpc>
              <a:spcAft>
                <a:spcPts val="500"/>
              </a:spcAft>
            </a:pPr>
            <a:r>
              <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请朗读下面的诗歌。</a:t>
            </a:r>
            <a:endPar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ctr" fontAlgn="auto">
              <a:lnSpc>
                <a:spcPct val="130000"/>
              </a:lnSpc>
              <a:spcAft>
                <a:spcPts val="500"/>
              </a:spcAft>
            </a:pPr>
            <a:r>
              <a:rPr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绝句</a:t>
            </a:r>
            <a:endParaRPr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ctr" fontAlgn="auto">
              <a:lnSpc>
                <a:spcPct val="130000"/>
              </a:lnSpc>
              <a:spcAft>
                <a:spcPts val="500"/>
              </a:spcAft>
            </a:pPr>
            <a:r>
              <a:rPr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杜　甫</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ctr" fontAlgn="auto">
              <a:lnSpc>
                <a:spcPct val="130000"/>
              </a:lnSpc>
              <a:spcAft>
                <a:spcPts val="5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两个 / 黄鹂 / 鸣 / 翠柳，一行 / 白鹭 / 上 / 青天。</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ctr" fontAlgn="auto">
              <a:lnSpc>
                <a:spcPct val="130000"/>
              </a:lnSpc>
              <a:spcAft>
                <a:spcPts val="5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窗含 / 西岭 / 千秋 / 雪，门泊 / 东吴 / 万里 / 船。</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ctr" fontAlgn="auto">
              <a:lnSpc>
                <a:spcPct val="130000"/>
              </a:lnSpc>
              <a:spcAft>
                <a:spcPts val="500"/>
              </a:spcAft>
            </a:pPr>
            <a:r>
              <a:rPr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静夜思</a:t>
            </a:r>
            <a:endParaRPr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ctr" fontAlgn="auto">
              <a:lnSpc>
                <a:spcPct val="130000"/>
              </a:lnSpc>
              <a:spcAft>
                <a:spcPts val="500"/>
              </a:spcAft>
            </a:pPr>
            <a:r>
              <a:rPr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李　白</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ctr" fontAlgn="auto">
              <a:lnSpc>
                <a:spcPct val="130000"/>
              </a:lnSpc>
              <a:spcAft>
                <a:spcPts val="5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床前 / 明月 / 光，疑是 / 地上 / 霜。</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ctr" fontAlgn="auto">
              <a:lnSpc>
                <a:spcPct val="130000"/>
              </a:lnSpc>
              <a:spcAft>
                <a:spcPts val="500"/>
              </a:spcAft>
            </a:pPr>
            <a:r>
              <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举头 / 望 / 明月，低头 / 思 / 故乡。</a:t>
            </a:r>
            <a:endParaRPr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p:cNvSpPr/>
          <p:nvPr/>
        </p:nvSpPr>
        <p:spPr>
          <a:xfrm>
            <a:off x="647700" y="1335405"/>
            <a:ext cx="10896600" cy="4986655"/>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2381250" y="473710"/>
            <a:ext cx="7429500" cy="645160"/>
          </a:xfrm>
          <a:prstGeom prst="rect">
            <a:avLst/>
          </a:prstGeom>
          <a:noFill/>
        </p:spPr>
        <p:txBody>
          <a:bodyPr wrap="square" rtlCol="0">
            <a:spAutoFit/>
          </a:bodyPr>
          <a:lstStyle/>
          <a:p>
            <a:pPr algn="ctr">
              <a:lnSpc>
                <a:spcPct val="100000"/>
              </a:lnSpc>
            </a:pPr>
            <a:r>
              <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知识导图</a:t>
            </a:r>
            <a:endParaRPr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1776095" y="318770"/>
            <a:ext cx="8639175" cy="62198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二、散文的朗读</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442720"/>
            <a:ext cx="9772650" cy="4749165"/>
          </a:xfrm>
          <a:prstGeom prst="rect">
            <a:avLst/>
          </a:prstGeom>
          <a:noFill/>
        </p:spPr>
        <p:txBody>
          <a:bodyPr wrap="square" rtlCol="0">
            <a:spAutoFit/>
          </a:bodyPr>
          <a:p>
            <a:pPr indent="457200" fontAlgn="auto">
              <a:lnSpc>
                <a:spcPct val="130000"/>
              </a:lnSpc>
              <a:spcAft>
                <a:spcPts val="1000"/>
              </a:spcAft>
            </a:pPr>
            <a:r>
              <a:rPr lang="zh-CN" altLang="en-US" sz="2000" dirty="0">
                <a:sym typeface="微软雅黑" panose="020B0503020204020204" pitchFamily="34" charset="-122"/>
              </a:rPr>
              <a:t>散文，无论记人、叙事、写景、状物，总要给人以启迪。启迪是在清晰、真切的记叙中隐约流露的，很少说教。因此，</a:t>
            </a:r>
            <a:r>
              <a:rPr lang="zh-CN" altLang="en-US" sz="2000" b="1" dirty="0">
                <a:solidFill>
                  <a:srgbClr val="C00000"/>
                </a:solidFill>
                <a:sym typeface="微软雅黑" panose="020B0503020204020204" pitchFamily="34" charset="-122"/>
              </a:rPr>
              <a:t>朗读散文，要求铺陈收放，挥洒自如，以事感人，具体细微，语气自然，节奏简明</a:t>
            </a:r>
            <a:r>
              <a:rPr lang="zh-CN" altLang="en-US" sz="2000" dirty="0">
                <a:sym typeface="微软雅黑" panose="020B0503020204020204" pitchFamily="34" charset="-122"/>
              </a:rPr>
              <a:t>。</a:t>
            </a:r>
            <a:endParaRPr lang="zh-CN" altLang="en-US" sz="2000" dirty="0">
              <a:sym typeface="微软雅黑" panose="020B0503020204020204" pitchFamily="34" charset="-122"/>
            </a:endParaRPr>
          </a:p>
          <a:p>
            <a:pPr indent="457200" fontAlgn="auto">
              <a:lnSpc>
                <a:spcPct val="130000"/>
              </a:lnSpc>
              <a:spcAft>
                <a:spcPts val="1000"/>
              </a:spcAft>
            </a:pPr>
            <a:r>
              <a:rPr lang="zh-CN" altLang="en-US" sz="2000" dirty="0">
                <a:sym typeface="微软雅黑" panose="020B0503020204020204" pitchFamily="34" charset="-122"/>
              </a:rPr>
              <a:t>散文的朗读，</a:t>
            </a:r>
            <a:r>
              <a:rPr lang="zh-CN" altLang="en-US" sz="2000" b="1" dirty="0">
                <a:solidFill>
                  <a:srgbClr val="C00000"/>
                </a:solidFill>
                <a:sym typeface="微软雅黑" panose="020B0503020204020204" pitchFamily="34" charset="-122"/>
              </a:rPr>
              <a:t>首先要抓住作品的发展线索</a:t>
            </a:r>
            <a:r>
              <a:rPr lang="zh-CN" altLang="en-US" sz="2000" dirty="0">
                <a:sym typeface="微软雅黑" panose="020B0503020204020204" pitchFamily="34" charset="-122"/>
              </a:rPr>
              <a:t>。线索不明，层次不清，记叙的主体犹如乌云遮月，朗读就会像一盘散沙。</a:t>
            </a:r>
            <a:r>
              <a:rPr lang="zh-CN" altLang="en-US" sz="2000" b="1" dirty="0">
                <a:solidFill>
                  <a:srgbClr val="C00000"/>
                </a:solidFill>
                <a:sym typeface="微软雅黑" panose="020B0503020204020204" pitchFamily="34" charset="-122"/>
              </a:rPr>
              <a:t>然后，还要看作品的立意，</a:t>
            </a:r>
            <a:r>
              <a:rPr lang="zh-CN" altLang="en-US" sz="2000" dirty="0">
                <a:sym typeface="微软雅黑" panose="020B0503020204020204" pitchFamily="34" charset="-122"/>
              </a:rPr>
              <a:t>立意不明，基调就容易模糊，全篇色彩、分量便会飘忽杂乱。</a:t>
            </a:r>
            <a:endParaRPr lang="zh-CN" altLang="en-US" sz="2000" dirty="0">
              <a:sym typeface="微软雅黑" panose="020B0503020204020204" pitchFamily="34" charset="-122"/>
            </a:endParaRPr>
          </a:p>
          <a:p>
            <a:pPr indent="457200" fontAlgn="auto">
              <a:lnSpc>
                <a:spcPct val="130000"/>
              </a:lnSpc>
              <a:spcAft>
                <a:spcPts val="1000"/>
              </a:spcAft>
            </a:pPr>
            <a:r>
              <a:rPr lang="zh-CN" altLang="en-US" sz="2000" dirty="0">
                <a:sym typeface="微软雅黑" panose="020B0503020204020204" pitchFamily="34" charset="-122"/>
              </a:rPr>
              <a:t>散文不局限于诗的格律，却带有诗的抒情气息、优美韵律和深邃意境。散文领域广阔，既可抒情又可议论，既可写人又可叙事，既可描绘又可铺陈。散文形散神凝，贵在立意。读好散文必须理解作者心中的着眼点，散文不管手法如何多变，都必须受主题立意的制约，一定要找到那根起到统摄作用的主线，使之脉络分明，语势顺畅，成为一个整体。</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二、散文的朗读</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442720"/>
            <a:ext cx="9772650" cy="491490"/>
          </a:xfrm>
          <a:prstGeom prst="rect">
            <a:avLst/>
          </a:prstGeom>
          <a:noFill/>
        </p:spPr>
        <p:txBody>
          <a:bodyPr wrap="square" rtlCol="0">
            <a:spAutoFit/>
          </a:bodyPr>
          <a:p>
            <a:pPr indent="457200" fontAlgn="auto">
              <a:lnSpc>
                <a:spcPct val="130000"/>
              </a:lnSpc>
              <a:spcAft>
                <a:spcPts val="1000"/>
              </a:spcAft>
            </a:pPr>
            <a:r>
              <a:rPr lang="zh-CN" altLang="en-US" sz="2000" dirty="0">
                <a:sym typeface="微软雅黑" panose="020B0503020204020204" pitchFamily="34" charset="-122"/>
              </a:rPr>
              <a:t>对散文的朗读要注意以下要点。</a:t>
            </a:r>
            <a:endParaRPr lang="zh-CN" altLang="en-US" sz="2000" dirty="0">
              <a:sym typeface="微软雅黑" panose="020B0503020204020204" pitchFamily="34" charset="-122"/>
            </a:endParaRPr>
          </a:p>
        </p:txBody>
      </p:sp>
      <p:sp>
        <p:nvSpPr>
          <p:cNvPr id="3" name="文本框 2"/>
          <p:cNvSpPr txBox="1"/>
          <p:nvPr/>
        </p:nvSpPr>
        <p:spPr>
          <a:xfrm>
            <a:off x="1309370" y="2782570"/>
            <a:ext cx="9772650" cy="1938020"/>
          </a:xfrm>
          <a:prstGeom prst="rect">
            <a:avLst/>
          </a:prstGeom>
          <a:noFill/>
        </p:spPr>
        <p:txBody>
          <a:bodyPr wrap="square" rtlCol="0">
            <a:spAutoFit/>
          </a:bodyPr>
          <a:p>
            <a:pPr indent="457200" fontAlgn="auto">
              <a:lnSpc>
                <a:spcPct val="150000"/>
              </a:lnSpc>
              <a:spcAft>
                <a:spcPts val="1000"/>
              </a:spcAft>
            </a:pPr>
            <a:r>
              <a:rPr lang="zh-CN" altLang="en-US" sz="2000" dirty="0">
                <a:sym typeface="微软雅黑" panose="020B0503020204020204" pitchFamily="34" charset="-122"/>
              </a:rPr>
              <a:t>散文的线索有时表现在以人、事、景、物为轴心串起全文，</a:t>
            </a:r>
            <a:r>
              <a:rPr lang="zh-CN" altLang="en-US" sz="2000" dirty="0">
                <a:latin typeface="楷体" panose="02010609060101010101" charset="-122"/>
                <a:ea typeface="楷体" panose="02010609060101010101" charset="-122"/>
                <a:sym typeface="微软雅黑" panose="020B0503020204020204" pitchFamily="34" charset="-122"/>
              </a:rPr>
              <a:t>如《谁是最可爱的人》中的中国人民志愿军、《白杨礼赞》中的白杨、《荔枝蜜》中的蜜蜂。</a:t>
            </a:r>
            <a:r>
              <a:rPr lang="zh-CN" altLang="en-US" sz="2000" dirty="0">
                <a:sym typeface="微软雅黑" panose="020B0503020204020204" pitchFamily="34" charset="-122"/>
              </a:rPr>
              <a:t>有时以作者的思想感情为转移，它是作者的思路，作品的文气，以及朗读者的逻辑感受在散文中的聚结，</a:t>
            </a:r>
            <a:r>
              <a:rPr lang="zh-CN" altLang="en-US" sz="2000" dirty="0">
                <a:latin typeface="楷体" panose="02010609060101010101" charset="-122"/>
                <a:ea typeface="楷体" panose="02010609060101010101" charset="-122"/>
                <a:sym typeface="微软雅黑" panose="020B0503020204020204" pitchFamily="34" charset="-122"/>
              </a:rPr>
              <a:t>如《背影》</a:t>
            </a:r>
            <a:r>
              <a:rPr lang="zh-CN" altLang="en-US" sz="2000" dirty="0">
                <a:sym typeface="微软雅黑" panose="020B0503020204020204" pitchFamily="34" charset="-122"/>
              </a:rPr>
              <a:t>。</a:t>
            </a:r>
            <a:endParaRPr lang="en-US" altLang="zh-CN" sz="2000" dirty="0">
              <a:sym typeface="微软雅黑" panose="020B0503020204020204" pitchFamily="34" charset="-122"/>
            </a:endParaRPr>
          </a:p>
        </p:txBody>
      </p:sp>
      <p:sp>
        <p:nvSpPr>
          <p:cNvPr id="10" name="矩形: 圆角 9"/>
          <p:cNvSpPr/>
          <p:nvPr/>
        </p:nvSpPr>
        <p:spPr>
          <a:xfrm>
            <a:off x="1869440" y="2136775"/>
            <a:ext cx="228346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（一）线索要清晰</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二、散文的朗读</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309370" y="2003425"/>
            <a:ext cx="9772650" cy="4001135"/>
          </a:xfrm>
          <a:prstGeom prst="rect">
            <a:avLst/>
          </a:prstGeom>
          <a:noFill/>
        </p:spPr>
        <p:txBody>
          <a:bodyPr wrap="square" rtlCol="0">
            <a:spAutoFit/>
          </a:bodyPr>
          <a:p>
            <a:pPr indent="457200" fontAlgn="auto">
              <a:lnSpc>
                <a:spcPct val="120000"/>
              </a:lnSpc>
              <a:spcAft>
                <a:spcPts val="1000"/>
              </a:spcAft>
            </a:pPr>
            <a:r>
              <a:rPr lang="zh-CN" altLang="en-US" dirty="0">
                <a:sym typeface="微软雅黑" panose="020B0503020204020204" pitchFamily="34" charset="-122"/>
              </a:rPr>
              <a:t>散文的立意多不直陈，而是通过记人叙事向读者展现深思遐想。高明的朗读者不会自始至终把立意着意强加给听者，而是沿着记叙的发展线索因势利导，使听者在耳不暇听中敞开心扉，在不知不觉中有所感触，接受着作品深沉立意的滋润，由此得到的启迪往往更为深刻，</a:t>
            </a:r>
            <a:r>
              <a:rPr lang="zh-CN" altLang="en-US" dirty="0">
                <a:latin typeface="楷体" panose="02010609060101010101" charset="-122"/>
                <a:ea typeface="楷体" panose="02010609060101010101" charset="-122"/>
                <a:sym typeface="微软雅黑" panose="020B0503020204020204" pitchFamily="34" charset="-122"/>
              </a:rPr>
              <a:t>如朱自清的《春》</a:t>
            </a:r>
            <a:r>
              <a:rPr lang="zh-CN" altLang="en-US" dirty="0">
                <a:sym typeface="微软雅黑" panose="020B0503020204020204" pitchFamily="34" charset="-122"/>
              </a:rPr>
              <a:t>。</a:t>
            </a:r>
            <a:endParaRPr lang="zh-CN" altLang="en-US" dirty="0">
              <a:sym typeface="微软雅黑" panose="020B0503020204020204" pitchFamily="34" charset="-122"/>
            </a:endParaRPr>
          </a:p>
          <a:p>
            <a:pPr indent="457200" fontAlgn="auto">
              <a:lnSpc>
                <a:spcPct val="120000"/>
              </a:lnSpc>
              <a:spcAft>
                <a:spcPts val="1000"/>
              </a:spcAft>
            </a:pPr>
            <a:r>
              <a:rPr lang="zh-CN" altLang="en-US" b="1" dirty="0">
                <a:solidFill>
                  <a:srgbClr val="48AB9D"/>
                </a:solidFill>
                <a:sym typeface="微软雅黑" panose="020B0503020204020204" pitchFamily="34" charset="-122"/>
              </a:rPr>
              <a:t>对于直接揭示立意的语句，首先要画龙点睛。</a:t>
            </a:r>
            <a:r>
              <a:rPr lang="zh-CN" altLang="en-US" dirty="0">
                <a:sym typeface="微软雅黑" panose="020B0503020204020204" pitchFamily="34" charset="-122"/>
              </a:rPr>
              <a:t>具体记叙是量的积累，积聚到一定程度才能闪现思想的火花。揭示立意的语句是一种记叙的必然结果。但是，“画龙”与“点睛”是一种辩证的关系，朗读者万不可轻视“龙身”的描绘，不然即使“点睛”准确，全龙依然没有腾挪之势，结果也会是失败的。在记叙文的朗读中，要特别注意积聚之功，以造成“风满楼”之势，造成听者“山雨欲来”的深切感受，如《荔枝蜜》《白杨礼赞》。</a:t>
            </a:r>
            <a:endParaRPr lang="zh-CN" altLang="en-US" dirty="0">
              <a:sym typeface="微软雅黑" panose="020B0503020204020204" pitchFamily="34" charset="-122"/>
            </a:endParaRPr>
          </a:p>
          <a:p>
            <a:pPr indent="457200" fontAlgn="auto">
              <a:lnSpc>
                <a:spcPct val="120000"/>
              </a:lnSpc>
              <a:spcAft>
                <a:spcPts val="1000"/>
              </a:spcAft>
            </a:pPr>
            <a:r>
              <a:rPr lang="zh-CN" altLang="en-US" dirty="0">
                <a:sym typeface="微软雅黑" panose="020B0503020204020204" pitchFamily="34" charset="-122"/>
              </a:rPr>
              <a:t>另外，对那些直接揭示立意的语句的处置，要顺其自然，情深意挚，既不要突兀出现，也不要轻描淡写。那种对“点题句”的偏激认识会给记叙文的朗读带来危害，会破坏立意的深沉。</a:t>
            </a:r>
            <a:endParaRPr lang="zh-CN" altLang="en-US" dirty="0">
              <a:sym typeface="微软雅黑" panose="020B0503020204020204" pitchFamily="34" charset="-122"/>
            </a:endParaRPr>
          </a:p>
        </p:txBody>
      </p:sp>
      <p:sp>
        <p:nvSpPr>
          <p:cNvPr id="10" name="矩形: 圆角 9"/>
          <p:cNvSpPr/>
          <p:nvPr/>
        </p:nvSpPr>
        <p:spPr>
          <a:xfrm>
            <a:off x="1869440" y="1393190"/>
            <a:ext cx="228346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（二）立意要具体</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二、散文的朗读</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309370" y="2782570"/>
            <a:ext cx="9772650" cy="1938020"/>
          </a:xfrm>
          <a:prstGeom prst="rect">
            <a:avLst/>
          </a:prstGeom>
          <a:noFill/>
        </p:spPr>
        <p:txBody>
          <a:bodyPr wrap="square" rtlCol="0">
            <a:spAutoFit/>
          </a:bodyPr>
          <a:p>
            <a:pPr indent="457200" fontAlgn="auto">
              <a:lnSpc>
                <a:spcPct val="150000"/>
              </a:lnSpc>
              <a:spcAft>
                <a:spcPts val="1000"/>
              </a:spcAft>
            </a:pPr>
            <a:r>
              <a:rPr lang="zh-CN" altLang="en-US" sz="2000" dirty="0">
                <a:sym typeface="微软雅黑" panose="020B0503020204020204" pitchFamily="34" charset="-122"/>
              </a:rPr>
              <a:t>散文的大量篇幅是叙述，朗读时要注意把语句化开。根据发展线索、主次关系，“丁是丁，卯是卯”地朗读，不但可以显露情深意挚，而且有利于语气自然、畅达。如果不够舒展，就会出现紧紧巴巴的语流，仓促而平淡。特别要防止吃字、吞字等生活语言中的杂质出现。</a:t>
            </a:r>
            <a:endParaRPr lang="zh-CN" altLang="en-US" sz="2000" dirty="0">
              <a:sym typeface="微软雅黑" panose="020B0503020204020204" pitchFamily="34" charset="-122"/>
            </a:endParaRPr>
          </a:p>
        </p:txBody>
      </p:sp>
      <p:sp>
        <p:nvSpPr>
          <p:cNvPr id="10" name="矩形: 圆角 9"/>
          <p:cNvSpPr/>
          <p:nvPr/>
        </p:nvSpPr>
        <p:spPr>
          <a:xfrm>
            <a:off x="1869440" y="2136775"/>
            <a:ext cx="228346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（三）叙述要舒展</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二、散文的朗读</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309370" y="2525395"/>
            <a:ext cx="9772650" cy="2861310"/>
          </a:xfrm>
          <a:prstGeom prst="rect">
            <a:avLst/>
          </a:prstGeom>
          <a:noFill/>
        </p:spPr>
        <p:txBody>
          <a:bodyPr wrap="square" rtlCol="0">
            <a:spAutoFit/>
          </a:bodyPr>
          <a:p>
            <a:pPr indent="457200" fontAlgn="auto">
              <a:lnSpc>
                <a:spcPct val="150000"/>
              </a:lnSpc>
              <a:spcAft>
                <a:spcPts val="1000"/>
              </a:spcAft>
            </a:pPr>
            <a:r>
              <a:rPr lang="zh-CN" altLang="en-US" sz="2000" dirty="0">
                <a:sym typeface="微软雅黑" panose="020B0503020204020204" pitchFamily="34" charset="-122"/>
              </a:rPr>
              <a:t>散文中的描写有重要的作用，它使人产生真切的联想，加强形象感受，从而深化立意。但是，朗读描写语句不宜夸张，不要给人以“极度”的感觉。朗读描写语句，必须把握生活图景的真实再现，实实在在地呈现到听者之前。不必承载朗读者主观局限性的外加物，不必由朗读者着意指出，要让听者获得实在的影像，自如地去体味。朗读描写语句，切忌故作多情，自我陶醉，也不要过多地使用长时间停顿、延长音节、拖长句尾等手法，如《背影》。</a:t>
            </a:r>
            <a:endParaRPr lang="zh-CN" altLang="en-US" sz="2000" dirty="0">
              <a:sym typeface="微软雅黑" panose="020B0503020204020204" pitchFamily="34" charset="-122"/>
            </a:endParaRPr>
          </a:p>
        </p:txBody>
      </p:sp>
      <p:sp>
        <p:nvSpPr>
          <p:cNvPr id="10" name="矩形: 圆角 9"/>
          <p:cNvSpPr/>
          <p:nvPr/>
        </p:nvSpPr>
        <p:spPr>
          <a:xfrm>
            <a:off x="1869440" y="1879600"/>
            <a:ext cx="228346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（四）描写要实在</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二、散文的朗读</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309370" y="2312035"/>
            <a:ext cx="9772650" cy="3322955"/>
          </a:xfrm>
          <a:prstGeom prst="rect">
            <a:avLst/>
          </a:prstGeom>
          <a:noFill/>
        </p:spPr>
        <p:txBody>
          <a:bodyPr wrap="square" rtlCol="0">
            <a:spAutoFit/>
          </a:bodyPr>
          <a:p>
            <a:pPr indent="457200" fontAlgn="auto">
              <a:lnSpc>
                <a:spcPct val="150000"/>
              </a:lnSpc>
              <a:spcAft>
                <a:spcPts val="1000"/>
              </a:spcAft>
            </a:pPr>
            <a:r>
              <a:rPr lang="zh-CN" altLang="en-US" sz="2000" dirty="0">
                <a:sym typeface="微软雅黑" panose="020B0503020204020204" pitchFamily="34" charset="-122"/>
              </a:rPr>
              <a:t>散文中常常有人物出现。对此，我们当然要分别对待，并具体把握中心人物如何突出，一般人物如何表现，“我”在什么位置。但是，无论是什么样的人物，都要写意化。在朗读记叙文时，人物的写意化就是以人物的精神境界、人物的思想深度为重点，也要照顾到人物的性格特征、年龄大小和人物之间的关系（包括与“我”的关系）。写意，对于表现人物来说，就是写“心”。一定不要模拟人物的音容笑貌、方言土语。特别是人物的对话，一定要为立意服务，不应该单纯考虑用什么样的音色说话，如《母亲》。</a:t>
            </a:r>
            <a:endParaRPr lang="zh-CN" altLang="en-US" sz="2000" dirty="0">
              <a:sym typeface="微软雅黑" panose="020B0503020204020204" pitchFamily="34" charset="-122"/>
            </a:endParaRPr>
          </a:p>
        </p:txBody>
      </p:sp>
      <p:sp>
        <p:nvSpPr>
          <p:cNvPr id="10" name="矩形: 圆角 9"/>
          <p:cNvSpPr/>
          <p:nvPr/>
        </p:nvSpPr>
        <p:spPr>
          <a:xfrm>
            <a:off x="1869440" y="1666240"/>
            <a:ext cx="251206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（五）人物要写意化</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二、散文的朗读</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309370" y="2045335"/>
            <a:ext cx="9772650" cy="4083050"/>
          </a:xfrm>
          <a:prstGeom prst="rect">
            <a:avLst/>
          </a:prstGeom>
          <a:noFill/>
        </p:spPr>
        <p:txBody>
          <a:bodyPr wrap="square" rtlCol="0">
            <a:spAutoFit/>
          </a:bodyPr>
          <a:p>
            <a:pPr indent="457200" fontAlgn="auto">
              <a:lnSpc>
                <a:spcPct val="110000"/>
              </a:lnSpc>
              <a:spcAft>
                <a:spcPts val="1000"/>
              </a:spcAft>
            </a:pPr>
            <a:r>
              <a:rPr lang="zh-CN" altLang="en-US" dirty="0">
                <a:sym typeface="微软雅黑" panose="020B0503020204020204" pitchFamily="34" charset="-122"/>
              </a:rPr>
              <a:t>散文的立意是自然显露的，听者是在因势利导中受到感染的，因此，从整体上看，高音大嗓和气粗声重的朗读总令人觉得不合文气。</a:t>
            </a:r>
            <a:endParaRPr lang="zh-CN" altLang="en-US" dirty="0">
              <a:sym typeface="微软雅黑" panose="020B0503020204020204" pitchFamily="34" charset="-122"/>
            </a:endParaRPr>
          </a:p>
          <a:p>
            <a:pPr indent="457200" fontAlgn="auto">
              <a:lnSpc>
                <a:spcPct val="110000"/>
              </a:lnSpc>
              <a:spcAft>
                <a:spcPts val="1000"/>
              </a:spcAft>
            </a:pPr>
            <a:r>
              <a:rPr lang="zh-CN" altLang="en-US" dirty="0">
                <a:sym typeface="微软雅黑" panose="020B0503020204020204" pitchFamily="34" charset="-122"/>
              </a:rPr>
              <a:t>所谓轻柔化，完全是为了细腻表达、点染得体，不能理解为从头到尾虚声虚气，更不能理解为松散懈怠。它的具体内涵如下。</a:t>
            </a:r>
            <a:endParaRPr lang="zh-CN" altLang="en-US" dirty="0">
              <a:sym typeface="微软雅黑" panose="020B0503020204020204" pitchFamily="34" charset="-122"/>
            </a:endParaRPr>
          </a:p>
          <a:p>
            <a:pPr indent="457200" fontAlgn="auto">
              <a:lnSpc>
                <a:spcPct val="110000"/>
              </a:lnSpc>
              <a:spcAft>
                <a:spcPts val="1000"/>
              </a:spcAft>
            </a:pPr>
            <a:r>
              <a:rPr lang="zh-CN" altLang="en-US" dirty="0">
                <a:highlight>
                  <a:srgbClr val="FFFF00"/>
                </a:highlight>
                <a:latin typeface="楷体" panose="02010609060101010101" charset="-122"/>
                <a:ea typeface="楷体" panose="02010609060101010101" charset="-122"/>
                <a:cs typeface="楷体" panose="02010609060101010101" charset="-122"/>
                <a:sym typeface="微软雅黑" panose="020B0503020204020204" pitchFamily="34" charset="-122"/>
              </a:rPr>
              <a:t>（1）促膝谈心感：</a:t>
            </a:r>
            <a:r>
              <a:rPr lang="zh-CN" altLang="en-US" dirty="0">
                <a:latin typeface="楷体" panose="02010609060101010101" charset="-122"/>
                <a:ea typeface="楷体" panose="02010609060101010101" charset="-122"/>
                <a:cs typeface="楷体" panose="02010609060101010101" charset="-122"/>
                <a:sym typeface="微软雅黑" panose="020B0503020204020204" pitchFamily="34" charset="-122"/>
              </a:rPr>
              <a:t>把自己的真实见闻和感受倾心相告，希望给人一点启发，不带任何强制性。</a:t>
            </a:r>
            <a:endParaRPr lang="zh-CN" altLang="en-US"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10000"/>
              </a:lnSpc>
              <a:spcAft>
                <a:spcPts val="1000"/>
              </a:spcAft>
            </a:pPr>
            <a:r>
              <a:rPr lang="zh-CN" altLang="en-US" dirty="0">
                <a:highlight>
                  <a:srgbClr val="FFFF00"/>
                </a:highlight>
                <a:latin typeface="楷体" panose="02010609060101010101" charset="-122"/>
                <a:ea typeface="楷体" panose="02010609060101010101" charset="-122"/>
                <a:cs typeface="楷体" panose="02010609060101010101" charset="-122"/>
                <a:sym typeface="微软雅黑" panose="020B0503020204020204" pitchFamily="34" charset="-122"/>
              </a:rPr>
              <a:t>（2）小溪流水感：</a:t>
            </a:r>
            <a:r>
              <a:rPr lang="zh-CN" altLang="en-US" dirty="0">
                <a:latin typeface="楷体" panose="02010609060101010101" charset="-122"/>
                <a:ea typeface="楷体" panose="02010609060101010101" charset="-122"/>
                <a:cs typeface="楷体" panose="02010609060101010101" charset="-122"/>
                <a:sym typeface="微软雅黑" panose="020B0503020204020204" pitchFamily="34" charset="-122"/>
              </a:rPr>
              <a:t>语句纳入发展线索之中，有如小溪流水，由己心达人心，息息相通，声柔语细，清澈明快，不必急如瀑布，湍如洪水。</a:t>
            </a:r>
            <a:endParaRPr lang="zh-CN" altLang="en-US"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10000"/>
              </a:lnSpc>
              <a:spcAft>
                <a:spcPts val="1000"/>
              </a:spcAft>
            </a:pPr>
            <a:r>
              <a:rPr lang="zh-CN" altLang="en-US" dirty="0">
                <a:highlight>
                  <a:srgbClr val="FFFF00"/>
                </a:highlight>
                <a:latin typeface="楷体" panose="02010609060101010101" charset="-122"/>
                <a:ea typeface="楷体" panose="02010609060101010101" charset="-122"/>
                <a:cs typeface="楷体" panose="02010609060101010101" charset="-122"/>
                <a:sym typeface="微软雅黑" panose="020B0503020204020204" pitchFamily="34" charset="-122"/>
              </a:rPr>
              <a:t>（3）是非转换感：</a:t>
            </a:r>
            <a:r>
              <a:rPr lang="zh-CN" altLang="en-US" dirty="0">
                <a:latin typeface="楷体" panose="02010609060101010101" charset="-122"/>
                <a:ea typeface="楷体" panose="02010609060101010101" charset="-122"/>
                <a:cs typeface="楷体" panose="02010609060101010101" charset="-122"/>
                <a:sym typeface="微软雅黑" panose="020B0503020204020204" pitchFamily="34" charset="-122"/>
              </a:rPr>
              <a:t>是非分明，色彩细密，不因轻柔化而含糊、模糊。</a:t>
            </a:r>
            <a:endParaRPr lang="zh-CN" altLang="en-US"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10000"/>
              </a:lnSpc>
              <a:spcAft>
                <a:spcPts val="1000"/>
              </a:spcAft>
            </a:pPr>
            <a:r>
              <a:rPr lang="zh-CN" altLang="en-US" dirty="0">
                <a:highlight>
                  <a:srgbClr val="FFFF00"/>
                </a:highlight>
                <a:latin typeface="楷体" panose="02010609060101010101" charset="-122"/>
                <a:ea typeface="楷体" panose="02010609060101010101" charset="-122"/>
                <a:cs typeface="楷体" panose="02010609060101010101" charset="-122"/>
                <a:sym typeface="微软雅黑" panose="020B0503020204020204" pitchFamily="34" charset="-122"/>
              </a:rPr>
              <a:t>（4）强烈交流感：</a:t>
            </a:r>
            <a:r>
              <a:rPr lang="zh-CN" altLang="en-US" dirty="0">
                <a:latin typeface="楷体" panose="02010609060101010101" charset="-122"/>
                <a:ea typeface="楷体" panose="02010609060101010101" charset="-122"/>
                <a:cs typeface="楷体" panose="02010609060101010101" charset="-122"/>
                <a:sym typeface="微软雅黑" panose="020B0503020204020204" pitchFamily="34" charset="-122"/>
              </a:rPr>
              <a:t>语言力求入耳、入心，引人入胜，不因轻柔化而止于“自我感觉良好”。声音轻柔化对语气、节奏的要求更高，在不露声色中给人以美感享受。</a:t>
            </a:r>
            <a:endParaRPr lang="zh-CN" altLang="en-US"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
        <p:nvSpPr>
          <p:cNvPr id="10" name="矩形: 圆角 9"/>
          <p:cNvSpPr/>
          <p:nvPr/>
        </p:nvSpPr>
        <p:spPr>
          <a:xfrm>
            <a:off x="1869440" y="1399540"/>
            <a:ext cx="251206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（六）声音要轻柔化</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572701"/>
            <a:ext cx="9779000" cy="4349115"/>
          </a:xfrm>
          <a:prstGeom prst="rect">
            <a:avLst/>
          </a:prstGeom>
          <a:noFill/>
        </p:spPr>
        <p:txBody>
          <a:bodyPr wrap="square" rtlCol="0">
            <a:spAutoFit/>
          </a:bodyPr>
          <a:lstStyle/>
          <a:p>
            <a:pPr indent="0" algn="just" fontAlgn="auto">
              <a:lnSpc>
                <a:spcPct val="130000"/>
              </a:lnSpc>
              <a:spcAft>
                <a:spcPts val="500"/>
              </a:spcAft>
            </a:pPr>
            <a:r>
              <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请朗读下面的散文。</a:t>
            </a:r>
            <a:endPar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ctr" fontAlgn="auto">
              <a:lnSpc>
                <a:spcPct val="130000"/>
              </a:lnSpc>
              <a:spcAft>
                <a:spcPts val="500"/>
              </a:spcAft>
            </a:pPr>
            <a:r>
              <a:rPr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春　雨</a:t>
            </a:r>
            <a:endParaRPr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春雨，古今中外有多少人赞美你！“随风潜入夜，润物细无声”，这是杜甫描述你偷偷来到人间的佳句。春雨，你可知道农民是怎样地盼望你呀！</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春雷一声，你来临了，无声无息地下着，雨丝如烟似粉。竹林里拔节的翠竹，田野里的禾苗，池塘边的垂柳，刚绽开的粉色桃花，在水雾碎雨中，绿莹莹，细润润。</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3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暖融融的雨丝好像一串串的珍珠，又好像春姑娘手中的鞭子，抽打着冬天的阴影，驱赶着料峭的寒意。你是那样的纤细，却又是如此不可抗拒。你粉碎了坚冰的顽抗，瓦解了积雪的防御。你把冰冷的硬壳化作了袅袅飘飞的水雾，化作了潺潺的溪流，化作了滔滔滚滚的潮水。</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三、论说文的朗读</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442720"/>
            <a:ext cx="9772650" cy="1819910"/>
          </a:xfrm>
          <a:prstGeom prst="rect">
            <a:avLst/>
          </a:prstGeom>
          <a:noFill/>
        </p:spPr>
        <p:txBody>
          <a:bodyPr wrap="square" rtlCol="0">
            <a:spAutoFit/>
          </a:bodyPr>
          <a:p>
            <a:pPr indent="457200" fontAlgn="auto">
              <a:lnSpc>
                <a:spcPct val="130000"/>
              </a:lnSpc>
              <a:spcAft>
                <a:spcPts val="1000"/>
              </a:spcAft>
            </a:pPr>
            <a:r>
              <a:rPr lang="zh-CN" altLang="en-US" sz="2000" dirty="0">
                <a:sym typeface="微软雅黑" panose="020B0503020204020204" pitchFamily="34" charset="-122"/>
              </a:rPr>
              <a:t>论说文要说明、论证某个道理、某个观点。论说文通过论点、论据、论证，以此达到就事论理、以理服人的目的。</a:t>
            </a:r>
            <a:endParaRPr lang="zh-CN" altLang="en-US" sz="2000" dirty="0">
              <a:sym typeface="微软雅黑" panose="020B0503020204020204" pitchFamily="34" charset="-122"/>
            </a:endParaRPr>
          </a:p>
          <a:p>
            <a:pPr indent="457200" fontAlgn="auto">
              <a:lnSpc>
                <a:spcPct val="130000"/>
              </a:lnSpc>
              <a:spcAft>
                <a:spcPts val="1000"/>
              </a:spcAft>
            </a:pPr>
            <a:r>
              <a:rPr lang="zh-CN" altLang="en-US" sz="2000" dirty="0">
                <a:sym typeface="微软雅黑" panose="020B0503020204020204" pitchFamily="34" charset="-122"/>
              </a:rPr>
              <a:t>论说文的朗读，必须透彻地把握作品内在的逻辑关系，把概念、判断、推理融会贯通，以切身感受、鲜明的态度，直言不讳，用具有逻辑力量的有声语言表达出来。</a:t>
            </a:r>
            <a:endParaRPr lang="zh-CN" altLang="en-US" sz="2000" dirty="0">
              <a:sym typeface="微软雅黑" panose="020B0503020204020204" pitchFamily="34" charset="-122"/>
            </a:endParaRPr>
          </a:p>
        </p:txBody>
      </p:sp>
      <p:sp>
        <p:nvSpPr>
          <p:cNvPr id="3" name="文本框 2"/>
          <p:cNvSpPr txBox="1"/>
          <p:nvPr/>
        </p:nvSpPr>
        <p:spPr>
          <a:xfrm>
            <a:off x="1309370" y="4172585"/>
            <a:ext cx="9772650" cy="1476375"/>
          </a:xfrm>
          <a:prstGeom prst="rect">
            <a:avLst/>
          </a:prstGeom>
          <a:noFill/>
        </p:spPr>
        <p:txBody>
          <a:bodyPr wrap="square" rtlCol="0">
            <a:spAutoFit/>
          </a:bodyPr>
          <a:p>
            <a:pPr indent="457200" fontAlgn="auto">
              <a:lnSpc>
                <a:spcPct val="150000"/>
              </a:lnSpc>
              <a:spcAft>
                <a:spcPts val="1000"/>
              </a:spcAft>
            </a:pPr>
            <a:r>
              <a:rPr lang="zh-CN" altLang="en-US" sz="2000" dirty="0">
                <a:sym typeface="微软雅黑" panose="020B0503020204020204" pitchFamily="34" charset="-122"/>
              </a:rPr>
              <a:t>论说文的论点是文章的精华，是题旨的所在；而论据，是论点的支柱，是论证的依据。在论说文的朗读中，要像弯弓搭箭那样，论点如箭，坚实犀利，论据如弓，强韧有力。</a:t>
            </a:r>
            <a:endParaRPr lang="zh-CN" altLang="en-US" sz="2000" dirty="0">
              <a:sym typeface="微软雅黑" panose="020B0503020204020204" pitchFamily="34" charset="-122"/>
            </a:endParaRPr>
          </a:p>
        </p:txBody>
      </p:sp>
      <p:sp>
        <p:nvSpPr>
          <p:cNvPr id="10" name="矩形: 圆角 9"/>
          <p:cNvSpPr/>
          <p:nvPr/>
        </p:nvSpPr>
        <p:spPr>
          <a:xfrm>
            <a:off x="1869440" y="3526790"/>
            <a:ext cx="331914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（一）论点鲜明，论据有力</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三、论说文的朗读</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442720"/>
            <a:ext cx="9772650" cy="3548380"/>
          </a:xfrm>
          <a:prstGeom prst="rect">
            <a:avLst/>
          </a:prstGeom>
          <a:noFill/>
        </p:spPr>
        <p:txBody>
          <a:bodyPr wrap="square" rtlCol="0">
            <a:spAutoFit/>
          </a:bodyPr>
          <a:p>
            <a:pPr indent="457200" fontAlgn="auto">
              <a:lnSpc>
                <a:spcPct val="130000"/>
              </a:lnSpc>
              <a:spcAft>
                <a:spcPts val="1000"/>
              </a:spcAft>
            </a:pPr>
            <a:r>
              <a:rPr lang="zh-CN" altLang="en-US" sz="2000" dirty="0">
                <a:sym typeface="微软雅黑" panose="020B0503020204020204" pitchFamily="34" charset="-122"/>
              </a:rPr>
              <a:t>不论是立论还是驳论，不论是中心论点还是分论点，一定要态度鲜明，立场坚定。即使论点隐晦曲折、自然含蓄的笔法，朗读时也不应该闪烁其词、令人捉摸不定。</a:t>
            </a:r>
            <a:endParaRPr lang="zh-CN" altLang="en-US" sz="2000" dirty="0">
              <a:sym typeface="微软雅黑" panose="020B0503020204020204" pitchFamily="34" charset="-122"/>
            </a:endParaRPr>
          </a:p>
          <a:p>
            <a:pPr indent="457200" fontAlgn="auto">
              <a:lnSpc>
                <a:spcPct val="130000"/>
              </a:lnSpc>
              <a:spcAft>
                <a:spcPts val="1000"/>
              </a:spcAft>
            </a:pPr>
            <a:r>
              <a:rPr lang="zh-CN" altLang="en-US" sz="2000" dirty="0">
                <a:sym typeface="微软雅黑" panose="020B0503020204020204" pitchFamily="34" charset="-122"/>
              </a:rPr>
              <a:t>论点之间、论点与论据之间有严谨的逻辑关系，且逻辑关系呈多样性的特色，朗读者要条分缕析，形成语言链条，以此显示逻辑关系，以证明论点的正确，以此解决“为什么这样说”和“怎样才能这样说”的问题。</a:t>
            </a:r>
            <a:endParaRPr lang="zh-CN" altLang="en-US" sz="2000" dirty="0">
              <a:sym typeface="微软雅黑" panose="020B0503020204020204" pitchFamily="34" charset="-122"/>
            </a:endParaRPr>
          </a:p>
          <a:p>
            <a:pPr indent="457200" fontAlgn="auto">
              <a:lnSpc>
                <a:spcPct val="130000"/>
              </a:lnSpc>
              <a:spcAft>
                <a:spcPts val="1000"/>
              </a:spcAft>
            </a:pPr>
            <a:r>
              <a:rPr lang="zh-CN" altLang="en-US" sz="2000" dirty="0">
                <a:sym typeface="微软雅黑" panose="020B0503020204020204" pitchFamily="34" charset="-122"/>
              </a:rPr>
              <a:t>在论说文提出问题、分析问题、解决问题的过程中，要特别加强逻辑感受，主要是领起、分述、转折、总括的感受。只有这样，才能具体把握语言链条，形成全篇有声语言的逻辑力量。有条不紊地理解和感受“起、承、转、合”的脉络。</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7437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问题情境导入</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089025" y="1456055"/>
            <a:ext cx="10014585" cy="522605"/>
          </a:xfrm>
          <a:prstGeom prst="roundRect">
            <a:avLst/>
          </a:prstGeom>
          <a:solidFill>
            <a:srgbClr val="48AB9D"/>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请阅读下面的儿歌及其朗读指导，体会朗读的技巧与特点。</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089025" y="2076839"/>
            <a:ext cx="9779000" cy="3876675"/>
          </a:xfrm>
          <a:prstGeom prst="rect">
            <a:avLst/>
          </a:prstGeom>
          <a:noFill/>
        </p:spPr>
        <p:txBody>
          <a:bodyPr wrap="square" rtlCol="0">
            <a:spAutoFit/>
          </a:bodyPr>
          <a:lstStyle/>
          <a:p>
            <a:pPr indent="457200" algn="ctr" fontAlgn="auto">
              <a:lnSpc>
                <a:spcPct val="150000"/>
              </a:lnSpc>
            </a:pPr>
            <a:r>
              <a:rPr lang="zh-CN" altLang="en-US" sz="2400" b="1"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月亮和星星</a:t>
            </a:r>
            <a:endParaRPr lang="zh-CN" altLang="en-US" sz="2000" b="1" dirty="0">
              <a:solidFill>
                <a:schemeClr val="accent2"/>
              </a:solidFill>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5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月亮月亮是妈妈，星星星星是娃娃。</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5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月亮嘴巴笑一笑，星星眼睛眨一眨。</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5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月亮好，好妈妈，星星好，好娃娃。</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50000"/>
              </a:lnSpc>
            </a:pP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50000"/>
              </a:lnSpc>
            </a:pPr>
            <a:r>
              <a:rPr lang="zh-CN" altLang="en-US" sz="2000" dirty="0">
                <a:latin typeface="微软雅黑" panose="020B0503020204020204" pitchFamily="34" charset="-122"/>
                <a:ea typeface="微软雅黑" panose="020B0503020204020204" pitchFamily="34" charset="-122"/>
                <a:cs typeface="楷体" panose="02010609060101010101" charset="-122"/>
                <a:sym typeface="微软雅黑" panose="020B0503020204020204" pitchFamily="34" charset="-122"/>
              </a:rPr>
              <a:t>在儿歌教学课堂上，幼儿园的小朋友们朗读儿歌总喜欢一字一顿或是一字一拖，每相邻两个字之间的停顿是一样的，停顿的时间都相等。在齐读的时候，这种现象更为突出。这样读出来给人的感觉是呆板的、单调的，缺乏趣味。</a:t>
            </a:r>
            <a:endParaRPr lang="zh-CN" altLang="en-US" sz="2000" dirty="0">
              <a:latin typeface="微软雅黑" panose="020B0503020204020204" pitchFamily="34" charset="-122"/>
              <a:ea typeface="微软雅黑" panose="020B0503020204020204" pitchFamily="34"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0" grpId="0" animBg="1"/>
      <p:bldP spid="11"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三、论说文的朗读</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442720"/>
            <a:ext cx="9772650" cy="3020060"/>
          </a:xfrm>
          <a:prstGeom prst="rect">
            <a:avLst/>
          </a:prstGeom>
          <a:noFill/>
        </p:spPr>
        <p:txBody>
          <a:bodyPr wrap="square" rtlCol="0">
            <a:spAutoFit/>
          </a:bodyPr>
          <a:p>
            <a:pPr indent="457200" fontAlgn="auto">
              <a:lnSpc>
                <a:spcPct val="130000"/>
              </a:lnSpc>
              <a:spcAft>
                <a:spcPts val="1000"/>
              </a:spcAft>
            </a:pPr>
            <a:r>
              <a:rPr lang="zh-CN" altLang="en-US" sz="2000" dirty="0">
                <a:sym typeface="微软雅黑" panose="020B0503020204020204" pitchFamily="34" charset="-122"/>
              </a:rPr>
              <a:t>从整体上说，每一篇论说文都有自己论证的基本脉络，包括归纳、演绎、排列、递进、比较、正反等，但不会是单一运用的，经常是结合起来形成的。论说文严谨的逻辑关系很难套用现成的公式，但是只要抓住逻辑感受，总可以朗读出一定的论说色彩。</a:t>
            </a:r>
            <a:endParaRPr lang="zh-CN" altLang="en-US" sz="2000" dirty="0">
              <a:sym typeface="微软雅黑" panose="020B0503020204020204" pitchFamily="34" charset="-122"/>
            </a:endParaRPr>
          </a:p>
          <a:p>
            <a:pPr indent="457200" fontAlgn="auto">
              <a:lnSpc>
                <a:spcPct val="130000"/>
              </a:lnSpc>
              <a:spcAft>
                <a:spcPts val="1000"/>
              </a:spcAft>
            </a:pPr>
            <a:r>
              <a:rPr lang="zh-CN" altLang="en-US" sz="2000" dirty="0">
                <a:sym typeface="微软雅黑" panose="020B0503020204020204" pitchFamily="34" charset="-122"/>
              </a:rPr>
              <a:t>所谓论点鲜明，论据有力，就是要积极主动地去说服别人，这当中就有一个动作感的问题，即朗读在“动”中进行。论说本身就是一种动作性强的语言，要据理力辩，要以理服人，是不能恬淡闲适的。</a:t>
            </a:r>
            <a:endParaRPr lang="zh-CN" altLang="en-US"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三、论说文的朗读</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309370" y="2137410"/>
            <a:ext cx="9772650" cy="1327150"/>
          </a:xfrm>
          <a:prstGeom prst="rect">
            <a:avLst/>
          </a:prstGeom>
          <a:noFill/>
        </p:spPr>
        <p:txBody>
          <a:bodyPr wrap="square" rtlCol="0">
            <a:spAutoFit/>
          </a:bodyPr>
          <a:p>
            <a:pPr indent="457200" fontAlgn="auto">
              <a:lnSpc>
                <a:spcPct val="120000"/>
              </a:lnSpc>
              <a:spcAft>
                <a:spcPts val="1000"/>
              </a:spcAft>
            </a:pPr>
            <a:r>
              <a:rPr lang="zh-CN" altLang="en-US" sz="2000" dirty="0">
                <a:sym typeface="微软雅黑" panose="020B0503020204020204" pitchFamily="34" charset="-122"/>
              </a:rPr>
              <a:t>在论说文的朗读中，态度必须鲜明，是非曲直要求直露；而感情却要相当含蓄，不可急如飞瀑，一泻千里。这是其以理服人的特点决定的。</a:t>
            </a:r>
            <a:endParaRPr lang="zh-CN" altLang="en-US" sz="2000" dirty="0">
              <a:sym typeface="微软雅黑" panose="020B0503020204020204" pitchFamily="34" charset="-122"/>
            </a:endParaRPr>
          </a:p>
          <a:p>
            <a:pPr indent="457200" fontAlgn="auto">
              <a:lnSpc>
                <a:spcPct val="120000"/>
              </a:lnSpc>
              <a:spcAft>
                <a:spcPts val="1000"/>
              </a:spcAft>
            </a:pPr>
            <a:r>
              <a:rPr lang="zh-CN" altLang="en-US" sz="2000" b="1" dirty="0">
                <a:solidFill>
                  <a:srgbClr val="C00000"/>
                </a:solidFill>
                <a:sym typeface="微软雅黑" panose="020B0503020204020204" pitchFamily="34" charset="-122"/>
              </a:rPr>
              <a:t>态度明朗，首先要解决两个问题：</a:t>
            </a:r>
            <a:endParaRPr lang="zh-CN" altLang="en-US" sz="2000" b="1" dirty="0">
              <a:solidFill>
                <a:srgbClr val="C00000"/>
              </a:solidFill>
              <a:sym typeface="微软雅黑" panose="020B0503020204020204" pitchFamily="34" charset="-122"/>
            </a:endParaRPr>
          </a:p>
        </p:txBody>
      </p:sp>
      <p:sp>
        <p:nvSpPr>
          <p:cNvPr id="10" name="矩形: 圆角 9"/>
          <p:cNvSpPr/>
          <p:nvPr/>
        </p:nvSpPr>
        <p:spPr>
          <a:xfrm>
            <a:off x="1869440" y="1491615"/>
            <a:ext cx="331914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（二）态度明朗，感情含蓄</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4" name="圆角矩形 3"/>
          <p:cNvSpPr/>
          <p:nvPr>
            <p:custDataLst>
              <p:tags r:id="rId1"/>
            </p:custDataLst>
          </p:nvPr>
        </p:nvSpPr>
        <p:spPr>
          <a:xfrm>
            <a:off x="1352550" y="3601085"/>
            <a:ext cx="4509770" cy="2413000"/>
          </a:xfrm>
          <a:prstGeom prst="roundRect">
            <a:avLst>
              <a:gd name="adj" fmla="val 0"/>
            </a:avLst>
          </a:prstGeom>
          <a:solidFill>
            <a:schemeClr val="accent1">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custDataLst>
              <p:tags r:id="rId2"/>
            </p:custDataLst>
          </p:nvPr>
        </p:nvSpPr>
        <p:spPr>
          <a:xfrm>
            <a:off x="1788160" y="4754880"/>
            <a:ext cx="3638021" cy="1107440"/>
          </a:xfrm>
          <a:prstGeom prst="rect">
            <a:avLst/>
          </a:prstGeom>
          <a:noFill/>
        </p:spPr>
        <p:txBody>
          <a:bodyPr wrap="square" lIns="0" tIns="0" rIns="0" bIns="0" rtlCol="0" anchor="t" anchorCtr="0">
            <a:spAutoFit/>
          </a:bodyPr>
          <a:p>
            <a:pPr>
              <a:lnSpc>
                <a:spcPct val="100000"/>
              </a:lnSpc>
              <a:spcBef>
                <a:spcPct val="0"/>
              </a:spcBef>
              <a:spcAft>
                <a:spcPct val="0"/>
              </a:spcAft>
            </a:pPr>
            <a:r>
              <a:rPr lang="zh-CN" altLang="en-US" dirty="0">
                <a:ln>
                  <a:noFill/>
                  <a:prstDash val="sysDot"/>
                </a:ln>
                <a:solidFill>
                  <a:schemeClr val="tx1">
                    <a:lumMod val="85000"/>
                    <a:lumOff val="15000"/>
                  </a:schemeClr>
                </a:solidFill>
                <a:latin typeface="+mn-ea"/>
                <a:cs typeface="+mn-ea"/>
                <a:sym typeface="+mn-ea"/>
              </a:rPr>
              <a:t>论说文要求直接表态，论证深思熟虑的观点、见解，而不是还没有打定主意，需要同别人商量，更不是向人征求意见，等待别人表态。</a:t>
            </a:r>
            <a:endParaRPr lang="zh-CN" altLang="en-US" dirty="0">
              <a:ln>
                <a:noFill/>
                <a:prstDash val="sysDot"/>
              </a:ln>
              <a:solidFill>
                <a:schemeClr val="tx1">
                  <a:lumMod val="85000"/>
                  <a:lumOff val="15000"/>
                </a:schemeClr>
              </a:solidFill>
              <a:latin typeface="+mn-ea"/>
              <a:cs typeface="+mn-ea"/>
              <a:sym typeface="+mn-ea"/>
            </a:endParaRPr>
          </a:p>
        </p:txBody>
      </p:sp>
      <p:sp>
        <p:nvSpPr>
          <p:cNvPr id="7" name="矩形 6"/>
          <p:cNvSpPr/>
          <p:nvPr>
            <p:custDataLst>
              <p:tags r:id="rId3"/>
            </p:custDataLst>
          </p:nvPr>
        </p:nvSpPr>
        <p:spPr>
          <a:xfrm>
            <a:off x="1789430" y="3932082"/>
            <a:ext cx="3636000" cy="661670"/>
          </a:xfrm>
          <a:prstGeom prst="rect">
            <a:avLst/>
          </a:prstGeom>
          <a:noFill/>
        </p:spPr>
        <p:txBody>
          <a:bodyPr wrap="square" lIns="90000" tIns="46800" rIns="90000" bIns="0" rtlCol="0" anchor="ctr">
            <a:spAutoFit/>
          </a:bodyPr>
          <a:p>
            <a:pPr>
              <a:lnSpc>
                <a:spcPct val="100000"/>
              </a:lnSpc>
              <a:spcBef>
                <a:spcPct val="0"/>
              </a:spcBef>
              <a:spcAft>
                <a:spcPct val="0"/>
              </a:spcAft>
            </a:pPr>
            <a:r>
              <a:rPr lang="zh-CN" altLang="en-US" sz="2000" b="1">
                <a:solidFill>
                  <a:schemeClr val="accent1"/>
                </a:solidFill>
                <a:latin typeface="+mn-ea"/>
                <a:cs typeface="+mn-ea"/>
                <a:sym typeface="+mn-ea"/>
              </a:rPr>
              <a:t>语气不可犹豫、商量，而要肯定、果断</a:t>
            </a:r>
            <a:endParaRPr lang="zh-CN" altLang="en-US" sz="2000" b="1">
              <a:solidFill>
                <a:schemeClr val="accent1"/>
              </a:solidFill>
              <a:latin typeface="+mn-ea"/>
              <a:cs typeface="+mn-ea"/>
              <a:sym typeface="+mn-ea"/>
            </a:endParaRPr>
          </a:p>
        </p:txBody>
      </p:sp>
      <p:sp>
        <p:nvSpPr>
          <p:cNvPr id="8" name="矩形 7"/>
          <p:cNvSpPr/>
          <p:nvPr>
            <p:custDataLst>
              <p:tags r:id="rId4"/>
            </p:custDataLst>
          </p:nvPr>
        </p:nvSpPr>
        <p:spPr>
          <a:xfrm>
            <a:off x="749300" y="3601085"/>
            <a:ext cx="921785" cy="1693531"/>
          </a:xfrm>
          <a:prstGeom prst="rect">
            <a:avLst/>
          </a:prstGeom>
          <a:noFill/>
        </p:spPr>
        <p:txBody>
          <a:bodyPr wrap="none" lIns="0" tIns="0" rIns="0" bIns="0" rtlCol="0" anchor="t" anchorCtr="0">
            <a:noAutofit/>
          </a:bodyPr>
          <a:p>
            <a:pPr algn="ctr">
              <a:spcBef>
                <a:spcPct val="0"/>
              </a:spcBef>
              <a:spcAft>
                <a:spcPct val="0"/>
              </a:spcAft>
            </a:pPr>
            <a:r>
              <a:rPr lang="en-US" altLang="zh-CN" sz="8000" b="1" dirty="0">
                <a:gradFill flip="none" rotWithShape="1">
                  <a:gsLst>
                    <a:gs pos="0">
                      <a:schemeClr val="accent1">
                        <a:lumMod val="40000"/>
                        <a:lumOff val="60000"/>
                      </a:schemeClr>
                    </a:gs>
                    <a:gs pos="72000">
                      <a:schemeClr val="accent1"/>
                    </a:gs>
                  </a:gsLst>
                  <a:lin ang="2700000" scaled="1"/>
                  <a:tileRect/>
                </a:gradFill>
                <a:latin typeface="+mn-ea"/>
                <a:cs typeface="+mn-ea"/>
                <a:sym typeface="+mn-ea"/>
              </a:rPr>
              <a:t>1</a:t>
            </a:r>
            <a:endParaRPr lang="en-US" altLang="zh-CN" sz="8000" b="1" dirty="0">
              <a:gradFill flip="none" rotWithShape="1">
                <a:gsLst>
                  <a:gs pos="0">
                    <a:schemeClr val="accent1">
                      <a:lumMod val="40000"/>
                      <a:lumOff val="60000"/>
                    </a:schemeClr>
                  </a:gs>
                  <a:gs pos="72000">
                    <a:schemeClr val="accent1"/>
                  </a:gs>
                </a:gsLst>
                <a:lin ang="2700000" scaled="1"/>
                <a:tileRect/>
              </a:gradFill>
              <a:latin typeface="+mn-ea"/>
              <a:cs typeface="+mn-ea"/>
              <a:sym typeface="+mn-ea"/>
            </a:endParaRPr>
          </a:p>
        </p:txBody>
      </p:sp>
      <p:sp>
        <p:nvSpPr>
          <p:cNvPr id="9" name="圆角矩形 1"/>
          <p:cNvSpPr/>
          <p:nvPr>
            <p:custDataLst>
              <p:tags r:id="rId5"/>
            </p:custDataLst>
          </p:nvPr>
        </p:nvSpPr>
        <p:spPr>
          <a:xfrm>
            <a:off x="6675120" y="3601085"/>
            <a:ext cx="4509770" cy="2413000"/>
          </a:xfrm>
          <a:prstGeom prst="roundRect">
            <a:avLst>
              <a:gd name="adj" fmla="val 0"/>
            </a:avLst>
          </a:prstGeom>
          <a:solidFill>
            <a:schemeClr val="accent1">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矩形 4"/>
          <p:cNvSpPr/>
          <p:nvPr>
            <p:custDataLst>
              <p:tags r:id="rId6"/>
            </p:custDataLst>
          </p:nvPr>
        </p:nvSpPr>
        <p:spPr>
          <a:xfrm>
            <a:off x="7111365" y="4754880"/>
            <a:ext cx="3638022" cy="830580"/>
          </a:xfrm>
          <a:prstGeom prst="rect">
            <a:avLst/>
          </a:prstGeom>
          <a:noFill/>
        </p:spPr>
        <p:txBody>
          <a:bodyPr wrap="square" lIns="0" tIns="0" rIns="0" bIns="0" rtlCol="0" anchor="t" anchorCtr="0">
            <a:spAutoFit/>
          </a:bodyPr>
          <a:p>
            <a:pPr>
              <a:lnSpc>
                <a:spcPct val="100000"/>
              </a:lnSpc>
              <a:spcBef>
                <a:spcPct val="0"/>
              </a:spcBef>
              <a:spcAft>
                <a:spcPct val="0"/>
              </a:spcAft>
            </a:pPr>
            <a:r>
              <a:rPr lang="zh-CN" altLang="en-US" dirty="0">
                <a:ln>
                  <a:noFill/>
                  <a:prstDash val="sysDot"/>
                </a:ln>
                <a:solidFill>
                  <a:schemeClr val="tx1">
                    <a:lumMod val="85000"/>
                    <a:lumOff val="15000"/>
                  </a:schemeClr>
                </a:solidFill>
                <a:latin typeface="+mn-ea"/>
                <a:cs typeface="+mn-ea"/>
                <a:sym typeface="+mn-ea"/>
              </a:rPr>
              <a:t>论说文要求有理、有利、有节，容人思考，绝不发号施令，强迫人家接受。</a:t>
            </a:r>
            <a:endParaRPr lang="zh-CN" altLang="en-US" dirty="0">
              <a:ln>
                <a:noFill/>
                <a:prstDash val="sysDot"/>
              </a:ln>
              <a:solidFill>
                <a:schemeClr val="tx1">
                  <a:lumMod val="85000"/>
                  <a:lumOff val="15000"/>
                </a:schemeClr>
              </a:solidFill>
              <a:latin typeface="+mn-ea"/>
              <a:cs typeface="+mn-ea"/>
              <a:sym typeface="+mn-ea"/>
            </a:endParaRPr>
          </a:p>
        </p:txBody>
      </p:sp>
      <p:sp>
        <p:nvSpPr>
          <p:cNvPr id="11" name="矩形 10"/>
          <p:cNvSpPr/>
          <p:nvPr>
            <p:custDataLst>
              <p:tags r:id="rId7"/>
            </p:custDataLst>
          </p:nvPr>
        </p:nvSpPr>
        <p:spPr>
          <a:xfrm>
            <a:off x="7112000" y="3932082"/>
            <a:ext cx="3636001" cy="661670"/>
          </a:xfrm>
          <a:prstGeom prst="rect">
            <a:avLst/>
          </a:prstGeom>
          <a:noFill/>
        </p:spPr>
        <p:txBody>
          <a:bodyPr wrap="square" lIns="90000" tIns="46800" rIns="90000" bIns="0" rtlCol="0" anchor="ctr">
            <a:spAutoFit/>
          </a:bodyPr>
          <a:p>
            <a:pPr>
              <a:lnSpc>
                <a:spcPct val="100000"/>
              </a:lnSpc>
              <a:spcBef>
                <a:spcPct val="0"/>
              </a:spcBef>
              <a:spcAft>
                <a:spcPct val="0"/>
              </a:spcAft>
            </a:pPr>
            <a:r>
              <a:rPr lang="zh-CN" altLang="en-US" sz="2000" b="1">
                <a:solidFill>
                  <a:schemeClr val="accent1"/>
                </a:solidFill>
                <a:latin typeface="+mn-ea"/>
                <a:cs typeface="+mn-ea"/>
                <a:sym typeface="+mn-ea"/>
              </a:rPr>
              <a:t>不可以势压人，而是从容、大度</a:t>
            </a:r>
            <a:endParaRPr lang="zh-CN" altLang="en-US" sz="2000" b="1">
              <a:solidFill>
                <a:schemeClr val="accent1"/>
              </a:solidFill>
              <a:latin typeface="+mn-ea"/>
              <a:cs typeface="+mn-ea"/>
              <a:sym typeface="+mn-ea"/>
            </a:endParaRPr>
          </a:p>
        </p:txBody>
      </p:sp>
      <p:sp>
        <p:nvSpPr>
          <p:cNvPr id="12" name="矩形 11"/>
          <p:cNvSpPr/>
          <p:nvPr>
            <p:custDataLst>
              <p:tags r:id="rId8"/>
            </p:custDataLst>
          </p:nvPr>
        </p:nvSpPr>
        <p:spPr>
          <a:xfrm>
            <a:off x="6071870" y="3593465"/>
            <a:ext cx="921785" cy="1701346"/>
          </a:xfrm>
          <a:prstGeom prst="rect">
            <a:avLst/>
          </a:prstGeom>
          <a:noFill/>
        </p:spPr>
        <p:txBody>
          <a:bodyPr wrap="none" lIns="0" tIns="0" rIns="0" bIns="0" rtlCol="0" anchor="t" anchorCtr="0">
            <a:noAutofit/>
          </a:bodyPr>
          <a:p>
            <a:pPr algn="ctr">
              <a:spcBef>
                <a:spcPct val="0"/>
              </a:spcBef>
              <a:spcAft>
                <a:spcPct val="0"/>
              </a:spcAft>
            </a:pPr>
            <a:r>
              <a:rPr lang="en-US" altLang="zh-CN" sz="8000" b="1" dirty="0">
                <a:gradFill flip="none" rotWithShape="1">
                  <a:gsLst>
                    <a:gs pos="0">
                      <a:schemeClr val="accent1">
                        <a:lumMod val="40000"/>
                        <a:lumOff val="60000"/>
                      </a:schemeClr>
                    </a:gs>
                    <a:gs pos="72000">
                      <a:schemeClr val="accent1"/>
                    </a:gs>
                  </a:gsLst>
                  <a:lin ang="2700000" scaled="1"/>
                  <a:tileRect/>
                </a:gradFill>
                <a:latin typeface="+mn-ea"/>
                <a:cs typeface="+mn-ea"/>
                <a:sym typeface="+mn-ea"/>
              </a:rPr>
              <a:t>2</a:t>
            </a:r>
            <a:endParaRPr lang="en-US" altLang="zh-CN" sz="8000" b="1" dirty="0">
              <a:gradFill flip="none" rotWithShape="1">
                <a:gsLst>
                  <a:gs pos="0">
                    <a:schemeClr val="accent1">
                      <a:lumMod val="40000"/>
                      <a:lumOff val="60000"/>
                    </a:schemeClr>
                  </a:gs>
                  <a:gs pos="72000">
                    <a:schemeClr val="accent1"/>
                  </a:gs>
                </a:gsLst>
                <a:lin ang="2700000" scaled="1"/>
                <a:tileRect/>
              </a:gra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三、论说文的朗读</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309370" y="2092960"/>
            <a:ext cx="9772650" cy="3666490"/>
          </a:xfrm>
          <a:prstGeom prst="rect">
            <a:avLst/>
          </a:prstGeom>
          <a:noFill/>
        </p:spPr>
        <p:txBody>
          <a:bodyPr wrap="square" rtlCol="0">
            <a:spAutoFit/>
          </a:bodyPr>
          <a:p>
            <a:pPr indent="457200" fontAlgn="auto">
              <a:lnSpc>
                <a:spcPct val="140000"/>
              </a:lnSpc>
              <a:spcAft>
                <a:spcPts val="1000"/>
              </a:spcAft>
            </a:pPr>
            <a:r>
              <a:rPr lang="zh-CN" altLang="en-US" sz="2000" dirty="0">
                <a:sym typeface="微软雅黑" panose="020B0503020204020204" pitchFamily="34" charset="-122"/>
              </a:rPr>
              <a:t>论点也好，论据也好，语气要肯定，要有气势。设问、反问、质问句不能飘忽不定，要坚实厚重，不能像记叙文那样轻柔舒展。但不要摆出一个架势，板起一副面孔，固定一种腔调，好像在教训听者。论说文的气势要依据作品蕴意，化入内心感受，形之于声，高屋建瓴。</a:t>
            </a:r>
            <a:endParaRPr lang="zh-CN" altLang="en-US" sz="2000" dirty="0">
              <a:sym typeface="微软雅黑" panose="020B0503020204020204" pitchFamily="34" charset="-122"/>
            </a:endParaRPr>
          </a:p>
          <a:p>
            <a:pPr indent="457200" fontAlgn="auto">
              <a:lnSpc>
                <a:spcPct val="140000"/>
              </a:lnSpc>
              <a:spcAft>
                <a:spcPts val="1000"/>
              </a:spcAft>
            </a:pPr>
            <a:r>
              <a:rPr lang="zh-CN" altLang="en-US" sz="2000" dirty="0">
                <a:sym typeface="微软雅黑" panose="020B0503020204020204" pitchFamily="34" charset="-122"/>
              </a:rPr>
              <a:t>论说文的重音既是态度分寸的集中点，也是上下文逻辑感受的汇合点。因此，我们说重音是论说文朗读中的“眼睛”，顾盼之中，情理自明。重音的表达方法要扎实、确切，不虚幻，在稳健的语流中呈现，一般不大使用加快、变轻、转虚的方法，最常用的是加重并延长音节。重音要起画龙点睛的作用，不宜多，不宜杂。</a:t>
            </a:r>
            <a:endParaRPr lang="zh-CN" altLang="en-US" sz="2000" dirty="0">
              <a:sym typeface="微软雅黑" panose="020B0503020204020204" pitchFamily="34" charset="-122"/>
            </a:endParaRPr>
          </a:p>
        </p:txBody>
      </p:sp>
      <p:sp>
        <p:nvSpPr>
          <p:cNvPr id="10" name="矩形: 圆角 9"/>
          <p:cNvSpPr/>
          <p:nvPr/>
        </p:nvSpPr>
        <p:spPr>
          <a:xfrm>
            <a:off x="1869440" y="1491615"/>
            <a:ext cx="3319145"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（三）语气肯定，重音坚实</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三、论说文的朗读</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1309370" y="2092960"/>
            <a:ext cx="9772650" cy="3692525"/>
          </a:xfrm>
          <a:prstGeom prst="rect">
            <a:avLst/>
          </a:prstGeom>
          <a:noFill/>
        </p:spPr>
        <p:txBody>
          <a:bodyPr wrap="square" rtlCol="0">
            <a:spAutoFit/>
          </a:bodyPr>
          <a:p>
            <a:pPr indent="457200" fontAlgn="auto">
              <a:lnSpc>
                <a:spcPct val="130000"/>
              </a:lnSpc>
              <a:spcAft>
                <a:spcPts val="1000"/>
              </a:spcAft>
            </a:pPr>
            <a:r>
              <a:rPr lang="zh-CN" altLang="en-US" sz="2000" dirty="0">
                <a:sym typeface="微软雅黑" panose="020B0503020204020204" pitchFamily="34" charset="-122"/>
              </a:rPr>
              <a:t>在论说文中，论点、论据、论证经常引用别人的话，或为经典警语，或为名人名言，抑或是某种错误言论，统称为引语。对此，朗读时应该给以突出。一般情况下，引语要用平稳的语气、肯定或否定的态度表达出来。正面引语的表达，要郑重、较慢，分量要与上下文有所区别，引语前后要稍有停顿。反面引语的表达，要注意抓准反义性重音，较快，与上下文相关联，为反驳立靶子。但朗读中，无论是肯定还是否定，都不可孤立表达，突兀强调。括号内的词语，它一般是补充性、注释性的内容。我们既要把括号内的词语作为上下文的有机部分，同时又要显出它们之间的差别：或整体抬高，声音稍高些、稍强些；或整体压低，声音略低些、略弱些，不可与上下文断线、脱节。</a:t>
            </a:r>
            <a:endParaRPr lang="zh-CN" altLang="en-US" sz="2000" dirty="0">
              <a:sym typeface="微软雅黑" panose="020B0503020204020204" pitchFamily="34" charset="-122"/>
            </a:endParaRPr>
          </a:p>
        </p:txBody>
      </p:sp>
      <p:sp>
        <p:nvSpPr>
          <p:cNvPr id="10" name="矩形: 圆角 9"/>
          <p:cNvSpPr/>
          <p:nvPr/>
        </p:nvSpPr>
        <p:spPr>
          <a:xfrm>
            <a:off x="1869440" y="1491615"/>
            <a:ext cx="429006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（四）掌握引语和括号内词语的读法</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572701"/>
            <a:ext cx="9779000" cy="4528185"/>
          </a:xfrm>
          <a:prstGeom prst="rect">
            <a:avLst/>
          </a:prstGeom>
          <a:noFill/>
        </p:spPr>
        <p:txBody>
          <a:bodyPr wrap="square" rtlCol="0">
            <a:spAutoFit/>
          </a:bodyPr>
          <a:lstStyle/>
          <a:p>
            <a:pPr indent="0" algn="just" fontAlgn="auto">
              <a:lnSpc>
                <a:spcPct val="140000"/>
              </a:lnSpc>
              <a:spcAft>
                <a:spcPts val="500"/>
              </a:spcAft>
            </a:pPr>
            <a:r>
              <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请朗读下面的论说文。</a:t>
            </a:r>
            <a:endPar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ctr" fontAlgn="auto">
              <a:lnSpc>
                <a:spcPct val="140000"/>
              </a:lnSpc>
              <a:spcAft>
                <a:spcPts val="500"/>
              </a:spcAft>
            </a:pPr>
            <a:r>
              <a:rPr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读书与喝茶</a:t>
            </a:r>
            <a:endParaRPr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4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凡是喜欢读书的人大多都喜欢喝茶。我喜欢喝绿茶。洗净了杯子，放进一撮茶叶，一道沸水倾壶而出，干瘪的茶叶在热浪中翻滚、浸泡、舒展……终于在水中碧生生地还原了它浓缩的绿色。读书似乎也这样。沉静的心如同洗净的杯子，一行行的黑字如同一片片茶叶。目光所至，心灵所止，如同纯净的沸水，将茶叶般的黑字冲泡而舒展开来。即刻间，原汁原味的茶色、茶香、茶趣、茶韵便源源不绝地饮到了心里。茶是有形的汁液，书是无形的果浆。喝茶醒神，读书清心。一种好茶如一本好书，视之悦目，入口赏心。而一本好书正如一种好茶，百冲不淡，千年犹芳。我有一个不成文的小逻辑：只要活着，便可以喝茶；只要喝茶，便必读书。生之乐趣，尽在其中矣。</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四、寓言的朗读</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1389380"/>
            <a:ext cx="9523095" cy="2091690"/>
          </a:xfrm>
          <a:prstGeom prst="rect">
            <a:avLst/>
          </a:prstGeom>
          <a:noFill/>
        </p:spPr>
        <p:txBody>
          <a:bodyPr wrap="square" rtlCol="0">
            <a:spAutoFit/>
          </a:bodyPr>
          <a:p>
            <a:pPr indent="457200" fontAlgn="auto">
              <a:lnSpc>
                <a:spcPct val="130000"/>
              </a:lnSpc>
              <a:spcAft>
                <a:spcPts val="1000"/>
              </a:spcAft>
            </a:pPr>
            <a:r>
              <a:rPr lang="zh-CN" altLang="en-US" sz="2000" dirty="0">
                <a:sym typeface="微软雅黑" panose="020B0503020204020204" pitchFamily="34" charset="-122"/>
              </a:rPr>
              <a:t>寓言，或以此喻彼，或以物喻人，或以古喻今，或以小喻大，总有寓意蕴于内，必有形体、故事显于外。这就决定了我们的朗读任务：通过声音，揭示寓意。寓言都较短小，在展现故事时，要选择带有特征性的方面加以表现，寓意自然就蕴含其中了，有时可以点破，有时甚至不点自明。在朗读时，如何把握形象特征，如何准确揭示寓意，就成了寓言朗读中的主要问题。</a:t>
            </a:r>
            <a:endParaRPr lang="zh-CN" altLang="en-US" sz="2000" dirty="0">
              <a:sym typeface="微软雅黑" panose="020B0503020204020204" pitchFamily="34" charset="-122"/>
            </a:endParaRPr>
          </a:p>
        </p:txBody>
      </p:sp>
      <p:pic>
        <p:nvPicPr>
          <p:cNvPr id="100" name="图片 99"/>
          <p:cNvPicPr/>
          <p:nvPr/>
        </p:nvPicPr>
        <p:blipFill>
          <a:blip r:embed="rId1"/>
          <a:stretch>
            <a:fillRect/>
          </a:stretch>
        </p:blipFill>
        <p:spPr>
          <a:xfrm>
            <a:off x="4274820" y="3554095"/>
            <a:ext cx="3591560" cy="2394585"/>
          </a:xfrm>
          <a:prstGeom prst="round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四、寓言的朗读</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209040" y="1500505"/>
            <a:ext cx="347472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（一）正确理解寓言中的人物</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7" name="组合 6"/>
          <p:cNvGrpSpPr/>
          <p:nvPr>
            <p:custDataLst>
              <p:tags r:id="rId1"/>
            </p:custDataLst>
          </p:nvPr>
        </p:nvGrpSpPr>
        <p:grpSpPr>
          <a:xfrm>
            <a:off x="800100" y="3140075"/>
            <a:ext cx="4565015" cy="2804795"/>
            <a:chOff x="3300" y="5118"/>
            <a:chExt cx="7189" cy="4417"/>
          </a:xfrm>
        </p:grpSpPr>
        <p:sp>
          <p:nvSpPr>
            <p:cNvPr id="12" name="Rectangle 41757_#color-886&amp;3357"/>
            <p:cNvSpPr/>
            <p:nvPr>
              <p:custDataLst>
                <p:tags r:id="rId2"/>
              </p:custDataLst>
            </p:nvPr>
          </p:nvSpPr>
          <p:spPr>
            <a:xfrm>
              <a:off x="3300" y="5118"/>
              <a:ext cx="7189" cy="4417"/>
            </a:xfrm>
            <a:prstGeom prst="roundRect">
              <a:avLst>
                <a:gd name="adj" fmla="val 9316"/>
              </a:avLst>
            </a:prstGeom>
            <a:solidFill>
              <a:schemeClr val="lt1"/>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a:noAutofit/>
            </a:bodyPr>
            <a:p>
              <a:endParaRPr lang="zh-CN" altLang="en-US"/>
            </a:p>
          </p:txBody>
        </p:sp>
        <p:sp>
          <p:nvSpPr>
            <p:cNvPr id="5" name="矩形 4"/>
            <p:cNvSpPr/>
            <p:nvPr>
              <p:custDataLst>
                <p:tags r:id="rId3"/>
              </p:custDataLst>
            </p:nvPr>
          </p:nvSpPr>
          <p:spPr>
            <a:xfrm>
              <a:off x="3684" y="5360"/>
              <a:ext cx="4023" cy="581"/>
            </a:xfrm>
            <a:prstGeom prst="rect">
              <a:avLst/>
            </a:prstGeom>
            <a:noFill/>
          </p:spPr>
          <p:txBody>
            <a:bodyPr wrap="square" lIns="0" tIns="0" rIns="0" bIns="0" rtlCol="0" anchor="ctr" anchorCtr="0">
              <a:spAutoFit/>
            </a:bodyPr>
            <a:p>
              <a:pPr algn="l">
                <a:lnSpc>
                  <a:spcPct val="100000"/>
                </a:lnSpc>
                <a:spcBef>
                  <a:spcPct val="0"/>
                </a:spcBef>
                <a:spcAft>
                  <a:spcPct val="0"/>
                </a:spcAft>
              </a:pPr>
              <a:r>
                <a:rPr lang="en-US" altLang="zh-CN" sz="2400" b="1">
                  <a:solidFill>
                    <a:schemeClr val="accent1"/>
                  </a:solidFill>
                  <a:latin typeface="+mn-ea"/>
                  <a:cs typeface="+mn-ea"/>
                </a:rPr>
                <a:t>从理解上说</a:t>
              </a:r>
              <a:endParaRPr lang="en-US" altLang="zh-CN" sz="2400" b="1">
                <a:solidFill>
                  <a:schemeClr val="accent1"/>
                </a:solidFill>
                <a:latin typeface="+mn-ea"/>
                <a:cs typeface="+mn-ea"/>
              </a:endParaRPr>
            </a:p>
          </p:txBody>
        </p:sp>
        <p:sp>
          <p:nvSpPr>
            <p:cNvPr id="13" name="矩形 12"/>
            <p:cNvSpPr/>
            <p:nvPr>
              <p:custDataLst>
                <p:tags r:id="rId4"/>
              </p:custDataLst>
            </p:nvPr>
          </p:nvSpPr>
          <p:spPr>
            <a:xfrm>
              <a:off x="3684" y="7635"/>
              <a:ext cx="6346" cy="1744"/>
            </a:xfrm>
            <a:prstGeom prst="rect">
              <a:avLst/>
            </a:prstGeom>
            <a:noFill/>
          </p:spPr>
          <p:txBody>
            <a:bodyPr wrap="square" lIns="0" tIns="0" rIns="0" bIns="0" rtlCol="0" anchor="t">
              <a:spAutoFit/>
            </a:bodyPr>
            <a:p>
              <a:pPr algn="l">
                <a:lnSpc>
                  <a:spcPct val="100000"/>
                </a:lnSpc>
                <a:spcBef>
                  <a:spcPct val="0"/>
                </a:spcBef>
                <a:spcAft>
                  <a:spcPct val="0"/>
                </a:spcAft>
              </a:pPr>
              <a:r>
                <a:rPr lang="zh-CN" altLang="en-US" dirty="0">
                  <a:solidFill>
                    <a:schemeClr val="dk1">
                      <a:lumMod val="85000"/>
                      <a:lumOff val="15000"/>
                    </a:schemeClr>
                  </a:solidFill>
                  <a:latin typeface="楷体" panose="02010609060101010101" charset="-122"/>
                  <a:ea typeface="楷体" panose="02010609060101010101" charset="-122"/>
                  <a:cs typeface="楷体" panose="02010609060101010101" charset="-122"/>
                </a:rPr>
                <a:t>如《叶公好龙》并不难懂，寓意也是明晰的：嘲笑那种徒爱其表，不爱其实的人。但有人却力图使这寓意“升华”，解释出许多大道理，就很不合适。</a:t>
              </a:r>
              <a:endParaRPr lang="zh-CN" altLang="en-US" dirty="0">
                <a:solidFill>
                  <a:schemeClr val="dk1">
                    <a:lumMod val="85000"/>
                    <a:lumOff val="15000"/>
                  </a:schemeClr>
                </a:solidFill>
                <a:latin typeface="楷体" panose="02010609060101010101" charset="-122"/>
                <a:ea typeface="楷体" panose="02010609060101010101" charset="-122"/>
                <a:cs typeface="楷体" panose="02010609060101010101" charset="-122"/>
              </a:endParaRPr>
            </a:p>
          </p:txBody>
        </p:sp>
        <p:sp>
          <p:nvSpPr>
            <p:cNvPr id="15" name="矩形 14"/>
            <p:cNvSpPr/>
            <p:nvPr>
              <p:custDataLst>
                <p:tags r:id="rId5"/>
              </p:custDataLst>
            </p:nvPr>
          </p:nvSpPr>
          <p:spPr>
            <a:xfrm>
              <a:off x="3684" y="6137"/>
              <a:ext cx="6484" cy="1308"/>
            </a:xfrm>
            <a:prstGeom prst="rect">
              <a:avLst/>
            </a:prstGeom>
            <a:noFill/>
          </p:spPr>
          <p:txBody>
            <a:bodyPr wrap="square" lIns="0" tIns="0" rIns="0" bIns="0" rtlCol="0" anchor="ctr">
              <a:spAutoFit/>
            </a:bodyPr>
            <a:p>
              <a:pPr algn="l">
                <a:lnSpc>
                  <a:spcPct val="100000"/>
                </a:lnSpc>
                <a:spcBef>
                  <a:spcPct val="0"/>
                </a:spcBef>
                <a:spcAft>
                  <a:spcPct val="0"/>
                </a:spcAft>
              </a:pPr>
              <a:r>
                <a:rPr lang="zh-CN" altLang="en-US" dirty="0">
                  <a:solidFill>
                    <a:schemeClr val="dk1">
                      <a:lumMod val="100000"/>
                    </a:schemeClr>
                  </a:solidFill>
                  <a:latin typeface="+mn-ea"/>
                  <a:cs typeface="+mn-ea"/>
                </a:rPr>
                <a:t>朗读者要从寓言本身出发，精细地研究作品，在感受作品提供的形象体态中生发出与内容相关联、相一致的道理来。</a:t>
              </a:r>
              <a:endParaRPr lang="zh-CN" altLang="en-US" dirty="0">
                <a:solidFill>
                  <a:schemeClr val="dk1">
                    <a:lumMod val="100000"/>
                  </a:schemeClr>
                </a:solidFill>
                <a:latin typeface="+mn-ea"/>
                <a:cs typeface="+mn-ea"/>
              </a:endParaRPr>
            </a:p>
          </p:txBody>
        </p:sp>
      </p:grpSp>
      <p:pic>
        <p:nvPicPr>
          <p:cNvPr id="101" name="图片 100"/>
          <p:cNvPicPr/>
          <p:nvPr/>
        </p:nvPicPr>
        <p:blipFill>
          <a:blip r:embed="rId6"/>
          <a:stretch>
            <a:fillRect/>
          </a:stretch>
        </p:blipFill>
        <p:spPr>
          <a:xfrm>
            <a:off x="3296920" y="2123440"/>
            <a:ext cx="2545080" cy="1484630"/>
          </a:xfrm>
          <a:prstGeom prst="roundRect">
            <a:avLst/>
          </a:prstGeom>
          <a:noFill/>
          <a:ln w="9525">
            <a:noFill/>
          </a:ln>
        </p:spPr>
      </p:pic>
      <p:grpSp>
        <p:nvGrpSpPr>
          <p:cNvPr id="8" name="组合 7"/>
          <p:cNvGrpSpPr/>
          <p:nvPr>
            <p:custDataLst>
              <p:tags r:id="rId7"/>
            </p:custDataLst>
          </p:nvPr>
        </p:nvGrpSpPr>
        <p:grpSpPr>
          <a:xfrm>
            <a:off x="5935345" y="2908935"/>
            <a:ext cx="4659630" cy="3260090"/>
            <a:chOff x="3300" y="5118"/>
            <a:chExt cx="7338" cy="5134"/>
          </a:xfrm>
        </p:grpSpPr>
        <p:sp>
          <p:nvSpPr>
            <p:cNvPr id="9" name="Rectangle 41757_#color-886&amp;3357"/>
            <p:cNvSpPr/>
            <p:nvPr>
              <p:custDataLst>
                <p:tags r:id="rId8"/>
              </p:custDataLst>
            </p:nvPr>
          </p:nvSpPr>
          <p:spPr>
            <a:xfrm>
              <a:off x="3300" y="5118"/>
              <a:ext cx="7189" cy="4417"/>
            </a:xfrm>
            <a:prstGeom prst="roundRect">
              <a:avLst>
                <a:gd name="adj" fmla="val 9316"/>
              </a:avLst>
            </a:prstGeom>
            <a:solidFill>
              <a:schemeClr val="lt1"/>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a:noAutofit/>
            </a:bodyPr>
            <a:p>
              <a:endParaRPr lang="zh-CN" altLang="en-US"/>
            </a:p>
          </p:txBody>
        </p:sp>
        <p:sp>
          <p:nvSpPr>
            <p:cNvPr id="19" name="矩形 18"/>
            <p:cNvSpPr/>
            <p:nvPr>
              <p:custDataLst>
                <p:tags r:id="rId9"/>
              </p:custDataLst>
            </p:nvPr>
          </p:nvSpPr>
          <p:spPr>
            <a:xfrm>
              <a:off x="3684" y="5360"/>
              <a:ext cx="4023" cy="581"/>
            </a:xfrm>
            <a:prstGeom prst="rect">
              <a:avLst/>
            </a:prstGeom>
            <a:noFill/>
          </p:spPr>
          <p:txBody>
            <a:bodyPr wrap="square" lIns="0" tIns="0" rIns="0" bIns="0" rtlCol="0" anchor="ctr" anchorCtr="0">
              <a:spAutoFit/>
            </a:bodyPr>
            <a:p>
              <a:pPr algn="l">
                <a:lnSpc>
                  <a:spcPct val="100000"/>
                </a:lnSpc>
                <a:spcBef>
                  <a:spcPct val="0"/>
                </a:spcBef>
                <a:spcAft>
                  <a:spcPct val="0"/>
                </a:spcAft>
              </a:pPr>
              <a:r>
                <a:rPr lang="en-US" altLang="zh-CN" sz="2400" b="1">
                  <a:solidFill>
                    <a:schemeClr val="accent1"/>
                  </a:solidFill>
                  <a:latin typeface="+mn-ea"/>
                  <a:cs typeface="+mn-ea"/>
                </a:rPr>
                <a:t>从表达上说</a:t>
              </a:r>
              <a:endParaRPr lang="en-US" altLang="zh-CN" sz="2400" b="1">
                <a:solidFill>
                  <a:schemeClr val="accent1"/>
                </a:solidFill>
                <a:latin typeface="+mn-ea"/>
                <a:cs typeface="+mn-ea"/>
              </a:endParaRPr>
            </a:p>
          </p:txBody>
        </p:sp>
        <p:sp>
          <p:nvSpPr>
            <p:cNvPr id="20" name="矩形 19"/>
            <p:cNvSpPr/>
            <p:nvPr>
              <p:custDataLst>
                <p:tags r:id="rId10"/>
              </p:custDataLst>
            </p:nvPr>
          </p:nvSpPr>
          <p:spPr>
            <a:xfrm>
              <a:off x="3684" y="7635"/>
              <a:ext cx="6954" cy="2617"/>
            </a:xfrm>
            <a:prstGeom prst="rect">
              <a:avLst/>
            </a:prstGeom>
            <a:noFill/>
          </p:spPr>
          <p:txBody>
            <a:bodyPr wrap="square" lIns="0" tIns="0" rIns="0" bIns="0" rtlCol="0" anchor="t">
              <a:spAutoFit/>
            </a:bodyPr>
            <a:p>
              <a:pPr algn="l">
                <a:lnSpc>
                  <a:spcPct val="100000"/>
                </a:lnSpc>
                <a:spcBef>
                  <a:spcPct val="0"/>
                </a:spcBef>
                <a:spcAft>
                  <a:spcPct val="0"/>
                </a:spcAft>
              </a:pPr>
              <a:r>
                <a:rPr lang="zh-CN" altLang="en-US" dirty="0">
                  <a:solidFill>
                    <a:schemeClr val="dk1">
                      <a:lumMod val="85000"/>
                      <a:lumOff val="15000"/>
                    </a:schemeClr>
                  </a:solidFill>
                  <a:latin typeface="楷体" panose="02010609060101010101" charset="-122"/>
                  <a:ea typeface="楷体" panose="02010609060101010101" charset="-122"/>
                  <a:cs typeface="楷体" panose="02010609060101010101" charset="-122"/>
                </a:rPr>
                <a:t>如《东郭先生》寓意也很清楚，东郭先生是个糊涂的好人，但是有的朗读者在表达时，却把东郭先生的形象处理成包庇坏人的人，以一种极为憎恶、极为厌弃的语气表现东郭先生，好像他与狼是同伙，这就过分了。这种偏激，直接把寓言认作现实了。</a:t>
              </a:r>
              <a:endParaRPr lang="zh-CN" altLang="en-US" dirty="0">
                <a:solidFill>
                  <a:schemeClr val="dk1">
                    <a:lumMod val="85000"/>
                    <a:lumOff val="15000"/>
                  </a:schemeClr>
                </a:solidFill>
                <a:latin typeface="楷体" panose="02010609060101010101" charset="-122"/>
                <a:ea typeface="楷体" panose="02010609060101010101" charset="-122"/>
                <a:cs typeface="楷体" panose="02010609060101010101" charset="-122"/>
              </a:endParaRPr>
            </a:p>
          </p:txBody>
        </p:sp>
        <p:sp>
          <p:nvSpPr>
            <p:cNvPr id="21" name="矩形 20"/>
            <p:cNvSpPr/>
            <p:nvPr>
              <p:custDataLst>
                <p:tags r:id="rId11"/>
              </p:custDataLst>
            </p:nvPr>
          </p:nvSpPr>
          <p:spPr>
            <a:xfrm>
              <a:off x="3684" y="6137"/>
              <a:ext cx="6954" cy="1308"/>
            </a:xfrm>
            <a:prstGeom prst="rect">
              <a:avLst/>
            </a:prstGeom>
            <a:noFill/>
          </p:spPr>
          <p:txBody>
            <a:bodyPr wrap="square" lIns="0" tIns="0" rIns="0" bIns="0" rtlCol="0" anchor="ctr">
              <a:spAutoFit/>
            </a:bodyPr>
            <a:p>
              <a:pPr algn="l">
                <a:lnSpc>
                  <a:spcPct val="100000"/>
                </a:lnSpc>
                <a:spcBef>
                  <a:spcPct val="0"/>
                </a:spcBef>
                <a:spcAft>
                  <a:spcPct val="0"/>
                </a:spcAft>
              </a:pPr>
              <a:r>
                <a:rPr lang="zh-CN" altLang="en-US" dirty="0">
                  <a:solidFill>
                    <a:schemeClr val="dk1">
                      <a:lumMod val="100000"/>
                    </a:schemeClr>
                  </a:solidFill>
                  <a:latin typeface="+mn-ea"/>
                  <a:cs typeface="+mn-ea"/>
                </a:rPr>
                <a:t>要从寓言的具体内容出发，在它所具有的一般意义上进行表达，不应该增加过多超越寓意的含义，更不应该外加朗读者的特定意向。</a:t>
              </a:r>
              <a:endParaRPr lang="zh-CN" altLang="en-US" dirty="0">
                <a:solidFill>
                  <a:schemeClr val="dk1">
                    <a:lumMod val="100000"/>
                  </a:schemeClr>
                </a:solidFill>
                <a:latin typeface="+mn-ea"/>
                <a:cs typeface="+mn-ea"/>
              </a:endParaRPr>
            </a:p>
          </p:txBody>
        </p:sp>
      </p:grpSp>
      <p:pic>
        <p:nvPicPr>
          <p:cNvPr id="102" name="图片 101"/>
          <p:cNvPicPr/>
          <p:nvPr/>
        </p:nvPicPr>
        <p:blipFill>
          <a:blip r:embed="rId12"/>
          <a:stretch>
            <a:fillRect/>
          </a:stretch>
        </p:blipFill>
        <p:spPr>
          <a:xfrm>
            <a:off x="7994650" y="1209675"/>
            <a:ext cx="3058795" cy="2141220"/>
          </a:xfrm>
          <a:prstGeom prst="round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891540" y="692150"/>
            <a:ext cx="7429500" cy="583565"/>
          </a:xfrm>
          <a:prstGeom prst="rect">
            <a:avLst/>
          </a:prstGeom>
          <a:noFill/>
        </p:spPr>
        <p:txBody>
          <a:bodyPr wrap="square" rtlCol="0">
            <a:spAutoFit/>
          </a:bodyPr>
          <a:lstStyle/>
          <a:p>
            <a:pPr>
              <a:lnSpc>
                <a:spcPct val="100000"/>
              </a:lnSpc>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四、寓言的朗读</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0" name="矩形: 圆角 9"/>
          <p:cNvSpPr/>
          <p:nvPr/>
        </p:nvSpPr>
        <p:spPr>
          <a:xfrm>
            <a:off x="1209040" y="1491615"/>
            <a:ext cx="3291840" cy="443865"/>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l">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（二）注意角色的跳进跳出</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 name="文本框 1"/>
          <p:cNvSpPr txBox="1"/>
          <p:nvPr/>
        </p:nvSpPr>
        <p:spPr>
          <a:xfrm>
            <a:off x="1309370" y="2151380"/>
            <a:ext cx="5399405" cy="3692525"/>
          </a:xfrm>
          <a:prstGeom prst="rect">
            <a:avLst/>
          </a:prstGeom>
          <a:noFill/>
        </p:spPr>
        <p:txBody>
          <a:bodyPr wrap="square" rtlCol="0">
            <a:spAutoFit/>
          </a:bodyPr>
          <a:p>
            <a:pPr indent="457200" fontAlgn="auto">
              <a:lnSpc>
                <a:spcPct val="130000"/>
              </a:lnSpc>
              <a:spcAft>
                <a:spcPts val="1000"/>
              </a:spcAft>
            </a:pPr>
            <a:r>
              <a:rPr lang="zh-CN" altLang="en-US" sz="2000" dirty="0">
                <a:sym typeface="微软雅黑" panose="020B0503020204020204" pitchFamily="34" charset="-122"/>
              </a:rPr>
              <a:t>寓言的寓意是通过人物和故事来表现的，因此要努力把握形象的意义，发挥自己的想象，把握每一个人物的性格。寓言一般总有一个叙述者。作为叙述者，语言要力求平实，把握情节发展的脉络。尤其读到悬念的地方适当停顿，造成一种气氛。另外，叙述者需要把握角色的个性，寓言中的人物具有拟人化特征，</a:t>
            </a:r>
            <a:r>
              <a:rPr lang="zh-CN" altLang="en-US" sz="2000" dirty="0">
                <a:latin typeface="楷体" panose="02010609060101010101" charset="-122"/>
                <a:ea typeface="楷体" panose="02010609060101010101" charset="-122"/>
                <a:sym typeface="微软雅黑" panose="020B0503020204020204" pitchFamily="34" charset="-122"/>
              </a:rPr>
              <a:t>如《狼和小羊》，就要把小羊的柔弱、无助以及狼的狡猾、凶残表现出来。</a:t>
            </a:r>
            <a:endParaRPr lang="zh-CN" altLang="en-US" sz="2000" dirty="0">
              <a:latin typeface="楷体" panose="02010609060101010101" charset="-122"/>
              <a:ea typeface="楷体" panose="02010609060101010101" charset="-122"/>
              <a:sym typeface="微软雅黑" panose="020B0503020204020204" pitchFamily="34" charset="-122"/>
            </a:endParaRPr>
          </a:p>
        </p:txBody>
      </p:sp>
      <p:pic>
        <p:nvPicPr>
          <p:cNvPr id="103" name="图片 102"/>
          <p:cNvPicPr/>
          <p:nvPr/>
        </p:nvPicPr>
        <p:blipFill>
          <a:blip r:embed="rId1"/>
          <a:stretch>
            <a:fillRect/>
          </a:stretch>
        </p:blipFill>
        <p:spPr>
          <a:xfrm>
            <a:off x="6941820" y="2359660"/>
            <a:ext cx="3877310" cy="29063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73660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练一练</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1206500" y="1866071"/>
            <a:ext cx="9779000" cy="4225925"/>
          </a:xfrm>
          <a:prstGeom prst="rect">
            <a:avLst/>
          </a:prstGeom>
          <a:noFill/>
        </p:spPr>
        <p:txBody>
          <a:bodyPr wrap="square" rtlCol="0">
            <a:spAutoFit/>
          </a:bodyPr>
          <a:lstStyle/>
          <a:p>
            <a:pPr indent="0" algn="just" fontAlgn="auto">
              <a:lnSpc>
                <a:spcPct val="140000"/>
              </a:lnSpc>
              <a:spcAft>
                <a:spcPts val="500"/>
              </a:spcAft>
            </a:pPr>
            <a:r>
              <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请朗读下面的寓言。</a:t>
            </a:r>
            <a:endParaRPr sz="2000"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ctr" fontAlgn="auto">
              <a:lnSpc>
                <a:spcPct val="140000"/>
              </a:lnSpc>
              <a:spcAft>
                <a:spcPts val="500"/>
              </a:spcAft>
            </a:pPr>
            <a:r>
              <a:rPr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守株待兔</a:t>
            </a:r>
            <a:endParaRPr sz="2000" b="1" dirty="0">
              <a:solidFill>
                <a:srgbClr val="48AB9D"/>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fontAlgn="auto">
              <a:lnSpc>
                <a:spcPct val="14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古时候有个种田人。一天，他在田里干活，忽然看见一只野兔从树林里蹿出来，一头撞在田边的树桩上，折断了脖子，死了。</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4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种田人急忙跑过去，没花一点儿力气，白捡了一只又肥又大的野兔。他乐滋滋地走回家去，心里想：要是每天能捡到一只野兔，那该多好啊！</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fontAlgn="auto">
              <a:lnSpc>
                <a:spcPct val="140000"/>
              </a:lnSpc>
              <a:spcAft>
                <a:spcPts val="500"/>
              </a:spcAft>
            </a:pPr>
            <a:r>
              <a:rPr sz="2000" dirty="0">
                <a:latin typeface="楷体" panose="02010609060101010101" charset="-122"/>
                <a:ea typeface="楷体" panose="02010609060101010101" charset="-122"/>
                <a:cs typeface="楷体" panose="02010609060101010101" charset="-122"/>
                <a:sym typeface="微软雅黑" panose="020B0503020204020204" pitchFamily="34" charset="-122"/>
              </a:rPr>
              <a:t>从此，种田人丢下锄头，整天坐在树桩旁边等着，看有没有野兔再跑来撞死在树桩上。日子一天一天过去了，再也没有野兔来过。可他的田里已经长满了野草，庄稼全完了。</a:t>
            </a:r>
            <a:endParaRPr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pic>
        <p:nvPicPr>
          <p:cNvPr id="104" name="图片 103"/>
          <p:cNvPicPr/>
          <p:nvPr/>
        </p:nvPicPr>
        <p:blipFill>
          <a:blip r:embed="rId1"/>
          <a:stretch>
            <a:fillRect/>
          </a:stretch>
        </p:blipFill>
        <p:spPr>
          <a:xfrm>
            <a:off x="7978140" y="672465"/>
            <a:ext cx="2602865" cy="195135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3571157" y="1764507"/>
            <a:ext cx="4491946" cy="3136900"/>
            <a:chOff x="1741552" y="1450888"/>
            <a:chExt cx="4491946" cy="3136900"/>
          </a:xfrm>
        </p:grpSpPr>
        <p:sp>
          <p:nvSpPr>
            <p:cNvPr id="17" name="文本框 16"/>
            <p:cNvSpPr txBox="1"/>
            <p:nvPr/>
          </p:nvSpPr>
          <p:spPr>
            <a:xfrm>
              <a:off x="3144858" y="3019338"/>
              <a:ext cx="3088640" cy="1568450"/>
            </a:xfrm>
            <a:prstGeom prst="rect">
              <a:avLst/>
            </a:prstGeom>
            <a:noFill/>
          </p:spPr>
          <p:txBody>
            <a:bodyPr wrap="square" rtlCol="0">
              <a:spAutoFit/>
            </a:bodyPr>
            <a:lstStyle/>
            <a:p>
              <a:pPr>
                <a:lnSpc>
                  <a:spcPct val="100000"/>
                </a:lnSpc>
              </a:pPr>
              <a:r>
                <a:rPr lang="zh-CN" altLang="en-US" sz="96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观看</a:t>
              </a:r>
              <a:endParaRPr lang="zh-CN" altLang="en-US" sz="9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8" name="文本框 17"/>
            <p:cNvSpPr txBox="1"/>
            <p:nvPr/>
          </p:nvSpPr>
          <p:spPr>
            <a:xfrm>
              <a:off x="1741552" y="1450888"/>
              <a:ext cx="2621280" cy="1568450"/>
            </a:xfrm>
            <a:prstGeom prst="rect">
              <a:avLst/>
            </a:prstGeom>
            <a:noFill/>
          </p:spPr>
          <p:txBody>
            <a:bodyPr wrap="none" rtlCol="0">
              <a:spAutoFit/>
            </a:bodyPr>
            <a:lstStyle/>
            <a:p>
              <a:pPr algn="ctr">
                <a:lnSpc>
                  <a:spcPct val="100000"/>
                </a:lnSpc>
              </a:pPr>
              <a:r>
                <a:rPr lang="zh-CN" altLang="en-US" sz="9600" b="1" dirty="0">
                  <a:solidFill>
                    <a:srgbClr val="7030A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感谢</a:t>
              </a:r>
              <a:endParaRPr lang="zh-CN" altLang="en-US" sz="9600" b="1" dirty="0">
                <a:solidFill>
                  <a:srgbClr val="7030A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sp>
        <p:nvSpPr>
          <p:cNvPr id="24" name="任意多边形: 形状 23"/>
          <p:cNvSpPr/>
          <p:nvPr/>
        </p:nvSpPr>
        <p:spPr>
          <a:xfrm rot="5400000">
            <a:off x="8466349" y="5388851"/>
            <a:ext cx="355034" cy="468000"/>
          </a:xfrm>
          <a:custGeom>
            <a:avLst/>
            <a:gdLst>
              <a:gd name="connsiteX0" fmla="*/ 588577 w 616605"/>
              <a:gd name="connsiteY0" fmla="*/ 756743 h 812799"/>
              <a:gd name="connsiteX1" fmla="*/ 616605 w 616605"/>
              <a:gd name="connsiteY1" fmla="*/ 784771 h 812799"/>
              <a:gd name="connsiteX2" fmla="*/ 588577 w 616605"/>
              <a:gd name="connsiteY2" fmla="*/ 812799 h 812799"/>
              <a:gd name="connsiteX3" fmla="*/ 560549 w 616605"/>
              <a:gd name="connsiteY3" fmla="*/ 784771 h 812799"/>
              <a:gd name="connsiteX4" fmla="*/ 588577 w 616605"/>
              <a:gd name="connsiteY4" fmla="*/ 756743 h 812799"/>
              <a:gd name="connsiteX5" fmla="*/ 401727 w 616605"/>
              <a:gd name="connsiteY5" fmla="*/ 756743 h 812799"/>
              <a:gd name="connsiteX6" fmla="*/ 429755 w 616605"/>
              <a:gd name="connsiteY6" fmla="*/ 784771 h 812799"/>
              <a:gd name="connsiteX7" fmla="*/ 401727 w 616605"/>
              <a:gd name="connsiteY7" fmla="*/ 812799 h 812799"/>
              <a:gd name="connsiteX8" fmla="*/ 373699 w 616605"/>
              <a:gd name="connsiteY8" fmla="*/ 784771 h 812799"/>
              <a:gd name="connsiteX9" fmla="*/ 401727 w 616605"/>
              <a:gd name="connsiteY9" fmla="*/ 756743 h 812799"/>
              <a:gd name="connsiteX10" fmla="*/ 214878 w 616605"/>
              <a:gd name="connsiteY10" fmla="*/ 756743 h 812799"/>
              <a:gd name="connsiteX11" fmla="*/ 242906 w 616605"/>
              <a:gd name="connsiteY11" fmla="*/ 784771 h 812799"/>
              <a:gd name="connsiteX12" fmla="*/ 214878 w 616605"/>
              <a:gd name="connsiteY12" fmla="*/ 812799 h 812799"/>
              <a:gd name="connsiteX13" fmla="*/ 186850 w 616605"/>
              <a:gd name="connsiteY13" fmla="*/ 784771 h 812799"/>
              <a:gd name="connsiteX14" fmla="*/ 214878 w 616605"/>
              <a:gd name="connsiteY14" fmla="*/ 756743 h 812799"/>
              <a:gd name="connsiteX15" fmla="*/ 28028 w 616605"/>
              <a:gd name="connsiteY15" fmla="*/ 756743 h 812799"/>
              <a:gd name="connsiteX16" fmla="*/ 56056 w 616605"/>
              <a:gd name="connsiteY16" fmla="*/ 784771 h 812799"/>
              <a:gd name="connsiteX17" fmla="*/ 28028 w 616605"/>
              <a:gd name="connsiteY17" fmla="*/ 812799 h 812799"/>
              <a:gd name="connsiteX18" fmla="*/ 0 w 616605"/>
              <a:gd name="connsiteY18" fmla="*/ 784771 h 812799"/>
              <a:gd name="connsiteX19" fmla="*/ 28028 w 616605"/>
              <a:gd name="connsiteY19" fmla="*/ 756743 h 812799"/>
              <a:gd name="connsiteX20" fmla="*/ 588577 w 616605"/>
              <a:gd name="connsiteY20" fmla="*/ 567558 h 812799"/>
              <a:gd name="connsiteX21" fmla="*/ 616605 w 616605"/>
              <a:gd name="connsiteY21" fmla="*/ 595585 h 812799"/>
              <a:gd name="connsiteX22" fmla="*/ 588577 w 616605"/>
              <a:gd name="connsiteY22" fmla="*/ 623613 h 812799"/>
              <a:gd name="connsiteX23" fmla="*/ 560549 w 616605"/>
              <a:gd name="connsiteY23" fmla="*/ 595585 h 812799"/>
              <a:gd name="connsiteX24" fmla="*/ 588577 w 616605"/>
              <a:gd name="connsiteY24" fmla="*/ 567558 h 812799"/>
              <a:gd name="connsiteX25" fmla="*/ 401727 w 616605"/>
              <a:gd name="connsiteY25" fmla="*/ 567558 h 812799"/>
              <a:gd name="connsiteX26" fmla="*/ 429755 w 616605"/>
              <a:gd name="connsiteY26" fmla="*/ 595585 h 812799"/>
              <a:gd name="connsiteX27" fmla="*/ 401727 w 616605"/>
              <a:gd name="connsiteY27" fmla="*/ 623613 h 812799"/>
              <a:gd name="connsiteX28" fmla="*/ 373699 w 616605"/>
              <a:gd name="connsiteY28" fmla="*/ 595585 h 812799"/>
              <a:gd name="connsiteX29" fmla="*/ 401727 w 616605"/>
              <a:gd name="connsiteY29" fmla="*/ 567558 h 812799"/>
              <a:gd name="connsiteX30" fmla="*/ 214878 w 616605"/>
              <a:gd name="connsiteY30" fmla="*/ 567558 h 812799"/>
              <a:gd name="connsiteX31" fmla="*/ 242906 w 616605"/>
              <a:gd name="connsiteY31" fmla="*/ 595585 h 812799"/>
              <a:gd name="connsiteX32" fmla="*/ 214878 w 616605"/>
              <a:gd name="connsiteY32" fmla="*/ 623613 h 812799"/>
              <a:gd name="connsiteX33" fmla="*/ 186850 w 616605"/>
              <a:gd name="connsiteY33" fmla="*/ 595585 h 812799"/>
              <a:gd name="connsiteX34" fmla="*/ 214878 w 616605"/>
              <a:gd name="connsiteY34" fmla="*/ 567558 h 812799"/>
              <a:gd name="connsiteX35" fmla="*/ 28028 w 616605"/>
              <a:gd name="connsiteY35" fmla="*/ 567558 h 812799"/>
              <a:gd name="connsiteX36" fmla="*/ 56056 w 616605"/>
              <a:gd name="connsiteY36" fmla="*/ 595585 h 812799"/>
              <a:gd name="connsiteX37" fmla="*/ 28028 w 616605"/>
              <a:gd name="connsiteY37" fmla="*/ 623613 h 812799"/>
              <a:gd name="connsiteX38" fmla="*/ 0 w 616605"/>
              <a:gd name="connsiteY38" fmla="*/ 595585 h 812799"/>
              <a:gd name="connsiteX39" fmla="*/ 28028 w 616605"/>
              <a:gd name="connsiteY39" fmla="*/ 567558 h 812799"/>
              <a:gd name="connsiteX40" fmla="*/ 588577 w 616605"/>
              <a:gd name="connsiteY40" fmla="*/ 378372 h 812799"/>
              <a:gd name="connsiteX41" fmla="*/ 616605 w 616605"/>
              <a:gd name="connsiteY41" fmla="*/ 406400 h 812799"/>
              <a:gd name="connsiteX42" fmla="*/ 588577 w 616605"/>
              <a:gd name="connsiteY42" fmla="*/ 434427 h 812799"/>
              <a:gd name="connsiteX43" fmla="*/ 560549 w 616605"/>
              <a:gd name="connsiteY43" fmla="*/ 406400 h 812799"/>
              <a:gd name="connsiteX44" fmla="*/ 588577 w 616605"/>
              <a:gd name="connsiteY44" fmla="*/ 378372 h 812799"/>
              <a:gd name="connsiteX45" fmla="*/ 401727 w 616605"/>
              <a:gd name="connsiteY45" fmla="*/ 378372 h 812799"/>
              <a:gd name="connsiteX46" fmla="*/ 429755 w 616605"/>
              <a:gd name="connsiteY46" fmla="*/ 406400 h 812799"/>
              <a:gd name="connsiteX47" fmla="*/ 401727 w 616605"/>
              <a:gd name="connsiteY47" fmla="*/ 434427 h 812799"/>
              <a:gd name="connsiteX48" fmla="*/ 373699 w 616605"/>
              <a:gd name="connsiteY48" fmla="*/ 406400 h 812799"/>
              <a:gd name="connsiteX49" fmla="*/ 401727 w 616605"/>
              <a:gd name="connsiteY49" fmla="*/ 378372 h 812799"/>
              <a:gd name="connsiteX50" fmla="*/ 214878 w 616605"/>
              <a:gd name="connsiteY50" fmla="*/ 378372 h 812799"/>
              <a:gd name="connsiteX51" fmla="*/ 242906 w 616605"/>
              <a:gd name="connsiteY51" fmla="*/ 406400 h 812799"/>
              <a:gd name="connsiteX52" fmla="*/ 214878 w 616605"/>
              <a:gd name="connsiteY52" fmla="*/ 434427 h 812799"/>
              <a:gd name="connsiteX53" fmla="*/ 186850 w 616605"/>
              <a:gd name="connsiteY53" fmla="*/ 406400 h 812799"/>
              <a:gd name="connsiteX54" fmla="*/ 214878 w 616605"/>
              <a:gd name="connsiteY54" fmla="*/ 378372 h 812799"/>
              <a:gd name="connsiteX55" fmla="*/ 28028 w 616605"/>
              <a:gd name="connsiteY55" fmla="*/ 378372 h 812799"/>
              <a:gd name="connsiteX56" fmla="*/ 56056 w 616605"/>
              <a:gd name="connsiteY56" fmla="*/ 406400 h 812799"/>
              <a:gd name="connsiteX57" fmla="*/ 28028 w 616605"/>
              <a:gd name="connsiteY57" fmla="*/ 434427 h 812799"/>
              <a:gd name="connsiteX58" fmla="*/ 0 w 616605"/>
              <a:gd name="connsiteY58" fmla="*/ 406400 h 812799"/>
              <a:gd name="connsiteX59" fmla="*/ 28028 w 616605"/>
              <a:gd name="connsiteY59" fmla="*/ 378372 h 812799"/>
              <a:gd name="connsiteX60" fmla="*/ 588577 w 616605"/>
              <a:gd name="connsiteY60" fmla="*/ 189186 h 812799"/>
              <a:gd name="connsiteX61" fmla="*/ 616605 w 616605"/>
              <a:gd name="connsiteY61" fmla="*/ 217214 h 812799"/>
              <a:gd name="connsiteX62" fmla="*/ 588577 w 616605"/>
              <a:gd name="connsiteY62" fmla="*/ 245242 h 812799"/>
              <a:gd name="connsiteX63" fmla="*/ 560549 w 616605"/>
              <a:gd name="connsiteY63" fmla="*/ 217214 h 812799"/>
              <a:gd name="connsiteX64" fmla="*/ 588577 w 616605"/>
              <a:gd name="connsiteY64" fmla="*/ 189186 h 812799"/>
              <a:gd name="connsiteX65" fmla="*/ 401727 w 616605"/>
              <a:gd name="connsiteY65" fmla="*/ 189186 h 812799"/>
              <a:gd name="connsiteX66" fmla="*/ 429755 w 616605"/>
              <a:gd name="connsiteY66" fmla="*/ 217214 h 812799"/>
              <a:gd name="connsiteX67" fmla="*/ 401727 w 616605"/>
              <a:gd name="connsiteY67" fmla="*/ 245242 h 812799"/>
              <a:gd name="connsiteX68" fmla="*/ 373699 w 616605"/>
              <a:gd name="connsiteY68" fmla="*/ 217214 h 812799"/>
              <a:gd name="connsiteX69" fmla="*/ 401727 w 616605"/>
              <a:gd name="connsiteY69" fmla="*/ 189186 h 812799"/>
              <a:gd name="connsiteX70" fmla="*/ 214878 w 616605"/>
              <a:gd name="connsiteY70" fmla="*/ 189186 h 812799"/>
              <a:gd name="connsiteX71" fmla="*/ 242906 w 616605"/>
              <a:gd name="connsiteY71" fmla="*/ 217214 h 812799"/>
              <a:gd name="connsiteX72" fmla="*/ 214878 w 616605"/>
              <a:gd name="connsiteY72" fmla="*/ 245242 h 812799"/>
              <a:gd name="connsiteX73" fmla="*/ 186850 w 616605"/>
              <a:gd name="connsiteY73" fmla="*/ 217214 h 812799"/>
              <a:gd name="connsiteX74" fmla="*/ 214878 w 616605"/>
              <a:gd name="connsiteY74" fmla="*/ 189186 h 812799"/>
              <a:gd name="connsiteX75" fmla="*/ 28028 w 616605"/>
              <a:gd name="connsiteY75" fmla="*/ 189186 h 812799"/>
              <a:gd name="connsiteX76" fmla="*/ 56056 w 616605"/>
              <a:gd name="connsiteY76" fmla="*/ 217214 h 812799"/>
              <a:gd name="connsiteX77" fmla="*/ 28028 w 616605"/>
              <a:gd name="connsiteY77" fmla="*/ 245242 h 812799"/>
              <a:gd name="connsiteX78" fmla="*/ 0 w 616605"/>
              <a:gd name="connsiteY78" fmla="*/ 217214 h 812799"/>
              <a:gd name="connsiteX79" fmla="*/ 28028 w 616605"/>
              <a:gd name="connsiteY79" fmla="*/ 189186 h 812799"/>
              <a:gd name="connsiteX80" fmla="*/ 588577 w 616605"/>
              <a:gd name="connsiteY80" fmla="*/ 0 h 812799"/>
              <a:gd name="connsiteX81" fmla="*/ 616605 w 616605"/>
              <a:gd name="connsiteY81" fmla="*/ 28028 h 812799"/>
              <a:gd name="connsiteX82" fmla="*/ 588577 w 616605"/>
              <a:gd name="connsiteY82" fmla="*/ 56056 h 812799"/>
              <a:gd name="connsiteX83" fmla="*/ 560549 w 616605"/>
              <a:gd name="connsiteY83" fmla="*/ 28028 h 812799"/>
              <a:gd name="connsiteX84" fmla="*/ 588577 w 616605"/>
              <a:gd name="connsiteY84" fmla="*/ 0 h 812799"/>
              <a:gd name="connsiteX85" fmla="*/ 401727 w 616605"/>
              <a:gd name="connsiteY85" fmla="*/ 0 h 812799"/>
              <a:gd name="connsiteX86" fmla="*/ 429755 w 616605"/>
              <a:gd name="connsiteY86" fmla="*/ 28028 h 812799"/>
              <a:gd name="connsiteX87" fmla="*/ 401727 w 616605"/>
              <a:gd name="connsiteY87" fmla="*/ 56056 h 812799"/>
              <a:gd name="connsiteX88" fmla="*/ 373699 w 616605"/>
              <a:gd name="connsiteY88" fmla="*/ 28028 h 812799"/>
              <a:gd name="connsiteX89" fmla="*/ 401727 w 616605"/>
              <a:gd name="connsiteY89" fmla="*/ 0 h 812799"/>
              <a:gd name="connsiteX90" fmla="*/ 214878 w 616605"/>
              <a:gd name="connsiteY90" fmla="*/ 0 h 812799"/>
              <a:gd name="connsiteX91" fmla="*/ 242906 w 616605"/>
              <a:gd name="connsiteY91" fmla="*/ 28028 h 812799"/>
              <a:gd name="connsiteX92" fmla="*/ 214878 w 616605"/>
              <a:gd name="connsiteY92" fmla="*/ 56056 h 812799"/>
              <a:gd name="connsiteX93" fmla="*/ 186850 w 616605"/>
              <a:gd name="connsiteY93" fmla="*/ 28028 h 812799"/>
              <a:gd name="connsiteX94" fmla="*/ 214878 w 616605"/>
              <a:gd name="connsiteY94" fmla="*/ 0 h 812799"/>
              <a:gd name="connsiteX95" fmla="*/ 28028 w 616605"/>
              <a:gd name="connsiteY95" fmla="*/ 0 h 812799"/>
              <a:gd name="connsiteX96" fmla="*/ 56056 w 616605"/>
              <a:gd name="connsiteY96" fmla="*/ 28028 h 812799"/>
              <a:gd name="connsiteX97" fmla="*/ 28028 w 616605"/>
              <a:gd name="connsiteY97" fmla="*/ 56056 h 812799"/>
              <a:gd name="connsiteX98" fmla="*/ 0 w 616605"/>
              <a:gd name="connsiteY98" fmla="*/ 28028 h 812799"/>
              <a:gd name="connsiteX99" fmla="*/ 28028 w 616605"/>
              <a:gd name="connsiteY99" fmla="*/ 0 h 812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16605" h="812799">
                <a:moveTo>
                  <a:pt x="588577" y="756743"/>
                </a:moveTo>
                <a:cubicBezTo>
                  <a:pt x="604056" y="756743"/>
                  <a:pt x="616605" y="769292"/>
                  <a:pt x="616605" y="784771"/>
                </a:cubicBezTo>
                <a:cubicBezTo>
                  <a:pt x="616605" y="800250"/>
                  <a:pt x="604056" y="812799"/>
                  <a:pt x="588577" y="812799"/>
                </a:cubicBezTo>
                <a:cubicBezTo>
                  <a:pt x="573098" y="812799"/>
                  <a:pt x="560549" y="800250"/>
                  <a:pt x="560549" y="784771"/>
                </a:cubicBezTo>
                <a:cubicBezTo>
                  <a:pt x="560549" y="769292"/>
                  <a:pt x="573098" y="756743"/>
                  <a:pt x="588577" y="756743"/>
                </a:cubicBezTo>
                <a:close/>
                <a:moveTo>
                  <a:pt x="401727" y="756743"/>
                </a:moveTo>
                <a:cubicBezTo>
                  <a:pt x="417206" y="756743"/>
                  <a:pt x="429755" y="769292"/>
                  <a:pt x="429755" y="784771"/>
                </a:cubicBezTo>
                <a:cubicBezTo>
                  <a:pt x="429755" y="800250"/>
                  <a:pt x="417206" y="812799"/>
                  <a:pt x="401727" y="812799"/>
                </a:cubicBezTo>
                <a:cubicBezTo>
                  <a:pt x="386248" y="812799"/>
                  <a:pt x="373699" y="800250"/>
                  <a:pt x="373699" y="784771"/>
                </a:cubicBezTo>
                <a:cubicBezTo>
                  <a:pt x="373699" y="769292"/>
                  <a:pt x="386248" y="756743"/>
                  <a:pt x="401727" y="756743"/>
                </a:cubicBezTo>
                <a:close/>
                <a:moveTo>
                  <a:pt x="214878" y="756743"/>
                </a:moveTo>
                <a:cubicBezTo>
                  <a:pt x="230357" y="756743"/>
                  <a:pt x="242906" y="769292"/>
                  <a:pt x="242906" y="784771"/>
                </a:cubicBezTo>
                <a:cubicBezTo>
                  <a:pt x="242906" y="800250"/>
                  <a:pt x="230357" y="812799"/>
                  <a:pt x="214878" y="812799"/>
                </a:cubicBezTo>
                <a:cubicBezTo>
                  <a:pt x="199399" y="812799"/>
                  <a:pt x="186850" y="800250"/>
                  <a:pt x="186850" y="784771"/>
                </a:cubicBezTo>
                <a:cubicBezTo>
                  <a:pt x="186850" y="769292"/>
                  <a:pt x="199399" y="756743"/>
                  <a:pt x="214878" y="756743"/>
                </a:cubicBezTo>
                <a:close/>
                <a:moveTo>
                  <a:pt x="28028" y="756743"/>
                </a:moveTo>
                <a:cubicBezTo>
                  <a:pt x="43507" y="756743"/>
                  <a:pt x="56056" y="769292"/>
                  <a:pt x="56056" y="784771"/>
                </a:cubicBezTo>
                <a:cubicBezTo>
                  <a:pt x="56056" y="800250"/>
                  <a:pt x="43507" y="812799"/>
                  <a:pt x="28028" y="812799"/>
                </a:cubicBezTo>
                <a:cubicBezTo>
                  <a:pt x="12549" y="812799"/>
                  <a:pt x="0" y="800250"/>
                  <a:pt x="0" y="784771"/>
                </a:cubicBezTo>
                <a:cubicBezTo>
                  <a:pt x="0" y="769292"/>
                  <a:pt x="12549" y="756743"/>
                  <a:pt x="28028" y="756743"/>
                </a:cubicBezTo>
                <a:close/>
                <a:moveTo>
                  <a:pt x="588577" y="567558"/>
                </a:moveTo>
                <a:cubicBezTo>
                  <a:pt x="604056" y="567558"/>
                  <a:pt x="616605" y="580106"/>
                  <a:pt x="616605" y="595585"/>
                </a:cubicBezTo>
                <a:cubicBezTo>
                  <a:pt x="616605" y="611065"/>
                  <a:pt x="604056" y="623613"/>
                  <a:pt x="588577" y="623613"/>
                </a:cubicBezTo>
                <a:cubicBezTo>
                  <a:pt x="573098" y="623613"/>
                  <a:pt x="560549" y="611065"/>
                  <a:pt x="560549" y="595585"/>
                </a:cubicBezTo>
                <a:cubicBezTo>
                  <a:pt x="560549" y="580106"/>
                  <a:pt x="573098" y="567558"/>
                  <a:pt x="588577" y="567558"/>
                </a:cubicBezTo>
                <a:close/>
                <a:moveTo>
                  <a:pt x="401727" y="567558"/>
                </a:moveTo>
                <a:cubicBezTo>
                  <a:pt x="417206" y="567558"/>
                  <a:pt x="429755" y="580106"/>
                  <a:pt x="429755" y="595585"/>
                </a:cubicBezTo>
                <a:cubicBezTo>
                  <a:pt x="429755" y="611065"/>
                  <a:pt x="417206" y="623613"/>
                  <a:pt x="401727" y="623613"/>
                </a:cubicBezTo>
                <a:cubicBezTo>
                  <a:pt x="386248" y="623613"/>
                  <a:pt x="373699" y="611065"/>
                  <a:pt x="373699" y="595585"/>
                </a:cubicBezTo>
                <a:cubicBezTo>
                  <a:pt x="373699" y="580106"/>
                  <a:pt x="386248" y="567558"/>
                  <a:pt x="401727" y="567558"/>
                </a:cubicBezTo>
                <a:close/>
                <a:moveTo>
                  <a:pt x="214878" y="567558"/>
                </a:moveTo>
                <a:cubicBezTo>
                  <a:pt x="230357" y="567558"/>
                  <a:pt x="242906" y="580106"/>
                  <a:pt x="242906" y="595585"/>
                </a:cubicBezTo>
                <a:cubicBezTo>
                  <a:pt x="242906" y="611065"/>
                  <a:pt x="230357" y="623613"/>
                  <a:pt x="214878" y="623613"/>
                </a:cubicBezTo>
                <a:cubicBezTo>
                  <a:pt x="199399" y="623613"/>
                  <a:pt x="186850" y="611065"/>
                  <a:pt x="186850" y="595585"/>
                </a:cubicBezTo>
                <a:cubicBezTo>
                  <a:pt x="186850" y="580106"/>
                  <a:pt x="199399" y="567558"/>
                  <a:pt x="214878" y="567558"/>
                </a:cubicBezTo>
                <a:close/>
                <a:moveTo>
                  <a:pt x="28028" y="567558"/>
                </a:moveTo>
                <a:cubicBezTo>
                  <a:pt x="43507" y="567558"/>
                  <a:pt x="56056" y="580106"/>
                  <a:pt x="56056" y="595585"/>
                </a:cubicBezTo>
                <a:cubicBezTo>
                  <a:pt x="56056" y="611065"/>
                  <a:pt x="43507" y="623613"/>
                  <a:pt x="28028" y="623613"/>
                </a:cubicBezTo>
                <a:cubicBezTo>
                  <a:pt x="12549" y="623613"/>
                  <a:pt x="0" y="611065"/>
                  <a:pt x="0" y="595585"/>
                </a:cubicBezTo>
                <a:cubicBezTo>
                  <a:pt x="0" y="580106"/>
                  <a:pt x="12549" y="567558"/>
                  <a:pt x="28028" y="567558"/>
                </a:cubicBezTo>
                <a:close/>
                <a:moveTo>
                  <a:pt x="588577" y="378372"/>
                </a:moveTo>
                <a:cubicBezTo>
                  <a:pt x="604056" y="378372"/>
                  <a:pt x="616605" y="390920"/>
                  <a:pt x="616605" y="406400"/>
                </a:cubicBezTo>
                <a:cubicBezTo>
                  <a:pt x="616605" y="421879"/>
                  <a:pt x="604056" y="434427"/>
                  <a:pt x="588577" y="434427"/>
                </a:cubicBezTo>
                <a:cubicBezTo>
                  <a:pt x="573098" y="434427"/>
                  <a:pt x="560549" y="421879"/>
                  <a:pt x="560549" y="406400"/>
                </a:cubicBezTo>
                <a:cubicBezTo>
                  <a:pt x="560549" y="390920"/>
                  <a:pt x="573098" y="378372"/>
                  <a:pt x="588577" y="378372"/>
                </a:cubicBezTo>
                <a:close/>
                <a:moveTo>
                  <a:pt x="401727" y="378372"/>
                </a:moveTo>
                <a:cubicBezTo>
                  <a:pt x="417206" y="378372"/>
                  <a:pt x="429755" y="390920"/>
                  <a:pt x="429755" y="406400"/>
                </a:cubicBezTo>
                <a:cubicBezTo>
                  <a:pt x="429755" y="421879"/>
                  <a:pt x="417206" y="434427"/>
                  <a:pt x="401727" y="434427"/>
                </a:cubicBezTo>
                <a:cubicBezTo>
                  <a:pt x="386248" y="434427"/>
                  <a:pt x="373699" y="421879"/>
                  <a:pt x="373699" y="406400"/>
                </a:cubicBezTo>
                <a:cubicBezTo>
                  <a:pt x="373699" y="390920"/>
                  <a:pt x="386248" y="378372"/>
                  <a:pt x="401727" y="378372"/>
                </a:cubicBezTo>
                <a:close/>
                <a:moveTo>
                  <a:pt x="214878" y="378372"/>
                </a:moveTo>
                <a:cubicBezTo>
                  <a:pt x="230357" y="378372"/>
                  <a:pt x="242906" y="390920"/>
                  <a:pt x="242906" y="406400"/>
                </a:cubicBezTo>
                <a:cubicBezTo>
                  <a:pt x="242906" y="421879"/>
                  <a:pt x="230357" y="434427"/>
                  <a:pt x="214878" y="434427"/>
                </a:cubicBezTo>
                <a:cubicBezTo>
                  <a:pt x="199399" y="434427"/>
                  <a:pt x="186850" y="421879"/>
                  <a:pt x="186850" y="406400"/>
                </a:cubicBezTo>
                <a:cubicBezTo>
                  <a:pt x="186850" y="390920"/>
                  <a:pt x="199399" y="378372"/>
                  <a:pt x="214878" y="378372"/>
                </a:cubicBezTo>
                <a:close/>
                <a:moveTo>
                  <a:pt x="28028" y="378372"/>
                </a:moveTo>
                <a:cubicBezTo>
                  <a:pt x="43507" y="378372"/>
                  <a:pt x="56056" y="390920"/>
                  <a:pt x="56056" y="406400"/>
                </a:cubicBezTo>
                <a:cubicBezTo>
                  <a:pt x="56056" y="421879"/>
                  <a:pt x="43507" y="434427"/>
                  <a:pt x="28028" y="434427"/>
                </a:cubicBezTo>
                <a:cubicBezTo>
                  <a:pt x="12549" y="434427"/>
                  <a:pt x="0" y="421879"/>
                  <a:pt x="0" y="406400"/>
                </a:cubicBezTo>
                <a:cubicBezTo>
                  <a:pt x="0" y="390920"/>
                  <a:pt x="12549" y="378372"/>
                  <a:pt x="28028" y="378372"/>
                </a:cubicBezTo>
                <a:close/>
                <a:moveTo>
                  <a:pt x="588577" y="189186"/>
                </a:moveTo>
                <a:cubicBezTo>
                  <a:pt x="604056" y="189186"/>
                  <a:pt x="616605" y="201735"/>
                  <a:pt x="616605" y="217214"/>
                </a:cubicBezTo>
                <a:cubicBezTo>
                  <a:pt x="616605" y="232693"/>
                  <a:pt x="604056" y="245242"/>
                  <a:pt x="588577" y="245242"/>
                </a:cubicBezTo>
                <a:cubicBezTo>
                  <a:pt x="573098" y="245242"/>
                  <a:pt x="560549" y="232693"/>
                  <a:pt x="560549" y="217214"/>
                </a:cubicBezTo>
                <a:cubicBezTo>
                  <a:pt x="560549" y="201735"/>
                  <a:pt x="573098" y="189186"/>
                  <a:pt x="588577" y="189186"/>
                </a:cubicBezTo>
                <a:close/>
                <a:moveTo>
                  <a:pt x="401727" y="189186"/>
                </a:moveTo>
                <a:cubicBezTo>
                  <a:pt x="417206" y="189186"/>
                  <a:pt x="429755" y="201735"/>
                  <a:pt x="429755" y="217214"/>
                </a:cubicBezTo>
                <a:cubicBezTo>
                  <a:pt x="429755" y="232693"/>
                  <a:pt x="417206" y="245242"/>
                  <a:pt x="401727" y="245242"/>
                </a:cubicBezTo>
                <a:cubicBezTo>
                  <a:pt x="386248" y="245242"/>
                  <a:pt x="373699" y="232693"/>
                  <a:pt x="373699" y="217214"/>
                </a:cubicBezTo>
                <a:cubicBezTo>
                  <a:pt x="373699" y="201735"/>
                  <a:pt x="386248" y="189186"/>
                  <a:pt x="401727" y="189186"/>
                </a:cubicBezTo>
                <a:close/>
                <a:moveTo>
                  <a:pt x="214878" y="189186"/>
                </a:moveTo>
                <a:cubicBezTo>
                  <a:pt x="230357" y="189186"/>
                  <a:pt x="242906" y="201735"/>
                  <a:pt x="242906" y="217214"/>
                </a:cubicBezTo>
                <a:cubicBezTo>
                  <a:pt x="242906" y="232693"/>
                  <a:pt x="230357" y="245242"/>
                  <a:pt x="214878" y="245242"/>
                </a:cubicBezTo>
                <a:cubicBezTo>
                  <a:pt x="199399" y="245242"/>
                  <a:pt x="186850" y="232693"/>
                  <a:pt x="186850" y="217214"/>
                </a:cubicBezTo>
                <a:cubicBezTo>
                  <a:pt x="186850" y="201735"/>
                  <a:pt x="199399" y="189186"/>
                  <a:pt x="214878" y="189186"/>
                </a:cubicBezTo>
                <a:close/>
                <a:moveTo>
                  <a:pt x="28028" y="189186"/>
                </a:moveTo>
                <a:cubicBezTo>
                  <a:pt x="43507" y="189186"/>
                  <a:pt x="56056" y="201735"/>
                  <a:pt x="56056" y="217214"/>
                </a:cubicBezTo>
                <a:cubicBezTo>
                  <a:pt x="56056" y="232693"/>
                  <a:pt x="43507" y="245242"/>
                  <a:pt x="28028" y="245242"/>
                </a:cubicBezTo>
                <a:cubicBezTo>
                  <a:pt x="12549" y="245242"/>
                  <a:pt x="0" y="232693"/>
                  <a:pt x="0" y="217214"/>
                </a:cubicBezTo>
                <a:cubicBezTo>
                  <a:pt x="0" y="201735"/>
                  <a:pt x="12549" y="189186"/>
                  <a:pt x="28028" y="189186"/>
                </a:cubicBezTo>
                <a:close/>
                <a:moveTo>
                  <a:pt x="588577" y="0"/>
                </a:moveTo>
                <a:cubicBezTo>
                  <a:pt x="604056" y="0"/>
                  <a:pt x="616605" y="12549"/>
                  <a:pt x="616605" y="28028"/>
                </a:cubicBezTo>
                <a:cubicBezTo>
                  <a:pt x="616605" y="43507"/>
                  <a:pt x="604056" y="56056"/>
                  <a:pt x="588577" y="56056"/>
                </a:cubicBezTo>
                <a:cubicBezTo>
                  <a:pt x="573098" y="56056"/>
                  <a:pt x="560549" y="43507"/>
                  <a:pt x="560549" y="28028"/>
                </a:cubicBezTo>
                <a:cubicBezTo>
                  <a:pt x="560549" y="12549"/>
                  <a:pt x="573098" y="0"/>
                  <a:pt x="588577" y="0"/>
                </a:cubicBezTo>
                <a:close/>
                <a:moveTo>
                  <a:pt x="401727" y="0"/>
                </a:moveTo>
                <a:cubicBezTo>
                  <a:pt x="417206" y="0"/>
                  <a:pt x="429755" y="12549"/>
                  <a:pt x="429755" y="28028"/>
                </a:cubicBezTo>
                <a:cubicBezTo>
                  <a:pt x="429755" y="43507"/>
                  <a:pt x="417206" y="56056"/>
                  <a:pt x="401727" y="56056"/>
                </a:cubicBezTo>
                <a:cubicBezTo>
                  <a:pt x="386248" y="56056"/>
                  <a:pt x="373699" y="43507"/>
                  <a:pt x="373699" y="28028"/>
                </a:cubicBezTo>
                <a:cubicBezTo>
                  <a:pt x="373699" y="12549"/>
                  <a:pt x="386248" y="0"/>
                  <a:pt x="401727" y="0"/>
                </a:cubicBezTo>
                <a:close/>
                <a:moveTo>
                  <a:pt x="214878" y="0"/>
                </a:moveTo>
                <a:cubicBezTo>
                  <a:pt x="230357" y="0"/>
                  <a:pt x="242906" y="12549"/>
                  <a:pt x="242906" y="28028"/>
                </a:cubicBezTo>
                <a:cubicBezTo>
                  <a:pt x="242906" y="43507"/>
                  <a:pt x="230357" y="56056"/>
                  <a:pt x="214878" y="56056"/>
                </a:cubicBezTo>
                <a:cubicBezTo>
                  <a:pt x="199399" y="56056"/>
                  <a:pt x="186850" y="43507"/>
                  <a:pt x="186850" y="28028"/>
                </a:cubicBezTo>
                <a:cubicBezTo>
                  <a:pt x="186850" y="12549"/>
                  <a:pt x="199399" y="0"/>
                  <a:pt x="214878" y="0"/>
                </a:cubicBezTo>
                <a:close/>
                <a:moveTo>
                  <a:pt x="28028" y="0"/>
                </a:moveTo>
                <a:cubicBezTo>
                  <a:pt x="43507" y="0"/>
                  <a:pt x="56056" y="12549"/>
                  <a:pt x="56056" y="28028"/>
                </a:cubicBezTo>
                <a:cubicBezTo>
                  <a:pt x="56056" y="43507"/>
                  <a:pt x="43507" y="56056"/>
                  <a:pt x="28028" y="56056"/>
                </a:cubicBezTo>
                <a:cubicBezTo>
                  <a:pt x="12549" y="56056"/>
                  <a:pt x="0" y="43507"/>
                  <a:pt x="0" y="28028"/>
                </a:cubicBezTo>
                <a:cubicBezTo>
                  <a:pt x="0" y="12549"/>
                  <a:pt x="12549" y="0"/>
                  <a:pt x="28028" y="0"/>
                </a:cubicBezTo>
                <a:close/>
              </a:path>
            </a:pathLst>
          </a:custGeom>
          <a:gradFill>
            <a:gsLst>
              <a:gs pos="0">
                <a:schemeClr val="accent1"/>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7437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问题情境导入</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089025" y="1604399"/>
            <a:ext cx="9779000" cy="3322955"/>
          </a:xfrm>
          <a:prstGeom prst="rect">
            <a:avLst/>
          </a:prstGeom>
          <a:noFill/>
        </p:spPr>
        <p:txBody>
          <a:bodyPr wrap="square" rtlCol="0">
            <a:spAutoFit/>
          </a:bodyPr>
          <a:lstStyle/>
          <a:p>
            <a:pPr indent="457200" algn="l" fontAlgn="auto">
              <a:lnSpc>
                <a:spcPct val="150000"/>
              </a:lnSpc>
            </a:pPr>
            <a:r>
              <a:rPr lang="zh-CN" altLang="en-US" sz="2000" b="1" dirty="0">
                <a:solidFill>
                  <a:srgbClr val="C00000"/>
                </a:solidFill>
                <a:latin typeface="微软雅黑" panose="020B0503020204020204" pitchFamily="34" charset="-122"/>
                <a:ea typeface="微软雅黑" panose="020B0503020204020204" pitchFamily="34" charset="-122"/>
                <a:cs typeface="楷体" panose="02010609060101010101" charset="-122"/>
                <a:sym typeface="微软雅黑" panose="020B0503020204020204" pitchFamily="34" charset="-122"/>
              </a:rPr>
              <a:t>分析：</a:t>
            </a:r>
            <a:r>
              <a:rPr lang="zh-CN" altLang="en-US" sz="2000" dirty="0">
                <a:latin typeface="微软雅黑" panose="020B0503020204020204" pitchFamily="34" charset="-122"/>
                <a:ea typeface="微软雅黑" panose="020B0503020204020204" pitchFamily="34" charset="-122"/>
                <a:cs typeface="楷体" panose="02010609060101010101" charset="-122"/>
                <a:sym typeface="微软雅黑" panose="020B0503020204020204" pitchFamily="34" charset="-122"/>
              </a:rPr>
              <a:t>3~4 岁是幼儿掌握语音、学说普通话的关键期。幼儿已具备了一些口语交往的基本能力，但语言的表达能力仍需继续培养。儿歌中的语言朗朗上口，易学说，易记忆，且具有独特的韵律和韵脚，学习起来朗朗上口，深受幼儿的喜爱。但在儿歌朗读中“唱”儿歌、拉长声音等不良现象非常普遍。</a:t>
            </a:r>
            <a:endParaRPr lang="zh-CN" altLang="en-US" sz="2000" dirty="0">
              <a:latin typeface="微软雅黑" panose="020B0503020204020204" pitchFamily="34" charset="-122"/>
              <a:ea typeface="微软雅黑" panose="020B0503020204020204" pitchFamily="34" charset="-122"/>
              <a:cs typeface="楷体" panose="02010609060101010101" charset="-122"/>
              <a:sym typeface="微软雅黑" panose="020B0503020204020204" pitchFamily="34" charset="-122"/>
            </a:endParaRPr>
          </a:p>
          <a:p>
            <a:pPr indent="457200" algn="l" fontAlgn="auto">
              <a:lnSpc>
                <a:spcPct val="150000"/>
              </a:lnSpc>
            </a:pPr>
            <a:r>
              <a:rPr lang="zh-CN" altLang="en-US" sz="2000" b="1" dirty="0">
                <a:solidFill>
                  <a:srgbClr val="C00000"/>
                </a:solidFill>
                <a:latin typeface="微软雅黑" panose="020B0503020204020204" pitchFamily="34" charset="-122"/>
                <a:ea typeface="微软雅黑" panose="020B0503020204020204" pitchFamily="34" charset="-122"/>
                <a:cs typeface="楷体" panose="02010609060101010101" charset="-122"/>
                <a:sym typeface="微软雅黑" panose="020B0503020204020204" pitchFamily="34" charset="-122"/>
              </a:rPr>
              <a:t>建议：</a:t>
            </a:r>
            <a:r>
              <a:rPr lang="zh-CN" altLang="en-US" sz="2000" dirty="0">
                <a:latin typeface="微软雅黑" panose="020B0503020204020204" pitchFamily="34" charset="-122"/>
                <a:ea typeface="微软雅黑" panose="020B0503020204020204" pitchFamily="34" charset="-122"/>
                <a:cs typeface="楷体" panose="02010609060101010101" charset="-122"/>
                <a:sym typeface="微软雅黑" panose="020B0503020204020204" pitchFamily="34" charset="-122"/>
              </a:rPr>
              <a:t>注意儿歌的停顿，培养幼儿语感。想要学生注意停顿，首先是示范读，示范读时可以放慢语速，让学生能清楚地感受到儿歌的停顿。《月亮和星星》这首儿歌的停顿可以参照以下停顿方法。</a:t>
            </a:r>
            <a:endParaRPr lang="zh-CN" altLang="en-US" sz="2000" dirty="0">
              <a:latin typeface="微软雅黑" panose="020B0503020204020204" pitchFamily="34" charset="-122"/>
              <a:ea typeface="微软雅黑" panose="020B0503020204020204" pitchFamily="34" charset="-122"/>
              <a:cs typeface="楷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81250" y="674370"/>
            <a:ext cx="7429500" cy="645160"/>
          </a:xfrm>
          <a:prstGeom prst="rect">
            <a:avLst/>
          </a:prstGeom>
          <a:noFill/>
        </p:spPr>
        <p:txBody>
          <a:bodyPr wrap="square" rtlCol="0">
            <a:spAutoFit/>
          </a:bodyPr>
          <a:lstStyle/>
          <a:p>
            <a:pPr algn="ctr">
              <a:lnSpc>
                <a:spcPct val="1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问题情境导入</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1" name="文本框 10"/>
          <p:cNvSpPr txBox="1"/>
          <p:nvPr/>
        </p:nvSpPr>
        <p:spPr>
          <a:xfrm>
            <a:off x="1089025" y="1431679"/>
            <a:ext cx="9779000" cy="4831080"/>
          </a:xfrm>
          <a:prstGeom prst="rect">
            <a:avLst/>
          </a:prstGeom>
          <a:noFill/>
        </p:spPr>
        <p:txBody>
          <a:bodyPr wrap="square" rtlCol="0">
            <a:spAutoFit/>
          </a:bodyPr>
          <a:lstStyle/>
          <a:p>
            <a:pPr indent="457200" algn="ctr" fontAlgn="auto">
              <a:lnSpc>
                <a:spcPct val="140000"/>
              </a:lnSpc>
            </a:pPr>
            <a:r>
              <a:rPr lang="zh-CN" altLang="en-US"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月亮和星星</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4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月亮 / 月亮 / 是妈妈，星星 / 星星 / 是娃娃。</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4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月亮嘴巴 / 笑一笑，星星眼睛 / 眨一眨。</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4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月亮 / 好，好 / 妈妈，星星 / 好，好 / 娃娃。</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40000"/>
              </a:lnSpc>
            </a:pPr>
            <a:r>
              <a:rPr lang="zh-CN" altLang="en-US" sz="2000" dirty="0">
                <a:latin typeface="微软雅黑" panose="020B0503020204020204" pitchFamily="34" charset="-122"/>
                <a:ea typeface="微软雅黑" panose="020B0503020204020204" pitchFamily="34" charset="-122"/>
                <a:cs typeface="楷体" panose="02010609060101010101" charset="-122"/>
                <a:sym typeface="微软雅黑" panose="020B0503020204020204" pitchFamily="34" charset="-122"/>
              </a:rPr>
              <a:t>儿歌朗读应该是抑扬顿挫的，为了让学生有所感受，教师可按不同的语调夸张地示范读这首儿歌。</a:t>
            </a:r>
            <a:endParaRPr lang="zh-CN" altLang="en-US" sz="2000" dirty="0">
              <a:latin typeface="微软雅黑" panose="020B0503020204020204" pitchFamily="34" charset="-122"/>
              <a:ea typeface="微软雅黑" panose="020B0503020204020204" pitchFamily="34" charset="-122"/>
              <a:cs typeface="楷体" panose="02010609060101010101" charset="-122"/>
              <a:sym typeface="微软雅黑" panose="020B0503020204020204" pitchFamily="34" charset="-122"/>
            </a:endParaRPr>
          </a:p>
          <a:p>
            <a:pPr indent="457200" algn="ctr" fontAlgn="auto">
              <a:lnSpc>
                <a:spcPct val="140000"/>
              </a:lnSpc>
            </a:pPr>
            <a:r>
              <a:rPr lang="zh-CN" altLang="en-US" sz="2000" dirty="0">
                <a:solidFill>
                  <a:srgbClr val="48AB9D"/>
                </a:solidFill>
                <a:latin typeface="楷体" panose="02010609060101010101" charset="-122"/>
                <a:ea typeface="楷体" panose="02010609060101010101" charset="-122"/>
                <a:cs typeface="楷体" panose="02010609060101010101" charset="-122"/>
                <a:sym typeface="微软雅黑" panose="020B0503020204020204" pitchFamily="34" charset="-122"/>
              </a:rPr>
              <a:t>月亮和星星</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4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月亮 / 月亮 / 是妈妈，↗星星 / 星星 / 是娃娃。↘</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4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月亮嘴巴 / ↗笑一笑，↘星星眼睛 / ↗眨一眨。↘</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ctr" fontAlgn="auto">
              <a:lnSpc>
                <a:spcPct val="140000"/>
              </a:lnSpc>
            </a:pPr>
            <a:r>
              <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rPr>
              <a:t>月亮 / 好，↗好 / 妈妈，↘星星 / 好，↗好 / 娃娃。↘</a:t>
            </a:r>
            <a:endParaRPr lang="zh-CN" altLang="en-US" sz="2000" dirty="0">
              <a:latin typeface="楷体" panose="02010609060101010101" charset="-122"/>
              <a:ea typeface="楷体" panose="02010609060101010101" charset="-122"/>
              <a:cs typeface="楷体" panose="02010609060101010101" charset="-122"/>
              <a:sym typeface="微软雅黑" panose="020B0503020204020204" pitchFamily="34" charset="-122"/>
            </a:endParaRPr>
          </a:p>
          <a:p>
            <a:pPr indent="457200" algn="l" fontAlgn="auto">
              <a:lnSpc>
                <a:spcPct val="14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注：↗为升调，↘为降调。</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647700" y="1231900"/>
            <a:ext cx="10896600" cy="5089979"/>
          </a:xfrm>
          <a:prstGeom prst="roundRect">
            <a:avLst>
              <a:gd name="adj" fmla="val 13367"/>
            </a:avLst>
          </a:prstGeom>
          <a:solidFill>
            <a:schemeClr val="bg1"/>
          </a:solidFill>
          <a:ln>
            <a:solidFill>
              <a:srgbClr val="9C7411"/>
            </a:solidFill>
          </a:ln>
          <a:effectLst>
            <a:outerShdw blurRad="393700" algn="ctr" rotWithShape="0">
              <a:schemeClr val="bg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1517015" y="3192780"/>
            <a:ext cx="5549900" cy="829945"/>
          </a:xfrm>
          <a:prstGeom prst="rect">
            <a:avLst/>
          </a:prstGeom>
          <a:noFill/>
        </p:spPr>
        <p:txBody>
          <a:bodyPr wrap="square">
            <a:spAutoFit/>
          </a:bodyPr>
          <a:lstStyle/>
          <a:p>
            <a:pPr algn="ct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第一节</a:t>
            </a:r>
            <a:r>
              <a:rPr lang="en-US" altLang="zh-CN"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朗读概述</a:t>
            </a:r>
            <a:endParaRPr lang="zh-CN" altLang="en-US"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5" name="任意多边形: 形状 54"/>
          <p:cNvSpPr/>
          <p:nvPr/>
        </p:nvSpPr>
        <p:spPr>
          <a:xfrm rot="16200000">
            <a:off x="1453141" y="1708854"/>
            <a:ext cx="439081" cy="903891"/>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任意多边形: 形状 55"/>
          <p:cNvSpPr/>
          <p:nvPr/>
        </p:nvSpPr>
        <p:spPr>
          <a:xfrm rot="16200000">
            <a:off x="6675735" y="5354488"/>
            <a:ext cx="351999" cy="724624"/>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rotWithShape="1">
          <a:blip r:embed="rId1"/>
          <a:srcRect l="15287" r="8224"/>
          <a:stretch>
            <a:fillRect/>
          </a:stretch>
        </p:blipFill>
        <p:spPr>
          <a:xfrm>
            <a:off x="7214047" y="1231900"/>
            <a:ext cx="3996704" cy="52251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6" grpId="0"/>
      <p:bldP spid="55" grpId="0" animBg="1"/>
      <p:bldP spid="56" grpId="0" animBg="1"/>
    </p:bldLst>
  </p:timing>
</p:sld>
</file>

<file path=ppt/tags/tag1.xml><?xml version="1.0" encoding="utf-8"?>
<p:tagLst xmlns:p="http://schemas.openxmlformats.org/presentationml/2006/main">
  <p:tag name="KSO_WM_DIAGRAM_VIRTUALLY_FRAME" val="{&quot;height&quot;:279.14059720457436,&quot;left&quot;:106.65,&quot;top&quot;:143.55,&quot;width&quot;:588.5359055118112}"/>
</p:tagLst>
</file>

<file path=ppt/tags/tag10.xml><?xml version="1.0" encoding="utf-8"?>
<p:tagLst xmlns:p="http://schemas.openxmlformats.org/presentationml/2006/main">
  <p:tag name="KSO_WM_DIAGRAM_VIRTUALLY_FRAME" val="{&quot;height&quot;:279.14059720457436,&quot;left&quot;:106.65,&quot;top&quot;:143.55,&quot;width&quot;:588.5359055118112}"/>
</p:tagLst>
</file>

<file path=ppt/tags/tag11.xml><?xml version="1.0" encoding="utf-8"?>
<p:tagLst xmlns:p="http://schemas.openxmlformats.org/presentationml/2006/main">
  <p:tag name="KSO_WM_DIAGRAM_VIRTUALLY_FRAME" val="{&quot;height&quot;:279.14059720457436,&quot;left&quot;:106.65,&quot;top&quot;:143.55,&quot;width&quot;:588.5359055118112}"/>
</p:tagLst>
</file>

<file path=ppt/tags/tag12.xml><?xml version="1.0" encoding="utf-8"?>
<p:tagLst xmlns:p="http://schemas.openxmlformats.org/presentationml/2006/main">
  <p:tag name="KSO_WM_DIAGRAM_VIRTUALLY_FRAME" val="{&quot;height&quot;:279.14059720457436,&quot;left&quot;:106.65,&quot;top&quot;:143.55,&quot;width&quot;:588.5359055118112}"/>
</p:tagLst>
</file>

<file path=ppt/tags/tag13.xml><?xml version="1.0" encoding="utf-8"?>
<p:tagLst xmlns:p="http://schemas.openxmlformats.org/presentationml/2006/main">
  <p:tag name="KSO_WM_DIAGRAM_VIRTUALLY_FRAME" val="{&quot;height&quot;:279.14059720457436,&quot;left&quot;:106.65,&quot;top&quot;:143.55,&quot;width&quot;:588.5359055118112}"/>
</p:tagLst>
</file>

<file path=ppt/tags/tag14.xml><?xml version="1.0" encoding="utf-8"?>
<p:tagLst xmlns:p="http://schemas.openxmlformats.org/presentationml/2006/main">
  <p:tag name="KSO_WM_DIAGRAM_VIRTUALLY_FRAME" val="{&quot;height&quot;:279.14059720457436,&quot;left&quot;:106.65,&quot;top&quot;:143.55,&quot;width&quot;:588.5359055118112}"/>
</p:tagLst>
</file>

<file path=ppt/tags/tag15.xml><?xml version="1.0" encoding="utf-8"?>
<p:tagLst xmlns:p="http://schemas.openxmlformats.org/presentationml/2006/main">
  <p:tag name="KSO_WM_DIAGRAM_VIRTUALLY_FRAME" val="{&quot;height&quot;:279.14059720457436,&quot;left&quot;:106.65,&quot;top&quot;:143.55,&quot;width&quot;:588.5359055118112}"/>
</p:tagLst>
</file>

<file path=ppt/tags/tag16.xml><?xml version="1.0" encoding="utf-8"?>
<p:tagLst xmlns:p="http://schemas.openxmlformats.org/presentationml/2006/main">
  <p:tag name="KSO_WM_DIAGRAM_VIRTUALLY_FRAME" val="{&quot;height&quot;:279.14059720457436,&quot;left&quot;:106.65,&quot;top&quot;:143.55,&quot;width&quot;:588.5359055118112}"/>
</p:tagLst>
</file>

<file path=ppt/tags/tag17.xml><?xml version="1.0" encoding="utf-8"?>
<p:tagLst xmlns:p="http://schemas.openxmlformats.org/presentationml/2006/main">
  <p:tag name="KSO_WM_DIAGRAM_VIRTUALLY_FRAME" val="{&quot;height&quot;:279.14059720457436,&quot;left&quot;:106.65,&quot;top&quot;:143.55,&quot;width&quot;:588.5359055118112}"/>
</p:tagLst>
</file>

<file path=ppt/tags/tag18.xml><?xml version="1.0" encoding="utf-8"?>
<p:tagLst xmlns:p="http://schemas.openxmlformats.org/presentationml/2006/main">
  <p:tag name="KSO_WM_DIAGRAM_VIRTUALLY_FRAME" val="{&quot;height&quot;:279.14059720457436,&quot;left&quot;:106.65,&quot;top&quot;:143.55,&quot;width&quot;:588.5359055118112}"/>
</p:tagLst>
</file>

<file path=ppt/tags/tag19.xml><?xml version="1.0" encoding="utf-8"?>
<p:tagLst xmlns:p="http://schemas.openxmlformats.org/presentationml/2006/main">
  <p:tag name="KSO_WM_DIAGRAM_VIRTUALLY_FRAME" val="{&quot;height&quot;:279.14059720457436,&quot;left&quot;:106.65,&quot;top&quot;:143.55,&quot;width&quot;:588.5359055118112}"/>
</p:tagLst>
</file>

<file path=ppt/tags/tag2.xml><?xml version="1.0" encoding="utf-8"?>
<p:tagLst xmlns:p="http://schemas.openxmlformats.org/presentationml/2006/main">
  <p:tag name="KSO_WM_DIAGRAM_VIRTUALLY_FRAME" val="{&quot;height&quot;:279.14059720457436,&quot;left&quot;:106.65,&quot;top&quot;:143.55,&quot;width&quot;:588.5359055118112}"/>
</p:tagLst>
</file>

<file path=ppt/tags/tag20.xml><?xml version="1.0" encoding="utf-8"?>
<p:tagLst xmlns:p="http://schemas.openxmlformats.org/presentationml/2006/main">
  <p:tag name="KSO_WM_DIAGRAM_VIRTUALLY_FRAME" val="{&quot;height&quot;:279.14059720457436,&quot;left&quot;:106.65,&quot;top&quot;:143.55,&quot;width&quot;:588.5359055118112}"/>
</p:tagLst>
</file>

<file path=ppt/tags/tag2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3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732_1*l_h_a*1_1_1"/>
  <p:tag name="KSO_WM_TEMPLATE_CATEGORY" val="diagram"/>
  <p:tag name="KSO_WM_TEMPLATE_INDEX" val="20234732"/>
  <p:tag name="KSO_WM_UNIT_LAYERLEVEL" val="1_1_1"/>
  <p:tag name="KSO_WM_TAG_VERSION" val="3.0"/>
  <p:tag name="KSO_WM_BEAUTIFY_FLAG" val="#wm#"/>
  <p:tag name="KSO_WM_UNIT_PRESET_TEXT" val="单击此处添加标题"/>
  <p:tag name="KSO_WM_UNIT_FILL_TYPE" val="3"/>
  <p:tag name="KSO_WM_UNIT_TEXT_FILL_FORE_SCHEMECOLOR_INDEX" val="1"/>
  <p:tag name="KSO_WM_UNIT_TEXT_FILL_TYPE" val="1"/>
  <p:tag name="KSO_WM_DIAGRAM_MAX_ITEMCNT" val="1"/>
  <p:tag name="KSO_WM_DIAGRAM_MIN_ITEMCNT" val="1"/>
  <p:tag name="KSO_WM_DIAGRAM_VIRTUALLY_FRAME" val="{&quot;height&quot;:312.25000000000006,&quot;left&quot;:102.85,&quot;top&quot;:133.22503937007872,&quot;width&quot;:351}"/>
  <p:tag name="KSO_WM_DIAGRAM_COLOR_MATCH_VALUE" val="{&quot;shape&quot;:{&quot;fill&quot;:{&quot;gradient&quot;:[{&quot;brightness&quot;:0.6000000238418579,&quot;colorType&quot;:1,&quot;foreColorIndex&quot;:5,&quot;pos&quot;:0,&quot;transparency&quot;:0.9599999785423279},{&quot;brightness&quot;:0,&quot;colorType&quot;:1,&quot;foreColorIndex&quot;:5,&quot;pos&quot;:1,&quot;transparency&quot;: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3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732_1*l_h_a*1_1_1"/>
  <p:tag name="KSO_WM_TEMPLATE_CATEGORY" val="diagram"/>
  <p:tag name="KSO_WM_TEMPLATE_INDEX" val="20234732"/>
  <p:tag name="KSO_WM_UNIT_LAYERLEVEL" val="1_1_1"/>
  <p:tag name="KSO_WM_TAG_VERSION" val="3.0"/>
  <p:tag name="KSO_WM_BEAUTIFY_FLAG" val="#wm#"/>
  <p:tag name="KSO_WM_UNIT_PRESET_TEXT" val="单击此处添加标题"/>
  <p:tag name="KSO_WM_UNIT_FILL_TYPE" val="3"/>
  <p:tag name="KSO_WM_UNIT_TEXT_FILL_FORE_SCHEMECOLOR_INDEX" val="1"/>
  <p:tag name="KSO_WM_UNIT_TEXT_FILL_TYPE" val="1"/>
  <p:tag name="KSO_WM_DIAGRAM_MAX_ITEMCNT" val="1"/>
  <p:tag name="KSO_WM_DIAGRAM_MIN_ITEMCNT" val="1"/>
  <p:tag name="KSO_WM_DIAGRAM_VIRTUALLY_FRAME" val="{&quot;height&quot;:312.25000000000006,&quot;left&quot;:102.85,&quot;top&quot;:133.22503937007872,&quot;width&quot;:351}"/>
  <p:tag name="KSO_WM_DIAGRAM_COLOR_MATCH_VALUE" val="{&quot;shape&quot;:{&quot;fill&quot;:{&quot;gradient&quot;:[{&quot;brightness&quot;:0.6000000238418579,&quot;colorType&quot;:1,&quot;foreColorIndex&quot;:5,&quot;pos&quot;:0,&quot;transparency&quot;:0.9599999785423279},{&quot;brightness&quot;:0,&quot;colorType&quot;:1,&quot;foreColorIndex&quot;:5,&quot;pos&quot;:1,&quot;transparency&quot;: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3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732_1*l_h_a*1_1_1"/>
  <p:tag name="KSO_WM_TEMPLATE_CATEGORY" val="diagram"/>
  <p:tag name="KSO_WM_TEMPLATE_INDEX" val="20234732"/>
  <p:tag name="KSO_WM_UNIT_LAYERLEVEL" val="1_1_1"/>
  <p:tag name="KSO_WM_TAG_VERSION" val="3.0"/>
  <p:tag name="KSO_WM_BEAUTIFY_FLAG" val="#wm#"/>
  <p:tag name="KSO_WM_UNIT_PRESET_TEXT" val="单击此处添加标题"/>
  <p:tag name="KSO_WM_UNIT_FILL_TYPE" val="3"/>
  <p:tag name="KSO_WM_UNIT_TEXT_FILL_FORE_SCHEMECOLOR_INDEX" val="1"/>
  <p:tag name="KSO_WM_UNIT_TEXT_FILL_TYPE" val="1"/>
  <p:tag name="KSO_WM_DIAGRAM_MAX_ITEMCNT" val="1"/>
  <p:tag name="KSO_WM_DIAGRAM_MIN_ITEMCNT" val="1"/>
  <p:tag name="KSO_WM_DIAGRAM_VIRTUALLY_FRAME" val="{&quot;height&quot;:312.25000000000006,&quot;left&quot;:102.85,&quot;top&quot;:133.22503937007872,&quot;width&quot;:351}"/>
  <p:tag name="KSO_WM_DIAGRAM_COLOR_MATCH_VALUE" val="{&quot;shape&quot;:{&quot;fill&quot;:{&quot;gradient&quot;:[{&quot;brightness&quot;:0.6000000238418579,&quot;colorType&quot;:1,&quot;foreColorIndex&quot;:5,&quot;pos&quot;:0,&quot;transparency&quot;:0.9599999785423279},{&quot;brightness&quot;:0,&quot;colorType&quot;:1,&quot;foreColorIndex&quot;:5,&quot;pos&quot;:1,&quot;transparency&quot;: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3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732_1*l_h_a*1_1_1"/>
  <p:tag name="KSO_WM_TEMPLATE_CATEGORY" val="diagram"/>
  <p:tag name="KSO_WM_TEMPLATE_INDEX" val="20234732"/>
  <p:tag name="KSO_WM_UNIT_LAYERLEVEL" val="1_1_1"/>
  <p:tag name="KSO_WM_TAG_VERSION" val="3.0"/>
  <p:tag name="KSO_WM_BEAUTIFY_FLAG" val="#wm#"/>
  <p:tag name="KSO_WM_UNIT_PRESET_TEXT" val="单击此处添加标题"/>
  <p:tag name="KSO_WM_UNIT_FILL_TYPE" val="3"/>
  <p:tag name="KSO_WM_UNIT_TEXT_FILL_FORE_SCHEMECOLOR_INDEX" val="1"/>
  <p:tag name="KSO_WM_UNIT_TEXT_FILL_TYPE" val="1"/>
  <p:tag name="KSO_WM_DIAGRAM_MAX_ITEMCNT" val="1"/>
  <p:tag name="KSO_WM_DIAGRAM_MIN_ITEMCNT" val="1"/>
  <p:tag name="KSO_WM_DIAGRAM_VIRTUALLY_FRAME" val="{&quot;height&quot;:312.25000000000006,&quot;left&quot;:102.85,&quot;top&quot;:133.22503937007872,&quot;width&quot;:351}"/>
  <p:tag name="KSO_WM_DIAGRAM_COLOR_MATCH_VALUE" val="{&quot;shape&quot;:{&quot;fill&quot;:{&quot;gradient&quot;:[{&quot;brightness&quot;:0.6000000238418579,&quot;colorType&quot;:1,&quot;foreColorIndex&quot;:5,&quot;pos&quot;:0,&quot;transparency&quot;:0.9599999785423279},{&quot;brightness&quot;:0,&quot;colorType&quot;:1,&quot;foreColorIndex&quot;:5,&quot;pos&quot;:1,&quot;transparency&quot;: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5.xml><?xml version="1.0" encoding="utf-8"?>
<p:tagLst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76_1*l_h_i*1_1_2"/>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UNIT_FILL_TYPE" val="3"/>
  <p:tag name="KSO_WM_DIAGRAM_MAX_ITEMCNT" val="6"/>
  <p:tag name="KSO_WM_DIAGRAM_MIN_ITEMCNT" val="2"/>
  <p:tag name="KSO_WM_DIAGRAM_VIRTUALLY_FRAME" val="{&quot;height&quot;:402.05,&quot;left&quot;:54.149966127891275,&quot;top&quot;:99.05,&quot;width&quot;:850.400146484375}"/>
  <p:tag name="KSO_WM_DIAGRAM_COLOR_MATCH_VALUE" val="{&quot;shape&quot;:{&quot;fill&quot;:{&quot;gradient&quot;:[{&quot;brightness&quot;:0,&quot;colorType&quot;:1,&quot;foreColorIndex&quot;:5,&quot;pos&quot;:0,&quot;transparency&quot;:1},{&quot;brightness&quot;:0,&quot;colorType&quot;:1,&quot;foreColorIndex&quot;:5,&quot;pos&quot;:0.800000011920929,&quot;transparency&quot;:0.9200000166893005}],&quot;type&quot;:3},&quot;glow&quot;:{&quot;colorType&quot;:0},&quot;line&quot;:{&quot;gradient&quot;:[{&quot;brightness&quot;:0,&quot;colorType&quot;:2,&quot;pos&quot;:0,&quot;rgb&quot;:&quot;#ffffff&quot;,&quot;transparency&quot;:0},{&quot;brightness&quot;:0,&quot;colorType&quot;:2,&quot;pos&quot;:1,&quot;rgb&quot;:&quot;#ffffff&quot;,&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xml><?xml version="1.0" encoding="utf-8"?>
<p:tagLst xmlns:p="http://schemas.openxmlformats.org/presentationml/2006/main">
  <p:tag name="KSO_WM_DIAGRAM_COLOR_TRICK" val="1"/>
  <p:tag name="KSO_WM_UNIT_ISCONTENTSTITLE" val="0"/>
  <p:tag name="KSO_WM_UNIT_ISNUMDGMTITLE" val="0"/>
  <p:tag name="KSO_WM_UNIT_PRESET_TEXT_INDEX" val="0"/>
  <p:tag name="KSO_WM_UNIT_PRESET_TEXT_LEN" val="0"/>
  <p:tag name="KSO_WM_UNIT_NOCLEAR" val="0"/>
  <p:tag name="KSO_WM_UNIT_VALUE" val="39"/>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676_1*l_h_a*1_1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UNIT_PRESET_TEXT" val="单击添加项标题"/>
  <p:tag name="KSO_WM_UNIT_TEXT_FILL_FORE_SCHEMECOLOR_INDEX" val="1"/>
  <p:tag name="KSO_WM_UNIT_TEXT_FILL_TYPE" val="1"/>
  <p:tag name="KSO_WM_DIAGRAM_MAX_ITEMCNT" val="6"/>
  <p:tag name="KSO_WM_DIAGRAM_MIN_ITEMCNT" val="2"/>
  <p:tag name="KSO_WM_DIAGRAM_VIRTUALLY_FRAME" val="{&quot;height&quot;:402.05,&quot;left&quot;:54.149966127891275,&quot;top&quot;:99.05,&quot;width&quot;:850.40014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7.xml><?xml version="1.0" encoding="utf-8"?>
<p:tagLst xmlns:p="http://schemas.openxmlformats.org/presentationml/2006/main">
  <p:tag name="KSO_WM_DIAGRAM_COLOR_TRICK" val="1"/>
  <p:tag name="KSO_WM_UNIT_SUBTYPE" val="a"/>
  <p:tag name="KSO_WM_UNIT_PRESET_TEXT_INDEX" val="0"/>
  <p:tag name="KSO_WM_UNIT_PRESET_TEXT_LEN" val="0"/>
  <p:tag name="KSO_WM_UNIT_NOCLEAR" val="0"/>
  <p:tag name="KSO_WM_UNIT_VALUE" val="13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676_1*l_h_f*1_1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UNIT_PRESET_TEXT" val="单击此处输入(你的)智能图形项正文，文字是您思想的提炼，请尽量言简意赅的阐述观点；单击此处输入(你的)智能图形项正文，文字是您思想的提炼，请尽量言简意赅的阐述观点；单击此处输入(你的)智能图形项正文，文字是您思想的提炼，请尽量言简意赅的阐述观点"/>
  <p:tag name="KSO_WM_UNIT_TEXT_FILL_FORE_SCHEMECOLOR_INDEX" val="1"/>
  <p:tag name="KSO_WM_UNIT_TEXT_FILL_TYPE" val="1"/>
  <p:tag name="KSO_WM_DIAGRAM_MAX_ITEMCNT" val="6"/>
  <p:tag name="KSO_WM_DIAGRAM_MIN_ITEMCNT" val="2"/>
  <p:tag name="KSO_WM_DIAGRAM_VIRTUALLY_FRAME" val="{&quot;height&quot;:402.05,&quot;left&quot;:54.149966127891275,&quot;top&quot;:99.05,&quot;width&quot;:850.40014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8.xml><?xml version="1.0" encoding="utf-8"?>
<p:tagLst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76_1*l_h_i*1_2_2"/>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UNIT_FILL_TYPE" val="3"/>
  <p:tag name="KSO_WM_DIAGRAM_MAX_ITEMCNT" val="6"/>
  <p:tag name="KSO_WM_DIAGRAM_MIN_ITEMCNT" val="2"/>
  <p:tag name="KSO_WM_DIAGRAM_VIRTUALLY_FRAME" val="{&quot;height&quot;:402.05,&quot;left&quot;:54.149966127891275,&quot;top&quot;:99.05,&quot;width&quot;:850.400146484375}"/>
  <p:tag name="KSO_WM_DIAGRAM_COLOR_MATCH_VALUE" val="{&quot;shape&quot;:{&quot;fill&quot;:{&quot;gradient&quot;:[{&quot;brightness&quot;:0,&quot;colorType&quot;:1,&quot;foreColorIndex&quot;:5,&quot;pos&quot;:0,&quot;transparency&quot;:1},{&quot;brightness&quot;:0,&quot;colorType&quot;:1,&quot;foreColorIndex&quot;:5,&quot;pos&quot;:0.800000011920929,&quot;transparency&quot;:0.9200000166893005}],&quot;type&quot;:3},&quot;glow&quot;:{&quot;colorType&quot;:0},&quot;line&quot;:{&quot;gradient&quot;:[{&quot;brightness&quot;:0,&quot;colorType&quot;:2,&quot;pos&quot;:0,&quot;rgb&quot;:&quot;#ffffff&quot;,&quot;transparency&quot;:0},{&quot;brightness&quot;:0,&quot;colorType&quot;:2,&quot;pos&quot;:1,&quot;rgb&quot;:&quot;#ffffff&quot;,&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9.xml><?xml version="1.0" encoding="utf-8"?>
<p:tagLst xmlns:p="http://schemas.openxmlformats.org/presentationml/2006/main">
  <p:tag name="KSO_WM_DIAGRAM_COLOR_TRICK" val="1"/>
  <p:tag name="KSO_WM_UNIT_ISCONTENTSTITLE" val="0"/>
  <p:tag name="KSO_WM_UNIT_ISNUMDGMTITLE" val="0"/>
  <p:tag name="KSO_WM_UNIT_PRESET_TEXT_INDEX" val="0"/>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676_1*l_h_a*1_2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UNIT_PRESET_TEXT" val="单击添加项标题"/>
  <p:tag name="KSO_WM_UNIT_TEXT_FILL_FORE_SCHEMECOLOR_INDEX" val="1"/>
  <p:tag name="KSO_WM_UNIT_TEXT_FILL_TYPE" val="1"/>
  <p:tag name="KSO_WM_DIAGRAM_MAX_ITEMCNT" val="6"/>
  <p:tag name="KSO_WM_DIAGRAM_MIN_ITEMCNT" val="2"/>
  <p:tag name="KSO_WM_DIAGRAM_VIRTUALLY_FRAME" val="{&quot;height&quot;:402.05,&quot;left&quot;:54.149966127891275,&quot;top&quot;:99.05,&quot;width&quot;:850.40014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xml><?xml version="1.0" encoding="utf-8"?>
<p:tagLst xmlns:p="http://schemas.openxmlformats.org/presentationml/2006/main">
  <p:tag name="KSO_WM_DIAGRAM_VIRTUALLY_FRAME" val="{&quot;height&quot;:279.14059720457436,&quot;left&quot;:106.65,&quot;top&quot;:143.55,&quot;width&quot;:588.5359055118112}"/>
</p:tagLst>
</file>

<file path=ppt/tags/tag30.xml><?xml version="1.0" encoding="utf-8"?>
<p:tagLst xmlns:p="http://schemas.openxmlformats.org/presentationml/2006/main">
  <p:tag name="KSO_WM_DIAGRAM_COLOR_TRICK" val="1"/>
  <p:tag name="KSO_WM_UNIT_SUBTYPE" val="a"/>
  <p:tag name="KSO_WM_UNIT_PRESET_TEXT_INDEX" val="0"/>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676_1*l_h_f*1_2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UNIT_PRESET_TEXT" val="单击此处输入(你的)智能图形项正文，文字是您思想的提炼，请尽量言简意赅的阐述观点；单击此处输入(你的)智能图形项正文，文字是您思想的提炼，请尽量言简意赅的阐述观点；单击此处输入(你的)智能图形项正文，文字是您思想的提炼，请尽量言简意赅的阐述观点"/>
  <p:tag name="KSO_WM_UNIT_TEXT_FILL_FORE_SCHEMECOLOR_INDEX" val="1"/>
  <p:tag name="KSO_WM_UNIT_TEXT_FILL_TYPE" val="1"/>
  <p:tag name="KSO_WM_DIAGRAM_MAX_ITEMCNT" val="6"/>
  <p:tag name="KSO_WM_DIAGRAM_MIN_ITEMCNT" val="2"/>
  <p:tag name="KSO_WM_DIAGRAM_VIRTUALLY_FRAME" val="{&quot;height&quot;:402.05,&quot;left&quot;:54.149966127891275,&quot;top&quot;:99.05,&quot;width&quot;:850.40014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1.xml><?xml version="1.0" encoding="utf-8"?>
<p:tagLst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676_1*l_h_i*1_1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UNIT_PRESET_TEXT" val="01"/>
  <p:tag name="KSO_WM_UNIT_TEXT_FILL_FORE_SCHEMECOLOR_INDEX" val="1"/>
  <p:tag name="KSO_WM_UNIT_TEXT_FILL_TYPE" val="1"/>
  <p:tag name="KSO_WM_DIAGRAM_MAX_ITEMCNT" val="6"/>
  <p:tag name="KSO_WM_DIAGRAM_MIN_ITEMCNT" val="2"/>
  <p:tag name="KSO_WM_DIAGRAM_VIRTUALLY_FRAME" val="{&quot;height&quot;:402.05,&quot;left&quot;:54.149966127891275,&quot;top&quot;:99.05,&quot;width&quot;:850.40014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2.xml><?xml version="1.0" encoding="utf-8"?>
<p:tagLst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676_1*l_h_i*1_2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UNIT_PRESET_TEXT" val="02"/>
  <p:tag name="KSO_WM_UNIT_TEXT_FILL_FORE_SCHEMECOLOR_INDEX" val="1"/>
  <p:tag name="KSO_WM_UNIT_TEXT_FILL_TYPE" val="1"/>
  <p:tag name="KSO_WM_DIAGRAM_MAX_ITEMCNT" val="6"/>
  <p:tag name="KSO_WM_DIAGRAM_MIN_ITEMCNT" val="2"/>
  <p:tag name="KSO_WM_DIAGRAM_VIRTUALLY_FRAME" val="{&quot;height&quot;:402.05,&quot;left&quot;:54.149966127891275,&quot;top&quot;:99.05,&quot;width&quot;:850.40014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3.xml><?xml version="1.0" encoding="utf-8"?>
<p:tagLst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76_1*l_h_i*1_1_2"/>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UNIT_FILL_TYPE" val="3"/>
  <p:tag name="KSO_WM_DIAGRAM_MAX_ITEMCNT" val="6"/>
  <p:tag name="KSO_WM_DIAGRAM_MIN_ITEMCNT" val="2"/>
  <p:tag name="KSO_WM_DIAGRAM_VIRTUALLY_FRAME" val="{&quot;height&quot;:413.65,&quot;left&quot;:54.149966127891275,&quot;top&quot;:99.05,&quot;width&quot;:850.400146484375}"/>
  <p:tag name="KSO_WM_DIAGRAM_COLOR_MATCH_VALUE" val="{&quot;shape&quot;:{&quot;fill&quot;:{&quot;gradient&quot;:[{&quot;brightness&quot;:0,&quot;colorType&quot;:1,&quot;foreColorIndex&quot;:5,&quot;pos&quot;:0,&quot;transparency&quot;:1},{&quot;brightness&quot;:0,&quot;colorType&quot;:1,&quot;foreColorIndex&quot;:5,&quot;pos&quot;:0.800000011920929,&quot;transparency&quot;:0.9200000166893005}],&quot;type&quot;:3},&quot;glow&quot;:{&quot;colorType&quot;:0},&quot;line&quot;:{&quot;gradient&quot;:[{&quot;brightness&quot;:0,&quot;colorType&quot;:2,&quot;pos&quot;:0,&quot;rgb&quot;:&quot;#ffffff&quot;,&quot;transparency&quot;:0},{&quot;brightness&quot;:0,&quot;colorType&quot;:2,&quot;pos&quot;:1,&quot;rgb&quot;:&quot;#ffffff&quot;,&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4.xml><?xml version="1.0" encoding="utf-8"?>
<p:tagLst xmlns:p="http://schemas.openxmlformats.org/presentationml/2006/main">
  <p:tag name="KSO_WM_DIAGRAM_COLOR_TRICK" val="1"/>
  <p:tag name="KSO_WM_UNIT_ISCONTENTSTITLE" val="0"/>
  <p:tag name="KSO_WM_UNIT_ISNUMDGMTITLE" val="0"/>
  <p:tag name="KSO_WM_UNIT_PRESET_TEXT_INDEX" val="0"/>
  <p:tag name="KSO_WM_UNIT_PRESET_TEXT_LEN" val="0"/>
  <p:tag name="KSO_WM_UNIT_NOCLEAR" val="0"/>
  <p:tag name="KSO_WM_UNIT_VALUE" val="39"/>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676_1*l_h_a*1_1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UNIT_PRESET_TEXT" val="单击添加项标题"/>
  <p:tag name="KSO_WM_UNIT_TEXT_FILL_FORE_SCHEMECOLOR_INDEX" val="1"/>
  <p:tag name="KSO_WM_UNIT_TEXT_FILL_TYPE" val="1"/>
  <p:tag name="KSO_WM_DIAGRAM_MAX_ITEMCNT" val="6"/>
  <p:tag name="KSO_WM_DIAGRAM_MIN_ITEMCNT" val="2"/>
  <p:tag name="KSO_WM_DIAGRAM_VIRTUALLY_FRAME" val="{&quot;height&quot;:413.65,&quot;left&quot;:54.149966127891275,&quot;top&quot;:99.05,&quot;width&quot;:850.40014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5.xml><?xml version="1.0" encoding="utf-8"?>
<p:tagLst xmlns:p="http://schemas.openxmlformats.org/presentationml/2006/main">
  <p:tag name="KSO_WM_DIAGRAM_COLOR_TRICK" val="1"/>
  <p:tag name="KSO_WM_UNIT_SUBTYPE" val="a"/>
  <p:tag name="KSO_WM_UNIT_PRESET_TEXT_INDEX" val="0"/>
  <p:tag name="KSO_WM_UNIT_PRESET_TEXT_LEN" val="0"/>
  <p:tag name="KSO_WM_UNIT_NOCLEAR" val="0"/>
  <p:tag name="KSO_WM_UNIT_VALUE" val="13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676_1*l_h_f*1_1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UNIT_PRESET_TEXT" val="单击此处输入(你的)智能图形项正文，文字是您思想的提炼，请尽量言简意赅的阐述观点；单击此处输入(你的)智能图形项正文，文字是您思想的提炼，请尽量言简意赅的阐述观点；单击此处输入(你的)智能图形项正文，文字是您思想的提炼，请尽量言简意赅的阐述观点"/>
  <p:tag name="KSO_WM_UNIT_TEXT_FILL_FORE_SCHEMECOLOR_INDEX" val="1"/>
  <p:tag name="KSO_WM_UNIT_TEXT_FILL_TYPE" val="1"/>
  <p:tag name="KSO_WM_DIAGRAM_MAX_ITEMCNT" val="6"/>
  <p:tag name="KSO_WM_DIAGRAM_MIN_ITEMCNT" val="2"/>
  <p:tag name="KSO_WM_DIAGRAM_VIRTUALLY_FRAME" val="{&quot;height&quot;:413.65,&quot;left&quot;:54.149966127891275,&quot;top&quot;:99.05,&quot;width&quot;:850.40014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6.xml><?xml version="1.0" encoding="utf-8"?>
<p:tagLst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76_1*l_h_i*1_2_2"/>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UNIT_FILL_TYPE" val="3"/>
  <p:tag name="KSO_WM_DIAGRAM_MAX_ITEMCNT" val="6"/>
  <p:tag name="KSO_WM_DIAGRAM_MIN_ITEMCNT" val="2"/>
  <p:tag name="KSO_WM_DIAGRAM_VIRTUALLY_FRAME" val="{&quot;height&quot;:413.65,&quot;left&quot;:54.149966127891275,&quot;top&quot;:99.05,&quot;width&quot;:850.400146484375}"/>
  <p:tag name="KSO_WM_DIAGRAM_COLOR_MATCH_VALUE" val="{&quot;shape&quot;:{&quot;fill&quot;:{&quot;gradient&quot;:[{&quot;brightness&quot;:0,&quot;colorType&quot;:1,&quot;foreColorIndex&quot;:5,&quot;pos&quot;:0,&quot;transparency&quot;:1},{&quot;brightness&quot;:0,&quot;colorType&quot;:1,&quot;foreColorIndex&quot;:5,&quot;pos&quot;:0.800000011920929,&quot;transparency&quot;:0.9200000166893005}],&quot;type&quot;:3},&quot;glow&quot;:{&quot;colorType&quot;:0},&quot;line&quot;:{&quot;gradient&quot;:[{&quot;brightness&quot;:0,&quot;colorType&quot;:2,&quot;pos&quot;:0,&quot;rgb&quot;:&quot;#ffffff&quot;,&quot;transparency&quot;:0},{&quot;brightness&quot;:0,&quot;colorType&quot;:2,&quot;pos&quot;:1,&quot;rgb&quot;:&quot;#ffffff&quot;,&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7.xml><?xml version="1.0" encoding="utf-8"?>
<p:tagLst xmlns:p="http://schemas.openxmlformats.org/presentationml/2006/main">
  <p:tag name="KSO_WM_DIAGRAM_COLOR_TRICK" val="1"/>
  <p:tag name="KSO_WM_UNIT_ISCONTENTSTITLE" val="0"/>
  <p:tag name="KSO_WM_UNIT_ISNUMDGMTITLE" val="0"/>
  <p:tag name="KSO_WM_UNIT_PRESET_TEXT_INDEX" val="0"/>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676_1*l_h_a*1_2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UNIT_PRESET_TEXT" val="单击添加项标题"/>
  <p:tag name="KSO_WM_UNIT_TEXT_FILL_FORE_SCHEMECOLOR_INDEX" val="1"/>
  <p:tag name="KSO_WM_UNIT_TEXT_FILL_TYPE" val="1"/>
  <p:tag name="KSO_WM_DIAGRAM_MAX_ITEMCNT" val="6"/>
  <p:tag name="KSO_WM_DIAGRAM_MIN_ITEMCNT" val="2"/>
  <p:tag name="KSO_WM_DIAGRAM_VIRTUALLY_FRAME" val="{&quot;height&quot;:413.65,&quot;left&quot;:54.149966127891275,&quot;top&quot;:99.05,&quot;width&quot;:850.40014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8.xml><?xml version="1.0" encoding="utf-8"?>
<p:tagLst xmlns:p="http://schemas.openxmlformats.org/presentationml/2006/main">
  <p:tag name="KSO_WM_DIAGRAM_COLOR_TRICK" val="1"/>
  <p:tag name="KSO_WM_UNIT_SUBTYPE" val="a"/>
  <p:tag name="KSO_WM_UNIT_PRESET_TEXT_INDEX" val="0"/>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676_1*l_h_f*1_2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UNIT_PRESET_TEXT" val="单击此处输入(你的)智能图形项正文，文字是您思想的提炼，请尽量言简意赅的阐述观点；单击此处输入(你的)智能图形项正文，文字是您思想的提炼，请尽量言简意赅的阐述观点；单击此处输入(你的)智能图形项正文，文字是您思想的提炼，请尽量言简意赅的阐述观点"/>
  <p:tag name="KSO_WM_UNIT_TEXT_FILL_FORE_SCHEMECOLOR_INDEX" val="1"/>
  <p:tag name="KSO_WM_UNIT_TEXT_FILL_TYPE" val="1"/>
  <p:tag name="KSO_WM_DIAGRAM_MAX_ITEMCNT" val="6"/>
  <p:tag name="KSO_WM_DIAGRAM_MIN_ITEMCNT" val="2"/>
  <p:tag name="KSO_WM_DIAGRAM_VIRTUALLY_FRAME" val="{&quot;height&quot;:413.65,&quot;left&quot;:54.149966127891275,&quot;top&quot;:99.05,&quot;width&quot;:850.40014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9.xml><?xml version="1.0" encoding="utf-8"?>
<p:tagLst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676_1*l_h_i*1_1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UNIT_PRESET_TEXT" val="01"/>
  <p:tag name="KSO_WM_UNIT_TEXT_FILL_FORE_SCHEMECOLOR_INDEX" val="1"/>
  <p:tag name="KSO_WM_UNIT_TEXT_FILL_TYPE" val="1"/>
  <p:tag name="KSO_WM_DIAGRAM_MAX_ITEMCNT" val="6"/>
  <p:tag name="KSO_WM_DIAGRAM_MIN_ITEMCNT" val="2"/>
  <p:tag name="KSO_WM_DIAGRAM_VIRTUALLY_FRAME" val="{&quot;height&quot;:413.65,&quot;left&quot;:54.149966127891275,&quot;top&quot;:99.05,&quot;width&quot;:850.40014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xml><?xml version="1.0" encoding="utf-8"?>
<p:tagLst xmlns:p="http://schemas.openxmlformats.org/presentationml/2006/main">
  <p:tag name="KSO_WM_DIAGRAM_VIRTUALLY_FRAME" val="{&quot;height&quot;:279.14059720457436,&quot;left&quot;:106.65,&quot;top&quot;:143.55,&quot;width&quot;:588.5359055118112}"/>
</p:tagLst>
</file>

<file path=ppt/tags/tag40.xml><?xml version="1.0" encoding="utf-8"?>
<p:tagLst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676_1*l_h_i*1_2_1"/>
  <p:tag name="KSO_WM_TEMPLATE_CATEGORY" val="diagram"/>
  <p:tag name="KSO_WM_TEMPLATE_INDEX" val="20231676"/>
  <p:tag name="KSO_WM_UNIT_LAYERLEVEL" val="1_1_1"/>
  <p:tag name="KSO_WM_TAG_VERSION" val="3.0"/>
  <p:tag name="KSO_WM_BEAUTIFY_FLAG" val="#wm#"/>
  <p:tag name="KSO_WM_DIAGRAM_VERSION" val="3"/>
  <p:tag name="KSO_WM_DIAGRAM_COLOR_TEXT_CAN_REMOVE" val="n"/>
  <p:tag name="KSO_WM_UNIT_PRESET_TEXT" val="02"/>
  <p:tag name="KSO_WM_UNIT_TEXT_FILL_FORE_SCHEMECOLOR_INDEX" val="1"/>
  <p:tag name="KSO_WM_UNIT_TEXT_FILL_TYPE" val="1"/>
  <p:tag name="KSO_WM_DIAGRAM_MAX_ITEMCNT" val="6"/>
  <p:tag name="KSO_WM_DIAGRAM_MIN_ITEMCNT" val="2"/>
  <p:tag name="KSO_WM_DIAGRAM_VIRTUALLY_FRAME" val="{&quot;height&quot;:413.65,&quot;left&quot;:54.149966127891275,&quot;top&quot;:99.05,&quot;width&quot;:850.40014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68_1*l_h_i*1_1_2"/>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53.36788002314533,&quot;top&quot;:283.81377923439805,&quot;width&quot;:850.4468383789062}"/>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4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68_1*l_h_f*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53.36788002314533,&quot;top&quot;:283.81377923439805,&quot;width&quot;:850.44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智能图形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
</p:tagLst>
</file>

<file path=ppt/tags/tag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868_1*l_h_a*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53.36788002314533,&quot;top&quot;:283.81377923439805,&quot;width&quot;:850.44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DIAGRAM_USE_COLOR_VALUE" val="{&quot;color_scheme&quot;:1,&quot;color_type&quot;:1,&quot;theme_color_indexes&quot;:[]}"/>
</p:tagLst>
</file>

<file path=ppt/tags/tag4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868_1*l_h_i*1_1_1"/>
  <p:tag name="KSO_WM_TEMPLATE_CATEGORY" val="diagram"/>
  <p:tag name="KSO_WM_TEMPLATE_INDEX" val="20231868"/>
  <p:tag name="KSO_WM_UNIT_LAYERLEVEL" val="1_1_1"/>
  <p:tag name="KSO_WM_TAG_VERSION" val="3.0"/>
  <p:tag name="KSO_WM_BEAUTIFY_FLAG" val="#wm#"/>
  <p:tag name="KSO_WM_DIAGRAM_MAX_ITEMCNT" val="4"/>
  <p:tag name="KSO_WM_DIAGRAM_MIN_ITEMCNT" val="2"/>
  <p:tag name="KSO_WM_DIAGRAM_VIRTUALLY_FRAME" val="{&quot;height&quot;:372.3103942871094,&quot;left&quot;:53.36788002314533,&quot;top&quot;:283.81377923439805,&quot;width&quot;:850.44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0.7200000286102295,&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1"/>
  <p:tag name="KSO_WM_UNIT_TEXT_FILL_FORE_SCHEMECOLOR_INDEX" val="3"/>
  <p:tag name="KSO_WM_UNIT_TEXT_FILL_TYPE" val="3"/>
  <p:tag name="KSO_WM_DIAGRAM_USE_COLOR_VALUE" val="{&quot;color_scheme&quot;:1,&quot;color_type&quot;:1,&quot;theme_color_indexes&quot;:[]}"/>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68_1*l_h_i*1_2_2"/>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53.36788002314533,&quot;top&quot;:283.81377923439805,&quot;width&quot;:850.4468383789062}"/>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4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868_1*l_h_f*1_2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53.36788002314533,&quot;top&quot;:283.81377923439805,&quot;width&quot;:850.44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智能图形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
</p:tagLst>
</file>

<file path=ppt/tags/tag4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868_1*l_h_a*1_2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53.36788002314533,&quot;top&quot;:283.81377923439805,&quot;width&quot;:850.44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DIAGRAM_USE_COLOR_VALUE" val="{&quot;color_scheme&quot;:1,&quot;color_type&quot;:1,&quot;theme_color_indexes&quot;:[]}"/>
</p:tagLst>
</file>

<file path=ppt/tags/tag4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868_1*l_h_i*1_2_1"/>
  <p:tag name="KSO_WM_TEMPLATE_CATEGORY" val="diagram"/>
  <p:tag name="KSO_WM_TEMPLATE_INDEX" val="20231868"/>
  <p:tag name="KSO_WM_UNIT_LAYERLEVEL" val="1_1_1"/>
  <p:tag name="KSO_WM_TAG_VERSION" val="3.0"/>
  <p:tag name="KSO_WM_BEAUTIFY_FLAG" val="#wm#"/>
  <p:tag name="KSO_WM_DIAGRAM_MAX_ITEMCNT" val="4"/>
  <p:tag name="KSO_WM_DIAGRAM_MIN_ITEMCNT" val="2"/>
  <p:tag name="KSO_WM_DIAGRAM_VIRTUALLY_FRAME" val="{&quot;height&quot;:372.3103942871094,&quot;left&quot;:53.36788002314533,&quot;top&quot;:283.81377923439805,&quot;width&quot;:850.446838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0.7200000286102295,&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2"/>
  <p:tag name="KSO_WM_UNIT_TEXT_FILL_FORE_SCHEMECOLOR_INDEX" val="3"/>
  <p:tag name="KSO_WM_UNIT_TEXT_FILL_TYPE" val="3"/>
  <p:tag name="KSO_WM_DIAGRAM_USE_COLOR_VALUE" val="{&quot;color_scheme&quot;:1,&quot;color_type&quot;:1,&quot;theme_color_indexes&quot;:[]}"/>
</p:tagLst>
</file>

<file path=ppt/tags/tag49.xml><?xml version="1.0" encoding="utf-8"?>
<p:tagLst xmlns:p="http://schemas.openxmlformats.org/presentationml/2006/main">
  <p:tag name="KSO_WM_DIAGRAM_VIRTUALLY_FRAME" val="{&quot;height&quot;:340.35,&quot;left&quot;:63,&quot;top&quot;:229.05,&quot;width&quot;:797.15}"/>
</p:tagLst>
</file>

<file path=ppt/tags/tag5.xml><?xml version="1.0" encoding="utf-8"?>
<p:tagLst xmlns:p="http://schemas.openxmlformats.org/presentationml/2006/main">
  <p:tag name="KSO_WM_DIAGRAM_VIRTUALLY_FRAME" val="{&quot;height&quot;:279.14059720457436,&quot;left&quot;:106.65,&quot;top&quot;:143.55,&quot;width&quot;:588.5359055118112}"/>
</p:tagLst>
</file>

<file path=ppt/tags/tag5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65_1*l_h_i*1_1_2"/>
  <p:tag name="KSO_WM_TEMPLATE_CATEGORY" val="diagram"/>
  <p:tag name="KSO_WM_TEMPLATE_INDEX" val="20231965"/>
  <p:tag name="KSO_WM_UNIT_LAYERLEVEL" val="1_1_1"/>
  <p:tag name="KSO_WM_TAG_VERSION" val="3.0"/>
  <p:tag name="KSO_WM_BEAUTIFY_FLAG" val="#wm#"/>
  <p:tag name="KSO_WM_DIAGRAM_MAX_ITEMCNT" val="4"/>
  <p:tag name="KSO_WM_DIAGRAM_MIN_ITEMCNT" val="2"/>
  <p:tag name="KSO_WM_DIAGRAM_VIRTUALLY_FRAME" val="{&quot;height&quot;:340.35,&quot;left&quot;:63,&quot;top&quot;:229.05,&quot;width&quot;:797.15}"/>
  <p:tag name="KSO_WM_DIAGRAM_COLOR_MATCH_VALUE" val="{&quot;shape&quot;:{&quot;fill&quot;:{&quot;solid&quot;:{&quot;brightness&quot;:0,&quot;colorType&quot;:1,&quot;foreColorIndex&quot;:2,&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UNIT_LINE_FORE_SCHEMECOLOR_INDEX" val="5"/>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1965_1*l_h_i*1_1_1"/>
  <p:tag name="KSO_WM_TEMPLATE_CATEGORY" val="diagram"/>
  <p:tag name="KSO_WM_TEMPLATE_INDEX" val="2023196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40.35,&quot;left&quot;:63,&quot;top&quot;:229.05,&quot;width&quot;:79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01"/>
</p:tagLst>
</file>

<file path=ppt/tags/tag5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965_1*l_h_f*1_1_1"/>
  <p:tag name="KSO_WM_TEMPLATE_CATEGORY" val="diagram"/>
  <p:tag name="KSO_WM_TEMPLATE_INDEX" val="2023196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40.35,&quot;left&quot;:63,&quot;top&quot;:229.05,&quot;width&quot;:79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您的项正文，文字是您思想的提炼，请尽量言简意赅的阐述您的观点"/>
</p:tagLst>
</file>

<file path=ppt/tags/tag5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965_1*l_h_a*1_1_1"/>
  <p:tag name="KSO_WM_TEMPLATE_CATEGORY" val="diagram"/>
  <p:tag name="KSO_WM_TEMPLATE_INDEX" val="2023196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40.35,&quot;left&quot;:63,&quot;top&quot;:229.05,&quot;width&quot;:79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项标题"/>
</p:tagLst>
</file>

<file path=ppt/tags/tag54.xml><?xml version="1.0" encoding="utf-8"?>
<p:tagLst xmlns:p="http://schemas.openxmlformats.org/presentationml/2006/main">
  <p:tag name="KSO_WM_DIAGRAM_VIRTUALLY_FRAME" val="{&quot;height&quot;:340.35,&quot;left&quot;:63,&quot;top&quot;:229.05,&quot;width&quot;:797.15}"/>
</p:tagLst>
</file>

<file path=ppt/tags/tag5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65_1*l_h_i*1_1_2"/>
  <p:tag name="KSO_WM_TEMPLATE_CATEGORY" val="diagram"/>
  <p:tag name="KSO_WM_TEMPLATE_INDEX" val="20231965"/>
  <p:tag name="KSO_WM_UNIT_LAYERLEVEL" val="1_1_1"/>
  <p:tag name="KSO_WM_TAG_VERSION" val="3.0"/>
  <p:tag name="KSO_WM_BEAUTIFY_FLAG" val="#wm#"/>
  <p:tag name="KSO_WM_DIAGRAM_MAX_ITEMCNT" val="4"/>
  <p:tag name="KSO_WM_DIAGRAM_MIN_ITEMCNT" val="2"/>
  <p:tag name="KSO_WM_DIAGRAM_VIRTUALLY_FRAME" val="{&quot;height&quot;:340.35,&quot;left&quot;:63,&quot;top&quot;:229.05,&quot;width&quot;:797.15}"/>
  <p:tag name="KSO_WM_DIAGRAM_COLOR_MATCH_VALUE" val="{&quot;shape&quot;:{&quot;fill&quot;:{&quot;solid&quot;:{&quot;brightness&quot;:0,&quot;colorType&quot;:1,&quot;foreColorIndex&quot;:2,&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UNIT_LINE_FORE_SCHEMECOLOR_INDEX" val="5"/>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1965_1*l_h_i*1_1_1"/>
  <p:tag name="KSO_WM_TEMPLATE_CATEGORY" val="diagram"/>
  <p:tag name="KSO_WM_TEMPLATE_INDEX" val="2023196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40.35,&quot;left&quot;:63,&quot;top&quot;:229.05,&quot;width&quot;:79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01"/>
</p:tagLst>
</file>

<file path=ppt/tags/tag5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965_1*l_h_f*1_1_1"/>
  <p:tag name="KSO_WM_TEMPLATE_CATEGORY" val="diagram"/>
  <p:tag name="KSO_WM_TEMPLATE_INDEX" val="2023196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40.35,&quot;left&quot;:63,&quot;top&quot;:229.05,&quot;width&quot;:79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您的项正文，文字是您思想的提炼，请尽量言简意赅的阐述您的观点"/>
</p:tagLst>
</file>

<file path=ppt/tags/tag5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965_1*l_h_a*1_1_1"/>
  <p:tag name="KSO_WM_TEMPLATE_CATEGORY" val="diagram"/>
  <p:tag name="KSO_WM_TEMPLATE_INDEX" val="2023196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40.35,&quot;left&quot;:63,&quot;top&quot;:229.05,&quot;width&quot;:79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项标题"/>
</p:tagLst>
</file>

<file path=ppt/tags/tag59.xml><?xml version="1.0" encoding="utf-8"?>
<p:tagLst xmlns:p="http://schemas.openxmlformats.org/presentationml/2006/main">
  <p:tag name="commondata" val="eyJoZGlkIjoiZWNhYzc5NThlMmQ4YTlhZTI0ZTMyYWFhZWUyMTMxNjcifQ=="/>
  <p:tag name="resource_record_key" val="{&quot;70&quot;:[3325372,3325359,3321880,3325302,3319204,3322001]}"/>
</p:tagLst>
</file>

<file path=ppt/tags/tag6.xml><?xml version="1.0" encoding="utf-8"?>
<p:tagLst xmlns:p="http://schemas.openxmlformats.org/presentationml/2006/main">
  <p:tag name="KSO_WM_DIAGRAM_VIRTUALLY_FRAME" val="{&quot;height&quot;:279.14059720457436,&quot;left&quot;:106.65,&quot;top&quot;:143.55,&quot;width&quot;:588.5359055118112}"/>
</p:tagLst>
</file>

<file path=ppt/tags/tag7.xml><?xml version="1.0" encoding="utf-8"?>
<p:tagLst xmlns:p="http://schemas.openxmlformats.org/presentationml/2006/main">
  <p:tag name="KSO_WM_DIAGRAM_VIRTUALLY_FRAME" val="{&quot;height&quot;:279.14059720457436,&quot;left&quot;:106.65,&quot;top&quot;:143.55,&quot;width&quot;:588.5359055118112}"/>
</p:tagLst>
</file>

<file path=ppt/tags/tag8.xml><?xml version="1.0" encoding="utf-8"?>
<p:tagLst xmlns:p="http://schemas.openxmlformats.org/presentationml/2006/main">
  <p:tag name="KSO_WM_DIAGRAM_VIRTUALLY_FRAME" val="{&quot;height&quot;:279.14059720457436,&quot;left&quot;:106.65,&quot;top&quot;:143.55,&quot;width&quot;:588.5359055118112}"/>
</p:tagLst>
</file>

<file path=ppt/tags/tag9.xml><?xml version="1.0" encoding="utf-8"?>
<p:tagLst xmlns:p="http://schemas.openxmlformats.org/presentationml/2006/main">
  <p:tag name="KSO_WM_DIAGRAM_VIRTUALLY_FRAME" val="{&quot;height&quot;:279.14059720457436,&quot;left&quot;:106.65,&quot;top&quot;:143.55,&quot;width&quot;:588.5359055118112}"/>
</p:tagLst>
</file>

<file path=ppt/theme/theme1.xml><?xml version="1.0" encoding="utf-8"?>
<a:theme xmlns:a="http://schemas.openxmlformats.org/drawingml/2006/main" name="Office 主题​​">
  <a:themeElements>
    <a:clrScheme name="自定义 2089">
      <a:dk1>
        <a:srgbClr val="262626"/>
      </a:dk1>
      <a:lt1>
        <a:sysClr val="window" lastClr="FFFFFF"/>
      </a:lt1>
      <a:dk2>
        <a:srgbClr val="44546A"/>
      </a:dk2>
      <a:lt2>
        <a:srgbClr val="E7E6E6"/>
      </a:lt2>
      <a:accent1>
        <a:srgbClr val="48AB9D"/>
      </a:accent1>
      <a:accent2>
        <a:srgbClr val="F1802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089">
      <a:dk1>
        <a:srgbClr val="262626"/>
      </a:dk1>
      <a:lt1>
        <a:sysClr val="window" lastClr="FFFFFF"/>
      </a:lt1>
      <a:dk2>
        <a:srgbClr val="44546A"/>
      </a:dk2>
      <a:lt2>
        <a:srgbClr val="E7E6E6"/>
      </a:lt2>
      <a:accent1>
        <a:srgbClr val="48AB9D"/>
      </a:accent1>
      <a:accent2>
        <a:srgbClr val="F1802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宋体"/>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14551</Words>
  <Application>WPS 演示</Application>
  <PresentationFormat>宽屏</PresentationFormat>
  <Paragraphs>478</Paragraphs>
  <Slides>69</Slides>
  <Notes>1</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69</vt:i4>
      </vt:variant>
    </vt:vector>
  </HeadingPairs>
  <TitlesOfParts>
    <vt:vector size="81" baseType="lpstr">
      <vt:lpstr>Arial</vt:lpstr>
      <vt:lpstr>宋体</vt:lpstr>
      <vt:lpstr>Wingdings</vt:lpstr>
      <vt:lpstr>微软雅黑</vt:lpstr>
      <vt:lpstr>楷体</vt:lpstr>
      <vt:lpstr>Arial Unicode MS</vt:lpstr>
      <vt:lpstr>仿宋</vt:lpstr>
      <vt:lpstr>Calibri</vt:lpstr>
      <vt:lpstr>+中文正文</vt:lpstr>
      <vt:lpstr>RomanS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薛东西</cp:lastModifiedBy>
  <cp:revision>20</cp:revision>
  <dcterms:created xsi:type="dcterms:W3CDTF">2023-10-18T14:32:00Z</dcterms:created>
  <dcterms:modified xsi:type="dcterms:W3CDTF">2024-03-14T08:22:19Z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D822F621E3C142E4819EAF0375C25DA4_13</vt:lpwstr>
  </property>
  <property fmtid="{D5CDD505-2E9C-101B-9397-08002B2CF9AE}" pid="3" name="KSOProductBuildVer">
    <vt:lpwstr>2052-12.1.0.16388</vt:lpwstr>
  </property>
</Properties>
</file>