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0"/>
  </p:handoutMasterIdLst>
  <p:sldIdLst>
    <p:sldId id="410" r:id="rId3"/>
    <p:sldId id="411" r:id="rId5"/>
    <p:sldId id="412" r:id="rId6"/>
    <p:sldId id="413" r:id="rId7"/>
    <p:sldId id="415" r:id="rId8"/>
    <p:sldId id="416" r:id="rId9"/>
    <p:sldId id="417" r:id="rId10"/>
    <p:sldId id="418" r:id="rId11"/>
    <p:sldId id="423" r:id="rId12"/>
    <p:sldId id="419" r:id="rId13"/>
    <p:sldId id="424" r:id="rId14"/>
    <p:sldId id="420" r:id="rId15"/>
    <p:sldId id="421" r:id="rId16"/>
    <p:sldId id="425" r:id="rId17"/>
    <p:sldId id="422" r:id="rId18"/>
    <p:sldId id="426" r:id="rId19"/>
    <p:sldId id="427" r:id="rId20"/>
    <p:sldId id="428" r:id="rId21"/>
    <p:sldId id="429" r:id="rId22"/>
    <p:sldId id="430" r:id="rId23"/>
    <p:sldId id="431" r:id="rId24"/>
    <p:sldId id="432" r:id="rId25"/>
    <p:sldId id="433" r:id="rId26"/>
    <p:sldId id="434" r:id="rId27"/>
    <p:sldId id="435" r:id="rId28"/>
    <p:sldId id="436" r:id="rId29"/>
    <p:sldId id="437" r:id="rId30"/>
    <p:sldId id="441" r:id="rId31"/>
    <p:sldId id="442" r:id="rId32"/>
    <p:sldId id="443" r:id="rId33"/>
    <p:sldId id="446" r:id="rId34"/>
    <p:sldId id="444" r:id="rId35"/>
    <p:sldId id="447" r:id="rId36"/>
    <p:sldId id="457" r:id="rId37"/>
    <p:sldId id="459" r:id="rId38"/>
    <p:sldId id="458" r:id="rId39"/>
    <p:sldId id="445" r:id="rId40"/>
    <p:sldId id="460" r:id="rId41"/>
    <p:sldId id="461" r:id="rId42"/>
    <p:sldId id="463" r:id="rId43"/>
    <p:sldId id="464" r:id="rId44"/>
    <p:sldId id="467" r:id="rId45"/>
    <p:sldId id="465" r:id="rId46"/>
    <p:sldId id="469" r:id="rId47"/>
    <p:sldId id="468" r:id="rId48"/>
    <p:sldId id="470" r:id="rId49"/>
    <p:sldId id="471" r:id="rId50"/>
    <p:sldId id="473" r:id="rId51"/>
    <p:sldId id="474" r:id="rId52"/>
    <p:sldId id="475" r:id="rId53"/>
    <p:sldId id="476" r:id="rId54"/>
    <p:sldId id="477" r:id="rId55"/>
    <p:sldId id="472" r:id="rId56"/>
    <p:sldId id="484" r:id="rId57"/>
    <p:sldId id="478" r:id="rId58"/>
    <p:sldId id="479" r:id="rId59"/>
    <p:sldId id="486" r:id="rId60"/>
    <p:sldId id="485" r:id="rId61"/>
    <p:sldId id="480" r:id="rId62"/>
    <p:sldId id="487" r:id="rId63"/>
    <p:sldId id="488" r:id="rId64"/>
    <p:sldId id="489" r:id="rId65"/>
    <p:sldId id="490" r:id="rId66"/>
    <p:sldId id="491" r:id="rId67"/>
    <p:sldId id="492" r:id="rId68"/>
    <p:sldId id="496" r:id="rId69"/>
    <p:sldId id="497" r:id="rId70"/>
    <p:sldId id="500" r:id="rId71"/>
    <p:sldId id="501" r:id="rId72"/>
    <p:sldId id="498" r:id="rId73"/>
    <p:sldId id="499" r:id="rId74"/>
    <p:sldId id="502" r:id="rId75"/>
    <p:sldId id="504" r:id="rId76"/>
    <p:sldId id="505" r:id="rId77"/>
    <p:sldId id="506" r:id="rId78"/>
    <p:sldId id="394" r:id="rId79"/>
  </p:sldIdLst>
  <p:sldSz cx="12192000" cy="6858000"/>
  <p:notesSz cx="6858000" cy="9144000"/>
  <p:custDataLst>
    <p:tags r:id="rId8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0" userDrawn="1">
          <p15:clr>
            <a:srgbClr val="A4A3A4"/>
          </p15:clr>
        </p15:guide>
        <p15:guide id="2" pos="391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1" clrIdx="0"/>
  <p:cmAuthor id="2" name="作者" initials="A" lastIdx="0" clrIdx="1"/>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DC0FD"/>
    <a:srgbClr val="45B9F5"/>
    <a:srgbClr val="02B3F4"/>
    <a:srgbClr val="344554"/>
    <a:srgbClr val="0151F5"/>
    <a:srgbClr val="015BFF"/>
    <a:srgbClr val="196EFB"/>
    <a:srgbClr val="293642"/>
    <a:srgbClr val="4C6279"/>
    <a:srgbClr val="B6D8F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horzBarState="maximized">
    <p:restoredLeft sz="13778" autoAdjust="0"/>
    <p:restoredTop sz="94660"/>
  </p:normalViewPr>
  <p:slideViewPr>
    <p:cSldViewPr snapToGrid="0" showGuides="1">
      <p:cViewPr varScale="1">
        <p:scale>
          <a:sx n="10" d="100"/>
          <a:sy n="10" d="100"/>
        </p:scale>
        <p:origin x="-197" y="2438"/>
      </p:cViewPr>
      <p:guideLst>
        <p:guide orient="horz" pos="2150"/>
        <p:guide pos="3913"/>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246.xml"/><Relationship Id="rId84" Type="http://schemas.openxmlformats.org/officeDocument/2006/relationships/commentAuthors" Target="commentAuthors.xml"/><Relationship Id="rId83" Type="http://schemas.openxmlformats.org/officeDocument/2006/relationships/tableStyles" Target="tableStyles.xml"/><Relationship Id="rId82" Type="http://schemas.openxmlformats.org/officeDocument/2006/relationships/viewProps" Target="viewProps.xml"/><Relationship Id="rId81" Type="http://schemas.openxmlformats.org/officeDocument/2006/relationships/presProps" Target="presProps.xml"/><Relationship Id="rId80" Type="http://schemas.openxmlformats.org/officeDocument/2006/relationships/handoutMaster" Target="handoutMasters/handoutMaster1.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latin typeface="MiSans Heavy" panose="00000A00000000000000" charset="-122"/>
              <a:ea typeface="MiSans Heavy" panose="00000A00000000000000" charset="-122"/>
              <a:cs typeface="MiSans Heavy" panose="00000A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MiSans Heavy" panose="00000A00000000000000" charset="-122"/>
                <a:ea typeface="MiSans Heavy" panose="00000A00000000000000" charset="-122"/>
                <a:cs typeface="MiSans Normal" panose="00000500000000000000" charset="-122"/>
              </a:rPr>
            </a:fld>
            <a:endParaRPr lang="zh-CN" altLang="en-US">
              <a:latin typeface="MiSans Heavy" panose="00000A00000000000000" charset="-122"/>
              <a:ea typeface="MiSans Heavy" panose="00000A00000000000000" charset="-122"/>
              <a:cs typeface="MiSans Normal" panose="00000500000000000000"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MiSans Heavy" panose="00000A00000000000000" charset="-122"/>
                <a:ea typeface="MiSans Heavy" panose="00000A00000000000000" charset="-122"/>
                <a:cs typeface="MiSans Heavy" panose="00000A00000000000000"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MiSans Heavy" panose="00000A00000000000000" charset="-122"/>
                <a:ea typeface="MiSans Heavy" panose="00000A00000000000000" charset="-122"/>
                <a:cs typeface="MiSans Heavy" panose="00000A00000000000000"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MiSans Heavy" panose="00000A00000000000000" charset="-122"/>
                <a:ea typeface="MiSans Heavy" panose="00000A00000000000000" charset="-122"/>
                <a:cs typeface="MiSans Heavy" panose="00000A00000000000000"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1pPr>
    <a:lvl2pPr marL="4572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2pPr>
    <a:lvl3pPr marL="9144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3pPr>
    <a:lvl4pPr marL="13716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4pPr>
    <a:lvl5pPr marL="1828800" algn="l" defTabSz="914400" rtl="0" eaLnBrk="1" latinLnBrk="0" hangingPunct="1">
      <a:defRPr sz="1200" kern="1200">
        <a:solidFill>
          <a:schemeClr val="tx1"/>
        </a:solidFill>
        <a:latin typeface="MiSans Heavy" panose="00000A00000000000000" charset="-122"/>
        <a:ea typeface="MiSans Heavy" panose="00000A00000000000000" charset="-122"/>
        <a:cs typeface="MiSans Heavy" panose="00000A00000000000000"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image" Target="../media/image1.jpeg"/><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9.xml"/><Relationship Id="rId8" Type="http://schemas.openxmlformats.org/officeDocument/2006/relationships/tags" Target="../tags/tag68.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image" Target="../media/image2.jpeg"/><Relationship Id="rId2" Type="http://schemas.openxmlformats.org/officeDocument/2006/relationships/tags" Target="../tags/tag63.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8" Type="http://schemas.openxmlformats.org/officeDocument/2006/relationships/tags" Target="../tags/tag75.xml"/><Relationship Id="rId7" Type="http://schemas.openxmlformats.org/officeDocument/2006/relationships/tags" Target="../tags/tag74.xml"/><Relationship Id="rId6" Type="http://schemas.openxmlformats.org/officeDocument/2006/relationships/tags" Target="../tags/tag73.xml"/><Relationship Id="rId5" Type="http://schemas.openxmlformats.org/officeDocument/2006/relationships/tags" Target="../tags/tag72.xml"/><Relationship Id="rId4" Type="http://schemas.openxmlformats.org/officeDocument/2006/relationships/tags" Target="../tags/tag71.xml"/><Relationship Id="rId3" Type="http://schemas.openxmlformats.org/officeDocument/2006/relationships/image" Target="../media/image1.jpeg"/><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4.xml"/><Relationship Id="rId8" Type="http://schemas.openxmlformats.org/officeDocument/2006/relationships/tags" Target="../tags/tag13.xml"/><Relationship Id="rId7" Type="http://schemas.openxmlformats.org/officeDocument/2006/relationships/tags" Target="../tags/tag12.xml"/><Relationship Id="rId6" Type="http://schemas.openxmlformats.org/officeDocument/2006/relationships/tags" Target="../tags/tag11.xml"/><Relationship Id="rId5" Type="http://schemas.openxmlformats.org/officeDocument/2006/relationships/tags" Target="../tags/tag10.xml"/><Relationship Id="rId4" Type="http://schemas.openxmlformats.org/officeDocument/2006/relationships/image" Target="../media/image2.jpeg"/><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image" Target="../media/image3.jpeg"/><Relationship Id="rId2" Type="http://schemas.openxmlformats.org/officeDocument/2006/relationships/tags" Target="../tags/tag15.xml"/><Relationship Id="rId10" Type="http://schemas.openxmlformats.org/officeDocument/2006/relationships/tags" Target="../tags/tag22.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image" Target="../media/image2.jpeg"/><Relationship Id="rId2" Type="http://schemas.openxmlformats.org/officeDocument/2006/relationships/tags" Target="../tags/tag23.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image" Target="../media/image2.jpeg"/><Relationship Id="rId2" Type="http://schemas.openxmlformats.org/officeDocument/2006/relationships/tags" Target="../tags/tag30.xml"/><Relationship Id="rId10" Type="http://schemas.openxmlformats.org/officeDocument/2006/relationships/tags" Target="../tags/tag37.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44.xml"/><Relationship Id="rId8" Type="http://schemas.openxmlformats.org/officeDocument/2006/relationships/tags" Target="../tags/tag43.xml"/><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image" Target="../media/image2.jpeg"/><Relationship Id="rId2" Type="http://schemas.openxmlformats.org/officeDocument/2006/relationships/tags" Target="../tags/tag38.xml"/><Relationship Id="rId12" Type="http://schemas.openxmlformats.org/officeDocument/2006/relationships/tags" Target="../tags/tag47.xml"/><Relationship Id="rId11" Type="http://schemas.openxmlformats.org/officeDocument/2006/relationships/tags" Target="../tags/tag46.xml"/><Relationship Id="rId10" Type="http://schemas.openxmlformats.org/officeDocument/2006/relationships/tags" Target="../tags/tag45.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8" Type="http://schemas.openxmlformats.org/officeDocument/2006/relationships/tags" Target="../tags/tag53.xml"/><Relationship Id="rId7" Type="http://schemas.openxmlformats.org/officeDocument/2006/relationships/tags" Target="../tags/tag52.xml"/><Relationship Id="rId6" Type="http://schemas.openxmlformats.org/officeDocument/2006/relationships/tags" Target="../tags/tag51.xml"/><Relationship Id="rId5" Type="http://schemas.openxmlformats.org/officeDocument/2006/relationships/tags" Target="../tags/tag50.xml"/><Relationship Id="rId4" Type="http://schemas.openxmlformats.org/officeDocument/2006/relationships/tags" Target="../tags/tag49.xml"/><Relationship Id="rId3" Type="http://schemas.openxmlformats.org/officeDocument/2006/relationships/image" Target="../media/image2.jpeg"/><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image" Target="../media/image2.jpeg"/><Relationship Id="rId2" Type="http://schemas.openxmlformats.org/officeDocument/2006/relationships/tags" Target="../tags/tag5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7" Type="http://schemas.openxmlformats.org/officeDocument/2006/relationships/tags" Target="../tags/tag62.xml"/><Relationship Id="rId6" Type="http://schemas.openxmlformats.org/officeDocument/2006/relationships/tags" Target="../tags/tag61.xml"/><Relationship Id="rId5" Type="http://schemas.openxmlformats.org/officeDocument/2006/relationships/tags" Target="../tags/tag60.xml"/><Relationship Id="rId4" Type="http://schemas.openxmlformats.org/officeDocument/2006/relationships/tags" Target="../tags/tag59.xml"/><Relationship Id="rId3" Type="http://schemas.openxmlformats.org/officeDocument/2006/relationships/image" Target="../media/image2.jpeg"/><Relationship Id="rId2" Type="http://schemas.openxmlformats.org/officeDocument/2006/relationships/tags" Target="../tags/tag58.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9" name="署名"/>
          <p:cNvSpPr txBox="1">
            <a:spLocks noGrp="1"/>
          </p:cNvSpPr>
          <p:nvPr>
            <p:ph type="body" idx="3" hasCustomPrompt="1"/>
            <p:custDataLst>
              <p:tags r:id="rId4"/>
            </p:custDataLst>
          </p:nvPr>
        </p:nvSpPr>
        <p:spPr>
          <a:xfrm>
            <a:off x="907448" y="4367840"/>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lgn="ctr"/>
            <a:r>
              <a:rPr dirty="0">
                <a:sym typeface="+mn-ea"/>
              </a:rPr>
              <a:t>单击此处编辑文本</a:t>
            </a:r>
            <a:endParaRPr dirty="0">
              <a:sym typeface="+mn-ea"/>
            </a:endParaRPr>
          </a:p>
        </p:txBody>
      </p:sp>
      <p:sp>
        <p:nvSpPr>
          <p:cNvPr id="8" name="副标题"/>
          <p:cNvSpPr txBox="1">
            <a:spLocks noGrp="1"/>
          </p:cNvSpPr>
          <p:nvPr>
            <p:ph type="body" idx="2" hasCustomPrompt="1"/>
            <p:custDataLst>
              <p:tags r:id="rId5"/>
            </p:custDataLst>
          </p:nvPr>
        </p:nvSpPr>
        <p:spPr>
          <a:xfrm>
            <a:off x="907415" y="1764655"/>
            <a:ext cx="6674452" cy="1016335"/>
          </a:xfrm>
          <a:prstGeom prst="rect">
            <a:avLst/>
          </a:prstGeom>
          <a:noFill/>
        </p:spPr>
        <p:txBody>
          <a:bodyPr wrap="square" lIns="0" tIns="0" rIns="0" bIns="0" rtlCol="0" anchor="b">
            <a:normAutofit/>
          </a:bodyPr>
          <a:lstStyle>
            <a:lvl1pPr marL="0" marR="0" algn="l" defTabSz="914400" rtl="0" eaLnBrk="1" fontAlgn="auto" latinLnBrk="0" hangingPunct="1">
              <a:lnSpc>
                <a:spcPct val="100000"/>
              </a:lnSpc>
              <a:buClrTx/>
              <a:buSzTx/>
              <a:buFontTx/>
              <a:buNone/>
              <a:defRPr kumimoji="0" lang="zh-CN" altLang="en-US" sz="4000" b="0" i="0" u="none" strike="noStrike" kern="1200" cap="none" spc="300" normalizeH="0" baseline="0" noProof="1" dirty="0">
                <a:solidFill>
                  <a:schemeClr val="tx1">
                    <a:lumMod val="85000"/>
                    <a:lumOff val="15000"/>
                  </a:schemeClr>
                </a:solidFill>
                <a:latin typeface="+mj-ea"/>
                <a:ea typeface="+mj-ea"/>
                <a:cs typeface="+mn-cs"/>
              </a:defRPr>
            </a:lvl1pPr>
          </a:lstStyle>
          <a:p>
            <a:pPr lvl="0" algn="l"/>
            <a:r>
              <a:rPr>
                <a:sym typeface="+mn-ea"/>
              </a:rPr>
              <a:t>单击此处编辑副标题</a:t>
            </a:r>
            <a:endParaRPr>
              <a:sym typeface="+mn-ea"/>
            </a:endParaRPr>
          </a:p>
        </p:txBody>
      </p:sp>
      <p:sp>
        <p:nvSpPr>
          <p:cNvPr id="7" name="标题"/>
          <p:cNvSpPr txBox="1">
            <a:spLocks noGrp="1"/>
          </p:cNvSpPr>
          <p:nvPr>
            <p:ph type="title" idx="1" hasCustomPrompt="1"/>
            <p:custDataLst>
              <p:tags r:id="rId6"/>
            </p:custDataLst>
          </p:nvPr>
        </p:nvSpPr>
        <p:spPr>
          <a:xfrm>
            <a:off x="907415" y="2781300"/>
            <a:ext cx="6674485" cy="1477010"/>
          </a:xfrm>
          <a:prstGeom prst="rect">
            <a:avLst/>
          </a:prstGeom>
          <a:noFill/>
        </p:spPr>
        <p:txBody>
          <a:bodyPr wrap="square" lIns="0" tIns="0" rIns="0" bIns="0" rtlCol="0" anchor="t"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dirty="0">
                <a:sym typeface="+mn-ea"/>
              </a:rPr>
              <a:t>单击此处编辑标题</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showMasterSp="0">
  <p:cSld name="标题和副标题">
    <p:spTree>
      <p:nvGrpSpPr>
        <p:cNvPr id="1" name=""/>
        <p:cNvGrpSpPr/>
        <p:nvPr/>
      </p:nvGrpSpPr>
      <p:grpSpPr>
        <a:xfrm>
          <a:off x="0" y="0"/>
          <a:ext cx="0" cy="0"/>
          <a:chOff x="0" y="0"/>
          <a:chExt cx="0" cy="0"/>
        </a:xfrm>
      </p:grpSpPr>
      <p:pic>
        <p:nvPicPr>
          <p:cNvPr id="9" name="图片 8"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8" name="平行四边形 7"/>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 name="标题"/>
          <p:cNvSpPr txBox="1">
            <a:spLocks noGrp="1"/>
          </p:cNvSpPr>
          <p:nvPr>
            <p:ph type="title" idx="2"/>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6" name="副标题"/>
          <p:cNvSpPr txBox="1">
            <a:spLocks noGrp="1"/>
          </p:cNvSpPr>
          <p:nvPr>
            <p:ph type="body" idx="1" hasCustomPrompt="1"/>
            <p:custDataLst>
              <p:tags r:id="rId6"/>
            </p:custDataLst>
          </p:nvPr>
        </p:nvSpPr>
        <p:spPr>
          <a:xfrm>
            <a:off x="608400" y="1134318"/>
            <a:ext cx="109692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0" i="0" u="none" strike="noStrike" kern="1200" cap="none" spc="300" normalizeH="0" baseline="0" noProof="1" dirty="0">
                <a:solidFill>
                  <a:schemeClr val="tx1">
                    <a:lumMod val="75000"/>
                    <a:lumOff val="25000"/>
                  </a:schemeClr>
                </a:solidFill>
                <a:latin typeface="+mn-ea"/>
                <a:ea typeface="+mn-ea"/>
                <a:cs typeface="+mn-cs"/>
              </a:defRPr>
            </a:lvl1pPr>
          </a:lstStyle>
          <a:p>
            <a:pPr lvl="0" algn="l"/>
            <a:r>
              <a:rPr>
                <a:sym typeface="+mn-ea"/>
              </a:rPr>
              <a:t>单击此处编辑母版副标题样式</a:t>
            </a:r>
            <a:endParaRPr>
              <a:sym typeface="+mn-ea"/>
            </a:endParaRPr>
          </a:p>
        </p:txBody>
      </p:sp>
      <p:sp>
        <p:nvSpPr>
          <p:cNvPr id="3" name="日期占位符 2"/>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showMasterSp="0">
  <p:cSld name="末尾幻灯片">
    <p:spTree>
      <p:nvGrpSpPr>
        <p:cNvPr id="1" name=""/>
        <p:cNvGrpSpPr/>
        <p:nvPr/>
      </p:nvGrpSpPr>
      <p:grpSpPr>
        <a:xfrm>
          <a:off x="0" y="0"/>
          <a:ext cx="0" cy="0"/>
          <a:chOff x="0" y="0"/>
          <a:chExt cx="0" cy="0"/>
        </a:xfrm>
      </p:grpSpPr>
      <p:pic>
        <p:nvPicPr>
          <p:cNvPr id="13" name="图片 12" descr="ͼƬ1-4"/>
          <p:cNvPicPr>
            <a:picLocks noChangeAspect="1"/>
          </p:cNvPicPr>
          <p:nvPr>
            <p:custDataLst>
              <p:tags r:id="rId2"/>
            </p:custDataLst>
          </p:nvPr>
        </p:nvPicPr>
        <p:blipFill>
          <a:blip r:embed="rId3">
            <a:lum contrast="6000"/>
          </a:blip>
          <a:stretch>
            <a:fillRect/>
          </a:stretch>
        </p:blipFill>
        <p:spPr>
          <a:xfrm>
            <a:off x="0" y="0"/>
            <a:ext cx="12192000" cy="6857365"/>
          </a:xfrm>
          <a:prstGeom prst="rect">
            <a:avLst/>
          </a:prstGeom>
        </p:spPr>
      </p:pic>
      <p:sp>
        <p:nvSpPr>
          <p:cNvPr id="8" name="署名"/>
          <p:cNvSpPr txBox="1">
            <a:spLocks noGrp="1"/>
          </p:cNvSpPr>
          <p:nvPr>
            <p:ph type="body" idx="2" hasCustomPrompt="1"/>
            <p:custDataLst>
              <p:tags r:id="rId4"/>
            </p:custDataLst>
          </p:nvPr>
        </p:nvSpPr>
        <p:spPr>
          <a:xfrm>
            <a:off x="907448" y="4113702"/>
            <a:ext cx="2034000" cy="468000"/>
          </a:xfrm>
          <a:prstGeom prst="roundRect">
            <a:avLst>
              <a:gd name="adj" fmla="val 25971"/>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zh-CN" altLang="en-US" sz="1400" b="0" i="0" u="none" strike="noStrike" kern="1200" cap="none" spc="150" normalizeH="0" baseline="0" noProof="1" dirty="0">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单击此处编辑文本</a:t>
            </a:r>
            <a:endParaRPr>
              <a:sym typeface="+mn-ea"/>
            </a:endParaRPr>
          </a:p>
        </p:txBody>
      </p:sp>
      <p:sp>
        <p:nvSpPr>
          <p:cNvPr id="7" name="标题"/>
          <p:cNvSpPr txBox="1">
            <a:spLocks noGrp="1"/>
          </p:cNvSpPr>
          <p:nvPr>
            <p:ph type="title" idx="1" hasCustomPrompt="1"/>
            <p:custDataLst>
              <p:tags r:id="rId5"/>
            </p:custDataLst>
          </p:nvPr>
        </p:nvSpPr>
        <p:spPr>
          <a:xfrm>
            <a:off x="907448" y="1809751"/>
            <a:ext cx="6011908" cy="2059214"/>
          </a:xfrm>
          <a:prstGeom prst="rect">
            <a:avLst/>
          </a:prstGeom>
          <a:noFill/>
        </p:spPr>
        <p:txBody>
          <a:bodyPr wrap="square" lIns="0" tIns="0" rIns="0" bIns="0" rtlCol="0" anchor="ctr" anchorCtr="0">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85000"/>
                    <a:lumOff val="15000"/>
                  </a:schemeClr>
                </a:solidFill>
                <a:latin typeface="+mj-ea"/>
                <a:ea typeface="+mj-ea"/>
                <a:cs typeface="+mn-cs"/>
              </a:defRPr>
            </a:lvl1pPr>
          </a:lstStyle>
          <a:p>
            <a:pPr lvl="0"/>
            <a:r>
              <a:rPr>
                <a:sym typeface="+mn-ea"/>
              </a:rPr>
              <a:t>单击编辑标题</a:t>
            </a:r>
            <a:endParaRPr>
              <a:sym typeface="+mn-ea"/>
            </a:endParaRPr>
          </a:p>
        </p:txBody>
      </p:sp>
      <p:sp>
        <p:nvSpPr>
          <p:cNvPr id="4" name="日期占位符 3"/>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10" name="平行四边形 9"/>
          <p:cNvSpPr/>
          <p:nvPr>
            <p:custDataLst>
              <p:tags r:id="rId2"/>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pic>
        <p:nvPicPr>
          <p:cNvPr id="9" name="图片 8" descr="A2"/>
          <p:cNvPicPr>
            <a:picLocks noChangeAspect="1"/>
          </p:cNvPicPr>
          <p:nvPr>
            <p:custDataLst>
              <p:tags r:id="rId3"/>
            </p:custDataLst>
          </p:nvPr>
        </p:nvPicPr>
        <p:blipFill>
          <a:blip r:embed="rId4">
            <a:alphaModFix amt="15000"/>
          </a:blip>
          <a:stretch>
            <a:fillRect/>
          </a:stretch>
        </p:blipFill>
        <p:spPr>
          <a:xfrm flipH="1">
            <a:off x="0" y="635"/>
            <a:ext cx="12192000" cy="6871335"/>
          </a:xfrm>
          <a:prstGeom prst="rect">
            <a:avLst/>
          </a:prstGeom>
        </p:spPr>
      </p:pic>
      <p:sp>
        <p:nvSpPr>
          <p:cNvPr id="8" name="正文"/>
          <p:cNvSpPr txBox="1">
            <a:spLocks noGrp="1"/>
          </p:cNvSpPr>
          <p:nvPr>
            <p:ph idx="2"/>
            <p:custDataLst>
              <p:tags r:id="rId5"/>
            </p:custDataLst>
          </p:nvPr>
        </p:nvSpPr>
        <p:spPr>
          <a:xfrm>
            <a:off x="608400" y="1490400"/>
            <a:ext cx="10969200" cy="47592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1200"/>
              </a:spcBef>
              <a:spcAft>
                <a:spcPts val="0"/>
              </a:spcAft>
              <a:buClr>
                <a:schemeClr val="accent1">
                  <a:lumMod val="40000"/>
                  <a:lumOff val="60000"/>
                </a:schemeClr>
              </a:buClr>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spcBef>
                <a:spcPts val="1200"/>
              </a:spcBef>
              <a:spcAft>
                <a:spcPts val="0"/>
              </a:spcAft>
              <a:buClr>
                <a:schemeClr val="accent1">
                  <a:lumMod val="40000"/>
                  <a:lumOff val="60000"/>
                </a:schemeClr>
              </a:buClr>
            </a:pPr>
            <a:r>
              <a:rPr dirty="0">
                <a:sym typeface="+mn-ea"/>
              </a:rPr>
              <a:t>单击此处编辑母版文本样式</a:t>
            </a:r>
            <a:endParaRPr dirty="0">
              <a:sym typeface="+mn-ea"/>
            </a:endParaRPr>
          </a:p>
          <a:p>
            <a:pPr lvl="1">
              <a:spcBef>
                <a:spcPts val="1200"/>
              </a:spcBef>
              <a:spcAft>
                <a:spcPts val="0"/>
              </a:spcAft>
              <a:buClr>
                <a:schemeClr val="accent1">
                  <a:lumMod val="40000"/>
                  <a:lumOff val="60000"/>
                </a:schemeClr>
              </a:buClr>
            </a:pPr>
            <a:r>
              <a:rPr dirty="0" err="1">
                <a:sym typeface="+mn-ea"/>
              </a:rPr>
              <a:t>第二级</a:t>
            </a:r>
            <a:endParaRPr dirty="0">
              <a:sym typeface="+mn-ea"/>
            </a:endParaRPr>
          </a:p>
          <a:p>
            <a:pPr lvl="2">
              <a:spcBef>
                <a:spcPts val="1200"/>
              </a:spcBef>
              <a:spcAft>
                <a:spcPts val="0"/>
              </a:spcAft>
              <a:buClr>
                <a:schemeClr val="accent1">
                  <a:lumMod val="40000"/>
                  <a:lumOff val="60000"/>
                </a:schemeClr>
              </a:buClr>
            </a:pPr>
            <a:r>
              <a:rPr dirty="0" err="1">
                <a:sym typeface="+mn-ea"/>
              </a:rPr>
              <a:t>第三级</a:t>
            </a:r>
            <a:endParaRPr dirty="0">
              <a:sym typeface="+mn-ea"/>
            </a:endParaRPr>
          </a:p>
          <a:p>
            <a:pPr lvl="3">
              <a:spcBef>
                <a:spcPts val="1200"/>
              </a:spcBef>
              <a:spcAft>
                <a:spcPts val="0"/>
              </a:spcAft>
              <a:buClr>
                <a:schemeClr val="accent1">
                  <a:lumMod val="40000"/>
                  <a:lumOff val="60000"/>
                </a:schemeClr>
              </a:buClr>
            </a:pPr>
            <a:r>
              <a:rPr dirty="0" err="1">
                <a:sym typeface="+mn-ea"/>
              </a:rPr>
              <a:t>第四级</a:t>
            </a:r>
            <a:endParaRPr dirty="0">
              <a:sym typeface="+mn-ea"/>
            </a:endParaRPr>
          </a:p>
          <a:p>
            <a:pPr lvl="4">
              <a:spcBef>
                <a:spcPts val="1200"/>
              </a:spcBef>
              <a:spcAft>
                <a:spcPts val="0"/>
              </a:spcAft>
              <a:buClr>
                <a:schemeClr val="accent1">
                  <a:lumMod val="40000"/>
                  <a:lumOff val="60000"/>
                </a:schemeClr>
              </a:buClr>
            </a:pPr>
            <a:r>
              <a:rPr dirty="0" err="1">
                <a:sym typeface="+mn-ea"/>
              </a:rPr>
              <a:t>第五级</a:t>
            </a:r>
            <a:endParaRPr dirty="0">
              <a:sym typeface="+mn-ea"/>
            </a:endParaRPr>
          </a:p>
        </p:txBody>
      </p:sp>
      <p:sp>
        <p:nvSpPr>
          <p:cNvPr id="7" name="标题"/>
          <p:cNvSpPr txBox="1">
            <a:spLocks noGrp="1"/>
          </p:cNvSpPr>
          <p:nvPr>
            <p:ph type="title" idx="1"/>
            <p:custDataLst>
              <p:tags r:id="rId6"/>
            </p:custDataLst>
          </p:nvPr>
        </p:nvSpPr>
        <p:spPr>
          <a:xfrm>
            <a:off x="608400" y="415550"/>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dirty="0">
                <a:sym typeface="+mn-ea"/>
              </a:rPr>
              <a:t>单击此处编辑母版标题样式</a:t>
            </a:r>
            <a:endParaRPr dirty="0">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showMasterSp="0" userDrawn="1">
  <p:cSld name="目录">
    <p:spTree>
      <p:nvGrpSpPr>
        <p:cNvPr id="1" name=""/>
        <p:cNvGrpSpPr/>
        <p:nvPr/>
      </p:nvGrpSpPr>
      <p:grpSpPr>
        <a:xfrm>
          <a:off x="0" y="0"/>
          <a:ext cx="0" cy="0"/>
          <a:chOff x="0" y="0"/>
          <a:chExt cx="0" cy="0"/>
        </a:xfrm>
      </p:grpSpPr>
      <p:pic>
        <p:nvPicPr>
          <p:cNvPr id="10" name="图片 9" descr="章节页01"/>
          <p:cNvPicPr>
            <a:picLocks noChangeAspect="1"/>
          </p:cNvPicPr>
          <p:nvPr>
            <p:custDataLst>
              <p:tags r:id="rId2"/>
            </p:custDataLst>
          </p:nvPr>
        </p:nvPicPr>
        <p:blipFill>
          <a:blip r:embed="rId3"/>
          <a:stretch>
            <a:fillRect/>
          </a:stretch>
        </p:blipFill>
        <p:spPr>
          <a:xfrm>
            <a:off x="0" y="9525"/>
            <a:ext cx="12192635" cy="6856730"/>
          </a:xfrm>
          <a:prstGeom prst="rect">
            <a:avLst/>
          </a:prstGeom>
        </p:spPr>
      </p:pic>
      <p:sp>
        <p:nvSpPr>
          <p:cNvPr id="9" name="矩形 8"/>
          <p:cNvSpPr/>
          <p:nvPr>
            <p:custDataLst>
              <p:tags r:id="rId4"/>
            </p:custDataLst>
          </p:nvPr>
        </p:nvSpPr>
        <p:spPr>
          <a:xfrm rot="10800000" flipV="1">
            <a:off x="0" y="-13335"/>
            <a:ext cx="12192635" cy="6871335"/>
          </a:xfrm>
          <a:prstGeom prst="rect">
            <a:avLst/>
          </a:prstGeom>
          <a:gradFill>
            <a:gsLst>
              <a:gs pos="0">
                <a:schemeClr val="bg1">
                  <a:alpha val="0"/>
                </a:schemeClr>
              </a:gs>
              <a:gs pos="64000">
                <a:schemeClr val="accent1">
                  <a:alpha val="10000"/>
                </a:schemeClr>
              </a:gs>
            </a:gsLst>
            <a:lin ang="162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iSans Heavy" panose="00000A00000000000000" charset="-122"/>
            </a:endParaRPr>
          </a:p>
        </p:txBody>
      </p:sp>
      <p:sp>
        <p:nvSpPr>
          <p:cNvPr id="8" name="平行四边形 7"/>
          <p:cNvSpPr/>
          <p:nvPr>
            <p:custDataLst>
              <p:tags r:id="rId5"/>
            </p:custDataLst>
          </p:nvPr>
        </p:nvSpPr>
        <p:spPr>
          <a:xfrm>
            <a:off x="585992" y="5741854"/>
            <a:ext cx="4345547" cy="249280"/>
          </a:xfrm>
          <a:prstGeom prst="parallelogram">
            <a:avLst>
              <a:gd name="adj" fmla="val 38188"/>
            </a:avLst>
          </a:prstGeom>
          <a:gradFill>
            <a:gsLst>
              <a:gs pos="100000">
                <a:schemeClr val="accent1">
                  <a:alpha val="25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sz="1200">
              <a:solidFill>
                <a:schemeClr val="tx1"/>
              </a:solidFill>
            </a:endParaRPr>
          </a:p>
        </p:txBody>
      </p:sp>
      <p:sp>
        <p:nvSpPr>
          <p:cNvPr id="7" name="副标题"/>
          <p:cNvSpPr txBox="1">
            <a:spLocks noGrp="1"/>
          </p:cNvSpPr>
          <p:nvPr>
            <p:ph type="body" idx="2" hasCustomPrompt="1"/>
            <p:custDataLst>
              <p:tags r:id="rId6"/>
            </p:custDataLst>
          </p:nvPr>
        </p:nvSpPr>
        <p:spPr>
          <a:xfrm>
            <a:off x="2454910" y="5417185"/>
            <a:ext cx="3988435" cy="664845"/>
          </a:xfrm>
          <a:prstGeom prst="rect">
            <a:avLst/>
          </a:prstGeom>
          <a:noFill/>
        </p:spPr>
        <p:txBody>
          <a:bodyPr wrap="square" lIns="0" tIns="0" rIns="0" bIns="0" rtlCol="0" anchor="ctr">
            <a:normAutofit/>
          </a:bodyPr>
          <a:lstStyle>
            <a:lvl1pPr marL="0" marR="0" lvl="0" algn="l" defTabSz="914400" rtl="0" eaLnBrk="1" fontAlgn="auto" latinLnBrk="0" hangingPunct="1">
              <a:lnSpc>
                <a:spcPct val="100000"/>
              </a:lnSpc>
              <a:buClrTx/>
              <a:buSzTx/>
              <a:buFontTx/>
              <a:buNone/>
              <a:defRPr kumimoji="0" lang="en-US" altLang="zh-CN" sz="2800" b="0" i="0" u="none" strike="noStrike" kern="1200" cap="none" spc="0" normalizeH="0" baseline="0" noProof="1" dirty="0">
                <a:solidFill>
                  <a:schemeClr val="accent2">
                    <a:lumMod val="40000"/>
                    <a:lumOff val="60000"/>
                  </a:schemeClr>
                </a:solidFill>
                <a:uFillTx/>
                <a:latin typeface="+mj-ea"/>
                <a:ea typeface="+mj-ea"/>
                <a:cs typeface="MiSans Normal" panose="00000500000000000000" charset="-122"/>
                <a:sym typeface="+mn-ea"/>
              </a:defRPr>
            </a:lvl1pPr>
          </a:lstStyle>
          <a:p>
            <a:pPr lvl="0" algn="l">
              <a:buClrTx/>
              <a:buSzTx/>
              <a:buFontTx/>
            </a:pPr>
            <a:r>
              <a:rPr>
                <a:sym typeface="+mn-ea"/>
              </a:rPr>
              <a:t>单击此处编辑副标题</a:t>
            </a:r>
            <a:endParaRPr>
              <a:sym typeface="+mn-ea"/>
            </a:endParaRPr>
          </a:p>
        </p:txBody>
      </p:sp>
      <p:sp>
        <p:nvSpPr>
          <p:cNvPr id="6" name="标题"/>
          <p:cNvSpPr txBox="1">
            <a:spLocks noGrp="1"/>
          </p:cNvSpPr>
          <p:nvPr>
            <p:ph type="title" idx="1" hasCustomPrompt="1"/>
            <p:custDataLst>
              <p:tags r:id="rId7"/>
            </p:custDataLst>
          </p:nvPr>
        </p:nvSpPr>
        <p:spPr>
          <a:xfrm>
            <a:off x="729762" y="4968875"/>
            <a:ext cx="1725245" cy="1317625"/>
          </a:xfrm>
          <a:prstGeom prst="rect">
            <a:avLst/>
          </a:prstGeom>
          <a:noFill/>
        </p:spPr>
        <p:txBody>
          <a:bodyPr wrap="square" lIns="0" tIns="0" rIns="0" bIns="0" rtlCol="0" anchor="ctr">
            <a:normAutofit/>
          </a:bodyPr>
          <a:lstStyle>
            <a:lvl1pPr marL="0" marR="0" algn="l" defTabSz="914400" rtl="0" eaLnBrk="1" fontAlgn="auto" latinLnBrk="0" hangingPunct="1">
              <a:lnSpc>
                <a:spcPct val="100000"/>
              </a:lnSpc>
              <a:buClrTx/>
              <a:buSzTx/>
              <a:buFontTx/>
              <a:buNone/>
              <a:defRPr kumimoji="0" lang="zh-CN" altLang="en-US" sz="6000" b="0" i="0" u="none" strike="noStrike" kern="1200" cap="none" spc="300" normalizeH="0" baseline="0" noProof="1" dirty="0">
                <a:solidFill>
                  <a:schemeClr val="tx1">
                    <a:lumMod val="75000"/>
                    <a:lumOff val="25000"/>
                  </a:schemeClr>
                </a:solidFill>
                <a:latin typeface="+mj-ea"/>
                <a:ea typeface="+mj-ea"/>
                <a:cs typeface="MiSans Normal" panose="00000500000000000000" charset="-122"/>
              </a:defRPr>
            </a:lvl1pPr>
          </a:lstStyle>
          <a:p>
            <a:pPr lvl="0"/>
            <a:r>
              <a:rPr>
                <a:sym typeface="+mn-ea"/>
              </a:rPr>
              <a:t>标题</a:t>
            </a:r>
            <a:endParaRPr>
              <a:sym typeface="+mn-ea"/>
            </a:endParaRPr>
          </a:p>
        </p:txBody>
      </p:sp>
      <p:sp>
        <p:nvSpPr>
          <p:cNvPr id="3" name="日期占位符 2"/>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pic>
        <p:nvPicPr>
          <p:cNvPr id="10" name="图片 9" descr="A2"/>
          <p:cNvPicPr>
            <a:picLocks noChangeAspect="1"/>
          </p:cNvPicPr>
          <p:nvPr>
            <p:custDataLst>
              <p:tags r:id="rId2"/>
            </p:custDataLst>
          </p:nvPr>
        </p:nvPicPr>
        <p:blipFill>
          <a:blip r:embed="rId3"/>
          <a:stretch>
            <a:fillRect/>
          </a:stretch>
        </p:blipFill>
        <p:spPr>
          <a:xfrm>
            <a:off x="5654" y="0"/>
            <a:ext cx="12192000" cy="6871335"/>
          </a:xfrm>
          <a:prstGeom prst="rect">
            <a:avLst/>
          </a:prstGeom>
        </p:spPr>
      </p:pic>
      <p:sp>
        <p:nvSpPr>
          <p:cNvPr id="13" name="平行四边形 12"/>
          <p:cNvSpPr/>
          <p:nvPr>
            <p:custDataLst>
              <p:tags r:id="rId4"/>
            </p:custDataLst>
          </p:nvPr>
        </p:nvSpPr>
        <p:spPr>
          <a:xfrm>
            <a:off x="6501112" y="3700159"/>
            <a:ext cx="4673600" cy="233045"/>
          </a:xfrm>
          <a:prstGeom prst="parallelogram">
            <a:avLst>
              <a:gd name="adj" fmla="val 38188"/>
            </a:avLst>
          </a:prstGeom>
          <a:gradFill>
            <a:gsLst>
              <a:gs pos="100000">
                <a:schemeClr val="accent1">
                  <a:alpha val="25000"/>
                </a:schemeClr>
              </a:gs>
              <a:gs pos="23000">
                <a:schemeClr val="accent2">
                  <a:alpha val="0"/>
                </a:scheme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节编号"/>
          <p:cNvSpPr txBox="1">
            <a:spLocks noGrp="1"/>
          </p:cNvSpPr>
          <p:nvPr>
            <p:ph type="body" idx="2" hasCustomPrompt="1"/>
            <p:custDataLst>
              <p:tags r:id="rId5"/>
            </p:custDataLst>
          </p:nvPr>
        </p:nvSpPr>
        <p:spPr>
          <a:xfrm>
            <a:off x="9605355" y="4452317"/>
            <a:ext cx="1540800" cy="424800"/>
          </a:xfrm>
          <a:prstGeom prst="roundRect">
            <a:avLst>
              <a:gd name="adj" fmla="val 18909"/>
            </a:avLst>
          </a:prstGeom>
          <a:gradFill>
            <a:gsLst>
              <a:gs pos="0">
                <a:schemeClr val="accent1"/>
              </a:gs>
              <a:gs pos="100000">
                <a:schemeClr val="accent2"/>
              </a:gs>
            </a:gsLst>
            <a:lin ang="2700000" scaled="0"/>
          </a:gradFill>
        </p:spPr>
        <p:txBody>
          <a:bodyPr wrap="square" lIns="0" tIns="0" rIns="0" bIns="0" rtlCol="0" anchor="ctr">
            <a:normAutofit/>
          </a:bodyPr>
          <a:lstStyle>
            <a:defPPr>
              <a:defRPr lang="zh-CN"/>
            </a:defPPr>
            <a:lvl1pPr marL="0" marR="0" algn="ctr" defTabSz="914400" rtl="0" eaLnBrk="1" fontAlgn="auto" latinLnBrk="0" hangingPunct="1">
              <a:lnSpc>
                <a:spcPct val="100000"/>
              </a:lnSpc>
              <a:buClrTx/>
              <a:buSzTx/>
              <a:buFontTx/>
              <a:buNone/>
              <a:defRPr kumimoji="0" lang="en-US" altLang="zh-CN" sz="1400" b="0" i="0" u="none" strike="noStrike" kern="1200" cap="none" spc="150" normalizeH="0" baseline="0" noProof="1">
                <a:solidFill>
                  <a:schemeClr val="lt1">
                    <a:lumMod val="100000"/>
                  </a:schemeClr>
                </a:solidFill>
                <a:effectLst>
                  <a:outerShdw blurRad="50800" dist="50800" dir="5400000" algn="ctr" rotWithShape="0">
                    <a:schemeClr val="accent2">
                      <a:alpha val="40000"/>
                    </a:schemeClr>
                  </a:outerShdw>
                </a:effectLst>
                <a:latin typeface="+mj-ea"/>
                <a:ea typeface="+mj-ea"/>
                <a:cs typeface="+mn-cs"/>
              </a:defRPr>
            </a:lvl1pPr>
          </a:lstStyle>
          <a:p>
            <a:pPr lvl="0"/>
            <a:r>
              <a:rPr>
                <a:sym typeface="+mn-ea"/>
              </a:rPr>
              <a:t>编辑节编号</a:t>
            </a:r>
            <a:endParaRPr>
              <a:sym typeface="+mn-ea"/>
            </a:endParaRPr>
          </a:p>
        </p:txBody>
      </p:sp>
      <p:sp>
        <p:nvSpPr>
          <p:cNvPr id="7" name="标题"/>
          <p:cNvSpPr txBox="1">
            <a:spLocks noGrp="1"/>
          </p:cNvSpPr>
          <p:nvPr>
            <p:ph type="title" idx="1" hasCustomPrompt="1"/>
            <p:custDataLst>
              <p:tags r:id="rId6"/>
            </p:custDataLst>
          </p:nvPr>
        </p:nvSpPr>
        <p:spPr>
          <a:xfrm>
            <a:off x="6096000" y="1985038"/>
            <a:ext cx="5079968" cy="1869371"/>
          </a:xfrm>
          <a:prstGeom prst="rect">
            <a:avLst/>
          </a:prstGeom>
          <a:noFill/>
        </p:spPr>
        <p:txBody>
          <a:bodyPr wrap="square" lIns="0" tIns="0" rIns="0" bIns="0" rtlCol="0" anchor="b">
            <a:normAutofit/>
          </a:bodyPr>
          <a:lstStyle>
            <a:lvl1pPr marL="0" marR="0" algn="r" defTabSz="914400" rtl="0" eaLnBrk="1" fontAlgn="auto" latinLnBrk="0" hangingPunct="1">
              <a:lnSpc>
                <a:spcPct val="100000"/>
              </a:lnSpc>
              <a:buClrTx/>
              <a:buSzTx/>
              <a:buFontTx/>
              <a:buNone/>
              <a:defRPr kumimoji="0" lang="zh-CN" altLang="en-US" sz="4400" b="0" i="0" u="none" strike="noStrike" kern="1200" cap="none" spc="300" normalizeH="0" baseline="0" noProof="1" dirty="0">
                <a:solidFill>
                  <a:schemeClr val="tx1">
                    <a:lumMod val="85000"/>
                    <a:lumOff val="15000"/>
                  </a:schemeClr>
                </a:solidFill>
                <a:latin typeface="+mj-ea"/>
                <a:ea typeface="+mj-ea"/>
                <a:cs typeface="+mn-cs"/>
              </a:defRPr>
            </a:lvl1pPr>
          </a:lstStyle>
          <a:p>
            <a:pPr lvl="0" algn="r"/>
            <a:r>
              <a:rPr>
                <a:sym typeface="+mn-ea"/>
              </a:rPr>
              <a:t>单击此处编辑标题</a:t>
            </a:r>
            <a:endParaRPr>
              <a:sym typeface="+mn-ea"/>
            </a:endParaRPr>
          </a:p>
        </p:txBody>
      </p:sp>
      <p:sp>
        <p:nvSpPr>
          <p:cNvPr id="4" name="日期占位符 3"/>
          <p:cNvSpPr>
            <a:spLocks noGrp="1"/>
          </p:cNvSpPr>
          <p:nvPr>
            <p:ph type="dt" sz="half" idx="10"/>
            <p:custDataLst>
              <p:tags r:id="rId7"/>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8"/>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9"/>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showMasterSp="0">
  <p:cSld name="标题和两栏">
    <p:spTree>
      <p:nvGrpSpPr>
        <p:cNvPr id="1" name=""/>
        <p:cNvGrpSpPr/>
        <p:nvPr/>
      </p:nvGrpSpPr>
      <p:grpSpPr>
        <a:xfrm>
          <a:off x="0" y="0"/>
          <a:ext cx="0" cy="0"/>
          <a:chOff x="0" y="0"/>
          <a:chExt cx="0" cy="0"/>
        </a:xfrm>
      </p:grpSpPr>
      <p:pic>
        <p:nvPicPr>
          <p:cNvPr id="12" name="图片 11"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1" name="平行四边形 10"/>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正文"/>
          <p:cNvSpPr txBox="1">
            <a:spLocks noGrp="1"/>
          </p:cNvSpPr>
          <p:nvPr>
            <p:ph idx="3"/>
            <p:custDataLst>
              <p:tags r:id="rId5"/>
            </p:custDataLst>
          </p:nvPr>
        </p:nvSpPr>
        <p:spPr>
          <a:xfrm>
            <a:off x="6400805"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9" name="正文"/>
          <p:cNvSpPr txBox="1">
            <a:spLocks noGrp="1"/>
          </p:cNvSpPr>
          <p:nvPr>
            <p:ph idx="2"/>
            <p:custDataLst>
              <p:tags r:id="rId6"/>
            </p:custDataLst>
          </p:nvPr>
        </p:nvSpPr>
        <p:spPr>
          <a:xfrm>
            <a:off x="608400" y="1490357"/>
            <a:ext cx="5176800" cy="4759236"/>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8" name="标题"/>
          <p:cNvSpPr txBox="1">
            <a:spLocks noGrp="1"/>
          </p:cNvSpPr>
          <p:nvPr>
            <p:ph type="title" idx="1"/>
            <p:custDataLst>
              <p:tags r:id="rId7"/>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5" name="日期占位符 4"/>
          <p:cNvSpPr>
            <a:spLocks noGrp="1"/>
          </p:cNvSpPr>
          <p:nvPr>
            <p:ph type="dt" sz="half" idx="10"/>
            <p:custDataLst>
              <p:tags r:id="rId8"/>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9"/>
            </p:custDataLst>
          </p:nvPr>
        </p:nvSpPr>
        <p:spPr>
          <a:xfrm>
            <a:off x="4116000" y="6314400"/>
            <a:ext cx="3960000" cy="316800"/>
          </a:xfrm>
        </p:spPr>
        <p:txBody>
          <a:bodyPr/>
          <a:lstStyle/>
          <a:p>
            <a:endParaRPr lang="zh-CN" altLang="en-US" dirty="0"/>
          </a:p>
        </p:txBody>
      </p:sp>
      <p:sp>
        <p:nvSpPr>
          <p:cNvPr id="7" name="灯片编号占位符 6"/>
          <p:cNvSpPr>
            <a:spLocks noGrp="1"/>
          </p:cNvSpPr>
          <p:nvPr>
            <p:ph type="sldNum" sz="quarter" idx="12"/>
            <p:custDataLst>
              <p:tags r:id="rId10"/>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showMasterSp="0">
  <p:cSld name="标题和比较">
    <p:spTree>
      <p:nvGrpSpPr>
        <p:cNvPr id="1" name=""/>
        <p:cNvGrpSpPr/>
        <p:nvPr/>
      </p:nvGrpSpPr>
      <p:grpSpPr>
        <a:xfrm>
          <a:off x="0" y="0"/>
          <a:ext cx="0" cy="0"/>
          <a:chOff x="0" y="0"/>
          <a:chExt cx="0" cy="0"/>
        </a:xfrm>
      </p:grpSpPr>
      <p:pic>
        <p:nvPicPr>
          <p:cNvPr id="16" name="图片 15"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15" name="平行四边形 14"/>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4" name="标题"/>
          <p:cNvSpPr txBox="1">
            <a:spLocks noGrp="1"/>
          </p:cNvSpPr>
          <p:nvPr>
            <p:ph type="title" idx="5"/>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13" name="正文"/>
          <p:cNvSpPr txBox="1">
            <a:spLocks noGrp="1"/>
          </p:cNvSpPr>
          <p:nvPr>
            <p:ph idx="4"/>
            <p:custDataLst>
              <p:tags r:id="rId6"/>
            </p:custDataLst>
          </p:nvPr>
        </p:nvSpPr>
        <p:spPr>
          <a:xfrm>
            <a:off x="62352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2" name="标题"/>
          <p:cNvSpPr txBox="1">
            <a:spLocks noGrp="1"/>
          </p:cNvSpPr>
          <p:nvPr>
            <p:ph type="title" idx="3"/>
            <p:custDataLst>
              <p:tags r:id="rId7"/>
            </p:custDataLst>
          </p:nvPr>
        </p:nvSpPr>
        <p:spPr>
          <a:xfrm>
            <a:off x="62352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11" name="正文"/>
          <p:cNvSpPr txBox="1">
            <a:spLocks noGrp="1"/>
          </p:cNvSpPr>
          <p:nvPr>
            <p:ph idx="2"/>
            <p:custDataLst>
              <p:tags r:id="rId8"/>
            </p:custDataLst>
          </p:nvPr>
        </p:nvSpPr>
        <p:spPr>
          <a:xfrm>
            <a:off x="608400" y="1854000"/>
            <a:ext cx="5342400" cy="4395600"/>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10" name="标题"/>
          <p:cNvSpPr txBox="1">
            <a:spLocks noGrp="1"/>
          </p:cNvSpPr>
          <p:nvPr>
            <p:ph type="title" idx="1"/>
            <p:custDataLst>
              <p:tags r:id="rId9"/>
            </p:custDataLst>
          </p:nvPr>
        </p:nvSpPr>
        <p:spPr>
          <a:xfrm>
            <a:off x="608400" y="1429200"/>
            <a:ext cx="5342400" cy="40011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2000" b="1" i="0" u="none" strike="noStrike" kern="1200" cap="none" spc="0" normalizeH="0" baseline="0" noProof="1" dirty="0">
                <a:solidFill>
                  <a:schemeClr val="tx1">
                    <a:lumMod val="85000"/>
                    <a:lumOff val="15000"/>
                  </a:schemeClr>
                </a:solidFill>
                <a:latin typeface="+mn-ea"/>
                <a:ea typeface="+mn-ea"/>
                <a:cs typeface="+mn-cs"/>
              </a:defRPr>
            </a:lvl1pPr>
          </a:lstStyle>
          <a:p>
            <a:pPr lvl="0"/>
            <a:r>
              <a:rPr>
                <a:sym typeface="+mn-ea"/>
              </a:rPr>
              <a:t>单击此处编辑母版标题样式</a:t>
            </a:r>
            <a:endParaRPr>
              <a:sym typeface="+mn-ea"/>
            </a:endParaRPr>
          </a:p>
        </p:txBody>
      </p:sp>
      <p:sp>
        <p:nvSpPr>
          <p:cNvPr id="7" name="日期占位符 6"/>
          <p:cNvSpPr>
            <a:spLocks noGrp="1"/>
          </p:cNvSpPr>
          <p:nvPr>
            <p:ph type="dt" sz="half" idx="10"/>
            <p:custDataLst>
              <p:tags r:id="rId10"/>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1"/>
            </p:custDataLst>
          </p:nvPr>
        </p:nvSpPr>
        <p:spPr>
          <a:xfrm>
            <a:off x="4116000" y="6314400"/>
            <a:ext cx="3960000" cy="316800"/>
          </a:xfrm>
        </p:spPr>
        <p:txBody>
          <a:bodyPr/>
          <a:lstStyle/>
          <a:p>
            <a:endParaRPr lang="zh-CN" altLang="en-US" dirty="0"/>
          </a:p>
        </p:txBody>
      </p:sp>
      <p:sp>
        <p:nvSpPr>
          <p:cNvPr id="9" name="灯片编号占位符 8"/>
          <p:cNvSpPr>
            <a:spLocks noGrp="1"/>
          </p:cNvSpPr>
          <p:nvPr>
            <p:ph type="sldNum" sz="quarter" idx="12"/>
            <p:custDataLst>
              <p:tags r:id="rId12"/>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showMasterSp="0">
  <p:cSld name="仅标题">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平行四边形 6"/>
          <p:cNvSpPr/>
          <p:nvPr>
            <p:custDataLst>
              <p:tags r:id="rId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 name="标题"/>
          <p:cNvSpPr txBox="1">
            <a:spLocks noGrp="1"/>
          </p:cNvSpPr>
          <p:nvPr>
            <p:ph type="title" idx="1"/>
            <p:custDataLst>
              <p:tags r:id="rId5"/>
            </p:custDataLst>
          </p:nvPr>
        </p:nvSpPr>
        <p:spPr>
          <a:xfrm>
            <a:off x="608400" y="416903"/>
            <a:ext cx="10969200" cy="705600"/>
          </a:xfrm>
          <a:prstGeom prst="rect">
            <a:avLst/>
          </a:prstGeom>
          <a:noFill/>
          <a:ln>
            <a:noFill/>
            <a:prstDash val="sysDash"/>
          </a:ln>
        </p:spPr>
        <p:txBody>
          <a:bodyPr wrap="square" rtlCol="0">
            <a:normAutofit/>
          </a:bodyPr>
          <a:lstStyle>
            <a:lvl1pPr marL="0" marR="0" algn="l" defTabSz="914400" rtl="0" eaLnBrk="1" fontAlgn="auto" latinLnBrk="0" hangingPunct="1">
              <a:lnSpc>
                <a:spcPct val="100000"/>
              </a:lnSpc>
              <a:buClrTx/>
              <a:buSzTx/>
              <a:buFontTx/>
              <a:buNone/>
              <a:defRPr kumimoji="0" lang="zh-CN" altLang="en-US" sz="3600" b="0" i="0" u="none" strike="noStrike" kern="1200" cap="none" spc="300" normalizeH="0" baseline="0" noProof="1" dirty="0">
                <a:ln>
                  <a:noFill/>
                  <a:prstDash val="sysDot"/>
                </a:ln>
                <a:solidFill>
                  <a:schemeClr val="tx2">
                    <a:lumMod val="25000"/>
                  </a:schemeClr>
                </a:solidFill>
                <a:latin typeface="+mj-ea"/>
                <a:ea typeface="+mj-ea"/>
                <a:cs typeface="+mn-cs"/>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a:xfrm>
            <a:off x="4116000" y="6314400"/>
            <a:ext cx="3960000" cy="316800"/>
          </a:xfrm>
        </p:spPr>
        <p:txBody>
          <a:bodyPr/>
          <a:lstStyle/>
          <a:p>
            <a:endParaRPr lang="zh-CN" altLang="en-US" dirty="0"/>
          </a:p>
        </p:txBody>
      </p:sp>
      <p:sp>
        <p:nvSpPr>
          <p:cNvPr id="5" name="灯片编号占位符 4"/>
          <p:cNvSpPr>
            <a:spLocks noGrp="1"/>
          </p:cNvSpPr>
          <p:nvPr>
            <p:ph type="sldNum" sz="quarter" idx="12"/>
            <p:custDataLst>
              <p:tags r:id="rId8"/>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2" name="日期占位符 1"/>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5"/>
            </p:custDataLst>
          </p:nvPr>
        </p:nvSpPr>
        <p:spPr/>
        <p:txBody>
          <a:bodyPr/>
          <a:lstStyle/>
          <a:p>
            <a:endParaRPr lang="zh-CN" altLang="en-US" dirty="0"/>
          </a:p>
        </p:txBody>
      </p:sp>
      <p:sp>
        <p:nvSpPr>
          <p:cNvPr id="4" name="灯片编号占位符 3"/>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showMasterSp="0">
  <p:cSld name="仅内容">
    <p:spTree>
      <p:nvGrpSpPr>
        <p:cNvPr id="1" name=""/>
        <p:cNvGrpSpPr/>
        <p:nvPr/>
      </p:nvGrpSpPr>
      <p:grpSpPr>
        <a:xfrm>
          <a:off x="0" y="0"/>
          <a:ext cx="0" cy="0"/>
          <a:chOff x="0" y="0"/>
          <a:chExt cx="0" cy="0"/>
        </a:xfrm>
      </p:grpSpPr>
      <p:pic>
        <p:nvPicPr>
          <p:cNvPr id="8" name="图片 7" descr="A2"/>
          <p:cNvPicPr>
            <a:picLocks noChangeAspect="1"/>
          </p:cNvPicPr>
          <p:nvPr>
            <p:custDataLst>
              <p:tags r:id="rId2"/>
            </p:custDataLst>
          </p:nvPr>
        </p:nvPicPr>
        <p:blipFill>
          <a:blip r:embed="rId3">
            <a:alphaModFix amt="15000"/>
          </a:blip>
          <a:stretch>
            <a:fillRect/>
          </a:stretch>
        </p:blipFill>
        <p:spPr>
          <a:xfrm flipH="1">
            <a:off x="0" y="635"/>
            <a:ext cx="12192000" cy="6871335"/>
          </a:xfrm>
          <a:prstGeom prst="rect">
            <a:avLst/>
          </a:prstGeom>
        </p:spPr>
      </p:pic>
      <p:sp>
        <p:nvSpPr>
          <p:cNvPr id="7" name="正文"/>
          <p:cNvSpPr txBox="1">
            <a:spLocks noGrp="1"/>
          </p:cNvSpPr>
          <p:nvPr>
            <p:ph idx="1"/>
            <p:custDataLst>
              <p:tags r:id="rId4"/>
            </p:custDataLst>
          </p:nvPr>
        </p:nvSpPr>
        <p:spPr>
          <a:xfrm>
            <a:off x="608330" y="416904"/>
            <a:ext cx="10968990" cy="5839752"/>
          </a:xfrm>
          <a:prstGeom prst="rect">
            <a:avLst/>
          </a:prstGeom>
          <a:ln>
            <a:noFill/>
            <a:prstDash val="sysDash"/>
          </a:ln>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ClrTx/>
              <a:buSzTx/>
              <a:buFont typeface="Arial" panose="020B0604020202020204" pitchFamily="34" charset="0"/>
              <a:buChar char="●"/>
              <a:defRPr kumimoji="0" lang="zh-CN" altLang="en-US" sz="1800" b="0" i="0" u="none" strike="noStrike" kern="1200" cap="none" spc="150" normalizeH="0" baseline="0" noProof="1" dirty="0">
                <a:ln>
                  <a:noFill/>
                  <a:prstDash val="sysDot"/>
                </a:ln>
                <a:solidFill>
                  <a:schemeClr val="tx1">
                    <a:lumMod val="75000"/>
                    <a:lumOff val="25000"/>
                  </a:schemeClr>
                </a:solidFill>
                <a:uFillTx/>
                <a:latin typeface="+mn-ea"/>
                <a:ea typeface="+mn-ea"/>
                <a:cs typeface="+mn-cs"/>
                <a:sym typeface="+mn-ea"/>
              </a:defRPr>
            </a:lvl1pPr>
            <a:lvl2pPr marL="685800" marR="0" lvl="1" indent="-228600" fontAlgn="auto">
              <a:lnSpc>
                <a:spcPct val="120000"/>
              </a:lnSpc>
              <a:spcBef>
                <a:spcPts val="0"/>
              </a:spcBef>
              <a:spcAft>
                <a:spcPts val="600"/>
              </a:spcAft>
              <a:buFont typeface="Arial" panose="020B0604020202020204" pitchFamily="34" charset="0"/>
              <a:buChar char="●"/>
              <a:tabLst>
                <a:tab pos="1609725" algn="l"/>
              </a:tabLst>
              <a:defRPr kumimoji="0" sz="1600" b="0" i="0" u="none" strike="noStrike" cap="none" spc="150" normalizeH="0" baseline="0">
                <a:solidFill>
                  <a:schemeClr val="tx1">
                    <a:lumMod val="65000"/>
                    <a:lumOff val="35000"/>
                  </a:schemeClr>
                </a:solidFill>
                <a:uFillTx/>
                <a:latin typeface="+mn-ea"/>
                <a:ea typeface="+mn-ea"/>
              </a:defRPr>
            </a:lvl2pPr>
            <a:lvl3pPr marL="1143000" marR="0" lvl="2" indent="-228600" fontAlgn="auto">
              <a:lnSpc>
                <a:spcPct val="120000"/>
              </a:lnSpc>
              <a:spcBef>
                <a:spcPts val="0"/>
              </a:spcBef>
              <a:spcAft>
                <a:spcPts val="600"/>
              </a:spcAft>
              <a:buFont typeface="Arial" panose="020B0604020202020204" pitchFamily="34" charset="0"/>
              <a:buChar char="●"/>
              <a:defRPr kumimoji="0" sz="1600" b="0" i="0" u="none" strike="noStrike" cap="none" spc="150" normalizeH="0" baseline="0">
                <a:solidFill>
                  <a:schemeClr val="tx1">
                    <a:lumMod val="65000"/>
                    <a:lumOff val="35000"/>
                  </a:schemeClr>
                </a:solidFill>
                <a:uFillTx/>
                <a:latin typeface="+mn-ea"/>
                <a:ea typeface="+mn-ea"/>
              </a:defRPr>
            </a:lvl3pPr>
            <a:lvl4pPr marL="1600200" marR="0" lvl="3" indent="-228600" fontAlgn="auto">
              <a:lnSpc>
                <a:spcPct val="120000"/>
              </a:lnSpc>
              <a:spcBef>
                <a:spcPts val="0"/>
              </a:spcBef>
              <a:spcAft>
                <a:spcPts val="300"/>
              </a:spcAft>
              <a:buFont typeface="Wingdings" panose="05000000000000000000" charset="0"/>
              <a:buChar char=""/>
              <a:defRPr kumimoji="0" sz="1400" b="0" i="0" u="none" strike="noStrike" cap="none" spc="150" normalizeH="0" baseline="0">
                <a:solidFill>
                  <a:schemeClr val="tx1">
                    <a:lumMod val="65000"/>
                    <a:lumOff val="35000"/>
                  </a:schemeClr>
                </a:solidFill>
                <a:uFillTx/>
                <a:latin typeface="+mn-ea"/>
                <a:ea typeface="+mn-ea"/>
              </a:defRPr>
            </a:lvl4pPr>
            <a:lvl5pPr marL="2057400" marR="0" lvl="4" indent="-228600" fontAlgn="auto">
              <a:lnSpc>
                <a:spcPct val="120000"/>
              </a:lnSpc>
              <a:spcBef>
                <a:spcPts val="0"/>
              </a:spcBef>
              <a:spcAft>
                <a:spcPts val="300"/>
              </a:spcAft>
              <a:buFont typeface="Arial" panose="020B0604020202020204" pitchFamily="34" charset="0"/>
              <a:buChar char="•"/>
              <a:defRPr kumimoji="0" sz="1400" b="0" i="0" u="none" strike="noStrike" cap="none" spc="150" normalizeH="0" baseline="0">
                <a:solidFill>
                  <a:schemeClr val="tx1">
                    <a:lumMod val="65000"/>
                    <a:lumOff val="35000"/>
                  </a:schemeClr>
                </a:solidFill>
                <a:uFillTx/>
                <a:latin typeface="+mn-ea"/>
                <a:ea typeface="+mn-ea"/>
              </a:defRPr>
            </a:lvl5pPr>
            <a:lvl6pPr indent="0">
              <a:lnSpc>
                <a:spcPct val="90000"/>
              </a:lnSpc>
              <a:spcBef>
                <a:spcPts val="500"/>
              </a:spcBef>
              <a:buFont typeface="Arial" panose="020B0604020202020204" pitchFamily="34" charset="0"/>
              <a:buNone/>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a:xfrm>
            <a:off x="4116000" y="6314400"/>
            <a:ext cx="3960000" cy="316800"/>
          </a:xfrm>
        </p:spPr>
        <p:txBody>
          <a:bodyPr/>
          <a:lstStyle/>
          <a:p>
            <a:endParaRPr lang="zh-CN" altLang="en-US" dirty="0"/>
          </a:p>
        </p:txBody>
      </p:sp>
      <p:sp>
        <p:nvSpPr>
          <p:cNvPr id="6" name="灯片编号占位符 5"/>
          <p:cNvSpPr>
            <a:spLocks noGrp="1"/>
          </p:cNvSpPr>
          <p:nvPr>
            <p:ph type="sldNum" sz="quarter" idx="12"/>
            <p:custDataLst>
              <p:tags r:id="rId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2" Type="http://schemas.openxmlformats.org/officeDocument/2006/relationships/theme" Target="../theme/theme1.xml"/><Relationship Id="rId21" Type="http://schemas.openxmlformats.org/officeDocument/2006/relationships/tags" Target="../tags/tag84.xml"/><Relationship Id="rId20" Type="http://schemas.openxmlformats.org/officeDocument/2006/relationships/tags" Target="../tags/tag83.xml"/><Relationship Id="rId2" Type="http://schemas.openxmlformats.org/officeDocument/2006/relationships/slideLayout" Target="../slideLayouts/slideLayout2.xml"/><Relationship Id="rId19" Type="http://schemas.openxmlformats.org/officeDocument/2006/relationships/tags" Target="../tags/tag82.xml"/><Relationship Id="rId18" Type="http://schemas.openxmlformats.org/officeDocument/2006/relationships/tags" Target="../tags/tag81.xml"/><Relationship Id="rId17" Type="http://schemas.openxmlformats.org/officeDocument/2006/relationships/tags" Target="../tags/tag80.xml"/><Relationship Id="rId16" Type="http://schemas.openxmlformats.org/officeDocument/2006/relationships/tags" Target="../tags/tag79.xml"/><Relationship Id="rId15" Type="http://schemas.openxmlformats.org/officeDocument/2006/relationships/tags" Target="../tags/tag78.xml"/><Relationship Id="rId14" Type="http://schemas.openxmlformats.org/officeDocument/2006/relationships/tags" Target="../tags/tag77.xml"/><Relationship Id="rId13" Type="http://schemas.openxmlformats.org/officeDocument/2006/relationships/image" Target="../media/image2.jpeg"/><Relationship Id="rId12" Type="http://schemas.openxmlformats.org/officeDocument/2006/relationships/tags" Target="../tags/tag7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descr="A2"/>
          <p:cNvPicPr>
            <a:picLocks noChangeAspect="1"/>
          </p:cNvPicPr>
          <p:nvPr>
            <p:custDataLst>
              <p:tags r:id="rId12"/>
            </p:custDataLst>
          </p:nvPr>
        </p:nvPicPr>
        <p:blipFill>
          <a:blip r:embed="rId13">
            <a:alphaModFix amt="15000"/>
          </a:blip>
          <a:stretch>
            <a:fillRect/>
          </a:stretch>
        </p:blipFill>
        <p:spPr>
          <a:xfrm flipH="1">
            <a:off x="0" y="635"/>
            <a:ext cx="12192000" cy="6871335"/>
          </a:xfrm>
          <a:prstGeom prst="rect">
            <a:avLst/>
          </a:prstGeom>
        </p:spPr>
      </p:pic>
      <p:sp>
        <p:nvSpPr>
          <p:cNvPr id="7" name="平行四边形 6"/>
          <p:cNvSpPr/>
          <p:nvPr>
            <p:custDataLst>
              <p:tags r:id="rId14"/>
            </p:custDataLst>
          </p:nvPr>
        </p:nvSpPr>
        <p:spPr>
          <a:xfrm>
            <a:off x="549275" y="832845"/>
            <a:ext cx="2985770" cy="180325"/>
          </a:xfrm>
          <a:prstGeom prst="parallelogram">
            <a:avLst>
              <a:gd name="adj" fmla="val 38188"/>
            </a:avLst>
          </a:prstGeom>
          <a:gradFill>
            <a:gsLst>
              <a:gs pos="100000">
                <a:schemeClr val="accent1">
                  <a:alpha val="26000"/>
                </a:schemeClr>
              </a:gs>
              <a:gs pos="23000">
                <a:schemeClr val="accent2">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日期占位符 9"/>
          <p:cNvSpPr>
            <a:spLocks noGrp="1"/>
          </p:cNvSpPr>
          <p:nvPr>
            <p:ph type="dt" sz="half" idx="10"/>
            <p:custDataLst>
              <p:tags r:id="rId15"/>
            </p:custDataLst>
          </p:nvPr>
        </p:nvSpPr>
        <p:spPr>
          <a:xfrm>
            <a:off x="612000" y="6314400"/>
            <a:ext cx="2700000" cy="316800"/>
          </a:xfrm>
        </p:spPr>
        <p:txBody>
          <a:bodyPr/>
          <a:lstStyle/>
          <a:p>
            <a:fld id="{760FBDFE-C587-4B4C-A407-44438C67B59E}" type="datetimeFigureOut">
              <a:rPr lang="zh-CN" altLang="en-US" smtClean="0"/>
            </a:fld>
            <a:endParaRPr lang="zh-CN" altLang="en-US"/>
          </a:p>
        </p:txBody>
      </p:sp>
      <p:sp>
        <p:nvSpPr>
          <p:cNvPr id="11" name="页脚占位符 10"/>
          <p:cNvSpPr>
            <a:spLocks noGrp="1"/>
          </p:cNvSpPr>
          <p:nvPr>
            <p:ph type="ftr" sz="quarter" idx="11"/>
            <p:custDataLst>
              <p:tags r:id="rId16"/>
            </p:custDataLst>
          </p:nvPr>
        </p:nvSpPr>
        <p:spPr>
          <a:xfrm>
            <a:off x="4116000" y="6314400"/>
            <a:ext cx="3960000" cy="316800"/>
          </a:xfrm>
        </p:spPr>
        <p:txBody>
          <a:bodyPr/>
          <a:lstStyle/>
          <a:p>
            <a:endParaRPr lang="zh-CN" altLang="en-US" dirty="0"/>
          </a:p>
        </p:txBody>
      </p:sp>
      <p:sp>
        <p:nvSpPr>
          <p:cNvPr id="12" name="灯片编号占位符 11"/>
          <p:cNvSpPr>
            <a:spLocks noGrp="1"/>
          </p:cNvSpPr>
          <p:nvPr>
            <p:ph type="sldNum" sz="quarter" idx="12"/>
            <p:custDataLst>
              <p:tags r:id="rId17"/>
            </p:custDataLst>
          </p:nvPr>
        </p:nvSpPr>
        <p:spPr>
          <a:xfrm>
            <a:off x="8877600" y="6314400"/>
            <a:ext cx="2700000" cy="316800"/>
          </a:xfrm>
        </p:spPr>
        <p:txBody>
          <a:bodyPr/>
          <a:lstStyle/>
          <a:p>
            <a:fld id="{49AE70B2-8BF9-45C0-BB95-33D1B9D3A854}" type="slidenum">
              <a:rPr lang="zh-CN" altLang="en-US" smtClean="0"/>
            </a:fld>
            <a:endParaRPr lang="zh-CN" altLang="en-US" dirty="0"/>
          </a:p>
        </p:txBody>
      </p:sp>
      <p:sp>
        <p:nvSpPr>
          <p:cNvPr id="2" name="文本占位符 1"/>
          <p:cNvSpPr>
            <a:spLocks noGrp="1"/>
          </p:cNvSpPr>
          <p:nvPr>
            <p:ph type="body" idx="21"/>
            <p:custDataLst>
              <p:tags r:id="rId18"/>
            </p:custDataLst>
          </p:nvPr>
        </p:nvSpPr>
        <p:spPr>
          <a:xfrm>
            <a:off x="608400" y="1429112"/>
            <a:ext cx="10969200" cy="4747851"/>
          </a:xfrm>
          <a:prstGeom prst="rect">
            <a:avLst/>
          </a:prstGeom>
          <a:ln>
            <a:noFill/>
            <a:prstDash val="sysDash"/>
          </a:ln>
        </p:spPr>
        <p:txBody>
          <a:bodyPr vert="horz" lIns="90000" tIns="46800" rIns="90000" bIns="46800" rtlCol="0">
            <a:normAutofit/>
          </a:bodyPr>
          <a:lstStyle/>
          <a:p>
            <a:pPr marR="0" lvl="0">
              <a:spcBef>
                <a:spcPts val="1200"/>
              </a:spcBef>
              <a:spcAft>
                <a:spcPts val="0"/>
              </a:spcAft>
              <a:buClr>
                <a:schemeClr val="accent1">
                  <a:lumMod val="40000"/>
                  <a:lumOff val="60000"/>
                </a:schemeClr>
              </a:buClr>
              <a:buSzTx/>
            </a:pPr>
            <a:r>
              <a:rPr lang="zh-CN" altLang="en-US" dirty="0"/>
              <a:t>单击此处编辑母版文本样式</a:t>
            </a:r>
            <a:endParaRPr lang="zh-CN" altLang="en-US" dirty="0"/>
          </a:p>
          <a:p>
            <a:pPr marR="0" lvl="1">
              <a:spcBef>
                <a:spcPts val="1200"/>
              </a:spcBef>
              <a:spcAft>
                <a:spcPts val="0"/>
              </a:spcAft>
              <a:buClr>
                <a:schemeClr val="accent1">
                  <a:lumMod val="40000"/>
                  <a:lumOff val="60000"/>
                </a:schemeClr>
              </a:buClr>
              <a:tabLst>
                <a:tab pos="1609725" algn="l"/>
              </a:tabLst>
            </a:pPr>
            <a:r>
              <a:rPr lang="zh-CN" altLang="en-US" dirty="0"/>
              <a:t>二级</a:t>
            </a:r>
            <a:endParaRPr lang="zh-CN" altLang="en-US" dirty="0"/>
          </a:p>
          <a:p>
            <a:pPr marR="0" lvl="2">
              <a:spcBef>
                <a:spcPts val="1200"/>
              </a:spcBef>
              <a:spcAft>
                <a:spcPts val="0"/>
              </a:spcAft>
              <a:buClr>
                <a:schemeClr val="accent1">
                  <a:lumMod val="40000"/>
                  <a:lumOff val="60000"/>
                </a:schemeClr>
              </a:buClr>
            </a:pPr>
            <a:r>
              <a:rPr lang="zh-CN" altLang="en-US" dirty="0"/>
              <a:t>三级</a:t>
            </a:r>
            <a:endParaRPr lang="zh-CN" altLang="en-US" dirty="0"/>
          </a:p>
          <a:p>
            <a:pPr marR="0" lvl="3">
              <a:spcBef>
                <a:spcPts val="1200"/>
              </a:spcBef>
              <a:spcAft>
                <a:spcPts val="0"/>
              </a:spcAft>
              <a:buClr>
                <a:schemeClr val="accent1">
                  <a:lumMod val="40000"/>
                  <a:lumOff val="60000"/>
                </a:schemeClr>
              </a:buClr>
            </a:pPr>
            <a:r>
              <a:rPr lang="zh-CN" altLang="en-US" dirty="0"/>
              <a:t>四级</a:t>
            </a:r>
            <a:endParaRPr lang="zh-CN" altLang="en-US" dirty="0"/>
          </a:p>
          <a:p>
            <a:pPr marR="0" lvl="4">
              <a:spcBef>
                <a:spcPts val="1200"/>
              </a:spcBef>
              <a:spcAft>
                <a:spcPts val="0"/>
              </a:spcAft>
              <a:buClr>
                <a:schemeClr val="accent1">
                  <a:lumMod val="40000"/>
                  <a:lumOff val="60000"/>
                </a:schemeClr>
              </a:buClr>
            </a:pPr>
            <a:r>
              <a:rPr lang="zh-CN" altLang="en-US" dirty="0"/>
              <a:t>五级</a:t>
            </a:r>
            <a:endParaRPr lang="zh-CN" altLang="en-US" dirty="0"/>
          </a:p>
        </p:txBody>
      </p:sp>
      <p:sp>
        <p:nvSpPr>
          <p:cNvPr id="3" name="标题占位符 2"/>
          <p:cNvSpPr>
            <a:spLocks noGrp="1"/>
          </p:cNvSpPr>
          <p:nvPr>
            <p:ph type="title"/>
            <p:custDataLst>
              <p:tags r:id="rId19"/>
            </p:custDataLst>
          </p:nvPr>
        </p:nvSpPr>
        <p:spPr>
          <a:xfrm>
            <a:off x="608399" y="365125"/>
            <a:ext cx="10969199" cy="766989"/>
          </a:xfrm>
          <a:prstGeom prst="rect">
            <a:avLst/>
          </a:prstGeom>
          <a:noFill/>
          <a:ln>
            <a:noFill/>
            <a:prstDash val="sysDash"/>
          </a:ln>
        </p:spPr>
        <p:txBody>
          <a:bodyPr vert="horz" wrap="square" lIns="91440" tIns="45720" rIns="91440" bIns="45720" rtlCol="0" anchor="ctr">
            <a:normAutofit/>
          </a:bodyPr>
          <a:lstStyle/>
          <a:p>
            <a:pPr marL="0" marR="0" lvl="0">
              <a:buClrTx/>
              <a:buSzTx/>
              <a:buFontTx/>
            </a:pPr>
            <a:r>
              <a:rPr lang="zh-CN" altLang="en-US" dirty="0"/>
              <a:t>单击此处编辑母版标题样式</a:t>
            </a:r>
            <a:endParaRPr lang="zh-CN" altLang="en-US" dirty="0"/>
          </a:p>
        </p:txBody>
      </p:sp>
      <p:sp>
        <p:nvSpPr>
          <p:cNvPr id="4" name="KSO_TEMPLATE" hidden="1"/>
          <p:cNvSpPr/>
          <p:nvPr userDrawn="1">
            <p:custDataLst>
              <p:tags r:id="rId20"/>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ustDataLst>
      <p:tags r:id="rId21"/>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kumimoji="0" lang="zh-CN" altLang="en-US" sz="3600" b="0" i="0" u="none" strike="noStrike" kern="1200" cap="none" spc="300" normalizeH="0" baseline="0" dirty="0" smtClean="0">
          <a:ln>
            <a:noFill/>
            <a:prstDash val="sysDot"/>
          </a:ln>
          <a:solidFill>
            <a:schemeClr val="tx2">
              <a:lumMod val="25000"/>
            </a:schemeClr>
          </a:solidFill>
          <a:uFillTx/>
          <a:latin typeface="+mj-ea"/>
          <a:ea typeface="+mj-ea"/>
          <a:cs typeface="+mn-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smtClean="0">
          <a:ln>
            <a:noFill/>
            <a:prstDash val="sysDot"/>
          </a:ln>
          <a:solidFill>
            <a:schemeClr val="tx1">
              <a:lumMod val="75000"/>
              <a:lumOff val="25000"/>
            </a:schemeClr>
          </a:solidFill>
          <a:uFillTx/>
          <a:latin typeface="+mn-ea"/>
          <a:ea typeface="+mn-ea"/>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smtClean="0">
          <a:solidFill>
            <a:schemeClr val="tx1">
              <a:lumMod val="65000"/>
              <a:lumOff val="35000"/>
            </a:schemeClr>
          </a:solidFill>
          <a:uFillTx/>
          <a:latin typeface="+mn-ea"/>
          <a:ea typeface="+mn-ea"/>
          <a:cs typeface="MiSans Heavy" panose="00000A00000000000000"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8.xml"/><Relationship Id="rId2" Type="http://schemas.openxmlformats.org/officeDocument/2006/relationships/image" Target="../media/image13.jpeg"/><Relationship Id="rId1" Type="http://schemas.openxmlformats.org/officeDocument/2006/relationships/tags" Target="../tags/tag10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1.xml"/><Relationship Id="rId2" Type="http://schemas.openxmlformats.org/officeDocument/2006/relationships/tags" Target="../tags/tag110.xml"/><Relationship Id="rId1" Type="http://schemas.openxmlformats.org/officeDocument/2006/relationships/tags" Target="../tags/tag109.xml"/></Relationships>
</file>

<file path=ppt/slides/_rels/slide12.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13.xml"/><Relationship Id="rId5" Type="http://schemas.openxmlformats.org/officeDocument/2006/relationships/image" Target="../media/image17.jpeg"/><Relationship Id="rId4" Type="http://schemas.openxmlformats.org/officeDocument/2006/relationships/image" Target="../media/image16.png"/><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tags" Target="../tags/tag112.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15.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tags" Target="../tags/tag114.xml"/></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4.xml"/><Relationship Id="rId3" Type="http://schemas.openxmlformats.org/officeDocument/2006/relationships/tags" Target="../tags/tag118.xml"/><Relationship Id="rId2" Type="http://schemas.openxmlformats.org/officeDocument/2006/relationships/tags" Target="../tags/tag117.xml"/><Relationship Id="rId1" Type="http://schemas.openxmlformats.org/officeDocument/2006/relationships/tags" Target="../tags/tag116.xml"/></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0.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20.jpeg"/><Relationship Id="rId1" Type="http://schemas.openxmlformats.org/officeDocument/2006/relationships/tags" Target="../tags/tag11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2.xml"/><Relationship Id="rId2" Type="http://schemas.openxmlformats.org/officeDocument/2006/relationships/image" Target="../media/image23.jpeg"/><Relationship Id="rId1" Type="http://schemas.openxmlformats.org/officeDocument/2006/relationships/tags" Target="../tags/tag121.xml"/></Relationships>
</file>

<file path=ppt/slides/_rels/slide1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24.xml"/><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tags" Target="../tags/tag123.xml"/></Relationships>
</file>

<file path=ppt/slides/_rels/slide18.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26.xml"/><Relationship Id="rId4" Type="http://schemas.openxmlformats.org/officeDocument/2006/relationships/image" Target="../media/image28.jpeg"/><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tags" Target="../tags/tag125.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28.xml"/><Relationship Id="rId2" Type="http://schemas.openxmlformats.org/officeDocument/2006/relationships/image" Target="../media/image29.jpeg"/><Relationship Id="rId1" Type="http://schemas.openxmlformats.org/officeDocument/2006/relationships/tags" Target="../tags/tag127.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tags" Target="../tags/tag90.xml"/><Relationship Id="rId2" Type="http://schemas.openxmlformats.org/officeDocument/2006/relationships/tags" Target="../tags/tag89.xml"/><Relationship Id="rId1" Type="http://schemas.openxmlformats.org/officeDocument/2006/relationships/tags" Target="../tags/tag88.xml"/></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0.xml"/><Relationship Id="rId2" Type="http://schemas.openxmlformats.org/officeDocument/2006/relationships/image" Target="../media/image30.jpeg"/><Relationship Id="rId1" Type="http://schemas.openxmlformats.org/officeDocument/2006/relationships/tags" Target="../tags/tag129.xml"/></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2.xml"/><Relationship Id="rId2" Type="http://schemas.openxmlformats.org/officeDocument/2006/relationships/image" Target="../media/image31.png"/><Relationship Id="rId1" Type="http://schemas.openxmlformats.org/officeDocument/2006/relationships/tags" Target="../tags/tag131.xml"/></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4.xml"/><Relationship Id="rId2" Type="http://schemas.openxmlformats.org/officeDocument/2006/relationships/image" Target="../media/image32.jpeg"/><Relationship Id="rId1" Type="http://schemas.openxmlformats.org/officeDocument/2006/relationships/tags" Target="../tags/tag133.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6.xml"/><Relationship Id="rId2" Type="http://schemas.openxmlformats.org/officeDocument/2006/relationships/image" Target="../media/image33.jpeg"/><Relationship Id="rId1" Type="http://schemas.openxmlformats.org/officeDocument/2006/relationships/tags" Target="../tags/tag135.xml"/></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38.xml"/><Relationship Id="rId2" Type="http://schemas.openxmlformats.org/officeDocument/2006/relationships/image" Target="../media/image34.jpeg"/><Relationship Id="rId1" Type="http://schemas.openxmlformats.org/officeDocument/2006/relationships/tags" Target="../tags/tag137.xml"/></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40.xml"/><Relationship Id="rId3"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tags" Target="../tags/tag139.xml"/></Relationships>
</file>

<file path=ppt/slides/_rels/slide2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42.xml"/><Relationship Id="rId5" Type="http://schemas.openxmlformats.org/officeDocument/2006/relationships/image" Target="../media/image40.jpeg"/><Relationship Id="rId4" Type="http://schemas.openxmlformats.org/officeDocument/2006/relationships/image" Target="../media/image39.png"/><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tags" Target="../tags/tag14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4.xml"/><Relationship Id="rId2" Type="http://schemas.openxmlformats.org/officeDocument/2006/relationships/image" Target="../media/image38.jpeg"/><Relationship Id="rId1" Type="http://schemas.openxmlformats.org/officeDocument/2006/relationships/tags" Target="../tags/tag143.xml"/></Relationships>
</file>

<file path=ppt/slides/_rels/slide2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46.xml"/><Relationship Id="rId2" Type="http://schemas.openxmlformats.org/officeDocument/2006/relationships/image" Target="../media/image41.jpeg"/><Relationship Id="rId1" Type="http://schemas.openxmlformats.org/officeDocument/2006/relationships/tags" Target="../tags/tag145.xml"/></Relationships>
</file>

<file path=ppt/slides/_rels/slide29.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48.xml"/><Relationship Id="rId4" Type="http://schemas.openxmlformats.org/officeDocument/2006/relationships/image" Target="../media/image44.jpeg"/><Relationship Id="rId3" Type="http://schemas.openxmlformats.org/officeDocument/2006/relationships/image" Target="../media/image43.jpeg"/><Relationship Id="rId2" Type="http://schemas.openxmlformats.org/officeDocument/2006/relationships/image" Target="../media/image42.jpeg"/><Relationship Id="rId1" Type="http://schemas.openxmlformats.org/officeDocument/2006/relationships/tags" Target="../tags/tag147.xml"/></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tags" Target="../tags/tag93.xml"/><Relationship Id="rId2" Type="http://schemas.openxmlformats.org/officeDocument/2006/relationships/tags" Target="../tags/tag92.xml"/><Relationship Id="rId1" Type="http://schemas.openxmlformats.org/officeDocument/2006/relationships/tags" Target="../tags/tag91.xml"/></Relationships>
</file>

<file path=ppt/slides/_rels/slide3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50.xml"/><Relationship Id="rId2" Type="http://schemas.openxmlformats.org/officeDocument/2006/relationships/image" Target="../media/image45.jpeg"/><Relationship Id="rId1" Type="http://schemas.openxmlformats.org/officeDocument/2006/relationships/tags" Target="../tags/tag149.xml"/></Relationships>
</file>

<file path=ppt/slides/_rels/slide31.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4.xml"/><Relationship Id="rId3" Type="http://schemas.openxmlformats.org/officeDocument/2006/relationships/tags" Target="../tags/tag153.xml"/><Relationship Id="rId2" Type="http://schemas.openxmlformats.org/officeDocument/2006/relationships/tags" Target="../tags/tag152.xml"/><Relationship Id="rId1" Type="http://schemas.openxmlformats.org/officeDocument/2006/relationships/tags" Target="../tags/tag151.xml"/></Relationships>
</file>

<file path=ppt/slides/_rels/slide32.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5.xml"/><Relationship Id="rId4" Type="http://schemas.openxmlformats.org/officeDocument/2006/relationships/image" Target="../media/image22.png"/><Relationship Id="rId3" Type="http://schemas.openxmlformats.org/officeDocument/2006/relationships/image" Target="../media/image21.png"/><Relationship Id="rId2" Type="http://schemas.openxmlformats.org/officeDocument/2006/relationships/image" Target="../media/image46.jpeg"/><Relationship Id="rId1" Type="http://schemas.openxmlformats.org/officeDocument/2006/relationships/tags" Target="../tags/tag154.xml"/></Relationships>
</file>

<file path=ppt/slides/_rels/slide3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7.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47.jpeg"/><Relationship Id="rId1" Type="http://schemas.openxmlformats.org/officeDocument/2006/relationships/tags" Target="../tags/tag156.xml"/></Relationships>
</file>

<file path=ppt/slides/_rels/slide3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159.xml"/><Relationship Id="rId4" Type="http://schemas.openxmlformats.org/officeDocument/2006/relationships/image" Target="../media/image50.png"/><Relationship Id="rId3" Type="http://schemas.openxmlformats.org/officeDocument/2006/relationships/image" Target="../media/image49.png"/><Relationship Id="rId2" Type="http://schemas.openxmlformats.org/officeDocument/2006/relationships/image" Target="../media/image48.jpeg"/><Relationship Id="rId1" Type="http://schemas.openxmlformats.org/officeDocument/2006/relationships/tags" Target="../tags/tag158.xml"/></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4.xml"/><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s>
</file>

<file path=ppt/slides/_rels/slide36.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tags" Target="../tags/tag164.xml"/><Relationship Id="rId5" Type="http://schemas.openxmlformats.org/officeDocument/2006/relationships/image" Target="../media/image54.jpeg"/><Relationship Id="rId4" Type="http://schemas.openxmlformats.org/officeDocument/2006/relationships/image" Target="../media/image53.jpeg"/><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tags" Target="../tags/tag163.xml"/></Relationships>
</file>

<file path=ppt/slides/_rels/slide3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6.xml"/><Relationship Id="rId2" Type="http://schemas.openxmlformats.org/officeDocument/2006/relationships/image" Target="../media/image55.jpeg"/><Relationship Id="rId1" Type="http://schemas.openxmlformats.org/officeDocument/2006/relationships/tags" Target="../tags/tag165.xml"/></Relationships>
</file>

<file path=ppt/slides/_rels/slide3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8.xml"/><Relationship Id="rId2" Type="http://schemas.openxmlformats.org/officeDocument/2006/relationships/image" Target="../media/image56.png"/><Relationship Id="rId1" Type="http://schemas.openxmlformats.org/officeDocument/2006/relationships/tags" Target="../tags/tag167.xml"/></Relationships>
</file>

<file path=ppt/slides/_rels/slide39.xml.rels><?xml version="1.0" encoding="UTF-8" standalone="yes"?>
<Relationships xmlns="http://schemas.openxmlformats.org/package/2006/relationships"><Relationship Id="rId9" Type="http://schemas.openxmlformats.org/officeDocument/2006/relationships/image" Target="../media/image64.png"/><Relationship Id="rId8" Type="http://schemas.openxmlformats.org/officeDocument/2006/relationships/image" Target="../media/image63.png"/><Relationship Id="rId7" Type="http://schemas.openxmlformats.org/officeDocument/2006/relationships/image" Target="../media/image62.png"/><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57.png"/><Relationship Id="rId11" Type="http://schemas.openxmlformats.org/officeDocument/2006/relationships/slideLayout" Target="../slideLayouts/slideLayout2.xml"/><Relationship Id="rId10" Type="http://schemas.openxmlformats.org/officeDocument/2006/relationships/tags" Target="../tags/tag170.xml"/><Relationship Id="rId1" Type="http://schemas.openxmlformats.org/officeDocument/2006/relationships/tags" Target="../tags/tag169.xml"/></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95.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tags" Target="../tags/tag94.xml"/></Relationships>
</file>

<file path=ppt/slides/_rels/slide4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2.xml"/><Relationship Id="rId2" Type="http://schemas.openxmlformats.org/officeDocument/2006/relationships/image" Target="../media/image65.jpeg"/><Relationship Id="rId1" Type="http://schemas.openxmlformats.org/officeDocument/2006/relationships/tags" Target="../tags/tag171.xml"/></Relationships>
</file>

<file path=ppt/slides/_rels/slide4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74.xml"/><Relationship Id="rId2" Type="http://schemas.openxmlformats.org/officeDocument/2006/relationships/image" Target="../media/image66.jpeg"/><Relationship Id="rId1" Type="http://schemas.openxmlformats.org/officeDocument/2006/relationships/tags" Target="../tags/tag173.xml"/></Relationships>
</file>

<file path=ppt/slides/_rels/slide42.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4.xml"/><Relationship Id="rId3" Type="http://schemas.openxmlformats.org/officeDocument/2006/relationships/tags" Target="../tags/tag177.xml"/><Relationship Id="rId2" Type="http://schemas.openxmlformats.org/officeDocument/2006/relationships/tags" Target="../tags/tag176.xml"/><Relationship Id="rId1" Type="http://schemas.openxmlformats.org/officeDocument/2006/relationships/tags" Target="../tags/tag175.xml"/></Relationships>
</file>

<file path=ppt/slides/_rels/slide43.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79.xml"/><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tags" Target="../tags/tag178.xml"/></Relationships>
</file>

<file path=ppt/slides/_rels/slide4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1.xml"/><Relationship Id="rId3" Type="http://schemas.openxmlformats.org/officeDocument/2006/relationships/image" Target="../media/image70.jpeg"/><Relationship Id="rId2" Type="http://schemas.openxmlformats.org/officeDocument/2006/relationships/image" Target="../media/image69.jpeg"/><Relationship Id="rId1" Type="http://schemas.openxmlformats.org/officeDocument/2006/relationships/tags" Target="../tags/tag180.xml"/></Relationships>
</file>

<file path=ppt/slides/_rels/slide4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83.xml"/><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tags" Target="../tags/tag182.xml"/></Relationships>
</file>

<file path=ppt/slides/_rels/slide4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5.xml"/><Relationship Id="rId2" Type="http://schemas.openxmlformats.org/officeDocument/2006/relationships/image" Target="../media/image73.jpeg"/><Relationship Id="rId1" Type="http://schemas.openxmlformats.org/officeDocument/2006/relationships/tags" Target="../tags/tag184.xml"/></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7.xml"/><Relationship Id="rId2" Type="http://schemas.openxmlformats.org/officeDocument/2006/relationships/image" Target="../media/image74.jpeg"/><Relationship Id="rId1" Type="http://schemas.openxmlformats.org/officeDocument/2006/relationships/tags" Target="../tags/tag186.xml"/></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89.xml"/><Relationship Id="rId2" Type="http://schemas.openxmlformats.org/officeDocument/2006/relationships/image" Target="../media/image75.jpeg"/><Relationship Id="rId1" Type="http://schemas.openxmlformats.org/officeDocument/2006/relationships/tags" Target="../tags/tag188.xml"/></Relationships>
</file>

<file path=ppt/slides/_rels/slide4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1.xml"/><Relationship Id="rId2" Type="http://schemas.openxmlformats.org/officeDocument/2006/relationships/image" Target="../media/image76.jpeg"/><Relationship Id="rId1" Type="http://schemas.openxmlformats.org/officeDocument/2006/relationships/tags" Target="../tags/tag190.xml"/></Relationships>
</file>

<file path=ppt/slides/_rels/slide5.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97.xml"/><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tags" Target="../tags/tag96.xml"/></Relationships>
</file>

<file path=ppt/slides/_rels/slide50.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3.xml"/><Relationship Id="rId3" Type="http://schemas.openxmlformats.org/officeDocument/2006/relationships/image" Target="../media/image78.jpeg"/><Relationship Id="rId2" Type="http://schemas.openxmlformats.org/officeDocument/2006/relationships/image" Target="../media/image77.jpeg"/><Relationship Id="rId1" Type="http://schemas.openxmlformats.org/officeDocument/2006/relationships/tags" Target="../tags/tag192.xml"/></Relationships>
</file>

<file path=ppt/slides/_rels/slide5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95.xml"/><Relationship Id="rId3" Type="http://schemas.openxmlformats.org/officeDocument/2006/relationships/image" Target="../media/image80.jpeg"/><Relationship Id="rId2" Type="http://schemas.openxmlformats.org/officeDocument/2006/relationships/image" Target="../media/image79.jpeg"/><Relationship Id="rId1" Type="http://schemas.openxmlformats.org/officeDocument/2006/relationships/tags" Target="../tags/tag194.xml"/></Relationships>
</file>

<file path=ppt/slides/_rels/slide52.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4.xml"/><Relationship Id="rId3" Type="http://schemas.openxmlformats.org/officeDocument/2006/relationships/tags" Target="../tags/tag198.xml"/><Relationship Id="rId2" Type="http://schemas.openxmlformats.org/officeDocument/2006/relationships/tags" Target="../tags/tag197.xml"/><Relationship Id="rId1" Type="http://schemas.openxmlformats.org/officeDocument/2006/relationships/tags" Target="../tags/tag196.xml"/></Relationships>
</file>

<file path=ppt/slides/_rels/slide53.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tags" Target="../tags/tag200.xml"/><Relationship Id="rId4" Type="http://schemas.openxmlformats.org/officeDocument/2006/relationships/image" Target="../media/image83.png"/><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tags" Target="../tags/tag199.xml"/></Relationships>
</file>

<file path=ppt/slides/_rels/slide5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2.xml"/><Relationship Id="rId2" Type="http://schemas.openxmlformats.org/officeDocument/2006/relationships/image" Target="../media/image84.jpeg"/><Relationship Id="rId1" Type="http://schemas.openxmlformats.org/officeDocument/2006/relationships/tags" Target="../tags/tag201.xml"/></Relationships>
</file>

<file path=ppt/slides/_rels/slide5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4.xml"/><Relationship Id="rId2" Type="http://schemas.openxmlformats.org/officeDocument/2006/relationships/image" Target="../media/image85.jpeg"/><Relationship Id="rId1" Type="http://schemas.openxmlformats.org/officeDocument/2006/relationships/tags" Target="../tags/tag203.xml"/></Relationships>
</file>

<file path=ppt/slides/_rels/slide5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06.xml"/><Relationship Id="rId2" Type="http://schemas.openxmlformats.org/officeDocument/2006/relationships/image" Target="../media/image86.png"/><Relationship Id="rId1" Type="http://schemas.openxmlformats.org/officeDocument/2006/relationships/tags" Target="../tags/tag205.xml"/></Relationships>
</file>

<file path=ppt/slides/_rels/slide5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08.xml"/><Relationship Id="rId3" Type="http://schemas.openxmlformats.org/officeDocument/2006/relationships/image" Target="../media/image88.jpeg"/><Relationship Id="rId2" Type="http://schemas.openxmlformats.org/officeDocument/2006/relationships/image" Target="../media/image87.jpeg"/><Relationship Id="rId1" Type="http://schemas.openxmlformats.org/officeDocument/2006/relationships/tags" Target="../tags/tag207.xml"/></Relationships>
</file>

<file path=ppt/slides/_rels/slide5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10.xml"/><Relationship Id="rId3" Type="http://schemas.openxmlformats.org/officeDocument/2006/relationships/image" Target="../media/image90.jpeg"/><Relationship Id="rId2" Type="http://schemas.openxmlformats.org/officeDocument/2006/relationships/image" Target="../media/image89.jpeg"/><Relationship Id="rId1" Type="http://schemas.openxmlformats.org/officeDocument/2006/relationships/tags" Target="../tags/tag209.xml"/></Relationships>
</file>

<file path=ppt/slides/_rels/slide5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2.xml"/><Relationship Id="rId2" Type="http://schemas.openxmlformats.org/officeDocument/2006/relationships/image" Target="../media/image91.jpeg"/><Relationship Id="rId1" Type="http://schemas.openxmlformats.org/officeDocument/2006/relationships/tags" Target="../tags/tag211.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99.xml"/><Relationship Id="rId2" Type="http://schemas.openxmlformats.org/officeDocument/2006/relationships/image" Target="../media/image9.jpeg"/><Relationship Id="rId1" Type="http://schemas.openxmlformats.org/officeDocument/2006/relationships/tags" Target="../tags/tag98.xml"/></Relationships>
</file>

<file path=ppt/slides/_rels/slide6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4.xml"/><Relationship Id="rId2" Type="http://schemas.openxmlformats.org/officeDocument/2006/relationships/image" Target="../media/image92.jpeg"/><Relationship Id="rId1" Type="http://schemas.openxmlformats.org/officeDocument/2006/relationships/tags" Target="../tags/tag213.xml"/></Relationships>
</file>

<file path=ppt/slides/_rels/slide6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6.xml"/><Relationship Id="rId2" Type="http://schemas.openxmlformats.org/officeDocument/2006/relationships/image" Target="../media/image93.png"/><Relationship Id="rId1" Type="http://schemas.openxmlformats.org/officeDocument/2006/relationships/tags" Target="../tags/tag215.xml"/></Relationships>
</file>

<file path=ppt/slides/_rels/slide6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18.xml"/><Relationship Id="rId2" Type="http://schemas.openxmlformats.org/officeDocument/2006/relationships/image" Target="../media/image94.jpeg"/><Relationship Id="rId1" Type="http://schemas.openxmlformats.org/officeDocument/2006/relationships/tags" Target="../tags/tag217.xml"/></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4.xml"/><Relationship Id="rId3" Type="http://schemas.openxmlformats.org/officeDocument/2006/relationships/tags" Target="../tags/tag221.xml"/><Relationship Id="rId2" Type="http://schemas.openxmlformats.org/officeDocument/2006/relationships/tags" Target="../tags/tag220.xml"/><Relationship Id="rId1" Type="http://schemas.openxmlformats.org/officeDocument/2006/relationships/tags" Target="../tags/tag219.xml"/></Relationships>
</file>

<file path=ppt/slides/_rels/slide64.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3.xml"/><Relationship Id="rId3" Type="http://schemas.openxmlformats.org/officeDocument/2006/relationships/image" Target="../media/image96.png"/><Relationship Id="rId2" Type="http://schemas.openxmlformats.org/officeDocument/2006/relationships/image" Target="../media/image95.png"/><Relationship Id="rId1" Type="http://schemas.openxmlformats.org/officeDocument/2006/relationships/tags" Target="../tags/tag222.xml"/></Relationships>
</file>

<file path=ppt/slides/_rels/slide6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5.xml"/><Relationship Id="rId2" Type="http://schemas.openxmlformats.org/officeDocument/2006/relationships/image" Target="../media/image97.jpeg"/><Relationship Id="rId1" Type="http://schemas.openxmlformats.org/officeDocument/2006/relationships/tags" Target="../tags/tag224.xml"/></Relationships>
</file>

<file path=ppt/slides/_rels/slide6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27.xml"/><Relationship Id="rId2" Type="http://schemas.openxmlformats.org/officeDocument/2006/relationships/image" Target="../media/image98.png"/><Relationship Id="rId1" Type="http://schemas.openxmlformats.org/officeDocument/2006/relationships/tags" Target="../tags/tag226.xml"/></Relationships>
</file>

<file path=ppt/slides/_rels/slide67.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29.xml"/><Relationship Id="rId3" Type="http://schemas.openxmlformats.org/officeDocument/2006/relationships/image" Target="../media/image100.jpeg"/><Relationship Id="rId2" Type="http://schemas.openxmlformats.org/officeDocument/2006/relationships/image" Target="../media/image99.jpeg"/><Relationship Id="rId1" Type="http://schemas.openxmlformats.org/officeDocument/2006/relationships/tags" Target="../tags/tag228.xml"/></Relationships>
</file>

<file path=ppt/slides/_rels/slide6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1.xml"/><Relationship Id="rId3" Type="http://schemas.openxmlformats.org/officeDocument/2006/relationships/image" Target="../media/image102.jpeg"/><Relationship Id="rId2" Type="http://schemas.openxmlformats.org/officeDocument/2006/relationships/image" Target="../media/image101.jpeg"/><Relationship Id="rId1" Type="http://schemas.openxmlformats.org/officeDocument/2006/relationships/tags" Target="../tags/tag230.xml"/></Relationships>
</file>

<file path=ppt/slides/_rels/slide69.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233.xml"/><Relationship Id="rId3" Type="http://schemas.openxmlformats.org/officeDocument/2006/relationships/image" Target="../media/image104.jpeg"/><Relationship Id="rId2" Type="http://schemas.openxmlformats.org/officeDocument/2006/relationships/image" Target="../media/image103.jpeg"/><Relationship Id="rId1" Type="http://schemas.openxmlformats.org/officeDocument/2006/relationships/tags" Target="../tags/tag23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01.xml"/><Relationship Id="rId2" Type="http://schemas.openxmlformats.org/officeDocument/2006/relationships/image" Target="../media/image10.png"/><Relationship Id="rId1" Type="http://schemas.openxmlformats.org/officeDocument/2006/relationships/tags" Target="../tags/tag100.xml"/></Relationships>
</file>

<file path=ppt/slides/_rels/slide7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5.xml"/><Relationship Id="rId2" Type="http://schemas.openxmlformats.org/officeDocument/2006/relationships/image" Target="../media/image105.png"/><Relationship Id="rId1" Type="http://schemas.openxmlformats.org/officeDocument/2006/relationships/tags" Target="../tags/tag234.xml"/></Relationships>
</file>

<file path=ppt/slides/_rels/slide7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7.xml"/><Relationship Id="rId2" Type="http://schemas.openxmlformats.org/officeDocument/2006/relationships/image" Target="../media/image106.jpeg"/><Relationship Id="rId1" Type="http://schemas.openxmlformats.org/officeDocument/2006/relationships/tags" Target="../tags/tag236.xml"/></Relationships>
</file>

<file path=ppt/slides/_rels/slide7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39.xml"/><Relationship Id="rId2" Type="http://schemas.openxmlformats.org/officeDocument/2006/relationships/image" Target="../media/image107.jpeg"/><Relationship Id="rId1" Type="http://schemas.openxmlformats.org/officeDocument/2006/relationships/tags" Target="../tags/tag238.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0.xml"/></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tags" Target="../tags/tag241.xml"/></Relationships>
</file>

<file path=ppt/slides/_rels/slide75.xml.rels><?xml version="1.0" encoding="UTF-8" standalone="yes"?>
<Relationships xmlns="http://schemas.openxmlformats.org/package/2006/relationships"><Relationship Id="rId4" Type="http://schemas.openxmlformats.org/officeDocument/2006/relationships/slideLayout" Target="../slideLayouts/slideLayout10.xml"/><Relationship Id="rId3" Type="http://schemas.openxmlformats.org/officeDocument/2006/relationships/tags" Target="../tags/tag242.xml"/><Relationship Id="rId2" Type="http://schemas.openxmlformats.org/officeDocument/2006/relationships/image" Target="../media/image109.jpeg"/><Relationship Id="rId1" Type="http://schemas.openxmlformats.org/officeDocument/2006/relationships/image" Target="../media/image108.jpeg"/></Relationships>
</file>

<file path=ppt/slides/_rels/slide76.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11.xml"/><Relationship Id="rId3" Type="http://schemas.openxmlformats.org/officeDocument/2006/relationships/tags" Target="../tags/tag245.xml"/><Relationship Id="rId2" Type="http://schemas.openxmlformats.org/officeDocument/2006/relationships/tags" Target="../tags/tag244.xml"/><Relationship Id="rId1" Type="http://schemas.openxmlformats.org/officeDocument/2006/relationships/tags" Target="../tags/tag243.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tags" Target="../tags/tag103.xml"/><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tags" Target="../tags/tag102.xm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4.xml"/><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3"/>
            <p:custDataLst>
              <p:tags r:id="rId1"/>
            </p:custDataLst>
          </p:nvPr>
        </p:nvSpPr>
        <p:spPr/>
        <p:txBody>
          <a:bodyPr/>
          <a:lstStyle/>
          <a:p>
            <a:r>
              <a:rPr lang="zh-CN" altLang="en-US"/>
              <a:t>汇报人：</a:t>
            </a:r>
            <a:r>
              <a:rPr lang="en-US" altLang="zh-CN"/>
              <a:t>WPS</a:t>
            </a:r>
            <a:endParaRPr lang="zh-CN" altLang="en-US"/>
          </a:p>
        </p:txBody>
      </p:sp>
      <p:sp>
        <p:nvSpPr>
          <p:cNvPr id="6" name="文本占位符 5"/>
          <p:cNvSpPr>
            <a:spLocks noGrp="1"/>
          </p:cNvSpPr>
          <p:nvPr>
            <p:ph type="body" idx="2"/>
            <p:custDataLst>
              <p:tags r:id="rId2"/>
            </p:custDataLst>
          </p:nvPr>
        </p:nvSpPr>
        <p:spPr>
          <a:xfrm>
            <a:off x="907415" y="2933065"/>
            <a:ext cx="9739630" cy="1016635"/>
          </a:xfrm>
        </p:spPr>
        <p:txBody>
          <a:bodyPr>
            <a:normAutofit/>
          </a:bodyPr>
          <a:lstStyle/>
          <a:p>
            <a:r>
              <a:rPr lang="zh-CN" altLang="en-US" b="1"/>
              <a:t>第四章：拉伸建模</a:t>
            </a:r>
            <a:endParaRPr lang="zh-CN" altLang="en-US" b="1"/>
          </a:p>
        </p:txBody>
      </p:sp>
      <p:sp>
        <p:nvSpPr>
          <p:cNvPr id="2" name="object 2"/>
          <p:cNvSpPr txBox="1"/>
          <p:nvPr/>
        </p:nvSpPr>
        <p:spPr>
          <a:xfrm>
            <a:off x="708025" y="1282700"/>
            <a:ext cx="9489440" cy="1232535"/>
          </a:xfrm>
          <a:prstGeom prst="rect">
            <a:avLst/>
          </a:prstGeom>
        </p:spPr>
        <p:txBody>
          <a:bodyPr vert="horz" wrap="square" lIns="0" tIns="12700" rIns="0" bIns="0" rtlCol="0">
            <a:noAutofit/>
          </a:bodyPr>
          <a:lstStyle/>
          <a:p>
            <a:pPr marL="12700">
              <a:lnSpc>
                <a:spcPct val="100000"/>
              </a:lnSpc>
              <a:spcBef>
                <a:spcPts val="100"/>
              </a:spcBef>
            </a:pPr>
            <a:r>
              <a:rPr sz="4000" dirty="0">
                <a:solidFill>
                  <a:srgbClr val="000000"/>
                </a:solidFill>
                <a:latin typeface="微软雅黑" panose="020B0503020204020204" charset="-122"/>
                <a:ea typeface="微软雅黑" panose="020B0503020204020204" charset="-122"/>
                <a:cs typeface="微软雅黑" panose="020B0503020204020204" charset="-122"/>
              </a:rPr>
              <a:t>产品三维设计</a:t>
            </a:r>
            <a:r>
              <a:rPr sz="4000" dirty="0">
                <a:solidFill>
                  <a:srgbClr val="000000"/>
                </a:solidFill>
                <a:latin typeface="微软雅黑" panose="020B0503020204020204" charset="-122"/>
                <a:ea typeface="微软雅黑" panose="020B0503020204020204" charset="-122"/>
                <a:cs typeface="微软雅黑" panose="020B0503020204020204" charset="-122"/>
              </a:rPr>
              <a:t>——</a:t>
            </a:r>
            <a:r>
              <a:rPr sz="4000" spc="215" dirty="0">
                <a:solidFill>
                  <a:srgbClr val="000000"/>
                </a:solidFill>
                <a:latin typeface="微软雅黑" panose="020B0503020204020204" charset="-122"/>
                <a:ea typeface="微软雅黑" panose="020B0503020204020204" charset="-122"/>
                <a:cs typeface="微软雅黑" panose="020B0503020204020204" charset="-122"/>
              </a:rPr>
              <a:t>Creo</a:t>
            </a:r>
            <a:r>
              <a:rPr sz="4000" spc="110" dirty="0">
                <a:solidFill>
                  <a:srgbClr val="000000"/>
                </a:solidFill>
                <a:latin typeface="微软雅黑" panose="020B0503020204020204" charset="-122"/>
                <a:ea typeface="微软雅黑" panose="020B0503020204020204" charset="-122"/>
                <a:cs typeface="微软雅黑" panose="020B0503020204020204" charset="-122"/>
              </a:rPr>
              <a:t>6.</a:t>
            </a:r>
            <a:r>
              <a:rPr sz="4000" spc="114" dirty="0">
                <a:solidFill>
                  <a:srgbClr val="000000"/>
                </a:solidFill>
                <a:latin typeface="微软雅黑" panose="020B0503020204020204" charset="-122"/>
                <a:ea typeface="微软雅黑" panose="020B0503020204020204" charset="-122"/>
                <a:cs typeface="微软雅黑" panose="020B0503020204020204" charset="-122"/>
              </a:rPr>
              <a:t>0</a:t>
            </a:r>
            <a:r>
              <a:rPr sz="4000" dirty="0">
                <a:solidFill>
                  <a:srgbClr val="000000"/>
                </a:solidFill>
                <a:latin typeface="微软雅黑" panose="020B0503020204020204" charset="-122"/>
                <a:ea typeface="微软雅黑" panose="020B0503020204020204" charset="-122"/>
                <a:cs typeface="微软雅黑" panose="020B0503020204020204" charset="-122"/>
              </a:rPr>
              <a:t>实例教程</a:t>
            </a:r>
            <a:endParaRPr sz="4000" dirty="0">
              <a:solidFill>
                <a:srgbClr val="000000"/>
              </a:solidFill>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拉伸操作界面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840865"/>
            <a:ext cx="10761345" cy="147637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在功能区“模型”选项卡的“形状”组中单击 “拉伸”按钮，打开“拉伸”选项卡。从该“拉伸” 选项卡中通过拉伸操作，可以创建实体长材料、实体切材料、拉伸曲面以及曲面修剪等，如图 4-2-1 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240530" y="567245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 4-2-1    “拉伸”选项卡</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1525270" y="3635375"/>
            <a:ext cx="8788400" cy="1583055"/>
          </a:xfrm>
          <a:prstGeom prst="rect">
            <a:avLst/>
          </a:prstGeom>
        </p:spPr>
      </p:pic>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2</a:t>
            </a:r>
            <a:r>
              <a:rPr>
                <a:latin typeface="微软雅黑" panose="020B0503020204020204" charset="-122"/>
                <a:ea typeface="微软雅黑" panose="020B0503020204020204" charset="-122"/>
                <a:cs typeface="微软雅黑" panose="020B0503020204020204" charset="-122"/>
                <a:sym typeface="+mn-ea"/>
              </a:rPr>
              <a:t> 拉伸操作界面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121410"/>
            <a:ext cx="10568940" cy="2168525"/>
          </a:xfrm>
          <a:prstGeom prst="rect">
            <a:avLst/>
          </a:prstGeom>
          <a:noFill/>
          <a:ln w="9525">
            <a:noFill/>
          </a:ln>
        </p:spPr>
        <p:txBody>
          <a:bodyPr wrap="square">
            <a:spAutoFit/>
          </a:bodyPr>
          <a:p>
            <a:pPr indent="0">
              <a:lnSpc>
                <a:spcPct val="150000"/>
              </a:lnSpc>
            </a:pPr>
            <a:r>
              <a:rPr>
                <a:latin typeface="微软雅黑" panose="020B0503020204020204" charset="-122"/>
                <a:ea typeface="微软雅黑" panose="020B0503020204020204" charset="-122"/>
                <a:cs typeface="微软雅黑" panose="020B0503020204020204" charset="-122"/>
              </a:rPr>
              <a:t>下面介绍“拉伸”选项卡中各主要工具按钮及选项的功能含义。</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“创建实体”：默认状态是拉伸为“实心”</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“创建曲面”：拉伸为“曲面”，将在第九章集中介绍。</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“深度选项”：一下拉列表框:定义特征的深度选项。深度选项包括“盲孔”“对称”“穿至”“下一个”“穿透”和“到选定项”，通过选取深度选项定义拉伸特征的深度，具体说明见表4-2-1。</a:t>
            </a:r>
            <a:endParaRPr>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3624580" y="3332480"/>
            <a:ext cx="4512310" cy="258445"/>
          </a:xfrm>
          <a:prstGeom prst="rect">
            <a:avLst/>
          </a:prstGeom>
        </p:spPr>
        <p:txBody>
          <a:bodyPr vert="horz" wrap="square" lIns="0" tIns="12700" rIns="0" bIns="0" rtlCol="0">
            <a:spAutoFit/>
          </a:bodyPr>
          <a:p>
            <a:pPr algn="ctr">
              <a:lnSpc>
                <a:spcPct val="100000"/>
              </a:lnSpc>
              <a:spcBef>
                <a:spcPts val="750"/>
              </a:spcBef>
            </a:pP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表</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4-2-1    使用深度选项约束拉伸特征的深度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graphicFrame>
        <p:nvGraphicFramePr>
          <p:cNvPr id="28" name="object 28"/>
          <p:cNvGraphicFramePr>
            <a:graphicFrameLocks noGrp="1"/>
          </p:cNvGraphicFramePr>
          <p:nvPr>
            <p:custDataLst>
              <p:tags r:id="rId2"/>
            </p:custDataLst>
          </p:nvPr>
        </p:nvGraphicFramePr>
        <p:xfrm>
          <a:off x="2172335" y="3590925"/>
          <a:ext cx="6964045" cy="3105785"/>
        </p:xfrm>
        <a:graphic>
          <a:graphicData uri="http://schemas.openxmlformats.org/drawingml/2006/table">
            <a:tbl>
              <a:tblPr firstRow="1" bandRow="1">
                <a:tableStyleId>{2D5ABB26-0587-4C30-8999-92F81FD0307C}</a:tableStyleId>
              </a:tblPr>
              <a:tblGrid>
                <a:gridCol w="478790"/>
                <a:gridCol w="1221105"/>
                <a:gridCol w="2653665"/>
                <a:gridCol w="2610485"/>
              </a:tblGrid>
              <a:tr h="286385">
                <a:tc>
                  <a:txBody>
                    <a:bodyPr/>
                    <a:p>
                      <a:pPr algn="ctr">
                        <a:lnSpc>
                          <a:spcPct val="100000"/>
                        </a:lnSpc>
                        <a:spcBef>
                          <a:spcPts val="430"/>
                        </a:spcBef>
                      </a:pPr>
                      <a:r>
                        <a:rPr sz="900" spc="-25" dirty="0">
                          <a:solidFill>
                            <a:srgbClr val="FFFFFF"/>
                          </a:solidFill>
                          <a:latin typeface="宋体" panose="02010600030101010101" pitchFamily="2" charset="-122"/>
                          <a:cs typeface="宋体" panose="02010600030101010101" pitchFamily="2" charset="-122"/>
                        </a:rPr>
                        <a:t>序号</a:t>
                      </a:r>
                      <a:endParaRPr sz="900">
                        <a:latin typeface="宋体" panose="02010600030101010101" pitchFamily="2" charset="-122"/>
                        <a:cs typeface="宋体" panose="02010600030101010101" pitchFamily="2" charset="-122"/>
                      </a:endParaRPr>
                    </a:p>
                  </a:txBody>
                  <a:tcPr marL="0" marR="0" marT="5461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C81A78"/>
                    </a:solidFill>
                  </a:tcPr>
                </a:tc>
                <a:tc>
                  <a:txBody>
                    <a:bodyPr/>
                    <a:p>
                      <a:pPr marL="295275">
                        <a:lnSpc>
                          <a:spcPct val="100000"/>
                        </a:lnSpc>
                        <a:spcBef>
                          <a:spcPts val="430"/>
                        </a:spcBef>
                      </a:pPr>
                      <a:r>
                        <a:rPr sz="900" spc="-20" dirty="0">
                          <a:solidFill>
                            <a:srgbClr val="FFFFFF"/>
                          </a:solidFill>
                          <a:latin typeface="宋体" panose="02010600030101010101" pitchFamily="2" charset="-122"/>
                          <a:cs typeface="宋体" panose="02010600030101010101" pitchFamily="2" charset="-122"/>
                        </a:rPr>
                        <a:t>深</a:t>
                      </a:r>
                      <a:r>
                        <a:rPr sz="900" dirty="0">
                          <a:solidFill>
                            <a:srgbClr val="FFFFFF"/>
                          </a:solidFill>
                          <a:latin typeface="宋体" panose="02010600030101010101" pitchFamily="2" charset="-122"/>
                          <a:cs typeface="宋体" panose="02010600030101010101" pitchFamily="2" charset="-122"/>
                        </a:rPr>
                        <a:t>度</a:t>
                      </a:r>
                      <a:r>
                        <a:rPr sz="900" spc="-20" dirty="0">
                          <a:solidFill>
                            <a:srgbClr val="FFFFFF"/>
                          </a:solidFill>
                          <a:latin typeface="宋体" panose="02010600030101010101" pitchFamily="2" charset="-122"/>
                          <a:cs typeface="宋体" panose="02010600030101010101" pitchFamily="2" charset="-122"/>
                        </a:rPr>
                        <a:t>选项</a:t>
                      </a:r>
                      <a:endParaRPr sz="900">
                        <a:latin typeface="宋体" panose="02010600030101010101" pitchFamily="2" charset="-122"/>
                        <a:cs typeface="宋体" panose="02010600030101010101" pitchFamily="2" charset="-122"/>
                      </a:endParaRPr>
                    </a:p>
                  </a:txBody>
                  <a:tcPr marL="0" marR="0" marT="5461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C81A78"/>
                    </a:solidFill>
                  </a:tcPr>
                </a:tc>
                <a:tc>
                  <a:txBody>
                    <a:bodyPr/>
                    <a:p>
                      <a:pPr algn="ctr">
                        <a:lnSpc>
                          <a:spcPct val="100000"/>
                        </a:lnSpc>
                        <a:spcBef>
                          <a:spcPts val="430"/>
                        </a:spcBef>
                      </a:pPr>
                      <a:r>
                        <a:rPr sz="900" spc="-20" dirty="0">
                          <a:solidFill>
                            <a:srgbClr val="FFFFFF"/>
                          </a:solidFill>
                          <a:latin typeface="宋体" panose="02010600030101010101" pitchFamily="2" charset="-122"/>
                          <a:cs typeface="宋体" panose="02010600030101010101" pitchFamily="2" charset="-122"/>
                        </a:rPr>
                        <a:t>功</a:t>
                      </a:r>
                      <a:r>
                        <a:rPr sz="900" spc="-25" dirty="0">
                          <a:solidFill>
                            <a:srgbClr val="FFFFFF"/>
                          </a:solidFill>
                          <a:latin typeface="宋体" panose="02010600030101010101" pitchFamily="2" charset="-122"/>
                          <a:cs typeface="宋体" panose="02010600030101010101" pitchFamily="2" charset="-122"/>
                        </a:rPr>
                        <a:t>能</a:t>
                      </a:r>
                      <a:r>
                        <a:rPr sz="900" spc="-30" dirty="0">
                          <a:solidFill>
                            <a:srgbClr val="FFFFFF"/>
                          </a:solidFill>
                          <a:latin typeface="宋体" panose="02010600030101010101" pitchFamily="2" charset="-122"/>
                          <a:cs typeface="宋体" panose="02010600030101010101" pitchFamily="2" charset="-122"/>
                        </a:rPr>
                        <a:t>说明</a:t>
                      </a:r>
                      <a:endParaRPr sz="900">
                        <a:latin typeface="宋体" panose="02010600030101010101" pitchFamily="2" charset="-122"/>
                        <a:cs typeface="宋体" panose="02010600030101010101" pitchFamily="2" charset="-122"/>
                      </a:endParaRPr>
                    </a:p>
                  </a:txBody>
                  <a:tcPr marL="0" marR="0" marT="5461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C81A78"/>
                    </a:solidFill>
                  </a:tcPr>
                </a:tc>
                <a:tc>
                  <a:txBody>
                    <a:bodyPr/>
                    <a:p>
                      <a:pPr algn="ctr">
                        <a:lnSpc>
                          <a:spcPct val="100000"/>
                        </a:lnSpc>
                        <a:spcBef>
                          <a:spcPts val="430"/>
                        </a:spcBef>
                      </a:pPr>
                      <a:r>
                        <a:rPr sz="900" spc="-5" dirty="0">
                          <a:solidFill>
                            <a:srgbClr val="FFFFFF"/>
                          </a:solidFill>
                          <a:latin typeface="宋体" panose="02010600030101010101" pitchFamily="2" charset="-122"/>
                          <a:cs typeface="宋体" panose="02010600030101010101" pitchFamily="2" charset="-122"/>
                        </a:rPr>
                        <a:t>注</a:t>
                      </a:r>
                      <a:r>
                        <a:rPr sz="900" spc="-50" dirty="0">
                          <a:solidFill>
                            <a:srgbClr val="FFFFFF"/>
                          </a:solidFill>
                          <a:latin typeface="宋体" panose="02010600030101010101" pitchFamily="2" charset="-122"/>
                          <a:cs typeface="宋体" panose="02010600030101010101" pitchFamily="2" charset="-122"/>
                        </a:rPr>
                        <a:t>意</a:t>
                      </a:r>
                      <a:r>
                        <a:rPr sz="900" spc="-5" dirty="0">
                          <a:solidFill>
                            <a:srgbClr val="FFFFFF"/>
                          </a:solidFill>
                          <a:latin typeface="宋体" panose="02010600030101010101" pitchFamily="2" charset="-122"/>
                          <a:cs typeface="宋体" panose="02010600030101010101" pitchFamily="2" charset="-122"/>
                        </a:rPr>
                        <a:t>事</a:t>
                      </a:r>
                      <a:r>
                        <a:rPr sz="900" dirty="0">
                          <a:solidFill>
                            <a:srgbClr val="FFFFFF"/>
                          </a:solidFill>
                          <a:latin typeface="宋体" panose="02010600030101010101" pitchFamily="2" charset="-122"/>
                          <a:cs typeface="宋体" panose="02010600030101010101" pitchFamily="2" charset="-122"/>
                        </a:rPr>
                        <a:t>项</a:t>
                      </a:r>
                      <a:endParaRPr sz="900">
                        <a:latin typeface="宋体" panose="02010600030101010101" pitchFamily="2" charset="-122"/>
                        <a:cs typeface="宋体" panose="02010600030101010101" pitchFamily="2" charset="-122"/>
                      </a:endParaRPr>
                    </a:p>
                  </a:txBody>
                  <a:tcPr marL="0" marR="0" marT="5461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C81A78"/>
                    </a:solidFill>
                  </a:tcPr>
                </a:tc>
              </a:tr>
              <a:tr h="351790">
                <a:tc>
                  <a:txBody>
                    <a:bodyPr/>
                    <a:p>
                      <a:pPr algn="ctr">
                        <a:lnSpc>
                          <a:spcPct val="100000"/>
                        </a:lnSpc>
                        <a:spcBef>
                          <a:spcPts val="665"/>
                        </a:spcBef>
                      </a:pPr>
                      <a:r>
                        <a:rPr sz="900" dirty="0">
                          <a:solidFill>
                            <a:srgbClr val="231F20"/>
                          </a:solidFill>
                          <a:latin typeface="Times New Roman" panose="02020603050405020304"/>
                          <a:cs typeface="Times New Roman" panose="02020603050405020304"/>
                        </a:rPr>
                        <a:t>1</a:t>
                      </a:r>
                      <a:endParaRPr sz="900">
                        <a:latin typeface="Times New Roman" panose="02020603050405020304"/>
                        <a:cs typeface="Times New Roman" panose="02020603050405020304"/>
                      </a:endParaRPr>
                    </a:p>
                  </a:txBody>
                  <a:tcPr marL="0" marR="0" marT="8445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275590">
                        <a:lnSpc>
                          <a:spcPct val="100000"/>
                        </a:lnSpc>
                        <a:spcBef>
                          <a:spcPts val="665"/>
                        </a:spcBef>
                      </a:pPr>
                      <a:r>
                        <a:rPr sz="900" spc="-20" dirty="0">
                          <a:solidFill>
                            <a:srgbClr val="231F20"/>
                          </a:solidFill>
                          <a:latin typeface="宋体" panose="02010600030101010101" pitchFamily="2" charset="-122"/>
                          <a:cs typeface="宋体" panose="02010600030101010101" pitchFamily="2" charset="-122"/>
                        </a:rPr>
                        <a:t>盲孔</a:t>
                      </a:r>
                      <a:endParaRPr sz="900">
                        <a:latin typeface="宋体" panose="02010600030101010101" pitchFamily="2" charset="-122"/>
                        <a:cs typeface="宋体" panose="02010600030101010101" pitchFamily="2" charset="-122"/>
                      </a:endParaRPr>
                    </a:p>
                  </a:txBody>
                  <a:tcPr marL="0" marR="0" marT="8445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a:lnSpc>
                          <a:spcPct val="100000"/>
                        </a:lnSpc>
                        <a:spcBef>
                          <a:spcPts val="665"/>
                        </a:spcBef>
                      </a:pPr>
                      <a:r>
                        <a:rPr sz="900" spc="-70" dirty="0">
                          <a:solidFill>
                            <a:srgbClr val="231F20"/>
                          </a:solidFill>
                          <a:latin typeface="宋体" panose="02010600030101010101" pitchFamily="2" charset="-122"/>
                          <a:cs typeface="宋体" panose="02010600030101010101" pitchFamily="2" charset="-122"/>
                        </a:rPr>
                        <a:t>自</a:t>
                      </a:r>
                      <a:r>
                        <a:rPr sz="900" spc="-35" dirty="0">
                          <a:solidFill>
                            <a:srgbClr val="231F20"/>
                          </a:solidFill>
                          <a:latin typeface="宋体" panose="02010600030101010101" pitchFamily="2" charset="-122"/>
                          <a:cs typeface="宋体" panose="02010600030101010101" pitchFamily="2" charset="-122"/>
                        </a:rPr>
                        <a:t>草</a:t>
                      </a:r>
                      <a:r>
                        <a:rPr sz="900" spc="-25" dirty="0">
                          <a:solidFill>
                            <a:srgbClr val="231F20"/>
                          </a:solidFill>
                          <a:latin typeface="宋体" panose="02010600030101010101" pitchFamily="2" charset="-122"/>
                          <a:cs typeface="宋体" panose="02010600030101010101" pitchFamily="2" charset="-122"/>
                        </a:rPr>
                        <a:t>绘</a:t>
                      </a:r>
                      <a:r>
                        <a:rPr sz="900" spc="-55" dirty="0">
                          <a:solidFill>
                            <a:srgbClr val="231F20"/>
                          </a:solidFill>
                          <a:latin typeface="宋体" panose="02010600030101010101" pitchFamily="2" charset="-122"/>
                          <a:cs typeface="宋体" panose="02010600030101010101" pitchFamily="2" charset="-122"/>
                        </a:rPr>
                        <a:t>平</a:t>
                      </a:r>
                      <a:r>
                        <a:rPr sz="900" spc="-50" dirty="0">
                          <a:solidFill>
                            <a:srgbClr val="231F20"/>
                          </a:solidFill>
                          <a:latin typeface="宋体" panose="02010600030101010101" pitchFamily="2" charset="-122"/>
                          <a:cs typeface="宋体" panose="02010600030101010101" pitchFamily="2" charset="-122"/>
                        </a:rPr>
                        <a:t>面</a:t>
                      </a:r>
                      <a:r>
                        <a:rPr sz="900" spc="-30" dirty="0">
                          <a:solidFill>
                            <a:srgbClr val="231F20"/>
                          </a:solidFill>
                          <a:latin typeface="宋体" panose="02010600030101010101" pitchFamily="2" charset="-122"/>
                          <a:cs typeface="宋体" panose="02010600030101010101" pitchFamily="2" charset="-122"/>
                        </a:rPr>
                        <a:t>以</a:t>
                      </a:r>
                      <a:r>
                        <a:rPr sz="900" spc="-25" dirty="0">
                          <a:solidFill>
                            <a:srgbClr val="231F20"/>
                          </a:solidFill>
                          <a:latin typeface="宋体" panose="02010600030101010101" pitchFamily="2" charset="-122"/>
                          <a:cs typeface="宋体" panose="02010600030101010101" pitchFamily="2" charset="-122"/>
                        </a:rPr>
                        <a:t>指</a:t>
                      </a:r>
                      <a:r>
                        <a:rPr sz="900" spc="-15" dirty="0">
                          <a:solidFill>
                            <a:srgbClr val="231F20"/>
                          </a:solidFill>
                          <a:latin typeface="宋体" panose="02010600030101010101" pitchFamily="2" charset="-122"/>
                          <a:cs typeface="宋体" panose="02010600030101010101" pitchFamily="2" charset="-122"/>
                        </a:rPr>
                        <a:t>定</a:t>
                      </a:r>
                      <a:r>
                        <a:rPr sz="900" spc="-20" dirty="0">
                          <a:solidFill>
                            <a:srgbClr val="231F20"/>
                          </a:solidFill>
                          <a:latin typeface="宋体" panose="02010600030101010101" pitchFamily="2" charset="-122"/>
                          <a:cs typeface="宋体" panose="02010600030101010101" pitchFamily="2" charset="-122"/>
                        </a:rPr>
                        <a:t>深</a:t>
                      </a:r>
                      <a:r>
                        <a:rPr sz="900" spc="-55" dirty="0">
                          <a:solidFill>
                            <a:srgbClr val="231F20"/>
                          </a:solidFill>
                          <a:latin typeface="宋体" panose="02010600030101010101" pitchFamily="2" charset="-122"/>
                          <a:cs typeface="宋体" panose="02010600030101010101" pitchFamily="2" charset="-122"/>
                        </a:rPr>
                        <a:t>度</a:t>
                      </a:r>
                      <a:r>
                        <a:rPr sz="900" spc="-10" dirty="0">
                          <a:solidFill>
                            <a:srgbClr val="231F20"/>
                          </a:solidFill>
                          <a:latin typeface="宋体" panose="02010600030101010101" pitchFamily="2" charset="-122"/>
                          <a:cs typeface="宋体" panose="02010600030101010101" pitchFamily="2" charset="-122"/>
                        </a:rPr>
                        <a:t>值</a:t>
                      </a:r>
                      <a:r>
                        <a:rPr sz="900" spc="-50" dirty="0">
                          <a:solidFill>
                            <a:srgbClr val="231F20"/>
                          </a:solidFill>
                          <a:latin typeface="宋体" panose="02010600030101010101" pitchFamily="2" charset="-122"/>
                          <a:cs typeface="宋体" panose="02010600030101010101" pitchFamily="2" charset="-122"/>
                        </a:rPr>
                        <a:t>拉</a:t>
                      </a:r>
                      <a:r>
                        <a:rPr sz="900" spc="-10" dirty="0">
                          <a:solidFill>
                            <a:srgbClr val="231F20"/>
                          </a:solidFill>
                          <a:latin typeface="宋体" panose="02010600030101010101" pitchFamily="2" charset="-122"/>
                          <a:cs typeface="宋体" panose="02010600030101010101" pitchFamily="2" charset="-122"/>
                        </a:rPr>
                        <a:t>伸</a:t>
                      </a:r>
                      <a:r>
                        <a:rPr sz="900" spc="-45" dirty="0">
                          <a:solidFill>
                            <a:srgbClr val="231F20"/>
                          </a:solidFill>
                          <a:latin typeface="宋体" panose="02010600030101010101" pitchFamily="2" charset="-122"/>
                          <a:cs typeface="宋体" panose="02010600030101010101" pitchFamily="2" charset="-122"/>
                        </a:rPr>
                        <a:t>截</a:t>
                      </a:r>
                      <a:r>
                        <a:rPr sz="900" dirty="0">
                          <a:solidFill>
                            <a:srgbClr val="231F20"/>
                          </a:solidFill>
                          <a:latin typeface="宋体" panose="02010600030101010101" pitchFamily="2" charset="-122"/>
                          <a:cs typeface="宋体" panose="02010600030101010101" pitchFamily="2" charset="-122"/>
                        </a:rPr>
                        <a:t>面</a:t>
                      </a:r>
                      <a:endParaRPr sz="900">
                        <a:latin typeface="宋体" panose="02010600030101010101" pitchFamily="2" charset="-122"/>
                        <a:cs typeface="宋体" panose="02010600030101010101" pitchFamily="2" charset="-122"/>
                      </a:endParaRPr>
                    </a:p>
                  </a:txBody>
                  <a:tcPr marL="0" marR="0" marT="8445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a:lnSpc>
                          <a:spcPct val="100000"/>
                        </a:lnSpc>
                        <a:spcBef>
                          <a:spcPts val="665"/>
                        </a:spcBef>
                      </a:pPr>
                      <a:r>
                        <a:rPr sz="900" spc="-25" dirty="0">
                          <a:solidFill>
                            <a:srgbClr val="231F20"/>
                          </a:solidFill>
                          <a:latin typeface="宋体" panose="02010600030101010101" pitchFamily="2" charset="-122"/>
                          <a:cs typeface="宋体" panose="02010600030101010101" pitchFamily="2" charset="-122"/>
                        </a:rPr>
                        <a:t>指</a:t>
                      </a:r>
                      <a:r>
                        <a:rPr sz="900" spc="-60" dirty="0">
                          <a:solidFill>
                            <a:srgbClr val="231F20"/>
                          </a:solidFill>
                          <a:latin typeface="宋体" panose="02010600030101010101" pitchFamily="2" charset="-122"/>
                          <a:cs typeface="宋体" panose="02010600030101010101" pitchFamily="2" charset="-122"/>
                        </a:rPr>
                        <a:t>定</a:t>
                      </a:r>
                      <a:r>
                        <a:rPr sz="900" spc="5" dirty="0">
                          <a:solidFill>
                            <a:srgbClr val="231F20"/>
                          </a:solidFill>
                          <a:latin typeface="宋体" panose="02010600030101010101" pitchFamily="2" charset="-122"/>
                          <a:cs typeface="宋体" panose="02010600030101010101" pitchFamily="2" charset="-122"/>
                        </a:rPr>
                        <a:t>一</a:t>
                      </a:r>
                      <a:r>
                        <a:rPr sz="900" spc="-40" dirty="0">
                          <a:solidFill>
                            <a:srgbClr val="231F20"/>
                          </a:solidFill>
                          <a:latin typeface="宋体" panose="02010600030101010101" pitchFamily="2" charset="-122"/>
                          <a:cs typeface="宋体" panose="02010600030101010101" pitchFamily="2" charset="-122"/>
                        </a:rPr>
                        <a:t>个</a:t>
                      </a:r>
                      <a:r>
                        <a:rPr sz="900" spc="-50" dirty="0">
                          <a:solidFill>
                            <a:srgbClr val="231F20"/>
                          </a:solidFill>
                          <a:latin typeface="宋体" panose="02010600030101010101" pitchFamily="2" charset="-122"/>
                          <a:cs typeface="宋体" panose="02010600030101010101" pitchFamily="2" charset="-122"/>
                        </a:rPr>
                        <a:t>负</a:t>
                      </a:r>
                      <a:r>
                        <a:rPr sz="900" spc="-20" dirty="0">
                          <a:solidFill>
                            <a:srgbClr val="231F20"/>
                          </a:solidFill>
                          <a:latin typeface="宋体" panose="02010600030101010101" pitchFamily="2" charset="-122"/>
                          <a:cs typeface="宋体" panose="02010600030101010101" pitchFamily="2" charset="-122"/>
                        </a:rPr>
                        <a:t>的深</a:t>
                      </a:r>
                      <a:r>
                        <a:rPr sz="900" spc="-55" dirty="0">
                          <a:solidFill>
                            <a:srgbClr val="231F20"/>
                          </a:solidFill>
                          <a:latin typeface="宋体" panose="02010600030101010101" pitchFamily="2" charset="-122"/>
                          <a:cs typeface="宋体" panose="02010600030101010101" pitchFamily="2" charset="-122"/>
                        </a:rPr>
                        <a:t>度</a:t>
                      </a:r>
                      <a:r>
                        <a:rPr sz="900" spc="-40" dirty="0">
                          <a:solidFill>
                            <a:srgbClr val="231F20"/>
                          </a:solidFill>
                          <a:latin typeface="宋体" panose="02010600030101010101" pitchFamily="2" charset="-122"/>
                          <a:cs typeface="宋体" panose="02010600030101010101" pitchFamily="2" charset="-122"/>
                        </a:rPr>
                        <a:t>值会</a:t>
                      </a:r>
                      <a:r>
                        <a:rPr sz="900" spc="-20" dirty="0">
                          <a:solidFill>
                            <a:srgbClr val="231F20"/>
                          </a:solidFill>
                          <a:latin typeface="宋体" panose="02010600030101010101" pitchFamily="2" charset="-122"/>
                          <a:cs typeface="宋体" panose="02010600030101010101" pitchFamily="2" charset="-122"/>
                        </a:rPr>
                        <a:t>反</a:t>
                      </a:r>
                      <a:r>
                        <a:rPr sz="900" spc="-15" dirty="0">
                          <a:solidFill>
                            <a:srgbClr val="231F20"/>
                          </a:solidFill>
                          <a:latin typeface="宋体" panose="02010600030101010101" pitchFamily="2" charset="-122"/>
                          <a:cs typeface="宋体" panose="02010600030101010101" pitchFamily="2" charset="-122"/>
                        </a:rPr>
                        <a:t>转</a:t>
                      </a:r>
                      <a:r>
                        <a:rPr sz="900" spc="-20" dirty="0">
                          <a:solidFill>
                            <a:srgbClr val="231F20"/>
                          </a:solidFill>
                          <a:latin typeface="宋体" panose="02010600030101010101" pitchFamily="2" charset="-122"/>
                          <a:cs typeface="宋体" panose="02010600030101010101" pitchFamily="2" charset="-122"/>
                        </a:rPr>
                        <a:t>深</a:t>
                      </a:r>
                      <a:r>
                        <a:rPr sz="900" dirty="0">
                          <a:solidFill>
                            <a:srgbClr val="231F20"/>
                          </a:solidFill>
                          <a:latin typeface="宋体" panose="02010600030101010101" pitchFamily="2" charset="-122"/>
                          <a:cs typeface="宋体" panose="02010600030101010101" pitchFamily="2" charset="-122"/>
                        </a:rPr>
                        <a:t>度</a:t>
                      </a:r>
                      <a:r>
                        <a:rPr sz="900" spc="-40" dirty="0">
                          <a:solidFill>
                            <a:srgbClr val="231F20"/>
                          </a:solidFill>
                          <a:latin typeface="宋体" panose="02010600030101010101" pitchFamily="2" charset="-122"/>
                          <a:cs typeface="宋体" panose="02010600030101010101" pitchFamily="2" charset="-122"/>
                        </a:rPr>
                        <a:t>方向</a:t>
                      </a:r>
                      <a:endParaRPr sz="900">
                        <a:latin typeface="宋体" panose="02010600030101010101" pitchFamily="2" charset="-122"/>
                        <a:cs typeface="宋体" panose="02010600030101010101" pitchFamily="2" charset="-122"/>
                      </a:endParaRPr>
                    </a:p>
                  </a:txBody>
                  <a:tcPr marL="0" marR="0" marT="8445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r h="455295">
                <a:tc>
                  <a:txBody>
                    <a:bodyPr/>
                    <a:p>
                      <a:pPr>
                        <a:lnSpc>
                          <a:spcPct val="100000"/>
                        </a:lnSpc>
                        <a:spcBef>
                          <a:spcPts val="55"/>
                        </a:spcBef>
                      </a:pPr>
                      <a:endParaRPr sz="850">
                        <a:latin typeface="Times New Roman" panose="02020603050405020304"/>
                        <a:cs typeface="Times New Roman" panose="02020603050405020304"/>
                      </a:endParaRPr>
                    </a:p>
                    <a:p>
                      <a:pPr algn="ctr">
                        <a:lnSpc>
                          <a:spcPct val="100000"/>
                        </a:lnSpc>
                      </a:pPr>
                      <a:r>
                        <a:rPr sz="900" dirty="0">
                          <a:solidFill>
                            <a:srgbClr val="231F20"/>
                          </a:solidFill>
                          <a:latin typeface="Times New Roman" panose="02020603050405020304"/>
                          <a:cs typeface="Times New Roman" panose="02020603050405020304"/>
                        </a:rPr>
                        <a:t>2</a:t>
                      </a:r>
                      <a:endParaRPr sz="900">
                        <a:latin typeface="Times New Roman" panose="02020603050405020304"/>
                        <a:cs typeface="Times New Roman" panose="02020603050405020304"/>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55"/>
                        </a:spcBef>
                      </a:pPr>
                      <a:endParaRPr sz="850">
                        <a:latin typeface="Times New Roman" panose="02020603050405020304"/>
                        <a:cs typeface="Times New Roman" panose="02020603050405020304"/>
                      </a:endParaRPr>
                    </a:p>
                    <a:p>
                      <a:pPr marL="285750">
                        <a:lnSpc>
                          <a:spcPct val="100000"/>
                        </a:lnSpc>
                      </a:pPr>
                      <a:r>
                        <a:rPr sz="900" spc="-5" dirty="0">
                          <a:solidFill>
                            <a:srgbClr val="231F20"/>
                          </a:solidFill>
                          <a:latin typeface="宋体" panose="02010600030101010101" pitchFamily="2" charset="-122"/>
                          <a:cs typeface="宋体" panose="02010600030101010101" pitchFamily="2" charset="-122"/>
                        </a:rPr>
                        <a:t>对称</a:t>
                      </a:r>
                      <a:endParaRPr sz="900">
                        <a:latin typeface="宋体" panose="02010600030101010101" pitchFamily="2" charset="-122"/>
                        <a:cs typeface="宋体" panose="02010600030101010101" pitchFamily="2" charset="-122"/>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marR="64135">
                        <a:lnSpc>
                          <a:spcPct val="111000"/>
                        </a:lnSpc>
                        <a:spcBef>
                          <a:spcPts val="310"/>
                        </a:spcBef>
                      </a:pPr>
                      <a:r>
                        <a:rPr sz="900" spc="-25" dirty="0">
                          <a:solidFill>
                            <a:srgbClr val="231F20"/>
                          </a:solidFill>
                          <a:latin typeface="宋体" panose="02010600030101010101" pitchFamily="2" charset="-122"/>
                          <a:cs typeface="宋体" panose="02010600030101010101" pitchFamily="2" charset="-122"/>
                        </a:rPr>
                        <a:t>在</a:t>
                      </a:r>
                      <a:r>
                        <a:rPr sz="900" spc="-30" dirty="0">
                          <a:solidFill>
                            <a:srgbClr val="231F20"/>
                          </a:solidFill>
                          <a:latin typeface="宋体" panose="02010600030101010101" pitchFamily="2" charset="-122"/>
                          <a:cs typeface="宋体" panose="02010600030101010101" pitchFamily="2" charset="-122"/>
                        </a:rPr>
                        <a:t>草</a:t>
                      </a:r>
                      <a:r>
                        <a:rPr sz="900" spc="-25" dirty="0">
                          <a:solidFill>
                            <a:srgbClr val="231F20"/>
                          </a:solidFill>
                          <a:latin typeface="宋体" panose="02010600030101010101" pitchFamily="2" charset="-122"/>
                          <a:cs typeface="宋体" panose="02010600030101010101" pitchFamily="2" charset="-122"/>
                        </a:rPr>
                        <a:t>绘</a:t>
                      </a:r>
                      <a:r>
                        <a:rPr sz="900" spc="-50" dirty="0">
                          <a:solidFill>
                            <a:srgbClr val="231F20"/>
                          </a:solidFill>
                          <a:latin typeface="宋体" panose="02010600030101010101" pitchFamily="2" charset="-122"/>
                          <a:cs typeface="宋体" panose="02010600030101010101" pitchFamily="2" charset="-122"/>
                        </a:rPr>
                        <a:t>平面</a:t>
                      </a:r>
                      <a:r>
                        <a:rPr sz="900" spc="-10" dirty="0">
                          <a:solidFill>
                            <a:srgbClr val="231F20"/>
                          </a:solidFill>
                          <a:latin typeface="宋体" panose="02010600030101010101" pitchFamily="2" charset="-122"/>
                          <a:cs typeface="宋体" panose="02010600030101010101" pitchFamily="2" charset="-122"/>
                        </a:rPr>
                        <a:t>每</a:t>
                      </a:r>
                      <a:r>
                        <a:rPr sz="900" spc="10" dirty="0">
                          <a:solidFill>
                            <a:srgbClr val="231F20"/>
                          </a:solidFill>
                          <a:latin typeface="宋体" panose="02010600030101010101" pitchFamily="2" charset="-122"/>
                          <a:cs typeface="宋体" panose="02010600030101010101" pitchFamily="2" charset="-122"/>
                        </a:rPr>
                        <a:t>一</a:t>
                      </a:r>
                      <a:r>
                        <a:rPr sz="900" spc="-15" dirty="0">
                          <a:solidFill>
                            <a:srgbClr val="231F20"/>
                          </a:solidFill>
                          <a:latin typeface="宋体" panose="02010600030101010101" pitchFamily="2" charset="-122"/>
                          <a:cs typeface="宋体" panose="02010600030101010101" pitchFamily="2" charset="-122"/>
                        </a:rPr>
                        <a:t>侧</a:t>
                      </a:r>
                      <a:r>
                        <a:rPr sz="900" spc="-30" dirty="0">
                          <a:solidFill>
                            <a:srgbClr val="231F20"/>
                          </a:solidFill>
                          <a:latin typeface="宋体" panose="02010600030101010101" pitchFamily="2" charset="-122"/>
                          <a:cs typeface="宋体" panose="02010600030101010101" pitchFamily="2" charset="-122"/>
                        </a:rPr>
                        <a:t>上以</a:t>
                      </a:r>
                      <a:r>
                        <a:rPr sz="900" spc="-20" dirty="0">
                          <a:solidFill>
                            <a:srgbClr val="231F20"/>
                          </a:solidFill>
                          <a:latin typeface="宋体" panose="02010600030101010101" pitchFamily="2" charset="-122"/>
                          <a:cs typeface="宋体" panose="02010600030101010101" pitchFamily="2" charset="-122"/>
                        </a:rPr>
                        <a:t>指</a:t>
                      </a:r>
                      <a:r>
                        <a:rPr sz="900" spc="-15" dirty="0">
                          <a:solidFill>
                            <a:srgbClr val="231F20"/>
                          </a:solidFill>
                          <a:latin typeface="宋体" panose="02010600030101010101" pitchFamily="2" charset="-122"/>
                          <a:cs typeface="宋体" panose="02010600030101010101" pitchFamily="2" charset="-122"/>
                        </a:rPr>
                        <a:t>定</a:t>
                      </a:r>
                      <a:r>
                        <a:rPr sz="900" spc="-20" dirty="0">
                          <a:solidFill>
                            <a:srgbClr val="231F20"/>
                          </a:solidFill>
                          <a:latin typeface="宋体" panose="02010600030101010101" pitchFamily="2" charset="-122"/>
                          <a:cs typeface="宋体" panose="02010600030101010101" pitchFamily="2" charset="-122"/>
                        </a:rPr>
                        <a:t>深</a:t>
                      </a:r>
                      <a:r>
                        <a:rPr sz="900" spc="-50" dirty="0">
                          <a:solidFill>
                            <a:srgbClr val="231F20"/>
                          </a:solidFill>
                          <a:latin typeface="宋体" panose="02010600030101010101" pitchFamily="2" charset="-122"/>
                          <a:cs typeface="宋体" panose="02010600030101010101" pitchFamily="2" charset="-122"/>
                        </a:rPr>
                        <a:t>度</a:t>
                      </a:r>
                      <a:r>
                        <a:rPr sz="900" spc="-15" dirty="0">
                          <a:solidFill>
                            <a:srgbClr val="231F20"/>
                          </a:solidFill>
                          <a:latin typeface="宋体" panose="02010600030101010101" pitchFamily="2" charset="-122"/>
                          <a:cs typeface="宋体" panose="02010600030101010101" pitchFamily="2" charset="-122"/>
                        </a:rPr>
                        <a:t>值</a:t>
                      </a:r>
                      <a:r>
                        <a:rPr sz="900" spc="-25" dirty="0">
                          <a:solidFill>
                            <a:srgbClr val="231F20"/>
                          </a:solidFill>
                          <a:latin typeface="宋体" panose="02010600030101010101" pitchFamily="2" charset="-122"/>
                          <a:cs typeface="宋体" panose="02010600030101010101" pitchFamily="2" charset="-122"/>
                        </a:rPr>
                        <a:t>的</a:t>
                      </a:r>
                      <a:r>
                        <a:rPr sz="900" spc="-20" dirty="0">
                          <a:solidFill>
                            <a:srgbClr val="231F20"/>
                          </a:solidFill>
                          <a:latin typeface="宋体" panose="02010600030101010101" pitchFamily="2" charset="-122"/>
                          <a:cs typeface="宋体" panose="02010600030101010101" pitchFamily="2" charset="-122"/>
                        </a:rPr>
                        <a:t>一</a:t>
                      </a:r>
                      <a:r>
                        <a:rPr sz="900" dirty="0">
                          <a:solidFill>
                            <a:srgbClr val="231F20"/>
                          </a:solidFill>
                          <a:latin typeface="宋体" panose="02010600030101010101" pitchFamily="2" charset="-122"/>
                          <a:cs typeface="宋体" panose="02010600030101010101" pitchFamily="2" charset="-122"/>
                        </a:rPr>
                        <a:t>半拉 </a:t>
                      </a:r>
                      <a:r>
                        <a:rPr sz="900" spc="-10" dirty="0">
                          <a:solidFill>
                            <a:srgbClr val="231F20"/>
                          </a:solidFill>
                          <a:latin typeface="宋体" panose="02010600030101010101" pitchFamily="2" charset="-122"/>
                          <a:cs typeface="宋体" panose="02010600030101010101" pitchFamily="2" charset="-122"/>
                        </a:rPr>
                        <a:t>伸</a:t>
                      </a:r>
                      <a:r>
                        <a:rPr sz="900" spc="-45" dirty="0">
                          <a:solidFill>
                            <a:srgbClr val="231F20"/>
                          </a:solidFill>
                          <a:latin typeface="宋体" panose="02010600030101010101" pitchFamily="2" charset="-122"/>
                          <a:cs typeface="宋体" panose="02010600030101010101" pitchFamily="2" charset="-122"/>
                        </a:rPr>
                        <a:t>截面</a:t>
                      </a:r>
                      <a:endParaRPr sz="900">
                        <a:latin typeface="宋体" panose="02010600030101010101" pitchFamily="2" charset="-122"/>
                        <a:cs typeface="宋体" panose="02010600030101010101" pitchFamily="2" charset="-122"/>
                      </a:endParaRPr>
                    </a:p>
                  </a:txBody>
                  <a:tcPr marL="0" marR="0" marT="3937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pPr>
                      <a:endParaRPr sz="900">
                        <a:latin typeface="Times New Roman" panose="02020603050405020304"/>
                        <a:cs typeface="Times New Roman" panose="02020603050405020304"/>
                      </a:endParaRPr>
                    </a:p>
                    <a:p>
                      <a:pPr algn="ctr">
                        <a:lnSpc>
                          <a:spcPct val="100000"/>
                        </a:lnSpc>
                      </a:pPr>
                      <a:r>
                        <a:rPr sz="900" dirty="0">
                          <a:solidFill>
                            <a:srgbClr val="231F20"/>
                          </a:solidFill>
                          <a:latin typeface="宋体" panose="02010600030101010101" pitchFamily="2" charset="-122"/>
                          <a:cs typeface="宋体" panose="02010600030101010101" pitchFamily="2" charset="-122"/>
                        </a:rPr>
                        <a:t>—</a:t>
                      </a:r>
                      <a:endParaRPr sz="900">
                        <a:latin typeface="宋体" panose="02010600030101010101" pitchFamily="2" charset="-122"/>
                        <a:cs typeface="宋体" panose="02010600030101010101" pitchFamily="2" charset="-122"/>
                      </a:endParaRPr>
                    </a:p>
                  </a:txBody>
                  <a:tcPr marL="0" marR="0" marT="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r h="478155">
                <a:tc>
                  <a:txBody>
                    <a:bodyPr/>
                    <a:p>
                      <a:pPr>
                        <a:lnSpc>
                          <a:spcPct val="100000"/>
                        </a:lnSpc>
                        <a:spcBef>
                          <a:spcPts val="20"/>
                        </a:spcBef>
                      </a:pPr>
                      <a:endParaRPr sz="950">
                        <a:latin typeface="Times New Roman" panose="02020603050405020304"/>
                        <a:cs typeface="Times New Roman" panose="02020603050405020304"/>
                      </a:endParaRPr>
                    </a:p>
                    <a:p>
                      <a:pPr algn="ctr">
                        <a:lnSpc>
                          <a:spcPct val="100000"/>
                        </a:lnSpc>
                        <a:spcBef>
                          <a:spcPts val="5"/>
                        </a:spcBef>
                      </a:pPr>
                      <a:r>
                        <a:rPr sz="900" dirty="0">
                          <a:solidFill>
                            <a:srgbClr val="231F20"/>
                          </a:solidFill>
                          <a:latin typeface="Times New Roman" panose="02020603050405020304"/>
                          <a:cs typeface="Times New Roman" panose="02020603050405020304"/>
                        </a:rPr>
                        <a:t>3</a:t>
                      </a:r>
                      <a:endParaRPr sz="900">
                        <a:latin typeface="Times New Roman" panose="02020603050405020304"/>
                        <a:cs typeface="Times New Roman" panose="02020603050405020304"/>
                      </a:endParaRPr>
                    </a:p>
                  </a:txBody>
                  <a:tcPr marL="0" marR="0" marT="254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20"/>
                        </a:spcBef>
                      </a:pPr>
                      <a:endParaRPr sz="950">
                        <a:latin typeface="Times New Roman" panose="02020603050405020304"/>
                        <a:cs typeface="Times New Roman" panose="02020603050405020304"/>
                      </a:endParaRPr>
                    </a:p>
                    <a:p>
                      <a:pPr marL="288290">
                        <a:lnSpc>
                          <a:spcPct val="100000"/>
                        </a:lnSpc>
                        <a:spcBef>
                          <a:spcPts val="5"/>
                        </a:spcBef>
                      </a:pPr>
                      <a:r>
                        <a:rPr sz="900" spc="-50" dirty="0">
                          <a:solidFill>
                            <a:srgbClr val="231F20"/>
                          </a:solidFill>
                          <a:latin typeface="宋体" panose="02010600030101010101" pitchFamily="2" charset="-122"/>
                          <a:cs typeface="宋体" panose="02010600030101010101" pitchFamily="2" charset="-122"/>
                        </a:rPr>
                        <a:t>穿至</a:t>
                      </a:r>
                      <a:endParaRPr sz="900">
                        <a:latin typeface="宋体" panose="02010600030101010101" pitchFamily="2" charset="-122"/>
                        <a:cs typeface="宋体" panose="02010600030101010101" pitchFamily="2" charset="-122"/>
                      </a:endParaRPr>
                    </a:p>
                  </a:txBody>
                  <a:tcPr marL="0" marR="0" marT="254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25"/>
                        </a:spcBef>
                      </a:pPr>
                      <a:endParaRPr sz="950">
                        <a:latin typeface="Times New Roman" panose="02020603050405020304"/>
                        <a:cs typeface="Times New Roman" panose="02020603050405020304"/>
                      </a:endParaRPr>
                    </a:p>
                    <a:p>
                      <a:pPr marL="71755">
                        <a:lnSpc>
                          <a:spcPct val="100000"/>
                        </a:lnSpc>
                      </a:pPr>
                      <a:r>
                        <a:rPr sz="900" spc="10" dirty="0">
                          <a:solidFill>
                            <a:srgbClr val="231F20"/>
                          </a:solidFill>
                          <a:latin typeface="宋体" panose="02010600030101010101" pitchFamily="2" charset="-122"/>
                          <a:cs typeface="宋体" panose="02010600030101010101" pitchFamily="2" charset="-122"/>
                        </a:rPr>
                        <a:t>将</a:t>
                      </a:r>
                      <a:r>
                        <a:rPr sz="900" spc="-45" dirty="0">
                          <a:solidFill>
                            <a:srgbClr val="231F20"/>
                          </a:solidFill>
                          <a:latin typeface="宋体" panose="02010600030101010101" pitchFamily="2" charset="-122"/>
                          <a:cs typeface="宋体" panose="02010600030101010101" pitchFamily="2" charset="-122"/>
                        </a:rPr>
                        <a:t>截</a:t>
                      </a:r>
                      <a:r>
                        <a:rPr sz="900" spc="-50" dirty="0">
                          <a:solidFill>
                            <a:srgbClr val="231F20"/>
                          </a:solidFill>
                          <a:latin typeface="宋体" panose="02010600030101010101" pitchFamily="2" charset="-122"/>
                          <a:cs typeface="宋体" panose="02010600030101010101" pitchFamily="2" charset="-122"/>
                        </a:rPr>
                        <a:t>面拉</a:t>
                      </a:r>
                      <a:r>
                        <a:rPr sz="900" spc="-80" dirty="0">
                          <a:solidFill>
                            <a:srgbClr val="231F20"/>
                          </a:solidFill>
                          <a:latin typeface="宋体" panose="02010600030101010101" pitchFamily="2" charset="-122"/>
                          <a:cs typeface="宋体" panose="02010600030101010101" pitchFamily="2" charset="-122"/>
                        </a:rPr>
                        <a:t>伸</a:t>
                      </a:r>
                      <a:r>
                        <a:rPr sz="900" spc="-325" dirty="0">
                          <a:solidFill>
                            <a:srgbClr val="231F20"/>
                          </a:solidFill>
                          <a:latin typeface="宋体" panose="02010600030101010101" pitchFamily="2" charset="-122"/>
                          <a:cs typeface="宋体" panose="02010600030101010101" pitchFamily="2" charset="-122"/>
                        </a:rPr>
                        <a:t>，</a:t>
                      </a:r>
                      <a:r>
                        <a:rPr sz="900" spc="-15" dirty="0">
                          <a:solidFill>
                            <a:srgbClr val="231F20"/>
                          </a:solidFill>
                          <a:latin typeface="宋体" panose="02010600030101010101" pitchFamily="2" charset="-122"/>
                          <a:cs typeface="宋体" panose="02010600030101010101" pitchFamily="2" charset="-122"/>
                        </a:rPr>
                        <a:t>使</a:t>
                      </a:r>
                      <a:r>
                        <a:rPr sz="900" spc="-10" dirty="0">
                          <a:solidFill>
                            <a:srgbClr val="231F20"/>
                          </a:solidFill>
                          <a:latin typeface="宋体" panose="02010600030101010101" pitchFamily="2" charset="-122"/>
                          <a:cs typeface="宋体" panose="02010600030101010101" pitchFamily="2" charset="-122"/>
                        </a:rPr>
                        <a:t>其</a:t>
                      </a:r>
                      <a:r>
                        <a:rPr sz="900" spc="-40" dirty="0">
                          <a:solidFill>
                            <a:srgbClr val="231F20"/>
                          </a:solidFill>
                          <a:latin typeface="宋体" panose="02010600030101010101" pitchFamily="2" charset="-122"/>
                          <a:cs typeface="宋体" panose="02010600030101010101" pitchFamily="2" charset="-122"/>
                        </a:rPr>
                        <a:t>与</a:t>
                      </a:r>
                      <a:r>
                        <a:rPr sz="900" spc="-5" dirty="0">
                          <a:solidFill>
                            <a:srgbClr val="231F20"/>
                          </a:solidFill>
                          <a:latin typeface="宋体" panose="02010600030101010101" pitchFamily="2" charset="-122"/>
                          <a:cs typeface="宋体" panose="02010600030101010101" pitchFamily="2" charset="-122"/>
                        </a:rPr>
                        <a:t>选</a:t>
                      </a:r>
                      <a:r>
                        <a:rPr sz="900" spc="-40" dirty="0">
                          <a:solidFill>
                            <a:srgbClr val="231F20"/>
                          </a:solidFill>
                          <a:latin typeface="宋体" panose="02010600030101010101" pitchFamily="2" charset="-122"/>
                          <a:cs typeface="宋体" panose="02010600030101010101" pitchFamily="2" charset="-122"/>
                        </a:rPr>
                        <a:t>定</a:t>
                      </a:r>
                      <a:r>
                        <a:rPr sz="900" spc="-75" dirty="0">
                          <a:solidFill>
                            <a:srgbClr val="231F20"/>
                          </a:solidFill>
                          <a:latin typeface="宋体" panose="02010600030101010101" pitchFamily="2" charset="-122"/>
                          <a:cs typeface="宋体" panose="02010600030101010101" pitchFamily="2" charset="-122"/>
                        </a:rPr>
                        <a:t>曲</a:t>
                      </a:r>
                      <a:r>
                        <a:rPr sz="900" spc="-50" dirty="0">
                          <a:solidFill>
                            <a:srgbClr val="231F20"/>
                          </a:solidFill>
                          <a:latin typeface="宋体" panose="02010600030101010101" pitchFamily="2" charset="-122"/>
                          <a:cs typeface="宋体" panose="02010600030101010101" pitchFamily="2" charset="-122"/>
                        </a:rPr>
                        <a:t>面</a:t>
                      </a:r>
                      <a:r>
                        <a:rPr sz="900" spc="-25" dirty="0">
                          <a:solidFill>
                            <a:srgbClr val="231F20"/>
                          </a:solidFill>
                          <a:latin typeface="宋体" panose="02010600030101010101" pitchFamily="2" charset="-122"/>
                          <a:cs typeface="宋体" panose="02010600030101010101" pitchFamily="2" charset="-122"/>
                        </a:rPr>
                        <a:t>相</a:t>
                      </a:r>
                      <a:r>
                        <a:rPr sz="900" dirty="0">
                          <a:solidFill>
                            <a:srgbClr val="231F20"/>
                          </a:solidFill>
                          <a:latin typeface="宋体" panose="02010600030101010101" pitchFamily="2" charset="-122"/>
                          <a:cs typeface="宋体" panose="02010600030101010101" pitchFamily="2" charset="-122"/>
                        </a:rPr>
                        <a:t>交</a:t>
                      </a:r>
                      <a:endParaRPr sz="900">
                        <a:latin typeface="宋体" panose="02010600030101010101" pitchFamily="2" charset="-122"/>
                        <a:cs typeface="宋体" panose="02010600030101010101" pitchFamily="2" charset="-122"/>
                      </a:endParaRPr>
                    </a:p>
                  </a:txBody>
                  <a:tcPr marL="0" marR="0" marT="317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marR="60960">
                        <a:lnSpc>
                          <a:spcPct val="111000"/>
                        </a:lnSpc>
                        <a:spcBef>
                          <a:spcPts val="395"/>
                        </a:spcBef>
                      </a:pPr>
                      <a:r>
                        <a:rPr sz="900" spc="30" dirty="0">
                          <a:solidFill>
                            <a:srgbClr val="231F20"/>
                          </a:solidFill>
                          <a:latin typeface="宋体" panose="02010600030101010101" pitchFamily="2" charset="-122"/>
                          <a:cs typeface="宋体" panose="02010600030101010101" pitchFamily="2" charset="-122"/>
                        </a:rPr>
                        <a:t>对</a:t>
                      </a:r>
                      <a:r>
                        <a:rPr sz="900" spc="60" dirty="0">
                          <a:solidFill>
                            <a:srgbClr val="231F20"/>
                          </a:solidFill>
                          <a:latin typeface="宋体" panose="02010600030101010101" pitchFamily="2" charset="-122"/>
                          <a:cs typeface="宋体" panose="02010600030101010101" pitchFamily="2" charset="-122"/>
                        </a:rPr>
                        <a:t>于</a:t>
                      </a:r>
                      <a:r>
                        <a:rPr sz="900" spc="20" dirty="0">
                          <a:solidFill>
                            <a:srgbClr val="231F20"/>
                          </a:solidFill>
                          <a:latin typeface="宋体" panose="02010600030101010101" pitchFamily="2" charset="-122"/>
                          <a:cs typeface="宋体" panose="02010600030101010101" pitchFamily="2" charset="-122"/>
                        </a:rPr>
                        <a:t>终</a:t>
                      </a:r>
                      <a:r>
                        <a:rPr sz="900" spc="25" dirty="0">
                          <a:solidFill>
                            <a:srgbClr val="231F20"/>
                          </a:solidFill>
                          <a:latin typeface="宋体" panose="02010600030101010101" pitchFamily="2" charset="-122"/>
                          <a:cs typeface="宋体" panose="02010600030101010101" pitchFamily="2" charset="-122"/>
                        </a:rPr>
                        <a:t>止</a:t>
                      </a:r>
                      <a:r>
                        <a:rPr sz="900" dirty="0">
                          <a:solidFill>
                            <a:srgbClr val="231F20"/>
                          </a:solidFill>
                          <a:latin typeface="宋体" panose="02010600030101010101" pitchFamily="2" charset="-122"/>
                          <a:cs typeface="宋体" panose="02010600030101010101" pitchFamily="2" charset="-122"/>
                        </a:rPr>
                        <a:t>曲</a:t>
                      </a:r>
                      <a:r>
                        <a:rPr sz="900" spc="-25" dirty="0">
                          <a:solidFill>
                            <a:srgbClr val="231F20"/>
                          </a:solidFill>
                          <a:latin typeface="宋体" panose="02010600030101010101" pitchFamily="2" charset="-122"/>
                          <a:cs typeface="宋体" panose="02010600030101010101" pitchFamily="2" charset="-122"/>
                        </a:rPr>
                        <a:t>面</a:t>
                      </a:r>
                      <a:r>
                        <a:rPr sz="900" spc="-290" dirty="0">
                          <a:solidFill>
                            <a:srgbClr val="231F20"/>
                          </a:solidFill>
                          <a:latin typeface="宋体" panose="02010600030101010101" pitchFamily="2" charset="-122"/>
                          <a:cs typeface="宋体" panose="02010600030101010101" pitchFamily="2" charset="-122"/>
                        </a:rPr>
                        <a:t>，</a:t>
                      </a:r>
                      <a:r>
                        <a:rPr sz="900" spc="30" dirty="0">
                          <a:solidFill>
                            <a:srgbClr val="231F20"/>
                          </a:solidFill>
                          <a:latin typeface="宋体" panose="02010600030101010101" pitchFamily="2" charset="-122"/>
                          <a:cs typeface="宋体" panose="02010600030101010101" pitchFamily="2" charset="-122"/>
                        </a:rPr>
                        <a:t>可</a:t>
                      </a:r>
                      <a:r>
                        <a:rPr sz="900" spc="65" dirty="0">
                          <a:solidFill>
                            <a:srgbClr val="231F20"/>
                          </a:solidFill>
                          <a:latin typeface="宋体" panose="02010600030101010101" pitchFamily="2" charset="-122"/>
                          <a:cs typeface="宋体" panose="02010600030101010101" pitchFamily="2" charset="-122"/>
                        </a:rPr>
                        <a:t>以</a:t>
                      </a:r>
                      <a:r>
                        <a:rPr sz="900" spc="55" dirty="0">
                          <a:solidFill>
                            <a:srgbClr val="231F20"/>
                          </a:solidFill>
                          <a:latin typeface="宋体" panose="02010600030101010101" pitchFamily="2" charset="-122"/>
                          <a:cs typeface="宋体" panose="02010600030101010101" pitchFamily="2" charset="-122"/>
                        </a:rPr>
                        <a:t>选</a:t>
                      </a:r>
                      <a:r>
                        <a:rPr sz="900" spc="30" dirty="0">
                          <a:solidFill>
                            <a:srgbClr val="231F20"/>
                          </a:solidFill>
                          <a:latin typeface="宋体" panose="02010600030101010101" pitchFamily="2" charset="-122"/>
                          <a:cs typeface="宋体" panose="02010600030101010101" pitchFamily="2" charset="-122"/>
                        </a:rPr>
                        <a:t>择</a:t>
                      </a:r>
                      <a:r>
                        <a:rPr sz="900" spc="20" dirty="0">
                          <a:solidFill>
                            <a:srgbClr val="231F20"/>
                          </a:solidFill>
                          <a:latin typeface="宋体" panose="02010600030101010101" pitchFamily="2" charset="-122"/>
                          <a:cs typeface="宋体" panose="02010600030101010101" pitchFamily="2" charset="-122"/>
                        </a:rPr>
                        <a:t>实</a:t>
                      </a:r>
                      <a:r>
                        <a:rPr sz="900" spc="25" dirty="0">
                          <a:solidFill>
                            <a:srgbClr val="231F20"/>
                          </a:solidFill>
                          <a:latin typeface="宋体" panose="02010600030101010101" pitchFamily="2" charset="-122"/>
                          <a:cs typeface="宋体" panose="02010600030101010101" pitchFamily="2" charset="-122"/>
                        </a:rPr>
                        <a:t>体</a:t>
                      </a:r>
                      <a:r>
                        <a:rPr sz="900" spc="10" dirty="0">
                          <a:solidFill>
                            <a:srgbClr val="231F20"/>
                          </a:solidFill>
                          <a:latin typeface="宋体" panose="02010600030101010101" pitchFamily="2" charset="-122"/>
                          <a:cs typeface="宋体" panose="02010600030101010101" pitchFamily="2" charset="-122"/>
                        </a:rPr>
                        <a:t>中</a:t>
                      </a:r>
                      <a:r>
                        <a:rPr sz="900" spc="60" dirty="0">
                          <a:solidFill>
                            <a:srgbClr val="231F20"/>
                          </a:solidFill>
                          <a:latin typeface="宋体" panose="02010600030101010101" pitchFamily="2" charset="-122"/>
                          <a:cs typeface="宋体" panose="02010600030101010101" pitchFamily="2" charset="-122"/>
                        </a:rPr>
                        <a:t>的</a:t>
                      </a:r>
                      <a:r>
                        <a:rPr sz="900" spc="65" dirty="0">
                          <a:solidFill>
                            <a:srgbClr val="231F20"/>
                          </a:solidFill>
                          <a:latin typeface="宋体" panose="02010600030101010101" pitchFamily="2" charset="-122"/>
                          <a:cs typeface="宋体" panose="02010600030101010101" pitchFamily="2" charset="-122"/>
                        </a:rPr>
                        <a:t>任</a:t>
                      </a:r>
                      <a:r>
                        <a:rPr sz="900" spc="25" dirty="0">
                          <a:solidFill>
                            <a:srgbClr val="231F20"/>
                          </a:solidFill>
                          <a:latin typeface="宋体" panose="02010600030101010101" pitchFamily="2" charset="-122"/>
                          <a:cs typeface="宋体" panose="02010600030101010101" pitchFamily="2" charset="-122"/>
                        </a:rPr>
                        <a:t>意一 </a:t>
                      </a:r>
                      <a:r>
                        <a:rPr sz="900" spc="-165" dirty="0">
                          <a:solidFill>
                            <a:srgbClr val="231F20"/>
                          </a:solidFill>
                          <a:latin typeface="宋体" panose="02010600030101010101" pitchFamily="2" charset="-122"/>
                          <a:cs typeface="宋体" panose="02010600030101010101" pitchFamily="2" charset="-122"/>
                        </a:rPr>
                        <a:t>个</a:t>
                      </a:r>
                      <a:r>
                        <a:rPr sz="900" spc="-275" dirty="0">
                          <a:solidFill>
                            <a:srgbClr val="231F20"/>
                          </a:solidFill>
                          <a:latin typeface="宋体" panose="02010600030101010101" pitchFamily="2" charset="-122"/>
                          <a:cs typeface="宋体" panose="02010600030101010101" pitchFamily="2" charset="-122"/>
                        </a:rPr>
                        <a:t>，</a:t>
                      </a:r>
                      <a:r>
                        <a:rPr sz="900" spc="-15" dirty="0">
                          <a:solidFill>
                            <a:srgbClr val="231F20"/>
                          </a:solidFill>
                          <a:latin typeface="宋体" panose="02010600030101010101" pitchFamily="2" charset="-122"/>
                          <a:cs typeface="宋体" panose="02010600030101010101" pitchFamily="2" charset="-122"/>
                        </a:rPr>
                        <a:t>无</a:t>
                      </a:r>
                      <a:r>
                        <a:rPr sz="900" spc="10" dirty="0">
                          <a:solidFill>
                            <a:srgbClr val="231F20"/>
                          </a:solidFill>
                          <a:latin typeface="宋体" panose="02010600030101010101" pitchFamily="2" charset="-122"/>
                          <a:cs typeface="宋体" panose="02010600030101010101" pitchFamily="2" charset="-122"/>
                        </a:rPr>
                        <a:t>须</a:t>
                      </a:r>
                      <a:r>
                        <a:rPr sz="900" spc="-15" dirty="0">
                          <a:solidFill>
                            <a:srgbClr val="231F20"/>
                          </a:solidFill>
                          <a:latin typeface="宋体" panose="02010600030101010101" pitchFamily="2" charset="-122"/>
                          <a:cs typeface="宋体" panose="02010600030101010101" pitchFamily="2" charset="-122"/>
                        </a:rPr>
                        <a:t>是</a:t>
                      </a:r>
                      <a:r>
                        <a:rPr sz="900" spc="-55" dirty="0">
                          <a:solidFill>
                            <a:srgbClr val="231F20"/>
                          </a:solidFill>
                          <a:latin typeface="宋体" panose="02010600030101010101" pitchFamily="2" charset="-122"/>
                          <a:cs typeface="宋体" panose="02010600030101010101" pitchFamily="2" charset="-122"/>
                        </a:rPr>
                        <a:t>平面</a:t>
                      </a:r>
                      <a:endParaRPr sz="900">
                        <a:latin typeface="宋体" panose="02010600030101010101" pitchFamily="2" charset="-122"/>
                        <a:cs typeface="宋体" panose="02010600030101010101" pitchFamily="2" charset="-122"/>
                      </a:endParaRPr>
                    </a:p>
                  </a:txBody>
                  <a:tcPr marL="0" marR="0" marT="5016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r h="623570">
                <a:tc>
                  <a:txBody>
                    <a:bodyPr/>
                    <a:p>
                      <a:pPr>
                        <a:lnSpc>
                          <a:spcPct val="100000"/>
                        </a:lnSpc>
                        <a:spcBef>
                          <a:spcPts val="20"/>
                        </a:spcBef>
                      </a:pPr>
                      <a:endParaRPr sz="1400">
                        <a:latin typeface="Times New Roman" panose="02020603050405020304"/>
                        <a:cs typeface="Times New Roman" panose="02020603050405020304"/>
                      </a:endParaRPr>
                    </a:p>
                    <a:p>
                      <a:pPr algn="ctr">
                        <a:lnSpc>
                          <a:spcPct val="100000"/>
                        </a:lnSpc>
                      </a:pPr>
                      <a:r>
                        <a:rPr sz="900" dirty="0">
                          <a:solidFill>
                            <a:srgbClr val="231F20"/>
                          </a:solidFill>
                          <a:latin typeface="Times New Roman" panose="02020603050405020304"/>
                          <a:cs typeface="Times New Roman" panose="02020603050405020304"/>
                        </a:rPr>
                        <a:t>4</a:t>
                      </a:r>
                      <a:endParaRPr sz="900">
                        <a:latin typeface="Times New Roman" panose="02020603050405020304"/>
                        <a:cs typeface="Times New Roman" panose="02020603050405020304"/>
                      </a:endParaRPr>
                    </a:p>
                  </a:txBody>
                  <a:tcPr marL="0" marR="0" marT="254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20"/>
                        </a:spcBef>
                      </a:pPr>
                      <a:endParaRPr sz="1400">
                        <a:latin typeface="Times New Roman" panose="02020603050405020304"/>
                        <a:cs typeface="Times New Roman" panose="02020603050405020304"/>
                      </a:endParaRPr>
                    </a:p>
                    <a:p>
                      <a:pPr marL="231140">
                        <a:lnSpc>
                          <a:spcPct val="100000"/>
                        </a:lnSpc>
                      </a:pPr>
                      <a:r>
                        <a:rPr sz="900" spc="-55" dirty="0">
                          <a:solidFill>
                            <a:srgbClr val="231F20"/>
                          </a:solidFill>
                          <a:latin typeface="宋体" panose="02010600030101010101" pitchFamily="2" charset="-122"/>
                          <a:cs typeface="宋体" panose="02010600030101010101" pitchFamily="2" charset="-122"/>
                        </a:rPr>
                        <a:t>下</a:t>
                      </a:r>
                      <a:r>
                        <a:rPr sz="900" spc="5" dirty="0">
                          <a:solidFill>
                            <a:srgbClr val="231F20"/>
                          </a:solidFill>
                          <a:latin typeface="宋体" panose="02010600030101010101" pitchFamily="2" charset="-122"/>
                          <a:cs typeface="宋体" panose="02010600030101010101" pitchFamily="2" charset="-122"/>
                        </a:rPr>
                        <a:t>一</a:t>
                      </a:r>
                      <a:r>
                        <a:rPr sz="900" dirty="0">
                          <a:solidFill>
                            <a:srgbClr val="231F20"/>
                          </a:solidFill>
                          <a:latin typeface="宋体" panose="02010600030101010101" pitchFamily="2" charset="-122"/>
                          <a:cs typeface="宋体" panose="02010600030101010101" pitchFamily="2" charset="-122"/>
                        </a:rPr>
                        <a:t>个</a:t>
                      </a:r>
                      <a:endParaRPr sz="900">
                        <a:latin typeface="宋体" panose="02010600030101010101" pitchFamily="2" charset="-122"/>
                        <a:cs typeface="宋体" panose="02010600030101010101" pitchFamily="2" charset="-122"/>
                      </a:endParaRPr>
                    </a:p>
                  </a:txBody>
                  <a:tcPr marL="0" marR="0" marT="254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55"/>
                        </a:spcBef>
                      </a:pPr>
                      <a:endParaRPr sz="750">
                        <a:latin typeface="Times New Roman" panose="02020603050405020304"/>
                        <a:cs typeface="Times New Roman" panose="02020603050405020304"/>
                      </a:endParaRPr>
                    </a:p>
                    <a:p>
                      <a:pPr marL="71755" marR="59690">
                        <a:lnSpc>
                          <a:spcPct val="111000"/>
                        </a:lnSpc>
                      </a:pPr>
                      <a:r>
                        <a:rPr sz="900" spc="-20" dirty="0">
                          <a:solidFill>
                            <a:srgbClr val="231F20"/>
                          </a:solidFill>
                          <a:latin typeface="宋体" panose="02010600030101010101" pitchFamily="2" charset="-122"/>
                          <a:cs typeface="宋体" panose="02010600030101010101" pitchFamily="2" charset="-122"/>
                        </a:rPr>
                        <a:t>拉</a:t>
                      </a:r>
                      <a:r>
                        <a:rPr sz="900" spc="20" dirty="0">
                          <a:solidFill>
                            <a:srgbClr val="231F20"/>
                          </a:solidFill>
                          <a:latin typeface="宋体" panose="02010600030101010101" pitchFamily="2" charset="-122"/>
                          <a:cs typeface="宋体" panose="02010600030101010101" pitchFamily="2" charset="-122"/>
                        </a:rPr>
                        <a:t>伸</a:t>
                      </a:r>
                      <a:r>
                        <a:rPr sz="900" spc="-20" dirty="0">
                          <a:solidFill>
                            <a:srgbClr val="231F20"/>
                          </a:solidFill>
                          <a:latin typeface="宋体" panose="02010600030101010101" pitchFamily="2" charset="-122"/>
                          <a:cs typeface="宋体" panose="02010600030101010101" pitchFamily="2" charset="-122"/>
                        </a:rPr>
                        <a:t>截</a:t>
                      </a:r>
                      <a:r>
                        <a:rPr sz="900" spc="-30" dirty="0">
                          <a:solidFill>
                            <a:srgbClr val="231F20"/>
                          </a:solidFill>
                          <a:latin typeface="宋体" panose="02010600030101010101" pitchFamily="2" charset="-122"/>
                          <a:cs typeface="宋体" panose="02010600030101010101" pitchFamily="2" charset="-122"/>
                        </a:rPr>
                        <a:t>面</a:t>
                      </a:r>
                      <a:r>
                        <a:rPr sz="900" spc="-10" dirty="0">
                          <a:solidFill>
                            <a:srgbClr val="231F20"/>
                          </a:solidFill>
                          <a:latin typeface="宋体" panose="02010600030101010101" pitchFamily="2" charset="-122"/>
                          <a:cs typeface="宋体" panose="02010600030101010101" pitchFamily="2" charset="-122"/>
                        </a:rPr>
                        <a:t>至</a:t>
                      </a:r>
                      <a:r>
                        <a:rPr sz="900" spc="-25" dirty="0">
                          <a:solidFill>
                            <a:srgbClr val="231F20"/>
                          </a:solidFill>
                          <a:latin typeface="宋体" panose="02010600030101010101" pitchFamily="2" charset="-122"/>
                          <a:cs typeface="宋体" panose="02010600030101010101" pitchFamily="2" charset="-122"/>
                        </a:rPr>
                        <a:t>下</a:t>
                      </a:r>
                      <a:r>
                        <a:rPr sz="900" spc="-15" dirty="0">
                          <a:solidFill>
                            <a:srgbClr val="231F20"/>
                          </a:solidFill>
                          <a:latin typeface="宋体" panose="02010600030101010101" pitchFamily="2" charset="-122"/>
                          <a:cs typeface="宋体" panose="02010600030101010101" pitchFamily="2" charset="-122"/>
                        </a:rPr>
                        <a:t>一</a:t>
                      </a:r>
                      <a:r>
                        <a:rPr sz="900" spc="-50" dirty="0">
                          <a:solidFill>
                            <a:srgbClr val="231F20"/>
                          </a:solidFill>
                          <a:latin typeface="宋体" panose="02010600030101010101" pitchFamily="2" charset="-122"/>
                          <a:cs typeface="宋体" panose="02010600030101010101" pitchFamily="2" charset="-122"/>
                        </a:rPr>
                        <a:t>曲</a:t>
                      </a:r>
                      <a:r>
                        <a:rPr sz="900" spc="-70" dirty="0">
                          <a:solidFill>
                            <a:srgbClr val="231F20"/>
                          </a:solidFill>
                          <a:latin typeface="宋体" panose="02010600030101010101" pitchFamily="2" charset="-122"/>
                          <a:cs typeface="宋体" panose="02010600030101010101" pitchFamily="2" charset="-122"/>
                        </a:rPr>
                        <a:t>面</a:t>
                      </a:r>
                      <a:r>
                        <a:rPr sz="900" spc="-265" dirty="0">
                          <a:solidFill>
                            <a:srgbClr val="231F20"/>
                          </a:solidFill>
                          <a:latin typeface="宋体" panose="02010600030101010101" pitchFamily="2" charset="-122"/>
                          <a:cs typeface="宋体" panose="02010600030101010101" pitchFamily="2" charset="-122"/>
                        </a:rPr>
                        <a:t>，</a:t>
                      </a:r>
                      <a:r>
                        <a:rPr sz="900" spc="5" dirty="0">
                          <a:solidFill>
                            <a:srgbClr val="231F20"/>
                          </a:solidFill>
                          <a:latin typeface="宋体" panose="02010600030101010101" pitchFamily="2" charset="-122"/>
                          <a:cs typeface="宋体" panose="02010600030101010101" pitchFamily="2" charset="-122"/>
                        </a:rPr>
                        <a:t>即</a:t>
                      </a:r>
                      <a:r>
                        <a:rPr sz="900" spc="-10" dirty="0">
                          <a:solidFill>
                            <a:srgbClr val="231F20"/>
                          </a:solidFill>
                          <a:latin typeface="宋体" panose="02010600030101010101" pitchFamily="2" charset="-122"/>
                          <a:cs typeface="宋体" panose="02010600030101010101" pitchFamily="2" charset="-122"/>
                        </a:rPr>
                        <a:t>在</a:t>
                      </a:r>
                      <a:r>
                        <a:rPr sz="900" spc="35" dirty="0">
                          <a:solidFill>
                            <a:srgbClr val="231F20"/>
                          </a:solidFill>
                          <a:latin typeface="宋体" panose="02010600030101010101" pitchFamily="2" charset="-122"/>
                          <a:cs typeface="宋体" panose="02010600030101010101" pitchFamily="2" charset="-122"/>
                        </a:rPr>
                        <a:t>特</a:t>
                      </a:r>
                      <a:r>
                        <a:rPr sz="900" spc="20" dirty="0">
                          <a:solidFill>
                            <a:srgbClr val="231F20"/>
                          </a:solidFill>
                          <a:latin typeface="宋体" panose="02010600030101010101" pitchFamily="2" charset="-122"/>
                          <a:cs typeface="宋体" panose="02010600030101010101" pitchFamily="2" charset="-122"/>
                        </a:rPr>
                        <a:t>征</a:t>
                      </a:r>
                      <a:r>
                        <a:rPr sz="900" dirty="0">
                          <a:solidFill>
                            <a:srgbClr val="231F20"/>
                          </a:solidFill>
                          <a:latin typeface="宋体" panose="02010600030101010101" pitchFamily="2" charset="-122"/>
                          <a:cs typeface="宋体" panose="02010600030101010101" pitchFamily="2" charset="-122"/>
                        </a:rPr>
                        <a:t>到</a:t>
                      </a:r>
                      <a:r>
                        <a:rPr sz="900" spc="15" dirty="0">
                          <a:solidFill>
                            <a:srgbClr val="231F20"/>
                          </a:solidFill>
                          <a:latin typeface="宋体" panose="02010600030101010101" pitchFamily="2" charset="-122"/>
                          <a:cs typeface="宋体" panose="02010600030101010101" pitchFamily="2" charset="-122"/>
                        </a:rPr>
                        <a:t>达</a:t>
                      </a:r>
                      <a:r>
                        <a:rPr sz="900" spc="-20" dirty="0">
                          <a:solidFill>
                            <a:srgbClr val="231F20"/>
                          </a:solidFill>
                          <a:latin typeface="宋体" panose="02010600030101010101" pitchFamily="2" charset="-122"/>
                          <a:cs typeface="宋体" panose="02010600030101010101" pitchFamily="2" charset="-122"/>
                        </a:rPr>
                        <a:t>第</a:t>
                      </a:r>
                      <a:r>
                        <a:rPr sz="900" spc="35" dirty="0">
                          <a:solidFill>
                            <a:srgbClr val="231F20"/>
                          </a:solidFill>
                          <a:latin typeface="宋体" panose="02010600030101010101" pitchFamily="2" charset="-122"/>
                          <a:cs typeface="宋体" panose="02010600030101010101" pitchFamily="2" charset="-122"/>
                        </a:rPr>
                        <a:t>一个 </a:t>
                      </a:r>
                      <a:r>
                        <a:rPr sz="900" spc="-75" dirty="0">
                          <a:solidFill>
                            <a:srgbClr val="231F20"/>
                          </a:solidFill>
                          <a:latin typeface="宋体" panose="02010600030101010101" pitchFamily="2" charset="-122"/>
                          <a:cs typeface="宋体" panose="02010600030101010101" pitchFamily="2" charset="-122"/>
                        </a:rPr>
                        <a:t>曲</a:t>
                      </a:r>
                      <a:r>
                        <a:rPr sz="900" spc="-45" dirty="0">
                          <a:solidFill>
                            <a:srgbClr val="231F20"/>
                          </a:solidFill>
                          <a:latin typeface="宋体" panose="02010600030101010101" pitchFamily="2" charset="-122"/>
                          <a:cs typeface="宋体" panose="02010600030101010101" pitchFamily="2" charset="-122"/>
                        </a:rPr>
                        <a:t>面</a:t>
                      </a:r>
                      <a:r>
                        <a:rPr sz="900" spc="-35" dirty="0">
                          <a:solidFill>
                            <a:srgbClr val="231F20"/>
                          </a:solidFill>
                          <a:latin typeface="宋体" panose="02010600030101010101" pitchFamily="2" charset="-122"/>
                          <a:cs typeface="宋体" panose="02010600030101010101" pitchFamily="2" charset="-122"/>
                        </a:rPr>
                        <a:t>时将</a:t>
                      </a:r>
                      <a:r>
                        <a:rPr sz="900" spc="-5" dirty="0">
                          <a:solidFill>
                            <a:srgbClr val="231F20"/>
                          </a:solidFill>
                          <a:latin typeface="宋体" panose="02010600030101010101" pitchFamily="2" charset="-122"/>
                          <a:cs typeface="宋体" panose="02010600030101010101" pitchFamily="2" charset="-122"/>
                        </a:rPr>
                        <a:t>其</a:t>
                      </a:r>
                      <a:r>
                        <a:rPr sz="900" spc="-55" dirty="0">
                          <a:solidFill>
                            <a:srgbClr val="231F20"/>
                          </a:solidFill>
                          <a:latin typeface="宋体" panose="02010600030101010101" pitchFamily="2" charset="-122"/>
                          <a:cs typeface="宋体" panose="02010600030101010101" pitchFamily="2" charset="-122"/>
                        </a:rPr>
                        <a:t>终</a:t>
                      </a:r>
                      <a:r>
                        <a:rPr sz="900" dirty="0">
                          <a:solidFill>
                            <a:srgbClr val="231F20"/>
                          </a:solidFill>
                          <a:latin typeface="宋体" panose="02010600030101010101" pitchFamily="2" charset="-122"/>
                          <a:cs typeface="宋体" panose="02010600030101010101" pitchFamily="2" charset="-122"/>
                        </a:rPr>
                        <a:t>止</a:t>
                      </a:r>
                      <a:endParaRPr sz="900">
                        <a:latin typeface="宋体" panose="02010600030101010101" pitchFamily="2" charset="-122"/>
                        <a:cs typeface="宋体" panose="02010600030101010101" pitchFamily="2" charset="-122"/>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marR="64135" algn="just">
                        <a:lnSpc>
                          <a:spcPct val="111000"/>
                        </a:lnSpc>
                        <a:spcBef>
                          <a:spcPts val="315"/>
                        </a:spcBef>
                      </a:pPr>
                      <a:r>
                        <a:rPr sz="900" spc="15" dirty="0">
                          <a:solidFill>
                            <a:srgbClr val="231F20"/>
                          </a:solidFill>
                          <a:latin typeface="宋体" panose="02010600030101010101" pitchFamily="2" charset="-122"/>
                          <a:cs typeface="宋体" panose="02010600030101010101" pitchFamily="2" charset="-122"/>
                        </a:rPr>
                        <a:t>基</a:t>
                      </a:r>
                      <a:r>
                        <a:rPr sz="900" spc="-25" dirty="0">
                          <a:solidFill>
                            <a:srgbClr val="231F20"/>
                          </a:solidFill>
                          <a:latin typeface="宋体" panose="02010600030101010101" pitchFamily="2" charset="-122"/>
                          <a:cs typeface="宋体" panose="02010600030101010101" pitchFamily="2" charset="-122"/>
                        </a:rPr>
                        <a:t>准</a:t>
                      </a:r>
                      <a:r>
                        <a:rPr sz="900" spc="-40" dirty="0">
                          <a:solidFill>
                            <a:srgbClr val="231F20"/>
                          </a:solidFill>
                          <a:latin typeface="宋体" panose="02010600030101010101" pitchFamily="2" charset="-122"/>
                          <a:cs typeface="宋体" panose="02010600030101010101" pitchFamily="2" charset="-122"/>
                        </a:rPr>
                        <a:t>平</a:t>
                      </a:r>
                      <a:r>
                        <a:rPr sz="900" spc="-35" dirty="0">
                          <a:solidFill>
                            <a:srgbClr val="231F20"/>
                          </a:solidFill>
                          <a:latin typeface="宋体" panose="02010600030101010101" pitchFamily="2" charset="-122"/>
                          <a:cs typeface="宋体" panose="02010600030101010101" pitchFamily="2" charset="-122"/>
                        </a:rPr>
                        <a:t>面</a:t>
                      </a:r>
                      <a:r>
                        <a:rPr sz="900" spc="-25" dirty="0">
                          <a:solidFill>
                            <a:srgbClr val="231F20"/>
                          </a:solidFill>
                          <a:latin typeface="宋体" panose="02010600030101010101" pitchFamily="2" charset="-122"/>
                          <a:cs typeface="宋体" panose="02010600030101010101" pitchFamily="2" charset="-122"/>
                        </a:rPr>
                        <a:t>不</a:t>
                      </a:r>
                      <a:r>
                        <a:rPr sz="900" spc="-10" dirty="0">
                          <a:solidFill>
                            <a:srgbClr val="231F20"/>
                          </a:solidFill>
                          <a:latin typeface="宋体" panose="02010600030101010101" pitchFamily="2" charset="-122"/>
                          <a:cs typeface="宋体" panose="02010600030101010101" pitchFamily="2" charset="-122"/>
                        </a:rPr>
                        <a:t>能</a:t>
                      </a:r>
                      <a:r>
                        <a:rPr sz="900" spc="-5" dirty="0">
                          <a:solidFill>
                            <a:srgbClr val="231F20"/>
                          </a:solidFill>
                          <a:latin typeface="宋体" panose="02010600030101010101" pitchFamily="2" charset="-122"/>
                          <a:cs typeface="宋体" panose="02010600030101010101" pitchFamily="2" charset="-122"/>
                        </a:rPr>
                        <a:t>被</a:t>
                      </a:r>
                      <a:r>
                        <a:rPr sz="900" spc="-10" dirty="0">
                          <a:solidFill>
                            <a:srgbClr val="231F20"/>
                          </a:solidFill>
                          <a:latin typeface="宋体" panose="02010600030101010101" pitchFamily="2" charset="-122"/>
                          <a:cs typeface="宋体" panose="02010600030101010101" pitchFamily="2" charset="-122"/>
                        </a:rPr>
                        <a:t>用</a:t>
                      </a:r>
                      <a:r>
                        <a:rPr sz="900" spc="-5" dirty="0">
                          <a:solidFill>
                            <a:srgbClr val="231F20"/>
                          </a:solidFill>
                          <a:latin typeface="宋体" panose="02010600030101010101" pitchFamily="2" charset="-122"/>
                          <a:cs typeface="宋体" panose="02010600030101010101" pitchFamily="2" charset="-122"/>
                        </a:rPr>
                        <a:t>作</a:t>
                      </a:r>
                      <a:r>
                        <a:rPr sz="900" spc="-35" dirty="0">
                          <a:solidFill>
                            <a:srgbClr val="231F20"/>
                          </a:solidFill>
                          <a:latin typeface="宋体" panose="02010600030101010101" pitchFamily="2" charset="-122"/>
                          <a:cs typeface="宋体" panose="02010600030101010101" pitchFamily="2" charset="-122"/>
                        </a:rPr>
                        <a:t>终止</a:t>
                      </a:r>
                      <a:r>
                        <a:rPr sz="900" spc="-60" dirty="0">
                          <a:solidFill>
                            <a:srgbClr val="231F20"/>
                          </a:solidFill>
                          <a:latin typeface="宋体" panose="02010600030101010101" pitchFamily="2" charset="-122"/>
                          <a:cs typeface="宋体" panose="02010600030101010101" pitchFamily="2" charset="-122"/>
                        </a:rPr>
                        <a:t>曲</a:t>
                      </a:r>
                      <a:r>
                        <a:rPr sz="900" spc="-85" dirty="0">
                          <a:solidFill>
                            <a:srgbClr val="231F20"/>
                          </a:solidFill>
                          <a:latin typeface="宋体" panose="02010600030101010101" pitchFamily="2" charset="-122"/>
                          <a:cs typeface="宋体" panose="02010600030101010101" pitchFamily="2" charset="-122"/>
                        </a:rPr>
                        <a:t>面</a:t>
                      </a:r>
                      <a:r>
                        <a:rPr sz="900" spc="-305" dirty="0">
                          <a:solidFill>
                            <a:srgbClr val="231F20"/>
                          </a:solidFill>
                          <a:latin typeface="宋体" panose="02010600030101010101" pitchFamily="2" charset="-122"/>
                          <a:cs typeface="宋体" panose="02010600030101010101" pitchFamily="2" charset="-122"/>
                        </a:rPr>
                        <a:t>，</a:t>
                      </a:r>
                      <a:r>
                        <a:rPr sz="900" spc="-10" dirty="0">
                          <a:solidFill>
                            <a:srgbClr val="231F20"/>
                          </a:solidFill>
                          <a:latin typeface="宋体" panose="02010600030101010101" pitchFamily="2" charset="-122"/>
                          <a:cs typeface="宋体" panose="02010600030101010101" pitchFamily="2" charset="-122"/>
                        </a:rPr>
                        <a:t>使</a:t>
                      </a:r>
                      <a:r>
                        <a:rPr sz="900" spc="-25" dirty="0">
                          <a:solidFill>
                            <a:srgbClr val="231F20"/>
                          </a:solidFill>
                          <a:latin typeface="宋体" panose="02010600030101010101" pitchFamily="2" charset="-122"/>
                          <a:cs typeface="宋体" panose="02010600030101010101" pitchFamily="2" charset="-122"/>
                        </a:rPr>
                        <a:t>用</a:t>
                      </a:r>
                      <a:r>
                        <a:rPr sz="900" spc="-10" dirty="0">
                          <a:solidFill>
                            <a:srgbClr val="231F20"/>
                          </a:solidFill>
                          <a:latin typeface="宋体" panose="02010600030101010101" pitchFamily="2" charset="-122"/>
                          <a:cs typeface="宋体" panose="02010600030101010101" pitchFamily="2" charset="-122"/>
                        </a:rPr>
                        <a:t>此</a:t>
                      </a:r>
                      <a:r>
                        <a:rPr sz="900" spc="-5" dirty="0">
                          <a:solidFill>
                            <a:srgbClr val="231F20"/>
                          </a:solidFill>
                          <a:latin typeface="宋体" panose="02010600030101010101" pitchFamily="2" charset="-122"/>
                          <a:cs typeface="宋体" panose="02010600030101010101" pitchFamily="2" charset="-122"/>
                        </a:rPr>
                        <a:t>选</a:t>
                      </a:r>
                      <a:r>
                        <a:rPr sz="900" dirty="0">
                          <a:solidFill>
                            <a:srgbClr val="231F20"/>
                          </a:solidFill>
                          <a:latin typeface="宋体" panose="02010600030101010101" pitchFamily="2" charset="-122"/>
                          <a:cs typeface="宋体" panose="02010600030101010101" pitchFamily="2" charset="-122"/>
                        </a:rPr>
                        <a:t>项 </a:t>
                      </a:r>
                      <a:r>
                        <a:rPr sz="900" spc="5" dirty="0">
                          <a:solidFill>
                            <a:srgbClr val="231F20"/>
                          </a:solidFill>
                          <a:latin typeface="宋体" panose="02010600030101010101" pitchFamily="2" charset="-122"/>
                          <a:cs typeface="宋体" panose="02010600030101010101" pitchFamily="2" charset="-122"/>
                        </a:rPr>
                        <a:t>可</a:t>
                      </a:r>
                      <a:r>
                        <a:rPr sz="900" spc="-20" dirty="0">
                          <a:solidFill>
                            <a:srgbClr val="231F20"/>
                          </a:solidFill>
                          <a:latin typeface="宋体" panose="02010600030101010101" pitchFamily="2" charset="-122"/>
                          <a:cs typeface="宋体" panose="02010600030101010101" pitchFamily="2" charset="-122"/>
                        </a:rPr>
                        <a:t>以</a:t>
                      </a:r>
                      <a:r>
                        <a:rPr sz="900" spc="30" dirty="0">
                          <a:solidFill>
                            <a:srgbClr val="231F20"/>
                          </a:solidFill>
                          <a:latin typeface="宋体" panose="02010600030101010101" pitchFamily="2" charset="-122"/>
                          <a:cs typeface="宋体" panose="02010600030101010101" pitchFamily="2" charset="-122"/>
                        </a:rPr>
                        <a:t>使</a:t>
                      </a:r>
                      <a:r>
                        <a:rPr sz="900" spc="50" dirty="0">
                          <a:solidFill>
                            <a:srgbClr val="231F20"/>
                          </a:solidFill>
                          <a:latin typeface="宋体" panose="02010600030101010101" pitchFamily="2" charset="-122"/>
                          <a:cs typeface="宋体" panose="02010600030101010101" pitchFamily="2" charset="-122"/>
                        </a:rPr>
                        <a:t>特</a:t>
                      </a:r>
                      <a:r>
                        <a:rPr sz="900" spc="-5" dirty="0">
                          <a:solidFill>
                            <a:srgbClr val="231F20"/>
                          </a:solidFill>
                          <a:latin typeface="宋体" panose="02010600030101010101" pitchFamily="2" charset="-122"/>
                          <a:cs typeface="宋体" panose="02010600030101010101" pitchFamily="2" charset="-122"/>
                        </a:rPr>
                        <a:t>征</a:t>
                      </a:r>
                      <a:r>
                        <a:rPr sz="900" spc="15" dirty="0">
                          <a:solidFill>
                            <a:srgbClr val="231F20"/>
                          </a:solidFill>
                          <a:latin typeface="宋体" panose="02010600030101010101" pitchFamily="2" charset="-122"/>
                          <a:cs typeface="宋体" panose="02010600030101010101" pitchFamily="2" charset="-122"/>
                        </a:rPr>
                        <a:t>在</a:t>
                      </a:r>
                      <a:r>
                        <a:rPr sz="900" spc="35" dirty="0">
                          <a:solidFill>
                            <a:srgbClr val="231F20"/>
                          </a:solidFill>
                          <a:latin typeface="宋体" panose="02010600030101010101" pitchFamily="2" charset="-122"/>
                          <a:cs typeface="宋体" panose="02010600030101010101" pitchFamily="2" charset="-122"/>
                        </a:rPr>
                        <a:t>其接</a:t>
                      </a:r>
                      <a:r>
                        <a:rPr sz="900" spc="30" dirty="0">
                          <a:solidFill>
                            <a:srgbClr val="231F20"/>
                          </a:solidFill>
                          <a:latin typeface="宋体" panose="02010600030101010101" pitchFamily="2" charset="-122"/>
                          <a:cs typeface="宋体" panose="02010600030101010101" pitchFamily="2" charset="-122"/>
                        </a:rPr>
                        <a:t>触</a:t>
                      </a:r>
                      <a:r>
                        <a:rPr sz="900" spc="5" dirty="0">
                          <a:solidFill>
                            <a:srgbClr val="231F20"/>
                          </a:solidFill>
                          <a:latin typeface="宋体" panose="02010600030101010101" pitchFamily="2" charset="-122"/>
                          <a:cs typeface="宋体" panose="02010600030101010101" pitchFamily="2" charset="-122"/>
                        </a:rPr>
                        <a:t>到</a:t>
                      </a:r>
                      <a:r>
                        <a:rPr sz="900" spc="-5" dirty="0">
                          <a:solidFill>
                            <a:srgbClr val="231F20"/>
                          </a:solidFill>
                          <a:latin typeface="宋体" panose="02010600030101010101" pitchFamily="2" charset="-122"/>
                          <a:cs typeface="宋体" panose="02010600030101010101" pitchFamily="2" charset="-122"/>
                        </a:rPr>
                        <a:t>实</a:t>
                      </a:r>
                      <a:r>
                        <a:rPr sz="900" spc="30" dirty="0">
                          <a:solidFill>
                            <a:srgbClr val="231F20"/>
                          </a:solidFill>
                          <a:latin typeface="宋体" panose="02010600030101010101" pitchFamily="2" charset="-122"/>
                          <a:cs typeface="宋体" panose="02010600030101010101" pitchFamily="2" charset="-122"/>
                        </a:rPr>
                        <a:t>体</a:t>
                      </a:r>
                      <a:r>
                        <a:rPr sz="900" spc="25" dirty="0">
                          <a:solidFill>
                            <a:srgbClr val="231F20"/>
                          </a:solidFill>
                          <a:latin typeface="宋体" panose="02010600030101010101" pitchFamily="2" charset="-122"/>
                          <a:cs typeface="宋体" panose="02010600030101010101" pitchFamily="2" charset="-122"/>
                        </a:rPr>
                        <a:t>的</a:t>
                      </a:r>
                      <a:r>
                        <a:rPr sz="900" spc="-15" dirty="0">
                          <a:solidFill>
                            <a:srgbClr val="231F20"/>
                          </a:solidFill>
                          <a:latin typeface="宋体" panose="02010600030101010101" pitchFamily="2" charset="-122"/>
                          <a:cs typeface="宋体" panose="02010600030101010101" pitchFamily="2" charset="-122"/>
                        </a:rPr>
                        <a:t>首</a:t>
                      </a:r>
                      <a:r>
                        <a:rPr sz="900" spc="10" dirty="0">
                          <a:solidFill>
                            <a:srgbClr val="231F20"/>
                          </a:solidFill>
                          <a:latin typeface="宋体" panose="02010600030101010101" pitchFamily="2" charset="-122"/>
                          <a:cs typeface="宋体" panose="02010600030101010101" pitchFamily="2" charset="-122"/>
                        </a:rPr>
                        <a:t>个</a:t>
                      </a:r>
                      <a:r>
                        <a:rPr sz="900" spc="-30" dirty="0">
                          <a:solidFill>
                            <a:srgbClr val="231F20"/>
                          </a:solidFill>
                          <a:latin typeface="宋体" panose="02010600030101010101" pitchFamily="2" charset="-122"/>
                          <a:cs typeface="宋体" panose="02010600030101010101" pitchFamily="2" charset="-122"/>
                        </a:rPr>
                        <a:t>曲</a:t>
                      </a:r>
                      <a:r>
                        <a:rPr sz="900" dirty="0">
                          <a:solidFill>
                            <a:srgbClr val="231F20"/>
                          </a:solidFill>
                          <a:latin typeface="宋体" panose="02010600030101010101" pitchFamily="2" charset="-122"/>
                          <a:cs typeface="宋体" panose="02010600030101010101" pitchFamily="2" charset="-122"/>
                        </a:rPr>
                        <a:t>面处 </a:t>
                      </a:r>
                      <a:r>
                        <a:rPr sz="900" spc="-55" dirty="0">
                          <a:solidFill>
                            <a:srgbClr val="231F20"/>
                          </a:solidFill>
                          <a:latin typeface="宋体" panose="02010600030101010101" pitchFamily="2" charset="-122"/>
                          <a:cs typeface="宋体" panose="02010600030101010101" pitchFamily="2" charset="-122"/>
                        </a:rPr>
                        <a:t>终止</a:t>
                      </a:r>
                      <a:endParaRPr sz="900">
                        <a:latin typeface="宋体" panose="02010600030101010101" pitchFamily="2" charset="-122"/>
                        <a:cs typeface="宋体" panose="02010600030101010101" pitchFamily="2" charset="-122"/>
                      </a:endParaRPr>
                    </a:p>
                  </a:txBody>
                  <a:tcPr marL="0" marR="0" marT="4000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r h="455295">
                <a:tc>
                  <a:txBody>
                    <a:bodyPr/>
                    <a:p>
                      <a:pPr>
                        <a:lnSpc>
                          <a:spcPct val="100000"/>
                        </a:lnSpc>
                        <a:spcBef>
                          <a:spcPts val="55"/>
                        </a:spcBef>
                      </a:pPr>
                      <a:endParaRPr sz="850">
                        <a:latin typeface="Times New Roman" panose="02020603050405020304"/>
                        <a:cs typeface="Times New Roman" panose="02020603050405020304"/>
                      </a:endParaRPr>
                    </a:p>
                    <a:p>
                      <a:pPr algn="ctr">
                        <a:lnSpc>
                          <a:spcPct val="100000"/>
                        </a:lnSpc>
                      </a:pPr>
                      <a:r>
                        <a:rPr sz="900" dirty="0">
                          <a:solidFill>
                            <a:srgbClr val="231F20"/>
                          </a:solidFill>
                          <a:latin typeface="Times New Roman" panose="02020603050405020304"/>
                          <a:cs typeface="Times New Roman" panose="02020603050405020304"/>
                        </a:rPr>
                        <a:t>5</a:t>
                      </a:r>
                      <a:endParaRPr sz="900">
                        <a:latin typeface="Times New Roman" panose="02020603050405020304"/>
                        <a:cs typeface="Times New Roman" panose="02020603050405020304"/>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55"/>
                        </a:spcBef>
                      </a:pPr>
                      <a:endParaRPr sz="850">
                        <a:latin typeface="Times New Roman" panose="02020603050405020304"/>
                        <a:cs typeface="Times New Roman" panose="02020603050405020304"/>
                      </a:endParaRPr>
                    </a:p>
                    <a:p>
                      <a:pPr marL="306705">
                        <a:lnSpc>
                          <a:spcPct val="100000"/>
                        </a:lnSpc>
                      </a:pPr>
                      <a:r>
                        <a:rPr sz="900" spc="-35" dirty="0">
                          <a:solidFill>
                            <a:srgbClr val="231F20"/>
                          </a:solidFill>
                          <a:latin typeface="宋体" panose="02010600030101010101" pitchFamily="2" charset="-122"/>
                          <a:cs typeface="宋体" panose="02010600030101010101" pitchFamily="2" charset="-122"/>
                        </a:rPr>
                        <a:t>穿透</a:t>
                      </a:r>
                      <a:endParaRPr sz="900">
                        <a:latin typeface="宋体" panose="02010600030101010101" pitchFamily="2" charset="-122"/>
                        <a:cs typeface="宋体" panose="02010600030101010101" pitchFamily="2" charset="-122"/>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pPr>
                      <a:endParaRPr sz="900">
                        <a:latin typeface="Times New Roman" panose="02020603050405020304"/>
                        <a:cs typeface="Times New Roman" panose="02020603050405020304"/>
                      </a:endParaRPr>
                    </a:p>
                    <a:p>
                      <a:pPr marL="71755">
                        <a:lnSpc>
                          <a:spcPct val="100000"/>
                        </a:lnSpc>
                      </a:pPr>
                      <a:r>
                        <a:rPr sz="900" spc="-50" dirty="0">
                          <a:solidFill>
                            <a:srgbClr val="231F20"/>
                          </a:solidFill>
                          <a:latin typeface="宋体" panose="02010600030101010101" pitchFamily="2" charset="-122"/>
                          <a:cs typeface="宋体" panose="02010600030101010101" pitchFamily="2" charset="-122"/>
                        </a:rPr>
                        <a:t>拉</a:t>
                      </a:r>
                      <a:r>
                        <a:rPr sz="900" spc="-10" dirty="0">
                          <a:solidFill>
                            <a:srgbClr val="231F20"/>
                          </a:solidFill>
                          <a:latin typeface="宋体" panose="02010600030101010101" pitchFamily="2" charset="-122"/>
                          <a:cs typeface="宋体" panose="02010600030101010101" pitchFamily="2" charset="-122"/>
                        </a:rPr>
                        <a:t>伸</a:t>
                      </a:r>
                      <a:r>
                        <a:rPr sz="900" spc="-45" dirty="0">
                          <a:solidFill>
                            <a:srgbClr val="231F20"/>
                          </a:solidFill>
                          <a:latin typeface="宋体" panose="02010600030101010101" pitchFamily="2" charset="-122"/>
                          <a:cs typeface="宋体" panose="02010600030101010101" pitchFamily="2" charset="-122"/>
                        </a:rPr>
                        <a:t>截</a:t>
                      </a:r>
                      <a:r>
                        <a:rPr sz="900" spc="-100" dirty="0">
                          <a:solidFill>
                            <a:srgbClr val="231F20"/>
                          </a:solidFill>
                          <a:latin typeface="宋体" panose="02010600030101010101" pitchFamily="2" charset="-122"/>
                          <a:cs typeface="宋体" panose="02010600030101010101" pitchFamily="2" charset="-122"/>
                        </a:rPr>
                        <a:t>面</a:t>
                      </a:r>
                      <a:r>
                        <a:rPr sz="900" spc="-325" dirty="0">
                          <a:solidFill>
                            <a:srgbClr val="231F20"/>
                          </a:solidFill>
                          <a:latin typeface="宋体" panose="02010600030101010101" pitchFamily="2" charset="-122"/>
                          <a:cs typeface="宋体" panose="02010600030101010101" pitchFamily="2" charset="-122"/>
                        </a:rPr>
                        <a:t>，</a:t>
                      </a:r>
                      <a:r>
                        <a:rPr sz="900" spc="-5" dirty="0">
                          <a:solidFill>
                            <a:srgbClr val="231F20"/>
                          </a:solidFill>
                          <a:latin typeface="宋体" panose="02010600030101010101" pitchFamily="2" charset="-122"/>
                          <a:cs typeface="宋体" panose="02010600030101010101" pitchFamily="2" charset="-122"/>
                        </a:rPr>
                        <a:t>使</a:t>
                      </a:r>
                      <a:r>
                        <a:rPr sz="900" spc="-55" dirty="0">
                          <a:solidFill>
                            <a:srgbClr val="231F20"/>
                          </a:solidFill>
                          <a:latin typeface="宋体" panose="02010600030101010101" pitchFamily="2" charset="-122"/>
                          <a:cs typeface="宋体" panose="02010600030101010101" pitchFamily="2" charset="-122"/>
                        </a:rPr>
                        <a:t>之</a:t>
                      </a:r>
                      <a:r>
                        <a:rPr sz="900" spc="-60" dirty="0">
                          <a:solidFill>
                            <a:srgbClr val="231F20"/>
                          </a:solidFill>
                          <a:latin typeface="宋体" panose="02010600030101010101" pitchFamily="2" charset="-122"/>
                          <a:cs typeface="宋体" panose="02010600030101010101" pitchFamily="2" charset="-122"/>
                        </a:rPr>
                        <a:t>与</a:t>
                      </a:r>
                      <a:r>
                        <a:rPr sz="900" spc="-40" dirty="0">
                          <a:solidFill>
                            <a:srgbClr val="231F20"/>
                          </a:solidFill>
                          <a:latin typeface="宋体" panose="02010600030101010101" pitchFamily="2" charset="-122"/>
                          <a:cs typeface="宋体" panose="02010600030101010101" pitchFamily="2" charset="-122"/>
                        </a:rPr>
                        <a:t>所</a:t>
                      </a:r>
                      <a:r>
                        <a:rPr sz="900" spc="-75" dirty="0">
                          <a:solidFill>
                            <a:srgbClr val="231F20"/>
                          </a:solidFill>
                          <a:latin typeface="宋体" panose="02010600030101010101" pitchFamily="2" charset="-122"/>
                          <a:cs typeface="宋体" panose="02010600030101010101" pitchFamily="2" charset="-122"/>
                        </a:rPr>
                        <a:t>有曲</a:t>
                      </a:r>
                      <a:r>
                        <a:rPr sz="900" spc="-50" dirty="0">
                          <a:solidFill>
                            <a:srgbClr val="231F20"/>
                          </a:solidFill>
                          <a:latin typeface="宋体" panose="02010600030101010101" pitchFamily="2" charset="-122"/>
                          <a:cs typeface="宋体" panose="02010600030101010101" pitchFamily="2" charset="-122"/>
                        </a:rPr>
                        <a:t>面</a:t>
                      </a:r>
                      <a:r>
                        <a:rPr sz="900" spc="-25" dirty="0">
                          <a:solidFill>
                            <a:srgbClr val="231F20"/>
                          </a:solidFill>
                          <a:latin typeface="宋体" panose="02010600030101010101" pitchFamily="2" charset="-122"/>
                          <a:cs typeface="宋体" panose="02010600030101010101" pitchFamily="2" charset="-122"/>
                        </a:rPr>
                        <a:t>相</a:t>
                      </a:r>
                      <a:r>
                        <a:rPr sz="900" dirty="0">
                          <a:solidFill>
                            <a:srgbClr val="231F20"/>
                          </a:solidFill>
                          <a:latin typeface="宋体" panose="02010600030101010101" pitchFamily="2" charset="-122"/>
                          <a:cs typeface="宋体" panose="02010600030101010101" pitchFamily="2" charset="-122"/>
                        </a:rPr>
                        <a:t>交</a:t>
                      </a:r>
                      <a:endParaRPr sz="900">
                        <a:latin typeface="宋体" panose="02010600030101010101" pitchFamily="2" charset="-122"/>
                        <a:cs typeface="宋体" panose="02010600030101010101" pitchFamily="2" charset="-122"/>
                      </a:endParaRPr>
                    </a:p>
                  </a:txBody>
                  <a:tcPr marL="0" marR="0" marT="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marR="64135">
                        <a:lnSpc>
                          <a:spcPct val="111000"/>
                        </a:lnSpc>
                        <a:spcBef>
                          <a:spcPts val="310"/>
                        </a:spcBef>
                      </a:pPr>
                      <a:r>
                        <a:rPr sz="900" spc="15" dirty="0">
                          <a:solidFill>
                            <a:srgbClr val="231F20"/>
                          </a:solidFill>
                          <a:latin typeface="宋体" panose="02010600030101010101" pitchFamily="2" charset="-122"/>
                          <a:cs typeface="宋体" panose="02010600030101010101" pitchFamily="2" charset="-122"/>
                        </a:rPr>
                        <a:t>使</a:t>
                      </a:r>
                      <a:r>
                        <a:rPr sz="900" dirty="0">
                          <a:solidFill>
                            <a:srgbClr val="231F20"/>
                          </a:solidFill>
                          <a:latin typeface="宋体" panose="02010600030101010101" pitchFamily="2" charset="-122"/>
                          <a:cs typeface="宋体" panose="02010600030101010101" pitchFamily="2" charset="-122"/>
                        </a:rPr>
                        <a:t>用</a:t>
                      </a:r>
                      <a:r>
                        <a:rPr sz="900" spc="15" dirty="0">
                          <a:solidFill>
                            <a:srgbClr val="231F20"/>
                          </a:solidFill>
                          <a:latin typeface="宋体" panose="02010600030101010101" pitchFamily="2" charset="-122"/>
                          <a:cs typeface="宋体" panose="02010600030101010101" pitchFamily="2" charset="-122"/>
                        </a:rPr>
                        <a:t>此</a:t>
                      </a:r>
                      <a:r>
                        <a:rPr sz="900" spc="20" dirty="0">
                          <a:solidFill>
                            <a:srgbClr val="231F20"/>
                          </a:solidFill>
                          <a:latin typeface="宋体" panose="02010600030101010101" pitchFamily="2" charset="-122"/>
                          <a:cs typeface="宋体" panose="02010600030101010101" pitchFamily="2" charset="-122"/>
                        </a:rPr>
                        <a:t>选</a:t>
                      </a:r>
                      <a:r>
                        <a:rPr sz="900" spc="30" dirty="0">
                          <a:solidFill>
                            <a:srgbClr val="231F20"/>
                          </a:solidFill>
                          <a:latin typeface="宋体" panose="02010600030101010101" pitchFamily="2" charset="-122"/>
                          <a:cs typeface="宋体" panose="02010600030101010101" pitchFamily="2" charset="-122"/>
                        </a:rPr>
                        <a:t>项</a:t>
                      </a:r>
                      <a:r>
                        <a:rPr sz="900" dirty="0">
                          <a:solidFill>
                            <a:srgbClr val="231F20"/>
                          </a:solidFill>
                          <a:latin typeface="宋体" panose="02010600030101010101" pitchFamily="2" charset="-122"/>
                          <a:cs typeface="宋体" panose="02010600030101010101" pitchFamily="2" charset="-122"/>
                        </a:rPr>
                        <a:t>可</a:t>
                      </a:r>
                      <a:r>
                        <a:rPr sz="900" spc="-35" dirty="0">
                          <a:solidFill>
                            <a:srgbClr val="231F20"/>
                          </a:solidFill>
                          <a:latin typeface="宋体" panose="02010600030101010101" pitchFamily="2" charset="-122"/>
                          <a:cs typeface="宋体" panose="02010600030101010101" pitchFamily="2" charset="-122"/>
                        </a:rPr>
                        <a:t>以</a:t>
                      </a:r>
                      <a:r>
                        <a:rPr sz="900" spc="5" dirty="0">
                          <a:solidFill>
                            <a:srgbClr val="231F20"/>
                          </a:solidFill>
                          <a:latin typeface="宋体" panose="02010600030101010101" pitchFamily="2" charset="-122"/>
                          <a:cs typeface="宋体" panose="02010600030101010101" pitchFamily="2" charset="-122"/>
                        </a:rPr>
                        <a:t>在</a:t>
                      </a:r>
                      <a:r>
                        <a:rPr sz="900" spc="50" dirty="0">
                          <a:solidFill>
                            <a:srgbClr val="231F20"/>
                          </a:solidFill>
                          <a:latin typeface="宋体" panose="02010600030101010101" pitchFamily="2" charset="-122"/>
                          <a:cs typeface="宋体" panose="02010600030101010101" pitchFamily="2" charset="-122"/>
                        </a:rPr>
                        <a:t>特</a:t>
                      </a:r>
                      <a:r>
                        <a:rPr sz="900" spc="35" dirty="0">
                          <a:solidFill>
                            <a:srgbClr val="231F20"/>
                          </a:solidFill>
                          <a:latin typeface="宋体" panose="02010600030101010101" pitchFamily="2" charset="-122"/>
                          <a:cs typeface="宋体" panose="02010600030101010101" pitchFamily="2" charset="-122"/>
                        </a:rPr>
                        <a:t>征</a:t>
                      </a:r>
                      <a:r>
                        <a:rPr sz="900" spc="15" dirty="0">
                          <a:solidFill>
                            <a:srgbClr val="231F20"/>
                          </a:solidFill>
                          <a:latin typeface="宋体" panose="02010600030101010101" pitchFamily="2" charset="-122"/>
                          <a:cs typeface="宋体" panose="02010600030101010101" pitchFamily="2" charset="-122"/>
                        </a:rPr>
                        <a:t>到</a:t>
                      </a:r>
                      <a:r>
                        <a:rPr sz="900" spc="35" dirty="0">
                          <a:solidFill>
                            <a:srgbClr val="231F20"/>
                          </a:solidFill>
                          <a:latin typeface="宋体" panose="02010600030101010101" pitchFamily="2" charset="-122"/>
                          <a:cs typeface="宋体" panose="02010600030101010101" pitchFamily="2" charset="-122"/>
                        </a:rPr>
                        <a:t>达</a:t>
                      </a:r>
                      <a:r>
                        <a:rPr sz="900" spc="-5" dirty="0">
                          <a:solidFill>
                            <a:srgbClr val="231F20"/>
                          </a:solidFill>
                          <a:latin typeface="宋体" panose="02010600030101010101" pitchFamily="2" charset="-122"/>
                          <a:cs typeface="宋体" panose="02010600030101010101" pitchFamily="2" charset="-122"/>
                        </a:rPr>
                        <a:t>第</a:t>
                      </a:r>
                      <a:r>
                        <a:rPr sz="900" spc="50" dirty="0">
                          <a:solidFill>
                            <a:srgbClr val="231F20"/>
                          </a:solidFill>
                          <a:latin typeface="宋体" panose="02010600030101010101" pitchFamily="2" charset="-122"/>
                          <a:cs typeface="宋体" panose="02010600030101010101" pitchFamily="2" charset="-122"/>
                        </a:rPr>
                        <a:t>一</a:t>
                      </a:r>
                      <a:r>
                        <a:rPr sz="900" spc="5" dirty="0">
                          <a:solidFill>
                            <a:srgbClr val="231F20"/>
                          </a:solidFill>
                          <a:latin typeface="宋体" panose="02010600030101010101" pitchFamily="2" charset="-122"/>
                          <a:cs typeface="宋体" panose="02010600030101010101" pitchFamily="2" charset="-122"/>
                        </a:rPr>
                        <a:t>个</a:t>
                      </a:r>
                      <a:r>
                        <a:rPr sz="900" spc="-30" dirty="0">
                          <a:solidFill>
                            <a:srgbClr val="231F20"/>
                          </a:solidFill>
                          <a:latin typeface="宋体" panose="02010600030101010101" pitchFamily="2" charset="-122"/>
                          <a:cs typeface="宋体" panose="02010600030101010101" pitchFamily="2" charset="-122"/>
                        </a:rPr>
                        <a:t>曲</a:t>
                      </a:r>
                      <a:r>
                        <a:rPr sz="900" dirty="0">
                          <a:solidFill>
                            <a:srgbClr val="231F20"/>
                          </a:solidFill>
                          <a:latin typeface="宋体" panose="02010600030101010101" pitchFamily="2" charset="-122"/>
                          <a:cs typeface="宋体" panose="02010600030101010101" pitchFamily="2" charset="-122"/>
                        </a:rPr>
                        <a:t>面时 </a:t>
                      </a:r>
                      <a:r>
                        <a:rPr sz="900" spc="-35" dirty="0">
                          <a:solidFill>
                            <a:srgbClr val="231F20"/>
                          </a:solidFill>
                          <a:latin typeface="宋体" panose="02010600030101010101" pitchFamily="2" charset="-122"/>
                          <a:cs typeface="宋体" panose="02010600030101010101" pitchFamily="2" charset="-122"/>
                        </a:rPr>
                        <a:t>将</a:t>
                      </a:r>
                      <a:r>
                        <a:rPr sz="900" spc="-5" dirty="0">
                          <a:solidFill>
                            <a:srgbClr val="231F20"/>
                          </a:solidFill>
                          <a:latin typeface="宋体" panose="02010600030101010101" pitchFamily="2" charset="-122"/>
                          <a:cs typeface="宋体" panose="02010600030101010101" pitchFamily="2" charset="-122"/>
                        </a:rPr>
                        <a:t>其</a:t>
                      </a:r>
                      <a:r>
                        <a:rPr sz="900" spc="-55" dirty="0">
                          <a:solidFill>
                            <a:srgbClr val="231F20"/>
                          </a:solidFill>
                          <a:latin typeface="宋体" panose="02010600030101010101" pitchFamily="2" charset="-122"/>
                          <a:cs typeface="宋体" panose="02010600030101010101" pitchFamily="2" charset="-122"/>
                        </a:rPr>
                        <a:t>终止</a:t>
                      </a:r>
                      <a:endParaRPr sz="900">
                        <a:latin typeface="宋体" panose="02010600030101010101" pitchFamily="2" charset="-122"/>
                        <a:cs typeface="宋体" panose="02010600030101010101" pitchFamily="2" charset="-122"/>
                      </a:endParaRPr>
                    </a:p>
                  </a:txBody>
                  <a:tcPr marL="0" marR="0" marT="3937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r h="455295">
                <a:tc>
                  <a:txBody>
                    <a:bodyPr/>
                    <a:p>
                      <a:pPr>
                        <a:lnSpc>
                          <a:spcPct val="100000"/>
                        </a:lnSpc>
                        <a:spcBef>
                          <a:spcPts val="55"/>
                        </a:spcBef>
                      </a:pPr>
                      <a:endParaRPr sz="850">
                        <a:latin typeface="Times New Roman" panose="02020603050405020304"/>
                        <a:cs typeface="Times New Roman" panose="02020603050405020304"/>
                      </a:endParaRPr>
                    </a:p>
                    <a:p>
                      <a:pPr algn="ctr">
                        <a:lnSpc>
                          <a:spcPct val="100000"/>
                        </a:lnSpc>
                      </a:pPr>
                      <a:r>
                        <a:rPr sz="900" dirty="0">
                          <a:solidFill>
                            <a:srgbClr val="231F20"/>
                          </a:solidFill>
                          <a:latin typeface="Times New Roman" panose="02020603050405020304"/>
                          <a:cs typeface="Times New Roman" panose="02020603050405020304"/>
                        </a:rPr>
                        <a:t>6</a:t>
                      </a:r>
                      <a:endParaRPr sz="900">
                        <a:latin typeface="Times New Roman" panose="02020603050405020304"/>
                        <a:cs typeface="Times New Roman" panose="02020603050405020304"/>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spcBef>
                          <a:spcPts val="55"/>
                        </a:spcBef>
                      </a:pPr>
                      <a:endParaRPr sz="850">
                        <a:latin typeface="Times New Roman" panose="02020603050405020304"/>
                        <a:cs typeface="Times New Roman" panose="02020603050405020304"/>
                      </a:endParaRPr>
                    </a:p>
                    <a:p>
                      <a:pPr marL="174625">
                        <a:lnSpc>
                          <a:spcPct val="100000"/>
                        </a:lnSpc>
                      </a:pPr>
                      <a:r>
                        <a:rPr sz="900" spc="-25" dirty="0">
                          <a:solidFill>
                            <a:srgbClr val="231F20"/>
                          </a:solidFill>
                          <a:latin typeface="宋体" panose="02010600030101010101" pitchFamily="2" charset="-122"/>
                          <a:cs typeface="宋体" panose="02010600030101010101" pitchFamily="2" charset="-122"/>
                        </a:rPr>
                        <a:t>到</a:t>
                      </a:r>
                      <a:r>
                        <a:rPr sz="900" spc="-5" dirty="0">
                          <a:solidFill>
                            <a:srgbClr val="231F20"/>
                          </a:solidFill>
                          <a:latin typeface="宋体" panose="02010600030101010101" pitchFamily="2" charset="-122"/>
                          <a:cs typeface="宋体" panose="02010600030101010101" pitchFamily="2" charset="-122"/>
                        </a:rPr>
                        <a:t>选</a:t>
                      </a:r>
                      <a:r>
                        <a:rPr sz="900" spc="-35" dirty="0">
                          <a:solidFill>
                            <a:srgbClr val="231F20"/>
                          </a:solidFill>
                          <a:latin typeface="宋体" panose="02010600030101010101" pitchFamily="2" charset="-122"/>
                          <a:cs typeface="宋体" panose="02010600030101010101" pitchFamily="2" charset="-122"/>
                        </a:rPr>
                        <a:t>定</a:t>
                      </a:r>
                      <a:r>
                        <a:rPr sz="900" dirty="0">
                          <a:solidFill>
                            <a:srgbClr val="231F20"/>
                          </a:solidFill>
                          <a:latin typeface="宋体" panose="02010600030101010101" pitchFamily="2" charset="-122"/>
                          <a:cs typeface="宋体" panose="02010600030101010101" pitchFamily="2" charset="-122"/>
                        </a:rPr>
                        <a:t>项</a:t>
                      </a:r>
                      <a:endParaRPr sz="900">
                        <a:latin typeface="宋体" panose="02010600030101010101" pitchFamily="2" charset="-122"/>
                        <a:cs typeface="宋体" panose="02010600030101010101" pitchFamily="2" charset="-122"/>
                      </a:endParaRPr>
                    </a:p>
                  </a:txBody>
                  <a:tcPr marL="0" marR="0" marT="698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marL="71755" marR="58420">
                        <a:lnSpc>
                          <a:spcPct val="111000"/>
                        </a:lnSpc>
                        <a:spcBef>
                          <a:spcPts val="315"/>
                        </a:spcBef>
                      </a:pPr>
                      <a:r>
                        <a:rPr sz="900" spc="110" dirty="0">
                          <a:solidFill>
                            <a:srgbClr val="231F20"/>
                          </a:solidFill>
                          <a:latin typeface="宋体" panose="02010600030101010101" pitchFamily="2" charset="-122"/>
                          <a:cs typeface="宋体" panose="02010600030101010101" pitchFamily="2" charset="-122"/>
                        </a:rPr>
                        <a:t>将</a:t>
                      </a:r>
                      <a:r>
                        <a:rPr sz="900" spc="50" dirty="0">
                          <a:solidFill>
                            <a:srgbClr val="231F20"/>
                          </a:solidFill>
                          <a:latin typeface="宋体" panose="02010600030101010101" pitchFamily="2" charset="-122"/>
                          <a:cs typeface="宋体" panose="02010600030101010101" pitchFamily="2" charset="-122"/>
                        </a:rPr>
                        <a:t>截</a:t>
                      </a:r>
                      <a:r>
                        <a:rPr sz="900" spc="45" dirty="0">
                          <a:solidFill>
                            <a:srgbClr val="231F20"/>
                          </a:solidFill>
                          <a:latin typeface="宋体" panose="02010600030101010101" pitchFamily="2" charset="-122"/>
                          <a:cs typeface="宋体" panose="02010600030101010101" pitchFamily="2" charset="-122"/>
                        </a:rPr>
                        <a:t>面</a:t>
                      </a:r>
                      <a:r>
                        <a:rPr sz="900" spc="50" dirty="0">
                          <a:solidFill>
                            <a:srgbClr val="231F20"/>
                          </a:solidFill>
                          <a:latin typeface="宋体" panose="02010600030101010101" pitchFamily="2" charset="-122"/>
                          <a:cs typeface="宋体" panose="02010600030101010101" pitchFamily="2" charset="-122"/>
                        </a:rPr>
                        <a:t>拉</a:t>
                      </a:r>
                      <a:r>
                        <a:rPr sz="900" spc="45" dirty="0">
                          <a:solidFill>
                            <a:srgbClr val="231F20"/>
                          </a:solidFill>
                          <a:latin typeface="宋体" panose="02010600030101010101" pitchFamily="2" charset="-122"/>
                          <a:cs typeface="宋体" panose="02010600030101010101" pitchFamily="2" charset="-122"/>
                        </a:rPr>
                        <a:t>伸至</a:t>
                      </a:r>
                      <a:r>
                        <a:rPr sz="900" spc="105" dirty="0">
                          <a:solidFill>
                            <a:srgbClr val="231F20"/>
                          </a:solidFill>
                          <a:latin typeface="宋体" panose="02010600030101010101" pitchFamily="2" charset="-122"/>
                          <a:cs typeface="宋体" panose="02010600030101010101" pitchFamily="2" charset="-122"/>
                        </a:rPr>
                        <a:t>一</a:t>
                      </a:r>
                      <a:r>
                        <a:rPr sz="900" spc="110" dirty="0">
                          <a:solidFill>
                            <a:srgbClr val="231F20"/>
                          </a:solidFill>
                          <a:latin typeface="宋体" panose="02010600030101010101" pitchFamily="2" charset="-122"/>
                          <a:cs typeface="宋体" panose="02010600030101010101" pitchFamily="2" charset="-122"/>
                        </a:rPr>
                        <a:t>个</a:t>
                      </a:r>
                      <a:r>
                        <a:rPr sz="900" spc="95" dirty="0">
                          <a:solidFill>
                            <a:srgbClr val="231F20"/>
                          </a:solidFill>
                          <a:latin typeface="宋体" panose="02010600030101010101" pitchFamily="2" charset="-122"/>
                          <a:cs typeface="宋体" panose="02010600030101010101" pitchFamily="2" charset="-122"/>
                        </a:rPr>
                        <a:t>选</a:t>
                      </a:r>
                      <a:r>
                        <a:rPr sz="900" spc="85" dirty="0">
                          <a:solidFill>
                            <a:srgbClr val="231F20"/>
                          </a:solidFill>
                          <a:latin typeface="宋体" panose="02010600030101010101" pitchFamily="2" charset="-122"/>
                          <a:cs typeface="宋体" panose="02010600030101010101" pitchFamily="2" charset="-122"/>
                        </a:rPr>
                        <a:t>定</a:t>
                      </a:r>
                      <a:r>
                        <a:rPr sz="900" dirty="0">
                          <a:solidFill>
                            <a:srgbClr val="231F20"/>
                          </a:solidFill>
                          <a:latin typeface="宋体" panose="02010600030101010101" pitchFamily="2" charset="-122"/>
                          <a:cs typeface="宋体" panose="02010600030101010101" pitchFamily="2" charset="-122"/>
                        </a:rPr>
                        <a:t>点</a:t>
                      </a:r>
                      <a:r>
                        <a:rPr sz="900" spc="-185" dirty="0">
                          <a:solidFill>
                            <a:srgbClr val="231F20"/>
                          </a:solidFill>
                          <a:latin typeface="宋体" panose="02010600030101010101" pitchFamily="2" charset="-122"/>
                          <a:cs typeface="宋体" panose="02010600030101010101" pitchFamily="2" charset="-122"/>
                        </a:rPr>
                        <a:t>、</a:t>
                      </a:r>
                      <a:r>
                        <a:rPr sz="900" spc="55" dirty="0">
                          <a:solidFill>
                            <a:srgbClr val="231F20"/>
                          </a:solidFill>
                          <a:latin typeface="宋体" panose="02010600030101010101" pitchFamily="2" charset="-122"/>
                          <a:cs typeface="宋体" panose="02010600030101010101" pitchFamily="2" charset="-122"/>
                        </a:rPr>
                        <a:t>曲</a:t>
                      </a:r>
                      <a:r>
                        <a:rPr sz="900" spc="30" dirty="0">
                          <a:solidFill>
                            <a:srgbClr val="231F20"/>
                          </a:solidFill>
                          <a:latin typeface="宋体" panose="02010600030101010101" pitchFamily="2" charset="-122"/>
                          <a:cs typeface="宋体" panose="02010600030101010101" pitchFamily="2" charset="-122"/>
                        </a:rPr>
                        <a:t>线</a:t>
                      </a:r>
                      <a:r>
                        <a:rPr sz="900" spc="-235" dirty="0">
                          <a:solidFill>
                            <a:srgbClr val="231F20"/>
                          </a:solidFill>
                          <a:latin typeface="宋体" panose="02010600030101010101" pitchFamily="2" charset="-122"/>
                          <a:cs typeface="宋体" panose="02010600030101010101" pitchFamily="2" charset="-122"/>
                        </a:rPr>
                        <a:t>、</a:t>
                      </a:r>
                      <a:r>
                        <a:rPr sz="900" spc="45" dirty="0">
                          <a:solidFill>
                            <a:srgbClr val="231F20"/>
                          </a:solidFill>
                          <a:latin typeface="宋体" panose="02010600030101010101" pitchFamily="2" charset="-122"/>
                          <a:cs typeface="宋体" panose="02010600030101010101" pitchFamily="2" charset="-122"/>
                        </a:rPr>
                        <a:t>平</a:t>
                      </a:r>
                      <a:r>
                        <a:rPr sz="900" spc="40" dirty="0">
                          <a:solidFill>
                            <a:srgbClr val="231F20"/>
                          </a:solidFill>
                          <a:latin typeface="宋体" panose="02010600030101010101" pitchFamily="2" charset="-122"/>
                          <a:cs typeface="宋体" panose="02010600030101010101" pitchFamily="2" charset="-122"/>
                        </a:rPr>
                        <a:t>面或 </a:t>
                      </a:r>
                      <a:r>
                        <a:rPr sz="900" spc="-75" dirty="0">
                          <a:solidFill>
                            <a:srgbClr val="231F20"/>
                          </a:solidFill>
                          <a:latin typeface="宋体" panose="02010600030101010101" pitchFamily="2" charset="-122"/>
                          <a:cs typeface="宋体" panose="02010600030101010101" pitchFamily="2" charset="-122"/>
                        </a:rPr>
                        <a:t>曲</a:t>
                      </a:r>
                      <a:r>
                        <a:rPr sz="900" dirty="0">
                          <a:solidFill>
                            <a:srgbClr val="231F20"/>
                          </a:solidFill>
                          <a:latin typeface="宋体" panose="02010600030101010101" pitchFamily="2" charset="-122"/>
                          <a:cs typeface="宋体" panose="02010600030101010101" pitchFamily="2" charset="-122"/>
                        </a:rPr>
                        <a:t>面</a:t>
                      </a:r>
                      <a:endParaRPr sz="900">
                        <a:latin typeface="宋体" panose="02010600030101010101" pitchFamily="2" charset="-122"/>
                        <a:cs typeface="宋体" panose="02010600030101010101" pitchFamily="2" charset="-122"/>
                      </a:endParaRPr>
                    </a:p>
                  </a:txBody>
                  <a:tcPr marL="0" marR="0" marT="40005"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c>
                  <a:txBody>
                    <a:bodyPr/>
                    <a:p>
                      <a:pPr>
                        <a:lnSpc>
                          <a:spcPct val="100000"/>
                        </a:lnSpc>
                      </a:pPr>
                      <a:endParaRPr sz="900">
                        <a:latin typeface="Times New Roman" panose="02020603050405020304"/>
                        <a:cs typeface="Times New Roman" panose="02020603050405020304"/>
                      </a:endParaRPr>
                    </a:p>
                    <a:p>
                      <a:pPr algn="ctr">
                        <a:lnSpc>
                          <a:spcPct val="100000"/>
                        </a:lnSpc>
                      </a:pPr>
                      <a:r>
                        <a:rPr sz="900" dirty="0">
                          <a:solidFill>
                            <a:srgbClr val="231F20"/>
                          </a:solidFill>
                          <a:latin typeface="宋体" panose="02010600030101010101" pitchFamily="2" charset="-122"/>
                          <a:cs typeface="宋体" panose="02010600030101010101" pitchFamily="2" charset="-122"/>
                        </a:rPr>
                        <a:t>—</a:t>
                      </a:r>
                      <a:endParaRPr sz="900">
                        <a:latin typeface="宋体" panose="02010600030101010101" pitchFamily="2" charset="-122"/>
                        <a:cs typeface="宋体" panose="02010600030101010101" pitchFamily="2" charset="-122"/>
                      </a:endParaRPr>
                    </a:p>
                  </a:txBody>
                  <a:tcPr marL="0" marR="0" marT="0" marB="0">
                    <a:lnL w="9525">
                      <a:solidFill>
                        <a:srgbClr val="FFFFFF"/>
                      </a:solidFill>
                      <a:prstDash val="solid"/>
                    </a:lnL>
                    <a:lnR w="9525">
                      <a:solidFill>
                        <a:srgbClr val="FFFFFF"/>
                      </a:solidFill>
                      <a:prstDash val="solid"/>
                    </a:lnR>
                    <a:lnT w="9525">
                      <a:solidFill>
                        <a:srgbClr val="FFFFFF"/>
                      </a:solidFill>
                      <a:prstDash val="solid"/>
                    </a:lnT>
                    <a:lnB w="9525">
                      <a:solidFill>
                        <a:srgbClr val="FFFFFF"/>
                      </a:solidFill>
                      <a:prstDash val="solid"/>
                    </a:lnB>
                    <a:solidFill>
                      <a:srgbClr val="F2DBE3"/>
                    </a:solidFill>
                  </a:tcPr>
                </a:tc>
              </a:tr>
            </a:tbl>
          </a:graphicData>
        </a:graphic>
      </p:graphicFrame>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4.2 拉伸操作界面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275715"/>
            <a:ext cx="10275570" cy="2399665"/>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“深度”</a:t>
            </a: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值框可以输入具体数值。</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：沿拉伸移除材料，为实体特征创建切材料或为曲面特征创建面修剪。</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lang="en-US" sz="2000">
                <a:latin typeface="微软雅黑" panose="020B0503020204020204" charset="-122"/>
                <a:ea typeface="微软雅黑" panose="020B0503020204020204" charset="-122"/>
                <a:cs typeface="微软雅黑" panose="020B0503020204020204" charset="-122"/>
              </a:rPr>
              <a:t>   </a:t>
            </a:r>
            <a:r>
              <a:rPr sz="2000">
                <a:latin typeface="微软雅黑" panose="020B0503020204020204" charset="-122"/>
                <a:ea typeface="微软雅黑" panose="020B0503020204020204" charset="-122"/>
                <a:cs typeface="微软雅黑" panose="020B0503020204020204" charset="-122"/>
              </a:rPr>
              <a:t>：为草绘添加厚度以创建薄实体、薄实体切口或薄曲面修剪。</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“放置”对话框定义特征草绘截面的平面。要创建拉伸截面，则单击“定义”按钮，打开草绘器以创建内部草绘，如图4-2-2所示。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450080" y="648652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“放置”面板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图片 3"/>
          <p:cNvPicPr>
            <a:picLocks noChangeAspect="1"/>
          </p:cNvPicPr>
          <p:nvPr/>
        </p:nvPicPr>
        <p:blipFill>
          <a:blip r:embed="rId2"/>
          <a:stretch>
            <a:fillRect/>
          </a:stretch>
        </p:blipFill>
        <p:spPr>
          <a:xfrm>
            <a:off x="1741805" y="1405255"/>
            <a:ext cx="354965" cy="354965"/>
          </a:xfrm>
          <a:prstGeom prst="rect">
            <a:avLst/>
          </a:prstGeom>
        </p:spPr>
      </p:pic>
      <p:pic>
        <p:nvPicPr>
          <p:cNvPr id="6" name="图片 5"/>
          <p:cNvPicPr>
            <a:picLocks noChangeAspect="1"/>
          </p:cNvPicPr>
          <p:nvPr/>
        </p:nvPicPr>
        <p:blipFill>
          <a:blip r:embed="rId3"/>
          <a:stretch>
            <a:fillRect/>
          </a:stretch>
        </p:blipFill>
        <p:spPr>
          <a:xfrm>
            <a:off x="753110" y="1927860"/>
            <a:ext cx="304800" cy="314325"/>
          </a:xfrm>
          <a:prstGeom prst="rect">
            <a:avLst/>
          </a:prstGeom>
        </p:spPr>
      </p:pic>
      <p:pic>
        <p:nvPicPr>
          <p:cNvPr id="7" name="图片 6"/>
          <p:cNvPicPr>
            <a:picLocks noChangeAspect="1"/>
          </p:cNvPicPr>
          <p:nvPr/>
        </p:nvPicPr>
        <p:blipFill>
          <a:blip r:embed="rId4"/>
          <a:stretch>
            <a:fillRect/>
          </a:stretch>
        </p:blipFill>
        <p:spPr>
          <a:xfrm>
            <a:off x="753110" y="2378710"/>
            <a:ext cx="333375" cy="333375"/>
          </a:xfrm>
          <a:prstGeom prst="rect">
            <a:avLst/>
          </a:prstGeom>
        </p:spPr>
      </p:pic>
      <p:pic>
        <p:nvPicPr>
          <p:cNvPr id="8" name="object 7"/>
          <p:cNvPicPr/>
          <p:nvPr/>
        </p:nvPicPr>
        <p:blipFill>
          <a:blip r:embed="rId5" cstate="print"/>
          <a:stretch>
            <a:fillRect/>
          </a:stretch>
        </p:blipFill>
        <p:spPr>
          <a:xfrm>
            <a:off x="3554095" y="3608070"/>
            <a:ext cx="5084445" cy="2663190"/>
          </a:xfrm>
          <a:prstGeom prst="rect">
            <a:avLst/>
          </a:prstGeom>
        </p:spPr>
      </p:pic>
    </p:spTree>
    <p:custDataLst>
      <p:tags r:id="rId6"/>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4.2 拉伸操作界面</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234440"/>
            <a:ext cx="6439535" cy="2861310"/>
          </a:xfrm>
          <a:prstGeom prst="rect">
            <a:avLst/>
          </a:prstGeom>
          <a:noFill/>
          <a:ln w="9525">
            <a:noFill/>
          </a:ln>
        </p:spPr>
        <p:txBody>
          <a:bodyPr wrap="square">
            <a:sp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“选项”对话框定义草绘平面每一侧的特征深度，如图4-2-3所示。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“属性”对话框如图4-2-4所示，在对话框的“名称”文本框中可以更改拉伸特征名，需要时可以单击“显示此特征的信息”按钮，从而在CreoParametric浏览器中查看此特征的详细信息。</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816850" y="547052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“选项”面板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0" name="object 10"/>
          <p:cNvPicPr/>
          <p:nvPr/>
        </p:nvPicPr>
        <p:blipFill>
          <a:blip r:embed="rId2" cstate="print"/>
          <a:stretch>
            <a:fillRect/>
          </a:stretch>
        </p:blipFill>
        <p:spPr>
          <a:xfrm>
            <a:off x="7702550" y="1036955"/>
            <a:ext cx="3933825" cy="4300220"/>
          </a:xfrm>
          <a:prstGeom prst="rect">
            <a:avLst/>
          </a:prstGeom>
        </p:spPr>
      </p:pic>
      <p:pic>
        <p:nvPicPr>
          <p:cNvPr id="13" name="object 13"/>
          <p:cNvPicPr/>
          <p:nvPr/>
        </p:nvPicPr>
        <p:blipFill>
          <a:blip r:embed="rId3" cstate="print"/>
          <a:stretch>
            <a:fillRect/>
          </a:stretch>
        </p:blipFill>
        <p:spPr>
          <a:xfrm>
            <a:off x="1899920" y="4095750"/>
            <a:ext cx="4569460" cy="2101850"/>
          </a:xfrm>
          <a:prstGeom prst="rect">
            <a:avLst/>
          </a:prstGeom>
        </p:spPr>
      </p:pic>
      <p:sp>
        <p:nvSpPr>
          <p:cNvPr id="6" name="object 14"/>
          <p:cNvSpPr txBox="1"/>
          <p:nvPr/>
        </p:nvSpPr>
        <p:spPr>
          <a:xfrm>
            <a:off x="2509520" y="638556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2</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4</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属性</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”面板</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THREE</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4.3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拉伸基础案例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4.3.1	拉伸实例1：拉伸L形产品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7236460" cy="103759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案例1是拉伸L形产品的操作练习，如图4-3-1所示。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3930650" y="616775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4-3-1    拉伸 L 形产品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1125220" y="2723515"/>
            <a:ext cx="2805430" cy="2649855"/>
          </a:xfrm>
          <a:prstGeom prst="rect">
            <a:avLst/>
          </a:prstGeom>
        </p:spPr>
      </p:pic>
      <p:sp>
        <p:nvSpPr>
          <p:cNvPr id="8" name="object 8"/>
          <p:cNvSpPr txBox="1"/>
          <p:nvPr/>
        </p:nvSpPr>
        <p:spPr>
          <a:xfrm>
            <a:off x="1351280" y="5436235"/>
            <a:ext cx="2159635" cy="380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a）L 形产品造型</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3" cstate="print"/>
          <a:stretch>
            <a:fillRect/>
          </a:stretch>
        </p:blipFill>
        <p:spPr>
          <a:xfrm>
            <a:off x="4360545" y="2723515"/>
            <a:ext cx="2985770" cy="2649855"/>
          </a:xfrm>
          <a:prstGeom prst="rect">
            <a:avLst/>
          </a:prstGeom>
        </p:spPr>
      </p:pic>
      <p:sp>
        <p:nvSpPr>
          <p:cNvPr id="10" name="object 10"/>
          <p:cNvSpPr txBox="1"/>
          <p:nvPr/>
        </p:nvSpPr>
        <p:spPr>
          <a:xfrm>
            <a:off x="4824095" y="5514975"/>
            <a:ext cx="1704975" cy="380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（b）草绘种子</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4" cstate="print"/>
          <a:stretch>
            <a:fillRect/>
          </a:stretch>
        </p:blipFill>
        <p:spPr>
          <a:xfrm>
            <a:off x="8084185" y="2786380"/>
            <a:ext cx="2941955" cy="2649855"/>
          </a:xfrm>
          <a:prstGeom prst="rect">
            <a:avLst/>
          </a:prstGeom>
        </p:spPr>
      </p:pic>
      <p:sp>
        <p:nvSpPr>
          <p:cNvPr id="12" name="object 12"/>
          <p:cNvSpPr txBox="1"/>
          <p:nvPr/>
        </p:nvSpPr>
        <p:spPr>
          <a:xfrm>
            <a:off x="8951595" y="5514975"/>
            <a:ext cx="1691005" cy="380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（c）定义轨迹</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4.3.1	拉伸实例1：拉伸L形产品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11505" y="1729740"/>
            <a:ext cx="8083550" cy="47339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（1）二元法分析设定拉伸的种子面和轨迹。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（2）草绘拉伸的“L”截面（种子），拉伸“实心”截面必须是封闭的。</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（）定义拉伸深度和方向（轨迹）。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具体操作步骤：</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创建“L”形拉伸截面（种子）。</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单击“形状”组的“拉伸”按钮。选择FRONT平面作为草绘平面，单击“草绘”按钮进入“草绘视图”，绘制截面，如图4-3-2所示。单击“确定”完成草绘截面（种子）。</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8601075" y="557593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4-3-2    创建 L 形截面（种子）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6" name="object 16"/>
          <p:cNvPicPr/>
          <p:nvPr/>
        </p:nvPicPr>
        <p:blipFill>
          <a:blip r:embed="rId2" cstate="print"/>
          <a:stretch>
            <a:fillRect/>
          </a:stretch>
        </p:blipFill>
        <p:spPr>
          <a:xfrm>
            <a:off x="8816340" y="2938145"/>
            <a:ext cx="3274060" cy="2517775"/>
          </a:xfrm>
          <a:prstGeom prst="rect">
            <a:avLst/>
          </a:prstGeom>
        </p:spPr>
      </p:pic>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4.3.1	拉伸实例1：拉伸L形产品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5812790" cy="103759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定义拉伸深度选项。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拉伸默认是“实心”选项，在“深度”选项输入数值“300”。单击“深度”方向按钮，可以改变拉伸轨迹相对于草绘平面FRONT的方向，如图4-3-3所示（也可以单击图形区域的箭头改变拉伸方向）。单击“确定”按钮，创建L形的拉伸。</a:t>
            </a:r>
            <a:endParaRPr sz="200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2" cstate="print"/>
          <a:stretch>
            <a:fillRect/>
          </a:stretch>
        </p:blipFill>
        <p:spPr>
          <a:xfrm>
            <a:off x="7494270" y="456565"/>
            <a:ext cx="3404870" cy="2741295"/>
          </a:xfrm>
          <a:prstGeom prst="rect">
            <a:avLst/>
          </a:prstGeom>
        </p:spPr>
      </p:pic>
      <p:sp>
        <p:nvSpPr>
          <p:cNvPr id="19" name="object 19"/>
          <p:cNvSpPr txBox="1"/>
          <p:nvPr/>
        </p:nvSpPr>
        <p:spPr>
          <a:xfrm>
            <a:off x="8248650" y="3299460"/>
            <a:ext cx="199136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a）拉伸方向朝外</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3" cstate="print"/>
          <a:stretch>
            <a:fillRect/>
          </a:stretch>
        </p:blipFill>
        <p:spPr>
          <a:xfrm>
            <a:off x="7494270" y="3590290"/>
            <a:ext cx="3404870" cy="2470785"/>
          </a:xfrm>
          <a:prstGeom prst="rect">
            <a:avLst/>
          </a:prstGeom>
        </p:spPr>
      </p:pic>
      <p:sp>
        <p:nvSpPr>
          <p:cNvPr id="21" name="object 21"/>
          <p:cNvSpPr txBox="1"/>
          <p:nvPr/>
        </p:nvSpPr>
        <p:spPr>
          <a:xfrm>
            <a:off x="7494905" y="6061075"/>
            <a:ext cx="3499485" cy="600710"/>
          </a:xfrm>
          <a:prstGeom prst="rect">
            <a:avLst/>
          </a:prstGeom>
        </p:spPr>
        <p:txBody>
          <a:bodyPr vert="horz" wrap="square" lIns="0" tIns="12700" rIns="0" bIns="0" rtlCol="0">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b）拉伸方向朝里</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4-3-3    定义拉伸深度和方向</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7175500" cy="390652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案例2是拉伸切L形产品的操作练习，L形的产品尺寸跟案例1一样，在本案例中将通过拉伸切除材料创建，如图4-3-5所示。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（1）拉伸切除材料需要满足两个条件：有实体存在，切除的截面和实体有重合。</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（2）分步建模：第一步拉伸实心正方体；第二步拉伸切材料，创建L形，拉伸“移除材料”截面必须是封闭的；第三步倒圆角，做细节设计。</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35850" y="646684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4-3-5    拉伸切 L 形产品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4" name="object 8"/>
          <p:cNvPicPr/>
          <p:nvPr/>
        </p:nvPicPr>
        <p:blipFill>
          <a:blip r:embed="rId2" cstate="print"/>
          <a:stretch>
            <a:fillRect/>
          </a:stretch>
        </p:blipFill>
        <p:spPr>
          <a:xfrm>
            <a:off x="8549005" y="661035"/>
            <a:ext cx="1762125" cy="1499235"/>
          </a:xfrm>
          <a:prstGeom prst="rect">
            <a:avLst/>
          </a:prstGeom>
        </p:spPr>
      </p:pic>
      <p:pic>
        <p:nvPicPr>
          <p:cNvPr id="6" name="object 10"/>
          <p:cNvPicPr/>
          <p:nvPr/>
        </p:nvPicPr>
        <p:blipFill>
          <a:blip r:embed="rId3" cstate="print"/>
          <a:stretch>
            <a:fillRect/>
          </a:stretch>
        </p:blipFill>
        <p:spPr>
          <a:xfrm>
            <a:off x="8549005" y="2647950"/>
            <a:ext cx="1762125" cy="1528445"/>
          </a:xfrm>
          <a:prstGeom prst="rect">
            <a:avLst/>
          </a:prstGeom>
        </p:spPr>
      </p:pic>
      <p:pic>
        <p:nvPicPr>
          <p:cNvPr id="13" name="object 11"/>
          <p:cNvPicPr/>
          <p:nvPr/>
        </p:nvPicPr>
        <p:blipFill>
          <a:blip r:embed="rId4" cstate="print"/>
          <a:stretch>
            <a:fillRect/>
          </a:stretch>
        </p:blipFill>
        <p:spPr>
          <a:xfrm>
            <a:off x="8549005" y="4518660"/>
            <a:ext cx="1762125" cy="1528445"/>
          </a:xfrm>
          <a:prstGeom prst="rect">
            <a:avLst/>
          </a:prstGeom>
        </p:spPr>
      </p:pic>
      <p:sp>
        <p:nvSpPr>
          <p:cNvPr id="15" name="文本框 14"/>
          <p:cNvSpPr txBox="1"/>
          <p:nvPr/>
        </p:nvSpPr>
        <p:spPr>
          <a:xfrm>
            <a:off x="8482965" y="2264410"/>
            <a:ext cx="1924050" cy="279400"/>
          </a:xfrm>
          <a:prstGeom prst="rect">
            <a:avLst/>
          </a:prstGeom>
          <a:noFill/>
        </p:spPr>
        <p:txBody>
          <a:bodyPr wrap="square" rtlCol="0" anchor="t">
            <a:no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（a）拉伸正方体</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6" name="文本框 15"/>
          <p:cNvSpPr txBox="1"/>
          <p:nvPr/>
        </p:nvSpPr>
        <p:spPr>
          <a:xfrm>
            <a:off x="8549005" y="4207510"/>
            <a:ext cx="1924050" cy="279400"/>
          </a:xfrm>
          <a:prstGeom prst="rect">
            <a:avLst/>
          </a:prstGeom>
          <a:noFill/>
        </p:spPr>
        <p:txBody>
          <a:bodyPr wrap="square" rtlCol="0" anchor="t">
            <a:no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（b）拉伸切 L 形</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a:p>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7" name="文本框 16"/>
          <p:cNvSpPr txBox="1"/>
          <p:nvPr/>
        </p:nvSpPr>
        <p:spPr>
          <a:xfrm>
            <a:off x="8676005" y="6047105"/>
            <a:ext cx="1924050" cy="279400"/>
          </a:xfrm>
          <a:prstGeom prst="rect">
            <a:avLst/>
          </a:prstGeom>
          <a:noFill/>
        </p:spPr>
        <p:txBody>
          <a:bodyPr wrap="square" rtlCol="0" anchor="t">
            <a:no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（c）倒圆角</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510020" cy="390652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具体操作步骤：</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创建方形拉伸截面。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进入“模型”模块的操作界面，单击“形状”组的“拉伸”按钮。选择TOP平面作为草绘平面，单击“草绘”按钮，进入草绘视图，绘制截面，如图4-3-6所示。单击“确定”完成草绘截面（种子）。</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928610" y="590169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4-3-6    创建方形截面（种子）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4"/>
          <p:cNvPicPr/>
          <p:nvPr/>
        </p:nvPicPr>
        <p:blipFill>
          <a:blip r:embed="rId2" cstate="print"/>
          <a:stretch>
            <a:fillRect/>
          </a:stretch>
        </p:blipFill>
        <p:spPr>
          <a:xfrm>
            <a:off x="7928610" y="1840865"/>
            <a:ext cx="3525520" cy="3753485"/>
          </a:xfrm>
          <a:prstGeom prst="rect">
            <a:avLst/>
          </a:prstGeom>
        </p:spPr>
      </p:pic>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lang="zh-CN" altLang="en-US"/>
              <a:t>CONTENTS</a:t>
            </a:r>
            <a:endParaRPr lang="zh-CN" altLang="en-US"/>
          </a:p>
        </p:txBody>
      </p:sp>
      <p:sp>
        <p:nvSpPr>
          <p:cNvPr id="5" name="标题 4"/>
          <p:cNvSpPr>
            <a:spLocks noGrp="1"/>
          </p:cNvSpPr>
          <p:nvPr>
            <p:ph type="title" idx="1"/>
            <p:custDataLst>
              <p:tags r:id="rId2"/>
            </p:custDataLst>
          </p:nvPr>
        </p:nvSpPr>
        <p:spPr/>
        <p:txBody>
          <a:bodyPr/>
          <a:lstStyle/>
          <a:p>
            <a:r>
              <a:rPr lang="zh-CN" altLang="en-US"/>
              <a:t>目录</a:t>
            </a:r>
            <a:endParaRPr lang="zh-CN" altLang="en-US"/>
          </a:p>
        </p:txBody>
      </p:sp>
      <p:sp>
        <p:nvSpPr>
          <p:cNvPr id="100" name="文本框 99"/>
          <p:cNvSpPr txBox="1"/>
          <p:nvPr/>
        </p:nvSpPr>
        <p:spPr>
          <a:xfrm>
            <a:off x="4824095" y="823595"/>
            <a:ext cx="5080000" cy="5023485"/>
          </a:xfrm>
          <a:prstGeom prst="rect">
            <a:avLst/>
          </a:prstGeom>
          <a:noFill/>
          <a:ln w="9525">
            <a:noFill/>
          </a:ln>
        </p:spPr>
        <p:txBody>
          <a:bodyPr>
            <a:noAutofit/>
          </a:bodyPr>
          <a:p>
            <a:pPr indent="0">
              <a:lnSpc>
                <a:spcPct val="200000"/>
              </a:lnSpc>
            </a:pPr>
            <a:r>
              <a:rPr sz="2000" b="1">
                <a:latin typeface="Calibri" panose="020F0502020204030204" charset="0"/>
                <a:ea typeface="宋体" panose="02010600030101010101" pitchFamily="2" charset="-122"/>
              </a:rPr>
              <a:t>4.1</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拉伸建模思路</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4.2</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拉伸操作界面</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4.3 拉伸基础案例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4.4 分步建模思路</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4.5</a:t>
            </a:r>
            <a:r>
              <a:rPr lang="en-US" sz="2000" b="1">
                <a:latin typeface="Calibri" panose="020F0502020204030204" charset="0"/>
                <a:ea typeface="宋体" panose="02010600030101010101" pitchFamily="2" charset="-122"/>
              </a:rPr>
              <a:t> </a:t>
            </a:r>
            <a:r>
              <a:rPr sz="2000" b="1">
                <a:latin typeface="Calibri" panose="020F0502020204030204" charset="0"/>
                <a:ea typeface="宋体" panose="02010600030101010101" pitchFamily="2" charset="-122"/>
              </a:rPr>
              <a:t>拉伸建模综合案例</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4.6 模型树和特征</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4.7 圆角</a:t>
            </a:r>
            <a:endParaRPr sz="2000" b="1">
              <a:latin typeface="Calibri" panose="020F0502020204030204" charset="0"/>
              <a:ea typeface="宋体" panose="02010600030101010101" pitchFamily="2" charset="-122"/>
            </a:endParaRPr>
          </a:p>
          <a:p>
            <a:pPr indent="0">
              <a:lnSpc>
                <a:spcPct val="200000"/>
              </a:lnSpc>
            </a:pPr>
            <a:r>
              <a:rPr sz="2000" b="1">
                <a:latin typeface="Calibri" panose="020F0502020204030204" charset="0"/>
                <a:ea typeface="宋体" panose="02010600030101010101" pitchFamily="2" charset="-122"/>
              </a:rPr>
              <a:t>4.8 倒角</a:t>
            </a:r>
            <a:endParaRPr sz="2000" b="1">
              <a:latin typeface="Calibri" panose="020F0502020204030204" charset="0"/>
              <a:ea typeface="宋体" panose="02010600030101010101" pitchFamily="2" charset="-122"/>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4661535" cy="39065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定义拉伸选项。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拉伸默认是“实心”选项，在“深度”选项输入数值“300”，如图4-3-7所示。单击“确定”创建正方形的拉伸。</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575425" y="589978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4-3-7    定义拉伸深度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7" name="object 17"/>
          <p:cNvPicPr/>
          <p:nvPr/>
        </p:nvPicPr>
        <p:blipFill>
          <a:blip r:embed="rId2" cstate="print"/>
          <a:stretch>
            <a:fillRect/>
          </a:stretch>
        </p:blipFill>
        <p:spPr>
          <a:xfrm>
            <a:off x="5825490" y="2209800"/>
            <a:ext cx="4909820" cy="3321050"/>
          </a:xfrm>
          <a:prstGeom prst="rect">
            <a:avLst/>
          </a:prstGeom>
        </p:spPr>
      </p:pic>
    </p:spTree>
    <p:custDataLst>
      <p:tags r:id="rId3"/>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5712460" cy="39065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步骤4：</a:t>
            </a:r>
            <a:r>
              <a:rPr sz="2000">
                <a:latin typeface="微软雅黑" panose="020B0503020204020204" charset="-122"/>
                <a:ea typeface="微软雅黑" panose="020B0503020204020204" charset="-122"/>
                <a:cs typeface="微软雅黑" panose="020B0503020204020204" charset="-122"/>
              </a:rPr>
              <a:t>创建拉伸切材料的方形截面（种子）。</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单击“形状”组的“拉伸”按钮。选择FRONT平面作为草绘平面，单击“草绘”按钮进入草绘视图，绘制截面，如图4-3-8所示。单击“确定”完成草绘截面。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386320" y="590169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4-3-8    创建方形截面（种子）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7" name="object 7"/>
          <p:cNvPicPr/>
          <p:nvPr/>
        </p:nvPicPr>
        <p:blipFill>
          <a:blip r:embed="rId2" cstate="print"/>
          <a:stretch>
            <a:fillRect/>
          </a:stretch>
        </p:blipFill>
        <p:spPr>
          <a:xfrm>
            <a:off x="6849110" y="1532255"/>
            <a:ext cx="4241800" cy="3794125"/>
          </a:xfrm>
          <a:prstGeom prst="rect">
            <a:avLst/>
          </a:prstGeom>
        </p:spPr>
      </p:pic>
    </p:spTree>
    <p:custDataLst>
      <p:tags r:id="rId3"/>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055995" cy="39065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定义拉伸选项。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单击“拉伸”对话框中“移除材料”选项，在“深度”选项选择“对称”并输入数值“300”，如图4-3-9所示。单击“确定”创建正方形的拉伸。</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585075" y="581088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4-3-9    定义拉伸深度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9" name="object 9"/>
          <p:cNvPicPr/>
          <p:nvPr/>
        </p:nvPicPr>
        <p:blipFill>
          <a:blip r:embed="rId2" cstate="print"/>
          <a:stretch>
            <a:fillRect/>
          </a:stretch>
        </p:blipFill>
        <p:spPr>
          <a:xfrm>
            <a:off x="6809105" y="2293620"/>
            <a:ext cx="4959350" cy="3299460"/>
          </a:xfrm>
          <a:prstGeom prst="rect">
            <a:avLst/>
          </a:prstGeom>
        </p:spPr>
      </p:pic>
    </p:spTree>
    <p:custDataLst>
      <p:tags r:id="rId3"/>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268085" cy="39065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步骤6：</a:t>
            </a:r>
            <a:r>
              <a:rPr sz="2000">
                <a:latin typeface="微软雅黑" panose="020B0503020204020204" charset="-122"/>
                <a:ea typeface="微软雅黑" panose="020B0503020204020204" charset="-122"/>
                <a:cs typeface="微软雅黑" panose="020B0503020204020204" charset="-122"/>
              </a:rPr>
              <a:t>创建圆角1。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单击“工程”组的“倒圆角”按钮，选择倒圆角的边，如图4-3-10所示。在“设置”输入数值“60”，单击“确定”创建圆角1。</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56195" y="584136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4-3-10    创建圆角</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2" cstate="print"/>
          <a:stretch>
            <a:fillRect/>
          </a:stretch>
        </p:blipFill>
        <p:spPr>
          <a:xfrm>
            <a:off x="7021195" y="1840865"/>
            <a:ext cx="4829175" cy="3612515"/>
          </a:xfrm>
          <a:prstGeom prst="rect">
            <a:avLst/>
          </a:prstGeom>
        </p:spPr>
      </p:pic>
    </p:spTree>
    <p:custDataLst>
      <p:tags r:id="rId3"/>
    </p:custData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5561330" cy="103759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步骤7：</a:t>
            </a:r>
            <a:r>
              <a:rPr sz="2000">
                <a:latin typeface="微软雅黑" panose="020B0503020204020204" charset="-122"/>
                <a:ea typeface="微软雅黑" panose="020B0503020204020204" charset="-122"/>
                <a:cs typeface="微软雅黑" panose="020B0503020204020204" charset="-122"/>
              </a:rPr>
              <a:t>保存“零件”文件，如图4-3-11所示。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197725" y="558292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4-3-11   拉伸切 L 形产品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4"/>
          <p:cNvPicPr/>
          <p:nvPr/>
        </p:nvPicPr>
        <p:blipFill>
          <a:blip r:embed="rId2" cstate="print"/>
          <a:stretch>
            <a:fillRect/>
          </a:stretch>
        </p:blipFill>
        <p:spPr>
          <a:xfrm>
            <a:off x="6412865" y="1766570"/>
            <a:ext cx="5274310" cy="3429635"/>
          </a:xfrm>
          <a:prstGeom prst="rect">
            <a:avLst/>
          </a:prstGeom>
        </p:spPr>
      </p:pic>
      <p:sp>
        <p:nvSpPr>
          <p:cNvPr id="4" name="文本框 3"/>
          <p:cNvSpPr txBox="1"/>
          <p:nvPr/>
        </p:nvSpPr>
        <p:spPr>
          <a:xfrm>
            <a:off x="2142490" y="4745990"/>
            <a:ext cx="3555365" cy="829945"/>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cs typeface="微软雅黑" panose="020B0503020204020204" charset="-122"/>
              </a:rPr>
              <a:t>提示：创建拉伸“移除材料”时，可以单击图形区域的“草绘截面”箭头，选择要移除的材料方向。</a:t>
            </a:r>
            <a:endParaRPr lang="zh-CN" altLang="en-US" sz="1600" b="1">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4.3.2	案例2：拉伸切L形产品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10924540" cy="95694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箭头朝里表示“草绘截面”以内的材料移除，如图4-3-12（a）所示，箭头朝外表示“草绘截面”以外的材料移除，如图4-3-12（b）所示。</a:t>
            </a:r>
            <a:endParaRPr sz="2000">
              <a:latin typeface="微软雅黑" panose="020B0503020204020204" charset="-122"/>
              <a:ea typeface="微软雅黑" panose="020B0503020204020204" charset="-122"/>
              <a:cs typeface="微软雅黑" panose="020B0503020204020204" charset="-122"/>
            </a:endParaRPr>
          </a:p>
        </p:txBody>
      </p:sp>
      <p:pic>
        <p:nvPicPr>
          <p:cNvPr id="17" name="object 17"/>
          <p:cNvPicPr/>
          <p:nvPr/>
        </p:nvPicPr>
        <p:blipFill>
          <a:blip r:embed="rId2" cstate="print"/>
          <a:stretch>
            <a:fillRect/>
          </a:stretch>
        </p:blipFill>
        <p:spPr>
          <a:xfrm>
            <a:off x="2248535" y="2825115"/>
            <a:ext cx="3347085" cy="2783205"/>
          </a:xfrm>
          <a:prstGeom prst="rect">
            <a:avLst/>
          </a:prstGeom>
        </p:spPr>
      </p:pic>
      <p:sp>
        <p:nvSpPr>
          <p:cNvPr id="18" name="object 18"/>
          <p:cNvSpPr txBox="1"/>
          <p:nvPr/>
        </p:nvSpPr>
        <p:spPr>
          <a:xfrm>
            <a:off x="2592070" y="5713730"/>
            <a:ext cx="307911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a）移除草绘截面以内材料</a:t>
            </a:r>
            <a:endParaRPr sz="1600">
              <a:latin typeface="微软雅黑" panose="020B0503020204020204" charset="-122"/>
              <a:ea typeface="微软雅黑" panose="020B0503020204020204" charset="-122"/>
              <a:cs typeface="微软雅黑" panose="020B0503020204020204" charset="-122"/>
            </a:endParaRPr>
          </a:p>
        </p:txBody>
      </p:sp>
      <p:pic>
        <p:nvPicPr>
          <p:cNvPr id="19" name="object 19"/>
          <p:cNvPicPr/>
          <p:nvPr/>
        </p:nvPicPr>
        <p:blipFill>
          <a:blip r:embed="rId3" cstate="print"/>
          <a:stretch>
            <a:fillRect/>
          </a:stretch>
        </p:blipFill>
        <p:spPr>
          <a:xfrm>
            <a:off x="6655435" y="2880360"/>
            <a:ext cx="3235960" cy="2727960"/>
          </a:xfrm>
          <a:prstGeom prst="rect">
            <a:avLst/>
          </a:prstGeom>
        </p:spPr>
      </p:pic>
      <p:sp>
        <p:nvSpPr>
          <p:cNvPr id="20" name="object 20"/>
          <p:cNvSpPr txBox="1"/>
          <p:nvPr/>
        </p:nvSpPr>
        <p:spPr>
          <a:xfrm>
            <a:off x="4490085" y="6219190"/>
            <a:ext cx="397954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4-3-12    拉伸移除材料方向设置</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5581650" y="5634990"/>
            <a:ext cx="6096000" cy="337185"/>
          </a:xfrm>
          <a:prstGeom prst="rect">
            <a:avLst/>
          </a:prstGeom>
          <a:noFill/>
        </p:spPr>
        <p:txBody>
          <a:bodyPr wrap="square" rtlCol="0" anchor="t">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b）移除草绘截面以外材料</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4.3.3	案例3：拉伸加厚产品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268085" cy="390652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案例3是拉伸加厚产品的操作练习，如图4-3-13所示。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（1）拉伸加厚的截面（种子）可以是封闭的，如图4-3-13（a）所示，也可以是非封闭的，如图4-3-13（b）所示。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（2）定义拉伸的深度、方向。</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（3）定义加厚的数值、方向。</a:t>
            </a:r>
            <a:endParaRPr sz="2000">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6910070" y="1121410"/>
            <a:ext cx="2327910" cy="2109470"/>
          </a:xfrm>
          <a:prstGeom prst="rect">
            <a:avLst/>
          </a:prstGeom>
        </p:spPr>
      </p:pic>
      <p:pic>
        <p:nvPicPr>
          <p:cNvPr id="6" name="object 6"/>
          <p:cNvPicPr/>
          <p:nvPr/>
        </p:nvPicPr>
        <p:blipFill>
          <a:blip r:embed="rId3" cstate="print"/>
          <a:stretch>
            <a:fillRect/>
          </a:stretch>
        </p:blipFill>
        <p:spPr>
          <a:xfrm>
            <a:off x="9443720" y="1121410"/>
            <a:ext cx="2475865" cy="2109470"/>
          </a:xfrm>
          <a:prstGeom prst="rect">
            <a:avLst/>
          </a:prstGeom>
        </p:spPr>
      </p:pic>
      <p:sp>
        <p:nvSpPr>
          <p:cNvPr id="7" name="object 7"/>
          <p:cNvSpPr txBox="1"/>
          <p:nvPr/>
        </p:nvSpPr>
        <p:spPr>
          <a:xfrm>
            <a:off x="8586470" y="3399155"/>
            <a:ext cx="1724660" cy="17462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a）封闭的截面</a:t>
            </a:r>
            <a:endParaRPr sz="160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4" cstate="print"/>
          <a:stretch>
            <a:fillRect/>
          </a:stretch>
        </p:blipFill>
        <p:spPr>
          <a:xfrm>
            <a:off x="6939280" y="3839845"/>
            <a:ext cx="2185035" cy="1906270"/>
          </a:xfrm>
          <a:prstGeom prst="rect">
            <a:avLst/>
          </a:prstGeom>
        </p:spPr>
      </p:pic>
      <p:pic>
        <p:nvPicPr>
          <p:cNvPr id="9" name="object 9"/>
          <p:cNvPicPr/>
          <p:nvPr/>
        </p:nvPicPr>
        <p:blipFill>
          <a:blip r:embed="rId5" cstate="print"/>
          <a:stretch>
            <a:fillRect/>
          </a:stretch>
        </p:blipFill>
        <p:spPr>
          <a:xfrm>
            <a:off x="9443720" y="3828415"/>
            <a:ext cx="2546350" cy="1918970"/>
          </a:xfrm>
          <a:prstGeom prst="rect">
            <a:avLst/>
          </a:prstGeom>
        </p:spPr>
      </p:pic>
      <p:sp>
        <p:nvSpPr>
          <p:cNvPr id="10" name="object 10"/>
          <p:cNvSpPr txBox="1"/>
          <p:nvPr/>
        </p:nvSpPr>
        <p:spPr>
          <a:xfrm>
            <a:off x="8034655" y="6002020"/>
            <a:ext cx="2827655" cy="455295"/>
          </a:xfrm>
          <a:prstGeom prst="rect">
            <a:avLst/>
          </a:prstGeom>
        </p:spPr>
        <p:txBody>
          <a:bodyPr vert="horz" wrap="square" lIns="0" tIns="12700" rIns="0" bIns="0" rtlCol="0">
            <a:no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b）非封闭的截面</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4-3-13    拉伸加厚产品</a:t>
            </a:r>
            <a:endParaRPr sz="160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4.3.3	案例3：拉伸加厚产品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268085" cy="390652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具体操作步骤：</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创建拉伸截面（六边形）。</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单击“形状”组的“拉伸”按钮，选择FRONT平面作为草绘平面，单击“草绘”按钮进入草绘视图，绘制截面，如图4-3-14所示。单击“确定”完成草绘截面。</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56195" y="584136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4-3-1</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4</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创建六边形截面（种子）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12"/>
          <p:cNvPicPr/>
          <p:nvPr/>
        </p:nvPicPr>
        <p:blipFill>
          <a:blip r:embed="rId2" cstate="print"/>
          <a:stretch>
            <a:fillRect/>
          </a:stretch>
        </p:blipFill>
        <p:spPr>
          <a:xfrm>
            <a:off x="7545705" y="1699260"/>
            <a:ext cx="3621405" cy="3752215"/>
          </a:xfrm>
          <a:prstGeom prst="rect">
            <a:avLst/>
          </a:prstGeom>
        </p:spPr>
      </p:pic>
    </p:spTree>
    <p:custDataLst>
      <p:tags r:id="rId3"/>
    </p:custData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4.3.3	案例3：拉伸加厚产品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5645150" cy="390652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定义拉伸选项。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拉伸默认是“实心”选项，在“深度”选项输入数值“200”，单击“加厚”按钮，输入数值“10”，单击“加厚草绘方向”可以定义加厚的方向，有三种选择，如图4-3-15所示。单击“确定”创建拉伸加厚产品。</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494270" y="584136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4-3-15    创建拉伸加厚深度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6492240" y="2218055"/>
            <a:ext cx="5172075" cy="3281680"/>
          </a:xfrm>
          <a:prstGeom prst="rect">
            <a:avLst/>
          </a:prstGeom>
        </p:spPr>
      </p:pic>
    </p:spTree>
    <p:custDataLst>
      <p:tags r:id="rId3"/>
    </p:custData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4.3.3	案例3：拉伸加厚产品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608330" y="1840865"/>
            <a:ext cx="11098530" cy="1835785"/>
          </a:xfrm>
          <a:prstGeom prst="rect">
            <a:avLst/>
          </a:prstGeom>
          <a:noFill/>
          <a:ln w="9525">
            <a:noFill/>
          </a:ln>
        </p:spPr>
        <p:txBody>
          <a:bodyPr wrap="square">
            <a:noAutofit/>
          </a:bodyPr>
          <a:p>
            <a:pPr indent="0">
              <a:lnSpc>
                <a:spcPct val="150000"/>
              </a:lnSpc>
            </a:pPr>
            <a:r>
              <a:rPr b="1">
                <a:solidFill>
                  <a:schemeClr val="accent1"/>
                </a:solidFill>
                <a:latin typeface="微软雅黑" panose="020B0503020204020204" charset="-122"/>
                <a:ea typeface="微软雅黑" panose="020B0503020204020204" charset="-122"/>
                <a:cs typeface="微软雅黑" panose="020B0503020204020204" charset="-122"/>
              </a:rPr>
              <a:t>步骤4：</a:t>
            </a:r>
            <a:r>
              <a:rPr>
                <a:latin typeface="微软雅黑" panose="020B0503020204020204" charset="-122"/>
                <a:ea typeface="微软雅黑" panose="020B0503020204020204" charset="-122"/>
                <a:cs typeface="微软雅黑" panose="020B0503020204020204" charset="-122"/>
              </a:rPr>
              <a:t>编辑拉伸加厚非封闭截面。</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单击模型树的“拉伸1”特征。在弹出的对话框选择“编辑”按钮，如图4-3-16（a）所示。进入“拉伸”模式，单击“放置”中的“编辑”，如图4-3-16（b）所示。进入“草绘”模式，单击快速菜单栏，在图形区域进入草绘视图。删除顶部的结构线，如图4-3-16（c）所示的截面，单击“确定”完成草绘截面（种子）。</a:t>
            </a:r>
            <a:endParaRPr>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1082675" y="3676650"/>
            <a:ext cx="2376170" cy="2371090"/>
          </a:xfrm>
          <a:prstGeom prst="rect">
            <a:avLst/>
          </a:prstGeom>
        </p:spPr>
      </p:pic>
      <p:sp>
        <p:nvSpPr>
          <p:cNvPr id="10" name="object 10"/>
          <p:cNvSpPr txBox="1"/>
          <p:nvPr/>
        </p:nvSpPr>
        <p:spPr>
          <a:xfrm>
            <a:off x="1400810" y="6243955"/>
            <a:ext cx="2474595" cy="2044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a）模型树编辑特征</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3" cstate="print"/>
          <a:stretch>
            <a:fillRect/>
          </a:stretch>
        </p:blipFill>
        <p:spPr>
          <a:xfrm>
            <a:off x="4023995" y="3676650"/>
            <a:ext cx="3449955" cy="2371090"/>
          </a:xfrm>
          <a:prstGeom prst="rect">
            <a:avLst/>
          </a:prstGeom>
        </p:spPr>
      </p:pic>
      <p:sp>
        <p:nvSpPr>
          <p:cNvPr id="12" name="object 12"/>
          <p:cNvSpPr txBox="1"/>
          <p:nvPr/>
        </p:nvSpPr>
        <p:spPr>
          <a:xfrm>
            <a:off x="4342130" y="6243955"/>
            <a:ext cx="4072255" cy="20383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b）拉伸对话框进入草绘模式</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6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4-3-16    创建拉伸加厚深度</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60"/>
              </a:spcBef>
            </a:pPr>
            <a:endParaRPr sz="1600">
              <a:latin typeface="微软雅黑" panose="020B0503020204020204" charset="-122"/>
              <a:ea typeface="微软雅黑" panose="020B0503020204020204" charset="-122"/>
              <a:cs typeface="微软雅黑" panose="020B0503020204020204" charset="-122"/>
            </a:endParaRPr>
          </a:p>
          <a:p>
            <a:pPr marL="114935">
              <a:lnSpc>
                <a:spcPct val="100000"/>
              </a:lnSpc>
            </a:pPr>
            <a:endParaRPr sz="16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4" cstate="print"/>
          <a:stretch>
            <a:fillRect/>
          </a:stretch>
        </p:blipFill>
        <p:spPr>
          <a:xfrm>
            <a:off x="8039735" y="3676650"/>
            <a:ext cx="2840990" cy="2371090"/>
          </a:xfrm>
          <a:prstGeom prst="rect">
            <a:avLst/>
          </a:prstGeom>
        </p:spPr>
      </p:pic>
      <p:sp>
        <p:nvSpPr>
          <p:cNvPr id="4" name="object 14"/>
          <p:cNvSpPr txBox="1"/>
          <p:nvPr/>
        </p:nvSpPr>
        <p:spPr>
          <a:xfrm>
            <a:off x="8521065" y="6243955"/>
            <a:ext cx="2474595" cy="20447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c）创建非封闭截面</a:t>
            </a:r>
            <a:endParaRPr sz="1600">
              <a:latin typeface="微软雅黑" panose="020B0503020204020204" charset="-122"/>
              <a:ea typeface="微软雅黑" panose="020B0503020204020204" charset="-122"/>
              <a:cs typeface="微软雅黑" panose="020B0503020204020204" charset="-122"/>
            </a:endParaRPr>
          </a:p>
        </p:txBody>
      </p:sp>
    </p:spTree>
    <p:custDataLst>
      <p:tags r:id="rId5"/>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rPr>
                <a:sym typeface="+mn-ea"/>
              </a:rPr>
              <a:t>PART ONE</a:t>
            </a:r>
            <a:endParaRPr lang="zh-CN" altLang="en-US"/>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4.1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拉伸建模思路</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3</a:t>
            </a:r>
            <a:r>
              <a:rPr>
                <a:latin typeface="微软雅黑" panose="020B0503020204020204" charset="-122"/>
                <a:ea typeface="微软雅黑" panose="020B0503020204020204" charset="-122"/>
                <a:cs typeface="微软雅黑" panose="020B0503020204020204" charset="-122"/>
                <a:sym typeface="+mn-ea"/>
              </a:rPr>
              <a:t> 拉伸基础案例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4.3.3	案例3：拉伸加厚产品</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4601210" cy="350266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步骤5：</a:t>
            </a:r>
            <a:r>
              <a:rPr sz="2000">
                <a:latin typeface="微软雅黑" panose="020B0503020204020204" charset="-122"/>
                <a:ea typeface="微软雅黑" panose="020B0503020204020204" charset="-122"/>
                <a:cs typeface="微软雅黑" panose="020B0503020204020204" charset="-122"/>
              </a:rPr>
              <a:t>定义拉伸选项。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保持各项参数不变。单击“确定”创建拉伸非封闭截面加厚产品，如图4-3-17所示。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sym typeface="+mn-ea"/>
              </a:rPr>
              <a:t>步骤 6：</a:t>
            </a:r>
            <a:r>
              <a:rPr sz="2000">
                <a:latin typeface="微软雅黑" panose="020B0503020204020204" charset="-122"/>
                <a:ea typeface="微软雅黑" panose="020B0503020204020204" charset="-122"/>
                <a:cs typeface="微软雅黑" panose="020B0503020204020204" charset="-122"/>
                <a:sym typeface="+mn-ea"/>
              </a:rPr>
              <a:t>保存“零件”文件。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650355" y="5956300"/>
            <a:ext cx="425958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4-3-17    创建拉伸非封闭截面加厚产品</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5" name="object 15"/>
          <p:cNvPicPr/>
          <p:nvPr/>
        </p:nvPicPr>
        <p:blipFill>
          <a:blip r:embed="rId2" cstate="print"/>
          <a:stretch>
            <a:fillRect/>
          </a:stretch>
        </p:blipFill>
        <p:spPr>
          <a:xfrm>
            <a:off x="6029325" y="1595120"/>
            <a:ext cx="5264150" cy="3993515"/>
          </a:xfrm>
          <a:prstGeom prst="rect">
            <a:avLst/>
          </a:prstGeom>
        </p:spPr>
      </p:pic>
    </p:spTree>
    <p:custDataLst>
      <p:tags r:id="rId3"/>
    </p:custData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FOUR</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4.4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分步建模思路</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4</a:t>
            </a:r>
            <a:r>
              <a:rPr>
                <a:latin typeface="微软雅黑" panose="020B0503020204020204" charset="-122"/>
                <a:ea typeface="微软雅黑" panose="020B0503020204020204" charset="-122"/>
                <a:cs typeface="微软雅黑" panose="020B0503020204020204" charset="-122"/>
                <a:sym typeface="+mn-ea"/>
              </a:rPr>
              <a:t> 分步建模思路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840865"/>
            <a:ext cx="6388100" cy="344233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三维产品设计中，一般很少有产品是一步建模就可以造出产品，通常都是分步建模。通过叠加材料或者切除材料的方式可以设计相对复杂的产品，同时又可以简化设计过程。下面还以L形产品为例讲解分步建模的思路。</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latin typeface="微软雅黑" panose="020B0503020204020204" charset="-122"/>
                <a:ea typeface="微软雅黑" panose="020B0503020204020204" charset="-122"/>
                <a:cs typeface="微软雅黑" panose="020B0503020204020204" charset="-122"/>
              </a:rPr>
              <a:t>方式1：</a:t>
            </a:r>
            <a:r>
              <a:rPr sz="2000">
                <a:latin typeface="微软雅黑" panose="020B0503020204020204" charset="-122"/>
                <a:ea typeface="微软雅黑" panose="020B0503020204020204" charset="-122"/>
                <a:cs typeface="微软雅黑" panose="020B0503020204020204" charset="-122"/>
              </a:rPr>
              <a:t>在案例1中采用的是一步建模的方式，用一步拉伸特征直接创建了L形产品。模型树只有一步“拉伸1”特征，如图4-4-1所示。</a:t>
            </a:r>
            <a:endParaRPr sz="2000">
              <a:latin typeface="微软雅黑" panose="020B0503020204020204" charset="-122"/>
              <a:ea typeface="微软雅黑" panose="020B0503020204020204" charset="-122"/>
              <a:cs typeface="微软雅黑" panose="020B0503020204020204" charset="-122"/>
            </a:endParaRPr>
          </a:p>
        </p:txBody>
      </p:sp>
      <p:pic>
        <p:nvPicPr>
          <p:cNvPr id="4" name="object 4"/>
          <p:cNvPicPr/>
          <p:nvPr/>
        </p:nvPicPr>
        <p:blipFill>
          <a:blip r:embed="rId2" cstate="print"/>
          <a:stretch>
            <a:fillRect/>
          </a:stretch>
        </p:blipFill>
        <p:spPr>
          <a:xfrm>
            <a:off x="7561580" y="936625"/>
            <a:ext cx="4087495" cy="2332355"/>
          </a:xfrm>
          <a:prstGeom prst="rect">
            <a:avLst/>
          </a:prstGeom>
        </p:spPr>
      </p:pic>
      <p:sp>
        <p:nvSpPr>
          <p:cNvPr id="6" name="object 5"/>
          <p:cNvSpPr txBox="1"/>
          <p:nvPr/>
        </p:nvSpPr>
        <p:spPr>
          <a:xfrm>
            <a:off x="8852535" y="3403600"/>
            <a:ext cx="1846580" cy="18669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a）一步拉伸</a:t>
            </a:r>
            <a:endParaRPr sz="1600">
              <a:latin typeface="微软雅黑" panose="020B0503020204020204" charset="-122"/>
              <a:ea typeface="微软雅黑" panose="020B0503020204020204" charset="-122"/>
              <a:cs typeface="微软雅黑" panose="020B0503020204020204" charset="-122"/>
            </a:endParaRPr>
          </a:p>
        </p:txBody>
      </p:sp>
      <p:pic>
        <p:nvPicPr>
          <p:cNvPr id="7" name="object 6"/>
          <p:cNvPicPr/>
          <p:nvPr/>
        </p:nvPicPr>
        <p:blipFill>
          <a:blip r:embed="rId3" cstate="print"/>
          <a:stretch>
            <a:fillRect/>
          </a:stretch>
        </p:blipFill>
        <p:spPr>
          <a:xfrm>
            <a:off x="7561580" y="3789045"/>
            <a:ext cx="1917700" cy="1785620"/>
          </a:xfrm>
          <a:prstGeom prst="rect">
            <a:avLst/>
          </a:prstGeom>
        </p:spPr>
      </p:pic>
      <p:sp>
        <p:nvSpPr>
          <p:cNvPr id="8" name="object 7"/>
          <p:cNvSpPr txBox="1"/>
          <p:nvPr/>
        </p:nvSpPr>
        <p:spPr>
          <a:xfrm>
            <a:off x="7656195" y="5772150"/>
            <a:ext cx="4239260" cy="513080"/>
          </a:xfrm>
          <a:prstGeom prst="rect">
            <a:avLst/>
          </a:prstGeom>
        </p:spPr>
        <p:txBody>
          <a:bodyPr vert="horz" wrap="square" lIns="0" tIns="12700" rIns="0" bIns="0" rtlCol="0">
            <a:noAutofit/>
          </a:bodyPr>
          <a:p>
            <a:pPr marL="12700">
              <a:lnSpc>
                <a:spcPct val="100000"/>
              </a:lnSpc>
              <a:spcBef>
                <a:spcPts val="100"/>
              </a:spcBef>
              <a:tabLst>
                <a:tab pos="1556385"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（b）草绘种子</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2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c）定义轨迹</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60"/>
              </a:spcBef>
            </a:pPr>
            <a:endParaRPr sz="1600">
              <a:latin typeface="微软雅黑" panose="020B0503020204020204" charset="-122"/>
              <a:ea typeface="微软雅黑" panose="020B0503020204020204" charset="-122"/>
              <a:cs typeface="微软雅黑" panose="020B0503020204020204" charset="-122"/>
            </a:endParaRPr>
          </a:p>
          <a:p>
            <a:pPr marL="187325">
              <a:lnSpc>
                <a:spcPct val="100000"/>
              </a:lnSpc>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4-4-1    案例</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 一步建模拉伸</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L 形产品</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8"/>
          <p:cNvPicPr/>
          <p:nvPr/>
        </p:nvPicPr>
        <p:blipFill>
          <a:blip r:embed="rId4" cstate="print"/>
          <a:stretch>
            <a:fillRect/>
          </a:stretch>
        </p:blipFill>
        <p:spPr>
          <a:xfrm>
            <a:off x="9611360" y="3788410"/>
            <a:ext cx="2049145" cy="1785620"/>
          </a:xfrm>
          <a:prstGeom prst="rect">
            <a:avLst/>
          </a:prstGeom>
        </p:spPr>
      </p:pic>
    </p:spTree>
    <p:custDataLst>
      <p:tags r:id="rId5"/>
    </p:custData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4</a:t>
            </a:r>
            <a:r>
              <a:rPr>
                <a:latin typeface="微软雅黑" panose="020B0503020204020204" charset="-122"/>
                <a:ea typeface="微软雅黑" panose="020B0503020204020204" charset="-122"/>
                <a:cs typeface="微软雅黑" panose="020B0503020204020204" charset="-122"/>
                <a:sym typeface="+mn-ea"/>
              </a:rPr>
              <a:t> 分步建模思路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840865"/>
            <a:ext cx="4549775" cy="3442335"/>
          </a:xfrm>
          <a:prstGeom prst="rect">
            <a:avLst/>
          </a:prstGeom>
          <a:noFill/>
          <a:ln w="9525">
            <a:noFill/>
          </a:ln>
        </p:spPr>
        <p:txBody>
          <a:bodyPr wrap="square">
            <a:no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方式2：</a:t>
            </a:r>
            <a:r>
              <a:rPr sz="2000">
                <a:latin typeface="微软雅黑" panose="020B0503020204020204" charset="-122"/>
                <a:ea typeface="微软雅黑" panose="020B0503020204020204" charset="-122"/>
                <a:cs typeface="微软雅黑" panose="020B0503020204020204" charset="-122"/>
              </a:rPr>
              <a:t>案例2创建的L形产品采用的是拉伸切材料的方案，模型树有“拉伸1”和“拉伸2”两步特征，如图4-4-2所示。</a:t>
            </a:r>
            <a:endParaRPr sz="200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5845175" y="758190"/>
            <a:ext cx="4771390" cy="3055620"/>
          </a:xfrm>
          <a:prstGeom prst="rect">
            <a:avLst/>
          </a:prstGeom>
        </p:spPr>
      </p:pic>
      <p:sp>
        <p:nvSpPr>
          <p:cNvPr id="11" name="object 11"/>
          <p:cNvSpPr txBox="1"/>
          <p:nvPr/>
        </p:nvSpPr>
        <p:spPr>
          <a:xfrm>
            <a:off x="7588250" y="3867150"/>
            <a:ext cx="1045210" cy="21971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a）拉伸切材料</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3" cstate="print"/>
          <a:stretch>
            <a:fillRect/>
          </a:stretch>
        </p:blipFill>
        <p:spPr>
          <a:xfrm>
            <a:off x="5683885" y="4140200"/>
            <a:ext cx="2336800" cy="2214880"/>
          </a:xfrm>
          <a:prstGeom prst="rect">
            <a:avLst/>
          </a:prstGeom>
        </p:spPr>
      </p:pic>
      <p:sp>
        <p:nvSpPr>
          <p:cNvPr id="13" name="object 13"/>
          <p:cNvSpPr txBox="1"/>
          <p:nvPr/>
        </p:nvSpPr>
        <p:spPr>
          <a:xfrm>
            <a:off x="7098665" y="6277610"/>
            <a:ext cx="3198495" cy="601980"/>
          </a:xfrm>
          <a:prstGeom prst="rect">
            <a:avLst/>
          </a:prstGeom>
        </p:spPr>
        <p:txBody>
          <a:bodyPr vert="horz" wrap="square" lIns="0" tIns="12700" rIns="0" bIns="0" rtlCol="0">
            <a:noAutofit/>
          </a:bodyPr>
          <a:p>
            <a:pPr algn="ctr">
              <a:lnSpc>
                <a:spcPct val="100000"/>
              </a:lnSpc>
              <a:spcBef>
                <a:spcPts val="100"/>
              </a:spcBef>
              <a:tabLst>
                <a:tab pos="1501775"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b）拉伸正方体	（</a:t>
            </a:r>
            <a:r>
              <a:rPr sz="1600" dirty="0">
                <a:solidFill>
                  <a:srgbClr val="231F20"/>
                </a:solidFill>
                <a:latin typeface="微软雅黑" panose="020B0503020204020204" charset="-122"/>
                <a:ea typeface="微软雅黑" panose="020B0503020204020204" charset="-122"/>
                <a:cs typeface="微软雅黑" panose="020B0503020204020204" charset="-122"/>
              </a:rPr>
              <a:t>c）拉伸切</a:t>
            </a:r>
            <a:r>
              <a:rPr sz="1600" spc="-19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L 形</a:t>
            </a:r>
            <a:endParaRPr sz="1600">
              <a:latin typeface="微软雅黑" panose="020B0503020204020204" charset="-122"/>
              <a:ea typeface="微软雅黑" panose="020B0503020204020204" charset="-122"/>
              <a:cs typeface="微软雅黑" panose="020B0503020204020204" charset="-122"/>
            </a:endParaRPr>
          </a:p>
          <a:p>
            <a:pPr>
              <a:lnSpc>
                <a:spcPct val="100000"/>
              </a:lnSpc>
              <a:spcBef>
                <a:spcPts val="60"/>
              </a:spcBef>
            </a:pPr>
            <a:endParaRPr sz="1600">
              <a:latin typeface="微软雅黑" panose="020B0503020204020204" charset="-122"/>
              <a:ea typeface="微软雅黑" panose="020B0503020204020204" charset="-122"/>
              <a:cs typeface="微软雅黑" panose="020B0503020204020204" charset="-122"/>
            </a:endParaRPr>
          </a:p>
          <a:p>
            <a:pPr marR="8255" algn="ctr">
              <a:lnSpc>
                <a:spcPct val="100000"/>
              </a:lnSpc>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4-4-2    拉伸切</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L 形产品</a:t>
            </a:r>
            <a:endParaRPr sz="160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4" cstate="print"/>
          <a:stretch>
            <a:fillRect/>
          </a:stretch>
        </p:blipFill>
        <p:spPr>
          <a:xfrm>
            <a:off x="8633460" y="4140200"/>
            <a:ext cx="2290445" cy="2214880"/>
          </a:xfrm>
          <a:prstGeom prst="rect">
            <a:avLst/>
          </a:prstGeom>
        </p:spPr>
      </p:pic>
    </p:spTree>
    <p:custDataLst>
      <p:tags r:id="rId5"/>
    </p:custData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4</a:t>
            </a:r>
            <a:r>
              <a:rPr>
                <a:latin typeface="微软雅黑" panose="020B0503020204020204" charset="-122"/>
                <a:ea typeface="微软雅黑" panose="020B0503020204020204" charset="-122"/>
                <a:cs typeface="微软雅黑" panose="020B0503020204020204" charset="-122"/>
                <a:sym typeface="+mn-ea"/>
              </a:rPr>
              <a:t> 分步建模思路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840865"/>
            <a:ext cx="6388100" cy="1812925"/>
          </a:xfrm>
          <a:prstGeom prst="rect">
            <a:avLst/>
          </a:prstGeom>
          <a:noFill/>
          <a:ln w="9525">
            <a:noFill/>
          </a:ln>
        </p:spPr>
        <p:txBody>
          <a:bodyPr wrap="square">
            <a:no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方式3：</a:t>
            </a:r>
            <a:r>
              <a:rPr sz="2000">
                <a:latin typeface="微软雅黑" panose="020B0503020204020204" charset="-122"/>
                <a:ea typeface="微软雅黑" panose="020B0503020204020204" charset="-122"/>
                <a:cs typeface="微软雅黑" panose="020B0503020204020204" charset="-122"/>
              </a:rPr>
              <a:t>拉伸叠加创建L形产品。先创建一个长方体拉伸，再创建一个叠加的长方体，模型树有“拉伸1”和“拉伸2”两步特征，如图4-4-3所示。</a:t>
            </a:r>
            <a:endParaRPr sz="2000">
              <a:latin typeface="微软雅黑" panose="020B0503020204020204" charset="-122"/>
              <a:ea typeface="微软雅黑" panose="020B0503020204020204" charset="-122"/>
              <a:cs typeface="微软雅黑" panose="020B0503020204020204" charset="-122"/>
            </a:endParaRPr>
          </a:p>
        </p:txBody>
      </p:sp>
      <p:sp>
        <p:nvSpPr>
          <p:cNvPr id="6" name="object 5"/>
          <p:cNvSpPr txBox="1"/>
          <p:nvPr/>
        </p:nvSpPr>
        <p:spPr>
          <a:xfrm>
            <a:off x="8852535" y="3403600"/>
            <a:ext cx="1846580" cy="25082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（a）拉伸叠加</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7561580" y="1019810"/>
            <a:ext cx="3926205" cy="2242185"/>
          </a:xfrm>
          <a:prstGeom prst="rect">
            <a:avLst/>
          </a:prstGeom>
        </p:spPr>
      </p:pic>
      <p:pic>
        <p:nvPicPr>
          <p:cNvPr id="3" name="object 6"/>
          <p:cNvPicPr/>
          <p:nvPr/>
        </p:nvPicPr>
        <p:blipFill>
          <a:blip r:embed="rId3" cstate="print"/>
          <a:stretch>
            <a:fillRect/>
          </a:stretch>
        </p:blipFill>
        <p:spPr>
          <a:xfrm>
            <a:off x="6995160" y="3925570"/>
            <a:ext cx="2308225" cy="1681480"/>
          </a:xfrm>
          <a:prstGeom prst="rect">
            <a:avLst/>
          </a:prstGeom>
        </p:spPr>
      </p:pic>
      <p:sp>
        <p:nvSpPr>
          <p:cNvPr id="10" name="object 7"/>
          <p:cNvSpPr txBox="1"/>
          <p:nvPr/>
        </p:nvSpPr>
        <p:spPr>
          <a:xfrm>
            <a:off x="6995160" y="5878195"/>
            <a:ext cx="4825365" cy="595630"/>
          </a:xfrm>
          <a:prstGeom prst="rect">
            <a:avLst/>
          </a:prstGeom>
        </p:spPr>
        <p:txBody>
          <a:bodyPr vert="horz" wrap="square" lIns="0" tIns="17145" rIns="0" bIns="0" rtlCol="0">
            <a:noAutofit/>
          </a:bodyPr>
          <a:p>
            <a:pPr marL="12700">
              <a:lnSpc>
                <a:spcPct val="100000"/>
              </a:lnSpc>
              <a:spcBef>
                <a:spcPts val="135"/>
              </a:spcBef>
              <a:tabLst>
                <a:tab pos="1517015" algn="l"/>
              </a:tabLst>
            </a:pPr>
            <a:r>
              <a:rPr sz="1600" spc="25" dirty="0">
                <a:solidFill>
                  <a:srgbClr val="231F20"/>
                </a:solidFill>
                <a:latin typeface="微软雅黑" panose="020B0503020204020204" charset="-122"/>
                <a:ea typeface="微软雅黑" panose="020B0503020204020204" charset="-122"/>
                <a:cs typeface="微软雅黑" panose="020B0503020204020204" charset="-122"/>
              </a:rPr>
              <a:t>（b）</a:t>
            </a:r>
            <a:r>
              <a:rPr sz="1600" spc="30" dirty="0">
                <a:solidFill>
                  <a:srgbClr val="231F20"/>
                </a:solidFill>
                <a:latin typeface="微软雅黑" panose="020B0503020204020204" charset="-122"/>
                <a:ea typeface="微软雅黑" panose="020B0503020204020204" charset="-122"/>
                <a:cs typeface="微软雅黑" panose="020B0503020204020204" charset="-122"/>
              </a:rPr>
              <a:t>拉伸底部长方体	</a:t>
            </a:r>
            <a:r>
              <a:rPr sz="1600" spc="25" dirty="0">
                <a:solidFill>
                  <a:srgbClr val="231F20"/>
                </a:solidFill>
                <a:latin typeface="微软雅黑" panose="020B0503020204020204" charset="-122"/>
                <a:ea typeface="微软雅黑" panose="020B0503020204020204" charset="-122"/>
                <a:cs typeface="微软雅黑" panose="020B0503020204020204" charset="-122"/>
              </a:rPr>
              <a:t>（c）</a:t>
            </a:r>
            <a:r>
              <a:rPr sz="1600" spc="30" dirty="0">
                <a:solidFill>
                  <a:srgbClr val="231F20"/>
                </a:solidFill>
                <a:latin typeface="微软雅黑" panose="020B0503020204020204" charset="-122"/>
                <a:ea typeface="微软雅黑" panose="020B0503020204020204" charset="-122"/>
                <a:cs typeface="微软雅黑" panose="020B0503020204020204" charset="-122"/>
              </a:rPr>
              <a:t>拉伸叠加长方体</a:t>
            </a:r>
            <a:endParaRPr sz="1600">
              <a:latin typeface="微软雅黑" panose="020B0503020204020204" charset="-122"/>
              <a:ea typeface="微软雅黑" panose="020B0503020204020204" charset="-122"/>
              <a:cs typeface="微软雅黑" panose="020B0503020204020204" charset="-122"/>
            </a:endParaRPr>
          </a:p>
          <a:p>
            <a:pPr marL="416560">
              <a:lnSpc>
                <a:spcPct val="100000"/>
              </a:lnSpc>
              <a:spcBef>
                <a:spcPts val="895"/>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4-4-3    拉伸叠加创建</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L 形产品</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8"/>
          <p:cNvPicPr/>
          <p:nvPr/>
        </p:nvPicPr>
        <p:blipFill>
          <a:blip r:embed="rId4" cstate="print"/>
          <a:stretch>
            <a:fillRect/>
          </a:stretch>
        </p:blipFill>
        <p:spPr>
          <a:xfrm>
            <a:off x="9669145" y="3925570"/>
            <a:ext cx="1908175" cy="1681480"/>
          </a:xfrm>
          <a:prstGeom prst="rect">
            <a:avLst/>
          </a:prstGeom>
        </p:spPr>
      </p:pic>
      <p:sp>
        <p:nvSpPr>
          <p:cNvPr id="100" name="文本框 99"/>
          <p:cNvSpPr txBox="1"/>
          <p:nvPr/>
        </p:nvSpPr>
        <p:spPr>
          <a:xfrm>
            <a:off x="1616710" y="4890135"/>
            <a:ext cx="5080000" cy="829945"/>
          </a:xfrm>
          <a:prstGeom prst="rect">
            <a:avLst/>
          </a:prstGeom>
          <a:noFill/>
          <a:ln w="9525">
            <a:noFill/>
          </a:ln>
        </p:spPr>
        <p:txBody>
          <a:bodyPr>
            <a:spAutoFit/>
          </a:bodyPr>
          <a:p>
            <a:pPr indent="0"/>
            <a:r>
              <a:rPr lang="zh-CN" sz="1600" b="1">
                <a:latin typeface="微软雅黑" panose="020B0503020204020204" charset="-122"/>
                <a:ea typeface="微软雅黑" panose="020B0503020204020204" charset="-122"/>
              </a:rPr>
              <a:t>提示：分步建模的思路是三维造型分析的基石，在启动软件建模前，需要分析好建模的思路。同一个产品的建模思路可以是多种方式，可以选择自己喜欢的方案。</a:t>
            </a:r>
            <a:endParaRPr lang="zh-CN" altLang="en-US" sz="1600" b="1">
              <a:latin typeface="微软雅黑" panose="020B0503020204020204" charset="-122"/>
              <a:ea typeface="微软雅黑" panose="020B0503020204020204" charset="-122"/>
            </a:endParaRPr>
          </a:p>
        </p:txBody>
      </p:sp>
    </p:spTree>
    <p:custDataLst>
      <p:tags r:id="rId5"/>
    </p:custData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FIVE</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4.5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拉伸建模综合案例</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5</a:t>
            </a:r>
            <a:r>
              <a:rPr>
                <a:latin typeface="微软雅黑" panose="020B0503020204020204" charset="-122"/>
                <a:ea typeface="微软雅黑" panose="020B0503020204020204" charset="-122"/>
                <a:cs typeface="微软雅黑" panose="020B0503020204020204" charset="-122"/>
                <a:sym typeface="+mn-ea"/>
              </a:rPr>
              <a:t>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753110" y="1545590"/>
            <a:ext cx="5429250" cy="525018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综合案例1是拉伸摄像机主体产品的操作练习，如图4-5-1所示。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（1）分步拉伸建立产品。</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（2）先拉伸圆柱，再拉伸主体，再倒圆角。</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步骤1：新建“零件”文件。</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步骤2：创建拉伸1。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步骤3：创建拉伸2。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步骤4：创建圆角1。</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步骤5：创建圆角2。</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步骤6：保存“零件”文件。</a:t>
            </a:r>
            <a:endParaRPr sz="2000">
              <a:latin typeface="微软雅黑" panose="020B0503020204020204" charset="-122"/>
              <a:ea typeface="微软雅黑" panose="020B0503020204020204" charset="-122"/>
              <a:cs typeface="微软雅黑" panose="020B0503020204020204" charset="-122"/>
            </a:endParaRPr>
          </a:p>
        </p:txBody>
      </p:sp>
      <p:pic>
        <p:nvPicPr>
          <p:cNvPr id="4" name="object 16"/>
          <p:cNvPicPr/>
          <p:nvPr/>
        </p:nvPicPr>
        <p:blipFill>
          <a:blip r:embed="rId2" cstate="print"/>
          <a:stretch>
            <a:fillRect/>
          </a:stretch>
        </p:blipFill>
        <p:spPr>
          <a:xfrm>
            <a:off x="6096000" y="793115"/>
            <a:ext cx="4625975" cy="2917825"/>
          </a:xfrm>
          <a:prstGeom prst="rect">
            <a:avLst/>
          </a:prstGeom>
        </p:spPr>
      </p:pic>
      <p:sp>
        <p:nvSpPr>
          <p:cNvPr id="17" name="object 17"/>
          <p:cNvSpPr txBox="1"/>
          <p:nvPr/>
        </p:nvSpPr>
        <p:spPr>
          <a:xfrm>
            <a:off x="7273925" y="3863340"/>
            <a:ext cx="2555875" cy="24384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a）分步拉伸摄像机</a:t>
            </a:r>
            <a:endParaRPr sz="160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3" cstate="print"/>
          <a:stretch>
            <a:fillRect/>
          </a:stretch>
        </p:blipFill>
        <p:spPr>
          <a:xfrm>
            <a:off x="6901815" y="4259580"/>
            <a:ext cx="1939290" cy="1477010"/>
          </a:xfrm>
          <a:prstGeom prst="rect">
            <a:avLst/>
          </a:prstGeom>
        </p:spPr>
      </p:pic>
      <p:pic>
        <p:nvPicPr>
          <p:cNvPr id="19" name="object 19"/>
          <p:cNvPicPr/>
          <p:nvPr/>
        </p:nvPicPr>
        <p:blipFill>
          <a:blip r:embed="rId4" cstate="print"/>
          <a:stretch>
            <a:fillRect/>
          </a:stretch>
        </p:blipFill>
        <p:spPr>
          <a:xfrm>
            <a:off x="9560560" y="4368800"/>
            <a:ext cx="1523365" cy="1367790"/>
          </a:xfrm>
          <a:prstGeom prst="rect">
            <a:avLst/>
          </a:prstGeom>
        </p:spPr>
      </p:pic>
      <p:pic>
        <p:nvPicPr>
          <p:cNvPr id="20" name="object 20"/>
          <p:cNvPicPr/>
          <p:nvPr/>
        </p:nvPicPr>
        <p:blipFill>
          <a:blip r:embed="rId5" cstate="print"/>
          <a:stretch>
            <a:fillRect/>
          </a:stretch>
        </p:blipFill>
        <p:spPr>
          <a:xfrm>
            <a:off x="5350510" y="4217035"/>
            <a:ext cx="1033780" cy="1560195"/>
          </a:xfrm>
          <a:prstGeom prst="rect">
            <a:avLst/>
          </a:prstGeom>
        </p:spPr>
      </p:pic>
      <p:sp>
        <p:nvSpPr>
          <p:cNvPr id="21" name="object 21"/>
          <p:cNvSpPr txBox="1"/>
          <p:nvPr/>
        </p:nvSpPr>
        <p:spPr>
          <a:xfrm>
            <a:off x="5161280" y="5890895"/>
            <a:ext cx="1863090" cy="24384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b）创建圆柱</a:t>
            </a:r>
            <a:endParaRPr sz="1600">
              <a:latin typeface="微软雅黑" panose="020B0503020204020204" charset="-122"/>
              <a:ea typeface="微软雅黑" panose="020B0503020204020204" charset="-122"/>
              <a:cs typeface="微软雅黑" panose="020B0503020204020204" charset="-122"/>
            </a:endParaRPr>
          </a:p>
        </p:txBody>
      </p:sp>
      <p:sp>
        <p:nvSpPr>
          <p:cNvPr id="22" name="object 22"/>
          <p:cNvSpPr txBox="1"/>
          <p:nvPr/>
        </p:nvSpPr>
        <p:spPr>
          <a:xfrm>
            <a:off x="6384290" y="6247765"/>
            <a:ext cx="3388360" cy="669290"/>
          </a:xfrm>
          <a:prstGeom prst="rect">
            <a:avLst/>
          </a:prstGeom>
        </p:spPr>
        <p:txBody>
          <a:bodyPr vert="horz" wrap="square" lIns="0" tIns="12700" rIns="0" bIns="0" rtlCol="0">
            <a:noAutofit/>
          </a:bodyPr>
          <a:p>
            <a:pPr marL="375285">
              <a:lnSpc>
                <a:spcPct val="100000"/>
              </a:lnSpc>
              <a:spcBef>
                <a:spcPts val="100"/>
              </a:spcBef>
              <a:tabLst>
                <a:tab pos="1572260" algn="l"/>
              </a:tabLst>
            </a:pPr>
            <a:r>
              <a:rPr sz="750" dirty="0">
                <a:solidFill>
                  <a:srgbClr val="231F20"/>
                </a:solidFill>
                <a:latin typeface="宋体" panose="02010600030101010101" pitchFamily="2" charset="-122"/>
                <a:cs typeface="宋体" panose="02010600030101010101" pitchFamily="2" charset="-122"/>
              </a:rPr>
              <a:t>	</a:t>
            </a:r>
            <a:endParaRPr sz="1600">
              <a:latin typeface="微软雅黑" panose="020B0503020204020204" charset="-122"/>
              <a:ea typeface="微软雅黑" panose="020B0503020204020204" charset="-122"/>
              <a:cs typeface="微软雅黑" panose="020B0503020204020204" charset="-122"/>
            </a:endParaRPr>
          </a:p>
          <a:p>
            <a:pPr marL="12700">
              <a:lnSpc>
                <a:spcPct val="100000"/>
              </a:lnSpc>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4-5-1    分步拉伸摄像机主体产品</a:t>
            </a:r>
            <a:endParaRPr sz="1600">
              <a:latin typeface="微软雅黑" panose="020B0503020204020204" charset="-122"/>
              <a:ea typeface="微软雅黑" panose="020B0503020204020204" charset="-122"/>
              <a:cs typeface="微软雅黑" panose="020B0503020204020204" charset="-122"/>
            </a:endParaRPr>
          </a:p>
        </p:txBody>
      </p:sp>
      <p:sp>
        <p:nvSpPr>
          <p:cNvPr id="7" name="文本框 6"/>
          <p:cNvSpPr txBox="1"/>
          <p:nvPr/>
        </p:nvSpPr>
        <p:spPr>
          <a:xfrm>
            <a:off x="7273925" y="5888990"/>
            <a:ext cx="6096000" cy="337185"/>
          </a:xfrm>
          <a:prstGeom prst="rect">
            <a:avLst/>
          </a:prstGeom>
          <a:noFill/>
        </p:spPr>
        <p:txBody>
          <a:bodyPr wrap="square" rtlCol="0" anchor="t">
            <a:spAutoFit/>
          </a:bodyPr>
          <a:p>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c）创建主体</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8" name="文本框 7"/>
          <p:cNvSpPr txBox="1"/>
          <p:nvPr/>
        </p:nvSpPr>
        <p:spPr>
          <a:xfrm>
            <a:off x="9300210" y="5888990"/>
            <a:ext cx="6096000" cy="337185"/>
          </a:xfrm>
          <a:prstGeom prst="rect">
            <a:avLst/>
          </a:prstGeom>
          <a:noFill/>
        </p:spPr>
        <p:txBody>
          <a:bodyPr wrap="square" rtlCol="0" anchor="t">
            <a:spAutoFit/>
          </a:bodyPr>
          <a:p>
            <a:pPr marL="375285">
              <a:lnSpc>
                <a:spcPct val="100000"/>
              </a:lnSpc>
              <a:spcBef>
                <a:spcPts val="100"/>
              </a:spcBef>
              <a:tabLst>
                <a:tab pos="1572260" algn="l"/>
              </a:tabLst>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（d）倒圆角</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12141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4.5.1	综合案例1：摄像机主体</a:t>
            </a:r>
            <a:endParaRPr sz="2400" b="0">
              <a:latin typeface="微软雅黑" panose="020B0503020204020204" charset="-122"/>
              <a:ea typeface="微软雅黑" panose="020B0503020204020204" charset="-122"/>
              <a:cs typeface="微软雅黑" panose="020B0503020204020204" charset="-122"/>
            </a:endParaRPr>
          </a:p>
        </p:txBody>
      </p:sp>
    </p:spTree>
    <p:custDataLst>
      <p:tags r:id="rId6"/>
    </p:custData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4.5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4.5.2	综合案例2：充电宝造型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9863455" cy="67500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综合案例2是拉伸图4-5-2所示的充电宝产品的操作练习。</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3846195" y="568515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图 4-5-2    充电宝造型</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25" name="object 25"/>
          <p:cNvPicPr/>
          <p:nvPr/>
        </p:nvPicPr>
        <p:blipFill>
          <a:blip r:embed="rId2" cstate="print"/>
          <a:stretch>
            <a:fillRect/>
          </a:stretch>
        </p:blipFill>
        <p:spPr>
          <a:xfrm>
            <a:off x="4045585" y="2616200"/>
            <a:ext cx="3305175" cy="2599055"/>
          </a:xfrm>
          <a:prstGeom prst="rect">
            <a:avLst/>
          </a:prstGeom>
        </p:spPr>
      </p:pic>
    </p:spTree>
    <p:custDataLst>
      <p:tags r:id="rId3"/>
    </p:custData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4.5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4.5.2	综合案例2：充电宝造型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5342255" cy="313245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综合案例2是拉伸图4-5-2所示的充电宝产品的操作练习。</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知识点：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（1）分析产品造型：定义主体拉伸的截面（种子）和拉伸轨迹，如图4-5-3所示。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6884035" y="531177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图 4-5-</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3</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充电宝种子和轨迹</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5"/>
          <p:cNvPicPr/>
          <p:nvPr/>
        </p:nvPicPr>
        <p:blipFill>
          <a:blip r:embed="rId2" cstate="print"/>
          <a:stretch>
            <a:fillRect/>
          </a:stretch>
        </p:blipFill>
        <p:spPr>
          <a:xfrm>
            <a:off x="6760845" y="2164080"/>
            <a:ext cx="3950335" cy="2809240"/>
          </a:xfrm>
          <a:prstGeom prst="rect">
            <a:avLst/>
          </a:prstGeom>
        </p:spPr>
      </p:pic>
    </p:spTree>
    <p:custDataLst>
      <p:tags r:id="rId3"/>
    </p:custData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4.5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4.5.2	综合案例2：充电宝造型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10519410" cy="67500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（2）分步建模分析，先草绘主体截面（种子）线，再拉伸实体等步骤，如图4-5-4所示。</a:t>
            </a:r>
            <a:endParaRPr sz="2000">
              <a:latin typeface="微软雅黑" panose="020B0503020204020204" charset="-122"/>
              <a:ea typeface="微软雅黑" panose="020B0503020204020204" charset="-122"/>
              <a:cs typeface="微软雅黑" panose="020B0503020204020204" charset="-122"/>
            </a:endParaRPr>
          </a:p>
        </p:txBody>
      </p:sp>
      <p:pic>
        <p:nvPicPr>
          <p:cNvPr id="8" name="object 8"/>
          <p:cNvPicPr/>
          <p:nvPr/>
        </p:nvPicPr>
        <p:blipFill>
          <a:blip r:embed="rId2" cstate="print"/>
          <a:stretch>
            <a:fillRect/>
          </a:stretch>
        </p:blipFill>
        <p:spPr>
          <a:xfrm>
            <a:off x="1097915" y="2515870"/>
            <a:ext cx="1442085" cy="1760220"/>
          </a:xfrm>
          <a:prstGeom prst="rect">
            <a:avLst/>
          </a:prstGeom>
        </p:spPr>
      </p:pic>
      <p:sp>
        <p:nvSpPr>
          <p:cNvPr id="9" name="object 9"/>
          <p:cNvSpPr txBox="1"/>
          <p:nvPr/>
        </p:nvSpPr>
        <p:spPr>
          <a:xfrm>
            <a:off x="608330" y="4342765"/>
            <a:ext cx="2042795" cy="253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a）草绘主体截面线</a:t>
            </a:r>
            <a:endParaRPr sz="1600">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3" cstate="print"/>
          <a:stretch>
            <a:fillRect/>
          </a:stretch>
        </p:blipFill>
        <p:spPr>
          <a:xfrm>
            <a:off x="3157855" y="2515870"/>
            <a:ext cx="2005330" cy="1760220"/>
          </a:xfrm>
          <a:prstGeom prst="rect">
            <a:avLst/>
          </a:prstGeom>
        </p:spPr>
      </p:pic>
      <p:sp>
        <p:nvSpPr>
          <p:cNvPr id="11" name="object 11"/>
          <p:cNvSpPr txBox="1"/>
          <p:nvPr/>
        </p:nvSpPr>
        <p:spPr>
          <a:xfrm>
            <a:off x="3079115" y="4311650"/>
            <a:ext cx="1842770" cy="253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b）创建拉伸主体</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4" cstate="print"/>
          <a:stretch>
            <a:fillRect/>
          </a:stretch>
        </p:blipFill>
        <p:spPr>
          <a:xfrm>
            <a:off x="956310" y="4610100"/>
            <a:ext cx="1770380" cy="1590675"/>
          </a:xfrm>
          <a:prstGeom prst="rect">
            <a:avLst/>
          </a:prstGeom>
        </p:spPr>
      </p:pic>
      <p:sp>
        <p:nvSpPr>
          <p:cNvPr id="13" name="object 13"/>
          <p:cNvSpPr txBox="1"/>
          <p:nvPr/>
        </p:nvSpPr>
        <p:spPr>
          <a:xfrm>
            <a:off x="1397635" y="6303645"/>
            <a:ext cx="991235" cy="253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c）抽壳</a:t>
            </a:r>
            <a:endParaRPr sz="1600">
              <a:latin typeface="微软雅黑" panose="020B0503020204020204" charset="-122"/>
              <a:ea typeface="微软雅黑" panose="020B0503020204020204" charset="-122"/>
              <a:cs typeface="微软雅黑" panose="020B0503020204020204" charset="-122"/>
            </a:endParaRPr>
          </a:p>
        </p:txBody>
      </p:sp>
      <p:pic>
        <p:nvPicPr>
          <p:cNvPr id="3" name="object 14"/>
          <p:cNvPicPr/>
          <p:nvPr/>
        </p:nvPicPr>
        <p:blipFill>
          <a:blip r:embed="rId5" cstate="print"/>
          <a:stretch>
            <a:fillRect/>
          </a:stretch>
        </p:blipFill>
        <p:spPr>
          <a:xfrm>
            <a:off x="3155950" y="4580890"/>
            <a:ext cx="2007235" cy="1619885"/>
          </a:xfrm>
          <a:prstGeom prst="rect">
            <a:avLst/>
          </a:prstGeom>
        </p:spPr>
      </p:pic>
      <p:sp>
        <p:nvSpPr>
          <p:cNvPr id="15" name="object 15"/>
          <p:cNvSpPr txBox="1"/>
          <p:nvPr/>
        </p:nvSpPr>
        <p:spPr>
          <a:xfrm>
            <a:off x="3079115" y="6303645"/>
            <a:ext cx="2052955" cy="2533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d）草绘内芯截面线</a:t>
            </a:r>
            <a:endParaRPr sz="160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6" cstate="print"/>
          <a:stretch>
            <a:fillRect/>
          </a:stretch>
        </p:blipFill>
        <p:spPr>
          <a:xfrm>
            <a:off x="5763260" y="2515870"/>
            <a:ext cx="1745615" cy="1758315"/>
          </a:xfrm>
          <a:prstGeom prst="rect">
            <a:avLst/>
          </a:prstGeom>
        </p:spPr>
      </p:pic>
      <p:sp>
        <p:nvSpPr>
          <p:cNvPr id="17" name="object 17"/>
          <p:cNvSpPr txBox="1"/>
          <p:nvPr/>
        </p:nvSpPr>
        <p:spPr>
          <a:xfrm>
            <a:off x="5897245" y="4308475"/>
            <a:ext cx="2230755" cy="29718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（e）拉伸内芯</a:t>
            </a:r>
            <a:endParaRPr sz="1600">
              <a:latin typeface="微软雅黑" panose="020B0503020204020204" charset="-122"/>
              <a:ea typeface="微软雅黑" panose="020B0503020204020204" charset="-122"/>
              <a:cs typeface="微软雅黑" panose="020B0503020204020204" charset="-122"/>
            </a:endParaRPr>
          </a:p>
        </p:txBody>
      </p:sp>
      <p:pic>
        <p:nvPicPr>
          <p:cNvPr id="18" name="object 18"/>
          <p:cNvPicPr/>
          <p:nvPr/>
        </p:nvPicPr>
        <p:blipFill>
          <a:blip r:embed="rId7" cstate="print"/>
          <a:stretch>
            <a:fillRect/>
          </a:stretch>
        </p:blipFill>
        <p:spPr>
          <a:xfrm>
            <a:off x="8293100" y="2593975"/>
            <a:ext cx="2226945" cy="1673860"/>
          </a:xfrm>
          <a:prstGeom prst="rect">
            <a:avLst/>
          </a:prstGeom>
        </p:spPr>
      </p:pic>
      <p:sp>
        <p:nvSpPr>
          <p:cNvPr id="19" name="object 19"/>
          <p:cNvSpPr txBox="1"/>
          <p:nvPr/>
        </p:nvSpPr>
        <p:spPr>
          <a:xfrm>
            <a:off x="8594090" y="4304665"/>
            <a:ext cx="2525395" cy="29718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（f）拉伸插座头</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8" cstate="print"/>
          <a:stretch>
            <a:fillRect/>
          </a:stretch>
        </p:blipFill>
        <p:spPr>
          <a:xfrm>
            <a:off x="5822315" y="4551045"/>
            <a:ext cx="1446530" cy="1752600"/>
          </a:xfrm>
          <a:prstGeom prst="rect">
            <a:avLst/>
          </a:prstGeom>
        </p:spPr>
      </p:pic>
      <p:sp>
        <p:nvSpPr>
          <p:cNvPr id="21" name="object 21"/>
          <p:cNvSpPr txBox="1"/>
          <p:nvPr/>
        </p:nvSpPr>
        <p:spPr>
          <a:xfrm>
            <a:off x="5741035" y="6398260"/>
            <a:ext cx="2335530" cy="307975"/>
          </a:xfrm>
          <a:prstGeom prst="rect">
            <a:avLst/>
          </a:prstGeom>
        </p:spPr>
        <p:txBody>
          <a:bodyPr vert="horz" wrap="square" lIns="0" tIns="16510" rIns="0" bIns="0" rtlCol="0">
            <a:noAutofit/>
          </a:bodyPr>
          <a:p>
            <a:pPr marL="12700">
              <a:lnSpc>
                <a:spcPct val="100000"/>
              </a:lnSpc>
              <a:spcBef>
                <a:spcPts val="130"/>
              </a:spcBef>
            </a:pPr>
            <a:r>
              <a:rPr sz="1600" spc="30" dirty="0">
                <a:solidFill>
                  <a:srgbClr val="231F20"/>
                </a:solidFill>
                <a:latin typeface="微软雅黑" panose="020B0503020204020204" charset="-122"/>
                <a:ea typeface="微软雅黑" panose="020B0503020204020204" charset="-122"/>
                <a:cs typeface="微软雅黑" panose="020B0503020204020204" charset="-122"/>
              </a:rPr>
              <a:t>（</a:t>
            </a:r>
            <a:r>
              <a:rPr sz="1600" spc="15" dirty="0">
                <a:solidFill>
                  <a:srgbClr val="231F20"/>
                </a:solidFill>
                <a:latin typeface="微软雅黑" panose="020B0503020204020204" charset="-122"/>
                <a:ea typeface="微软雅黑" panose="020B0503020204020204" charset="-122"/>
                <a:cs typeface="微软雅黑" panose="020B0503020204020204" charset="-122"/>
              </a:rPr>
              <a:t>g</a:t>
            </a:r>
            <a:r>
              <a:rPr sz="1600" spc="30" dirty="0">
                <a:solidFill>
                  <a:srgbClr val="231F20"/>
                </a:solidFill>
                <a:latin typeface="微软雅黑" panose="020B0503020204020204" charset="-122"/>
                <a:ea typeface="微软雅黑" panose="020B0503020204020204" charset="-122"/>
                <a:cs typeface="微软雅黑" panose="020B0503020204020204" charset="-122"/>
              </a:rPr>
              <a:t>）底部倒角</a:t>
            </a:r>
            <a:endParaRPr sz="1600">
              <a:latin typeface="微软雅黑" panose="020B0503020204020204" charset="-122"/>
              <a:ea typeface="微软雅黑" panose="020B0503020204020204" charset="-122"/>
              <a:cs typeface="微软雅黑" panose="020B0503020204020204" charset="-122"/>
            </a:endParaRPr>
          </a:p>
        </p:txBody>
      </p:sp>
      <p:pic>
        <p:nvPicPr>
          <p:cNvPr id="22" name="object 22"/>
          <p:cNvPicPr/>
          <p:nvPr/>
        </p:nvPicPr>
        <p:blipFill>
          <a:blip r:embed="rId9" cstate="print"/>
          <a:stretch>
            <a:fillRect/>
          </a:stretch>
        </p:blipFill>
        <p:spPr>
          <a:xfrm>
            <a:off x="8169275" y="4549775"/>
            <a:ext cx="2590800" cy="1752600"/>
          </a:xfrm>
          <a:prstGeom prst="rect">
            <a:avLst/>
          </a:prstGeom>
        </p:spPr>
      </p:pic>
      <p:sp>
        <p:nvSpPr>
          <p:cNvPr id="23" name="object 23"/>
          <p:cNvSpPr txBox="1"/>
          <p:nvPr/>
        </p:nvSpPr>
        <p:spPr>
          <a:xfrm>
            <a:off x="8775065" y="6390640"/>
            <a:ext cx="3027045" cy="307975"/>
          </a:xfrm>
          <a:prstGeom prst="rect">
            <a:avLst/>
          </a:prstGeom>
        </p:spPr>
        <p:txBody>
          <a:bodyPr vert="horz" wrap="square" lIns="0" tIns="16510" rIns="0" bIns="0" rtlCol="0">
            <a:noAutofit/>
          </a:bodyPr>
          <a:p>
            <a:pPr marL="12700">
              <a:lnSpc>
                <a:spcPct val="100000"/>
              </a:lnSpc>
              <a:spcBef>
                <a:spcPts val="130"/>
              </a:spcBef>
            </a:pPr>
            <a:r>
              <a:rPr sz="1600" spc="30" dirty="0">
                <a:solidFill>
                  <a:srgbClr val="231F20"/>
                </a:solidFill>
                <a:latin typeface="微软雅黑" panose="020B0503020204020204" charset="-122"/>
                <a:ea typeface="微软雅黑" panose="020B0503020204020204" charset="-122"/>
                <a:cs typeface="微软雅黑" panose="020B0503020204020204" charset="-122"/>
              </a:rPr>
              <a:t>（</a:t>
            </a:r>
            <a:r>
              <a:rPr sz="1600" spc="15" dirty="0">
                <a:solidFill>
                  <a:srgbClr val="231F20"/>
                </a:solidFill>
                <a:latin typeface="微软雅黑" panose="020B0503020204020204" charset="-122"/>
                <a:ea typeface="微软雅黑" panose="020B0503020204020204" charset="-122"/>
                <a:cs typeface="微软雅黑" panose="020B0503020204020204" charset="-122"/>
              </a:rPr>
              <a:t>h</a:t>
            </a:r>
            <a:r>
              <a:rPr sz="1600" spc="30" dirty="0">
                <a:solidFill>
                  <a:srgbClr val="231F20"/>
                </a:solidFill>
                <a:latin typeface="微软雅黑" panose="020B0503020204020204" charset="-122"/>
                <a:ea typeface="微软雅黑" panose="020B0503020204020204" charset="-122"/>
                <a:cs typeface="微软雅黑" panose="020B0503020204020204" charset="-122"/>
              </a:rPr>
              <a:t>）拉伸切充电槽</a:t>
            </a:r>
            <a:endParaRPr sz="1600">
              <a:latin typeface="微软雅黑" panose="020B0503020204020204" charset="-122"/>
              <a:ea typeface="微软雅黑" panose="020B0503020204020204" charset="-122"/>
              <a:cs typeface="微软雅黑" panose="020B0503020204020204" charset="-122"/>
            </a:endParaRPr>
          </a:p>
        </p:txBody>
      </p:sp>
    </p:spTree>
    <p:custDataLst>
      <p:tags r:id="rId10"/>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normAutofit/>
          </a:bodyPr>
          <a:lstStyle/>
          <a:p>
            <a:r>
              <a:rPr lang="en-US">
                <a:latin typeface="微软雅黑" panose="020B0503020204020204" charset="-122"/>
                <a:ea typeface="微软雅黑" panose="020B0503020204020204" charset="-122"/>
                <a:cs typeface="微软雅黑" panose="020B0503020204020204" charset="-122"/>
                <a:sym typeface="+mn-ea"/>
              </a:rPr>
              <a:t>4.1 </a:t>
            </a:r>
            <a:r>
              <a:rPr>
                <a:latin typeface="微软雅黑" panose="020B0503020204020204" charset="-122"/>
                <a:ea typeface="微软雅黑" panose="020B0503020204020204" charset="-122"/>
                <a:cs typeface="微软雅黑" panose="020B0503020204020204" charset="-122"/>
                <a:sym typeface="+mn-ea"/>
              </a:rPr>
              <a:t>拉伸建模思路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2" name="内容占位符 1"/>
          <p:cNvSpPr/>
          <p:nvPr>
            <p:ph idx="2"/>
          </p:nvPr>
        </p:nvSpPr>
        <p:spPr>
          <a:xfrm>
            <a:off x="608330" y="1748155"/>
            <a:ext cx="10302875" cy="2042795"/>
          </a:xfrm>
        </p:spPr>
        <p:txBody>
          <a:bodyPr>
            <a:normAutofit/>
          </a:bodyPr>
          <a:p>
            <a:pPr>
              <a:lnSpc>
                <a:spcPct val="150000"/>
              </a:lnSpc>
            </a:pPr>
            <a:r>
              <a:rPr lang="zh-CN" altLang="en-US" sz="2000">
                <a:latin typeface="微软雅黑" panose="020B0503020204020204" charset="-122"/>
                <a:ea typeface="微软雅黑" panose="020B0503020204020204" charset="-122"/>
                <a:cs typeface="微软雅黑" panose="020B0503020204020204" charset="-122"/>
              </a:rPr>
              <a:t>在进入拉伸建模之前，先从二元分析法来分析拉伸建模的种子和轨迹特点。手绘拉伸产品如图4-1-1（a）所示。从产品的主体造型可以分析出，该产品是由五边形沿着直线扫描而成的。种子如图4-1-1（b）所示，轨迹就是一条直线，扫描出来的三维造型如图4-1-1（c）所示。</a:t>
            </a:r>
            <a:endParaRPr lang="zh-CN" altLang="en-US" sz="2000">
              <a:latin typeface="微软雅黑" panose="020B0503020204020204" charset="-122"/>
              <a:ea typeface="微软雅黑" panose="020B0503020204020204" charset="-122"/>
              <a:cs typeface="微软雅黑" panose="020B0503020204020204" charset="-122"/>
            </a:endParaRPr>
          </a:p>
        </p:txBody>
      </p:sp>
      <p:sp>
        <p:nvSpPr>
          <p:cNvPr id="7" name="object 5"/>
          <p:cNvSpPr txBox="1"/>
          <p:nvPr/>
        </p:nvSpPr>
        <p:spPr>
          <a:xfrm>
            <a:off x="4552315" y="6366510"/>
            <a:ext cx="362775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3-1-1    三维空间草绘命令</a:t>
            </a:r>
            <a:endParaRPr sz="1600">
              <a:latin typeface="微软雅黑" panose="020B0503020204020204" charset="-122"/>
              <a:ea typeface="微软雅黑" panose="020B0503020204020204" charset="-122"/>
              <a:cs typeface="微软雅黑" panose="020B0503020204020204" charset="-122"/>
            </a:endParaRPr>
          </a:p>
        </p:txBody>
      </p:sp>
      <p:sp>
        <p:nvSpPr>
          <p:cNvPr id="4" name="文本框 3"/>
          <p:cNvSpPr txBox="1"/>
          <p:nvPr/>
        </p:nvSpPr>
        <p:spPr>
          <a:xfrm>
            <a:off x="947420" y="1350010"/>
            <a:ext cx="6096000" cy="460375"/>
          </a:xfrm>
          <a:prstGeom prst="rect">
            <a:avLst/>
          </a:prstGeom>
          <a:noFill/>
        </p:spPr>
        <p:txBody>
          <a:bodyPr wrap="square" rtlCol="0" anchor="t">
            <a:spAutoFit/>
          </a:bodyPr>
          <a:p>
            <a:r>
              <a:rPr lang="zh-CN" altLang="en-US" sz="2400">
                <a:latin typeface="微软雅黑" panose="020B0503020204020204" charset="-122"/>
                <a:ea typeface="微软雅黑" panose="020B0503020204020204" charset="-122"/>
                <a:cs typeface="微软雅黑" panose="020B0503020204020204" charset="-122"/>
                <a:sym typeface="+mn-ea"/>
              </a:rPr>
              <a:t>4.1.1 拉伸二元法分析</a:t>
            </a:r>
            <a:endParaRPr lang="zh-CN" altLang="en-US" sz="2400">
              <a:latin typeface="微软雅黑" panose="020B0503020204020204" charset="-122"/>
              <a:ea typeface="微软雅黑" panose="020B0503020204020204" charset="-122"/>
              <a:cs typeface="微软雅黑" panose="020B0503020204020204" charset="-122"/>
              <a:sym typeface="+mn-ea"/>
            </a:endParaRPr>
          </a:p>
        </p:txBody>
      </p:sp>
      <p:pic>
        <p:nvPicPr>
          <p:cNvPr id="8" name="object 8"/>
          <p:cNvPicPr/>
          <p:nvPr/>
        </p:nvPicPr>
        <p:blipFill>
          <a:blip r:embed="rId2" cstate="print"/>
          <a:stretch>
            <a:fillRect/>
          </a:stretch>
        </p:blipFill>
        <p:spPr>
          <a:xfrm>
            <a:off x="1289050" y="3652520"/>
            <a:ext cx="2685415" cy="1864995"/>
          </a:xfrm>
          <a:prstGeom prst="rect">
            <a:avLst/>
          </a:prstGeom>
        </p:spPr>
      </p:pic>
      <p:pic>
        <p:nvPicPr>
          <p:cNvPr id="10" name="object 10"/>
          <p:cNvPicPr/>
          <p:nvPr/>
        </p:nvPicPr>
        <p:blipFill>
          <a:blip r:embed="rId3" cstate="print"/>
          <a:stretch>
            <a:fillRect/>
          </a:stretch>
        </p:blipFill>
        <p:spPr>
          <a:xfrm>
            <a:off x="4481195" y="3652520"/>
            <a:ext cx="2956560" cy="1864995"/>
          </a:xfrm>
          <a:prstGeom prst="rect">
            <a:avLst/>
          </a:prstGeom>
        </p:spPr>
      </p:pic>
      <p:pic>
        <p:nvPicPr>
          <p:cNvPr id="12" name="object 12"/>
          <p:cNvPicPr/>
          <p:nvPr/>
        </p:nvPicPr>
        <p:blipFill>
          <a:blip r:embed="rId4" cstate="print"/>
          <a:stretch>
            <a:fillRect/>
          </a:stretch>
        </p:blipFill>
        <p:spPr>
          <a:xfrm>
            <a:off x="7869555" y="3258820"/>
            <a:ext cx="2762250" cy="2386965"/>
          </a:xfrm>
          <a:prstGeom prst="rect">
            <a:avLst/>
          </a:prstGeom>
        </p:spPr>
      </p:pic>
      <p:sp>
        <p:nvSpPr>
          <p:cNvPr id="6" name="文本框 5"/>
          <p:cNvSpPr txBox="1"/>
          <p:nvPr/>
        </p:nvSpPr>
        <p:spPr>
          <a:xfrm>
            <a:off x="2084070" y="5645785"/>
            <a:ext cx="1035685" cy="337185"/>
          </a:xfrm>
          <a:prstGeom prst="rect">
            <a:avLst/>
          </a:prstGeom>
          <a:noFill/>
        </p:spPr>
        <p:txBody>
          <a:bodyPr wrap="square" rtlCol="0" anchor="t">
            <a:spAutoFit/>
          </a:bodyPr>
          <a:p>
            <a:r>
              <a:rPr lang="zh-CN" altLang="en-US" sz="1600">
                <a:latin typeface="微软雅黑" panose="020B0503020204020204" charset="-122"/>
                <a:ea typeface="微软雅黑" panose="020B0503020204020204" charset="-122"/>
                <a:cs typeface="微软雅黑" panose="020B0503020204020204" charset="-122"/>
                <a:sym typeface="+mn-ea"/>
              </a:rPr>
              <a:t>（a）</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sp>
        <p:nvSpPr>
          <p:cNvPr id="9" name="文本框 8"/>
          <p:cNvSpPr txBox="1"/>
          <p:nvPr/>
        </p:nvSpPr>
        <p:spPr>
          <a:xfrm>
            <a:off x="8834120" y="5645785"/>
            <a:ext cx="1035685" cy="337185"/>
          </a:xfrm>
          <a:prstGeom prst="rect">
            <a:avLst/>
          </a:prstGeom>
          <a:noFill/>
        </p:spPr>
        <p:txBody>
          <a:bodyPr wrap="square" rtlCol="0" anchor="t">
            <a:spAutoFit/>
          </a:bodyPr>
          <a:p>
            <a:r>
              <a:rPr lang="zh-CN" altLang="en-US" sz="1600">
                <a:latin typeface="微软雅黑" panose="020B0503020204020204" charset="-122"/>
                <a:ea typeface="微软雅黑" panose="020B0503020204020204" charset="-122"/>
                <a:cs typeface="微软雅黑" panose="020B0503020204020204" charset="-122"/>
                <a:sym typeface="+mn-ea"/>
              </a:rPr>
              <a:t>（</a:t>
            </a:r>
            <a:r>
              <a:rPr lang="en-US" altLang="zh-CN" sz="1600">
                <a:latin typeface="微软雅黑" panose="020B0503020204020204" charset="-122"/>
                <a:ea typeface="微软雅黑" panose="020B0503020204020204" charset="-122"/>
                <a:cs typeface="微软雅黑" panose="020B0503020204020204" charset="-122"/>
                <a:sym typeface="+mn-ea"/>
              </a:rPr>
              <a:t>c</a:t>
            </a:r>
            <a:r>
              <a:rPr lang="zh-CN" altLang="en-US" sz="1600">
                <a:latin typeface="微软雅黑" panose="020B0503020204020204" charset="-122"/>
                <a:ea typeface="微软雅黑" panose="020B0503020204020204" charset="-122"/>
                <a:cs typeface="微软雅黑" panose="020B0503020204020204" charset="-122"/>
                <a:sym typeface="+mn-ea"/>
              </a:rPr>
              <a:t>）</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sp>
        <p:nvSpPr>
          <p:cNvPr id="11" name="文本框 10"/>
          <p:cNvSpPr txBox="1"/>
          <p:nvPr/>
        </p:nvSpPr>
        <p:spPr>
          <a:xfrm>
            <a:off x="5509895" y="5645785"/>
            <a:ext cx="1035685" cy="337185"/>
          </a:xfrm>
          <a:prstGeom prst="rect">
            <a:avLst/>
          </a:prstGeom>
          <a:noFill/>
        </p:spPr>
        <p:txBody>
          <a:bodyPr wrap="square" rtlCol="0" anchor="t">
            <a:spAutoFit/>
          </a:bodyPr>
          <a:p>
            <a:r>
              <a:rPr lang="zh-CN" altLang="en-US" sz="1600">
                <a:latin typeface="微软雅黑" panose="020B0503020204020204" charset="-122"/>
                <a:ea typeface="微软雅黑" panose="020B0503020204020204" charset="-122"/>
                <a:cs typeface="微软雅黑" panose="020B0503020204020204" charset="-122"/>
                <a:sym typeface="+mn-ea"/>
              </a:rPr>
              <a:t>（</a:t>
            </a:r>
            <a:r>
              <a:rPr lang="en-US" altLang="zh-CN" sz="1600">
                <a:latin typeface="微软雅黑" panose="020B0503020204020204" charset="-122"/>
                <a:ea typeface="微软雅黑" panose="020B0503020204020204" charset="-122"/>
                <a:cs typeface="微软雅黑" panose="020B0503020204020204" charset="-122"/>
                <a:sym typeface="+mn-ea"/>
              </a:rPr>
              <a:t>b</a:t>
            </a:r>
            <a:r>
              <a:rPr lang="zh-CN" altLang="en-US" sz="1600">
                <a:latin typeface="微软雅黑" panose="020B0503020204020204" charset="-122"/>
                <a:ea typeface="微软雅黑" panose="020B0503020204020204" charset="-122"/>
                <a:cs typeface="微软雅黑" panose="020B0503020204020204" charset="-122"/>
                <a:sym typeface="+mn-ea"/>
              </a:rPr>
              <a:t>）</a:t>
            </a:r>
            <a:endParaRPr lang="zh-CN" altLang="en-US" sz="1600">
              <a:latin typeface="微软雅黑" panose="020B0503020204020204" charset="-122"/>
              <a:ea typeface="微软雅黑" panose="020B0503020204020204" charset="-122"/>
              <a:cs typeface="微软雅黑" panose="020B0503020204020204" charset="-122"/>
              <a:sym typeface="+mn-ea"/>
            </a:endParaRPr>
          </a:p>
        </p:txBody>
      </p:sp>
    </p:spTree>
    <p:custDataLst>
      <p:tags r:id="rId5"/>
    </p:custData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4.5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4.5.2	综合案例2：充电宝造型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443210" cy="89090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（2）分步建模分析，先草绘主体截面（种子）线，再拉伸实体等步骤，如图4-5-4所示。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（3）创建“抽壳”操作。</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（4）创建“倒角”操作。</a:t>
            </a:r>
            <a:endParaRPr sz="2000">
              <a:latin typeface="微软雅黑" panose="020B0503020204020204" charset="-122"/>
              <a:ea typeface="微软雅黑" panose="020B0503020204020204" charset="-122"/>
              <a:cs typeface="微软雅黑" panose="020B0503020204020204" charset="-122"/>
            </a:endParaRPr>
          </a:p>
        </p:txBody>
      </p:sp>
      <p:pic>
        <p:nvPicPr>
          <p:cNvPr id="24" name="object 24"/>
          <p:cNvPicPr/>
          <p:nvPr/>
        </p:nvPicPr>
        <p:blipFill>
          <a:blip r:embed="rId2" cstate="print"/>
          <a:stretch>
            <a:fillRect/>
          </a:stretch>
        </p:blipFill>
        <p:spPr>
          <a:xfrm>
            <a:off x="4146550" y="2510790"/>
            <a:ext cx="4817745" cy="3079750"/>
          </a:xfrm>
          <a:prstGeom prst="rect">
            <a:avLst/>
          </a:prstGeom>
        </p:spPr>
      </p:pic>
      <p:sp>
        <p:nvSpPr>
          <p:cNvPr id="25" name="object 25"/>
          <p:cNvSpPr txBox="1"/>
          <p:nvPr/>
        </p:nvSpPr>
        <p:spPr>
          <a:xfrm>
            <a:off x="4485005" y="6166485"/>
            <a:ext cx="4140835" cy="600710"/>
          </a:xfrm>
          <a:prstGeom prst="rect">
            <a:avLst/>
          </a:prstGeom>
        </p:spPr>
        <p:txBody>
          <a:bodyPr vert="horz" wrap="square" lIns="0" tIns="12700" rIns="0" bIns="0" rtlCol="0">
            <a:spAutoFit/>
          </a:bodyPr>
          <a:p>
            <a:pPr algn="ctr">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i）完成充电宝产品造型</a:t>
            </a:r>
            <a:endParaRPr sz="1600">
              <a:latin typeface="微软雅黑" panose="020B0503020204020204" charset="-122"/>
              <a:ea typeface="微软雅黑" panose="020B0503020204020204" charset="-122"/>
              <a:cs typeface="微软雅黑" panose="020B0503020204020204" charset="-122"/>
            </a:endParaRPr>
          </a:p>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4-5-4    分步建模充电宝产品分析</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4.5 拉伸建模综合案例</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4.5.2	综合案例2：充电宝造型</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443210" cy="1344930"/>
          </a:xfrm>
          <a:prstGeom prst="rect">
            <a:avLst/>
          </a:prstGeom>
          <a:noFill/>
          <a:ln w="9525">
            <a:noFill/>
          </a:ln>
        </p:spPr>
        <p:txBody>
          <a:bodyPr wrap="square">
            <a:no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创建草绘1：</a:t>
            </a:r>
            <a:r>
              <a:rPr sz="2000">
                <a:latin typeface="微软雅黑" panose="020B0503020204020204" charset="-122"/>
                <a:ea typeface="微软雅黑" panose="020B0503020204020204" charset="-122"/>
                <a:cs typeface="微软雅黑" panose="020B0503020204020204" charset="-122"/>
              </a:rPr>
              <a:t>单击“基准”组的“草绘”按钮，选择FRONT平面作为草绘平面，绘制截面，如图4-5-5所示。单击“确定”完成草绘1。</a:t>
            </a:r>
            <a:endParaRPr sz="2000">
              <a:latin typeface="微软雅黑" panose="020B0503020204020204" charset="-122"/>
              <a:ea typeface="微软雅黑" panose="020B0503020204020204" charset="-122"/>
              <a:cs typeface="微软雅黑" panose="020B0503020204020204" charset="-122"/>
            </a:endParaRPr>
          </a:p>
        </p:txBody>
      </p:sp>
      <p:pic>
        <p:nvPicPr>
          <p:cNvPr id="27" name="object 27"/>
          <p:cNvPicPr/>
          <p:nvPr/>
        </p:nvPicPr>
        <p:blipFill>
          <a:blip r:embed="rId2" cstate="print"/>
          <a:stretch>
            <a:fillRect/>
          </a:stretch>
        </p:blipFill>
        <p:spPr>
          <a:xfrm>
            <a:off x="4249420" y="3008630"/>
            <a:ext cx="4132580" cy="2830830"/>
          </a:xfrm>
          <a:prstGeom prst="rect">
            <a:avLst/>
          </a:prstGeom>
        </p:spPr>
      </p:pic>
      <p:sp>
        <p:nvSpPr>
          <p:cNvPr id="28" name="object 28"/>
          <p:cNvSpPr txBox="1"/>
          <p:nvPr/>
        </p:nvSpPr>
        <p:spPr>
          <a:xfrm>
            <a:off x="4773930" y="6209030"/>
            <a:ext cx="318389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4-5-5    创建草绘</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1（种子）</a:t>
            </a:r>
            <a:endParaRPr sz="16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141730" y="5009515"/>
            <a:ext cx="2949575" cy="1322070"/>
          </a:xfrm>
          <a:prstGeom prst="rect">
            <a:avLst/>
          </a:prstGeom>
          <a:noFill/>
          <a:ln w="9525">
            <a:noFill/>
          </a:ln>
        </p:spPr>
        <p:txBody>
          <a:bodyPr wrap="square">
            <a:spAutoFit/>
          </a:bodyPr>
          <a:p>
            <a:pPr indent="0"/>
            <a:r>
              <a:rPr lang="zh-CN" sz="1600" b="1">
                <a:latin typeface="微软雅黑" panose="020B0503020204020204" charset="-122"/>
                <a:ea typeface="微软雅黑" panose="020B0503020204020204" charset="-122"/>
              </a:rPr>
              <a:t>提示：①草绘平面可以是基准平面，也可以是已有特征上的平面。②草绘截面可以是草绘工具创建，也可以是投影，偏移参照已有特征。</a:t>
            </a:r>
            <a:endParaRPr lang="zh-CN" altLang="en-US" sz="1600" b="1">
              <a:latin typeface="微软雅黑" panose="020B0503020204020204" charset="-122"/>
              <a:ea typeface="微软雅黑" panose="020B0503020204020204" charset="-122"/>
            </a:endParaRPr>
          </a:p>
        </p:txBody>
      </p:sp>
    </p:spTree>
    <p:custDataLst>
      <p:tags r:id="rId3"/>
    </p:custData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SIX</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4.6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模型树和特征</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6.1</a:t>
            </a:r>
            <a:r>
              <a:rPr sz="2400" b="0">
                <a:latin typeface="微软雅黑" panose="020B0503020204020204" charset="-122"/>
                <a:ea typeface="微软雅黑" panose="020B0503020204020204" charset="-122"/>
                <a:cs typeface="微软雅黑" panose="020B0503020204020204" charset="-122"/>
              </a:rPr>
              <a:t>	模型树</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474335" cy="3324860"/>
          </a:xfrm>
          <a:prstGeom prst="rect">
            <a:avLst/>
          </a:prstGeom>
          <a:noFill/>
          <a:ln w="9525">
            <a:noFill/>
          </a:ln>
        </p:spPr>
        <p:txBody>
          <a:bodyPr wrap="square">
            <a:no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1.“模型树”定义</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以“树”形式显示模型特征结构，默认情况下模型树在CreoParametric界面的左侧导航区，其根对象（零件或者装配组件）位于树的顶部，附属对象（特征或者零件）位于下部。</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1</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零件模型树：树根是零件名称，树干是零件模型中创建的“特征”，如图4-6-1所示。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lang="zh-CN" sz="2000">
                <a:latin typeface="微软雅黑" panose="020B0503020204020204" charset="-122"/>
                <a:ea typeface="微软雅黑" panose="020B0503020204020204" charset="-122"/>
                <a:cs typeface="微软雅黑" panose="020B0503020204020204" charset="-122"/>
              </a:rPr>
              <a:t>（</a:t>
            </a:r>
            <a:r>
              <a:rPr lang="en-US" altLang="zh-CN" sz="2000">
                <a:latin typeface="微软雅黑" panose="020B0503020204020204" charset="-122"/>
                <a:ea typeface="微软雅黑" panose="020B0503020204020204" charset="-122"/>
                <a:cs typeface="微软雅黑" panose="020B0503020204020204" charset="-122"/>
              </a:rPr>
              <a:t>2</a:t>
            </a: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装配模型树：树根是装配组件名称，树干是组装的零件，并在零件名称下可以设置显示零件的特征，如图4-6-2所示。</a:t>
            </a:r>
            <a:endParaRPr sz="20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565265" y="637540"/>
            <a:ext cx="3919220" cy="2564765"/>
          </a:xfrm>
          <a:prstGeom prst="rect">
            <a:avLst/>
          </a:prstGeom>
        </p:spPr>
      </p:pic>
      <p:sp>
        <p:nvSpPr>
          <p:cNvPr id="8" name="object 8"/>
          <p:cNvSpPr txBox="1"/>
          <p:nvPr/>
        </p:nvSpPr>
        <p:spPr>
          <a:xfrm>
            <a:off x="7320915" y="3371850"/>
            <a:ext cx="296291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4-6-1    零件模型树</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3" cstate="print"/>
          <a:stretch>
            <a:fillRect/>
          </a:stretch>
        </p:blipFill>
        <p:spPr>
          <a:xfrm>
            <a:off x="6565265" y="3662680"/>
            <a:ext cx="3919220" cy="2549525"/>
          </a:xfrm>
          <a:prstGeom prst="rect">
            <a:avLst/>
          </a:prstGeom>
        </p:spPr>
      </p:pic>
      <p:sp>
        <p:nvSpPr>
          <p:cNvPr id="10" name="object 10"/>
          <p:cNvSpPr txBox="1"/>
          <p:nvPr/>
        </p:nvSpPr>
        <p:spPr>
          <a:xfrm>
            <a:off x="7320915" y="6361430"/>
            <a:ext cx="296291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4-6-2    装配模型树</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6.1</a:t>
            </a:r>
            <a:r>
              <a:rPr sz="2400" b="0">
                <a:latin typeface="微软雅黑" panose="020B0503020204020204" charset="-122"/>
                <a:ea typeface="微软雅黑" panose="020B0503020204020204" charset="-122"/>
                <a:cs typeface="微软雅黑" panose="020B0503020204020204" charset="-122"/>
              </a:rPr>
              <a:t>	模型树</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474335" cy="3324860"/>
          </a:xfrm>
          <a:prstGeom prst="rect">
            <a:avLst/>
          </a:prstGeom>
          <a:noFill/>
          <a:ln w="9525">
            <a:noFill/>
          </a:ln>
        </p:spPr>
        <p:txBody>
          <a:bodyPr wrap="square">
            <a:noAutofit/>
          </a:bodyPr>
          <a:p>
            <a:pPr indent="0">
              <a:lnSpc>
                <a:spcPct val="150000"/>
              </a:lnSpc>
            </a:pPr>
            <a:r>
              <a:rPr sz="2000" b="1">
                <a:latin typeface="微软雅黑" panose="020B0503020204020204" charset="-122"/>
                <a:ea typeface="微软雅黑" panose="020B0503020204020204" charset="-122"/>
                <a:cs typeface="微软雅黑" panose="020B0503020204020204" charset="-122"/>
              </a:rPr>
              <a:t>2.模型树选项</a:t>
            </a:r>
            <a:endParaRPr sz="20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在导航区模型树的上方，单击“设置”按钮，进入模型树选项下拉菜单，可以设置模型树的“树过滤器”“树列”和保存模型树等，如图4-6-3所示。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（1）设置“树过滤器”：选择“树过滤器”命令，如图4-6-4所示“模型树项”对话框，在“显示”框中勾选需要在模型树中显示的项目。</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6348730" y="5273040"/>
            <a:ext cx="296291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4-6-3    模型树选项</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9229090" y="5273040"/>
            <a:ext cx="296291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4-6-4    树过滤器</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2" cstate="print"/>
          <a:stretch>
            <a:fillRect/>
          </a:stretch>
        </p:blipFill>
        <p:spPr>
          <a:xfrm>
            <a:off x="6288405" y="1961515"/>
            <a:ext cx="2132965" cy="3204210"/>
          </a:xfrm>
          <a:prstGeom prst="rect">
            <a:avLst/>
          </a:prstGeom>
        </p:spPr>
      </p:pic>
      <p:pic>
        <p:nvPicPr>
          <p:cNvPr id="16" name="object 16"/>
          <p:cNvPicPr/>
          <p:nvPr/>
        </p:nvPicPr>
        <p:blipFill>
          <a:blip r:embed="rId3" cstate="print"/>
          <a:stretch>
            <a:fillRect/>
          </a:stretch>
        </p:blipFill>
        <p:spPr>
          <a:xfrm>
            <a:off x="8546465" y="2169795"/>
            <a:ext cx="3142615" cy="2858770"/>
          </a:xfrm>
          <a:prstGeom prst="rect">
            <a:avLst/>
          </a:prstGeom>
        </p:spPr>
      </p:pic>
    </p:spTree>
    <p:custDataLst>
      <p:tags r:id="rId4"/>
    </p:custData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6.1</a:t>
            </a:r>
            <a:r>
              <a:rPr sz="2400" b="0">
                <a:latin typeface="微软雅黑" panose="020B0503020204020204" charset="-122"/>
                <a:ea typeface="微软雅黑" panose="020B0503020204020204" charset="-122"/>
                <a:cs typeface="微软雅黑" panose="020B0503020204020204" charset="-122"/>
              </a:rPr>
              <a:t>	模型树</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793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设置“树列”：该命令用于设置“模型树列”的显示选项。在“模型树列”对话框中，在“不显示”选项组的类型中选择某个将要显示的列项目，例如选择“信息”类型下的“特征状况”，单击“添加列”按钮，从而将该列项目移动到“显示”选项组的列表框中，如图4-6-5所示。单击“应用”按钮，则该项目显示在模型树的右侧区域，如图4-6-6所示。</a:t>
            </a:r>
            <a:endParaRPr sz="2000">
              <a:latin typeface="微软雅黑" panose="020B0503020204020204" charset="-122"/>
              <a:ea typeface="微软雅黑" panose="020B0503020204020204" charset="-122"/>
              <a:cs typeface="微软雅黑" panose="020B0503020204020204" charset="-122"/>
            </a:endParaRPr>
          </a:p>
        </p:txBody>
      </p:sp>
      <p:sp>
        <p:nvSpPr>
          <p:cNvPr id="10" name="object 10"/>
          <p:cNvSpPr txBox="1"/>
          <p:nvPr/>
        </p:nvSpPr>
        <p:spPr>
          <a:xfrm>
            <a:off x="6355080" y="4881880"/>
            <a:ext cx="296291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4-6-5    树列</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8900795" y="4973320"/>
            <a:ext cx="354838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a:t>
            </a:r>
            <a:r>
              <a:rPr lang="en-US"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6   添加“特征状况”树列</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6" name="object 6"/>
          <p:cNvPicPr/>
          <p:nvPr/>
        </p:nvPicPr>
        <p:blipFill>
          <a:blip r:embed="rId2" cstate="print"/>
          <a:stretch>
            <a:fillRect/>
          </a:stretch>
        </p:blipFill>
        <p:spPr>
          <a:xfrm>
            <a:off x="5893435" y="2139315"/>
            <a:ext cx="3070860" cy="2569210"/>
          </a:xfrm>
          <a:prstGeom prst="rect">
            <a:avLst/>
          </a:prstGeom>
        </p:spPr>
      </p:pic>
      <p:pic>
        <p:nvPicPr>
          <p:cNvPr id="4" name="object 8"/>
          <p:cNvPicPr/>
          <p:nvPr/>
        </p:nvPicPr>
        <p:blipFill>
          <a:blip r:embed="rId3" cstate="print"/>
          <a:stretch>
            <a:fillRect/>
          </a:stretch>
        </p:blipFill>
        <p:spPr>
          <a:xfrm>
            <a:off x="9095994" y="1303388"/>
            <a:ext cx="2880002" cy="3396513"/>
          </a:xfrm>
          <a:prstGeom prst="rect">
            <a:avLst/>
          </a:prstGeom>
        </p:spPr>
      </p:pic>
    </p:spTree>
    <p:custDataLst>
      <p:tags r:id="rId4"/>
    </p:custData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3435"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793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特征是零件模型记录参数信息的载体。CreoParametric是参数化设计的工程软件，在模型中创建每一特征，在模型树的树干上依次产生一条记录。本节以零件模型为例介绍模型树和特征关系。设计者使用模型树可以更好地管理特征，处理各特征之间的次序和父子关系。</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在模型树中单击选择某一特征，弹出特征编辑对话框，如图4-6-7所示。</a:t>
            </a:r>
            <a:endParaRPr sz="2000">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6058535" y="2200910"/>
            <a:ext cx="5091430" cy="3175635"/>
          </a:xfrm>
          <a:prstGeom prst="rect">
            <a:avLst/>
          </a:prstGeom>
        </p:spPr>
      </p:pic>
      <p:sp>
        <p:nvSpPr>
          <p:cNvPr id="13" name="object 13"/>
          <p:cNvSpPr txBox="1"/>
          <p:nvPr/>
        </p:nvSpPr>
        <p:spPr>
          <a:xfrm>
            <a:off x="7263765" y="5775325"/>
            <a:ext cx="3385185" cy="31496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4-6-7    特征编辑对话框</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793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（1）编辑尺寸是对选中特征的尺寸进行编辑。选择草绘1特征，单击“编辑尺寸”按钮，在图形区域显示草绘1的尺寸，单击尺寸“50”，可以输入新的数值，更新设计，如图4-6-8所示。</a:t>
            </a:r>
            <a:endParaRPr sz="2000">
              <a:latin typeface="微软雅黑" panose="020B0503020204020204" charset="-122"/>
              <a:ea typeface="微软雅黑" panose="020B0503020204020204" charset="-122"/>
              <a:cs typeface="微软雅黑" panose="020B0503020204020204" charset="-122"/>
            </a:endParaRPr>
          </a:p>
        </p:txBody>
      </p:sp>
      <p:pic>
        <p:nvPicPr>
          <p:cNvPr id="16" name="object 16"/>
          <p:cNvPicPr/>
          <p:nvPr/>
        </p:nvPicPr>
        <p:blipFill>
          <a:blip r:embed="rId2" cstate="print"/>
          <a:stretch>
            <a:fillRect/>
          </a:stretch>
        </p:blipFill>
        <p:spPr>
          <a:xfrm>
            <a:off x="6613525" y="1965960"/>
            <a:ext cx="5273040" cy="3341370"/>
          </a:xfrm>
          <a:prstGeom prst="rect">
            <a:avLst/>
          </a:prstGeom>
        </p:spPr>
      </p:pic>
      <p:sp>
        <p:nvSpPr>
          <p:cNvPr id="17" name="object 17"/>
          <p:cNvSpPr txBox="1"/>
          <p:nvPr/>
        </p:nvSpPr>
        <p:spPr>
          <a:xfrm>
            <a:off x="7934960" y="5497830"/>
            <a:ext cx="2822575" cy="3536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4-6-8    特征编辑尺寸</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79365" cy="4111625"/>
          </a:xfrm>
          <a:prstGeom prst="rect">
            <a:avLst/>
          </a:prstGeom>
          <a:noFill/>
          <a:ln w="9525">
            <a:noFill/>
          </a:ln>
        </p:spPr>
        <p:txBody>
          <a:bodyPr wrap="square">
            <a:noAutofit/>
          </a:bodyPr>
          <a:p>
            <a:pPr indent="0">
              <a:lnSpc>
                <a:spcPct val="150000"/>
              </a:lnSpc>
            </a:pPr>
            <a:r>
              <a:rPr lang="zh-CN" sz="2000">
                <a:latin typeface="微软雅黑" panose="020B0503020204020204" charset="-122"/>
                <a:ea typeface="微软雅黑" panose="020B0503020204020204" charset="-122"/>
                <a:cs typeface="微软雅黑" panose="020B0503020204020204" charset="-122"/>
              </a:rPr>
              <a:t>（</a:t>
            </a:r>
            <a:r>
              <a:rPr sz="2000">
                <a:latin typeface="微软雅黑" panose="020B0503020204020204" charset="-122"/>
                <a:ea typeface="微软雅黑" panose="020B0503020204020204" charset="-122"/>
                <a:cs typeface="微软雅黑" panose="020B0503020204020204" charset="-122"/>
              </a:rPr>
              <a:t>2）编辑定义是对选中特征进行重新定义。选择拉伸1特征，单击“编辑定义”按钮，重新进入拉伸1的创建对话框，对拉伸1进行相应的编辑，如图4-6-9所示。</a:t>
            </a:r>
            <a:endParaRPr sz="2000">
              <a:latin typeface="微软雅黑" panose="020B0503020204020204" charset="-122"/>
              <a:ea typeface="微软雅黑" panose="020B0503020204020204" charset="-122"/>
              <a:cs typeface="微软雅黑" panose="020B0503020204020204" charset="-122"/>
            </a:endParaRPr>
          </a:p>
        </p:txBody>
      </p:sp>
      <p:sp>
        <p:nvSpPr>
          <p:cNvPr id="17" name="object 17"/>
          <p:cNvSpPr txBox="1"/>
          <p:nvPr/>
        </p:nvSpPr>
        <p:spPr>
          <a:xfrm>
            <a:off x="7934960" y="5497830"/>
            <a:ext cx="2822575" cy="3536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a:t>
            </a:r>
            <a:r>
              <a:rPr lang="en-US" sz="1600" dirty="0">
                <a:solidFill>
                  <a:srgbClr val="231F20"/>
                </a:solidFill>
                <a:latin typeface="微软雅黑" panose="020B0503020204020204" charset="-122"/>
                <a:ea typeface="微软雅黑" panose="020B0503020204020204" charset="-122"/>
                <a:cs typeface="微软雅黑" panose="020B0503020204020204" charset="-122"/>
              </a:rPr>
              <a:t>9</a:t>
            </a:r>
            <a:r>
              <a:rPr sz="1600" dirty="0">
                <a:solidFill>
                  <a:srgbClr val="231F20"/>
                </a:solidFill>
                <a:latin typeface="微软雅黑" panose="020B0503020204020204" charset="-122"/>
                <a:ea typeface="微软雅黑" panose="020B0503020204020204" charset="-122"/>
                <a:cs typeface="微软雅黑" panose="020B0503020204020204" charset="-122"/>
              </a:rPr>
              <a:t>    编辑特征</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2" cstate="print"/>
          <a:stretch>
            <a:fillRect/>
          </a:stretch>
        </p:blipFill>
        <p:spPr>
          <a:xfrm>
            <a:off x="6747510" y="2117090"/>
            <a:ext cx="4950460" cy="3116580"/>
          </a:xfrm>
          <a:prstGeom prst="rect">
            <a:avLst/>
          </a:prstGeom>
        </p:spPr>
      </p:pic>
    </p:spTree>
    <p:custDataLst>
      <p:tags r:id="rId3"/>
    </p:custData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611949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（3）插入特征：可以在现有模型树的任何位置插入新特征。选中特征线，按住鼠标左键同时拖动特征线到相应的特征下，进入插入模式，可以在此创建新的特征，如图4-6-10所示。</a:t>
            </a:r>
            <a:endParaRPr sz="2000">
              <a:latin typeface="微软雅黑" panose="020B0503020204020204" charset="-122"/>
              <a:ea typeface="微软雅黑" panose="020B0503020204020204" charset="-122"/>
              <a:cs typeface="微软雅黑" panose="020B0503020204020204" charset="-122"/>
            </a:endParaRPr>
          </a:p>
        </p:txBody>
      </p:sp>
      <p:sp>
        <p:nvSpPr>
          <p:cNvPr id="17" name="object 17"/>
          <p:cNvSpPr txBox="1"/>
          <p:nvPr/>
        </p:nvSpPr>
        <p:spPr>
          <a:xfrm>
            <a:off x="7934960" y="5497830"/>
            <a:ext cx="2822575" cy="3536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a:t>
            </a:r>
            <a:r>
              <a:rPr lang="en-US" sz="1600" dirty="0">
                <a:solidFill>
                  <a:srgbClr val="231F20"/>
                </a:solidFill>
                <a:latin typeface="微软雅黑" panose="020B0503020204020204" charset="-122"/>
                <a:ea typeface="微软雅黑" panose="020B0503020204020204" charset="-122"/>
                <a:cs typeface="微软雅黑" panose="020B0503020204020204" charset="-122"/>
              </a:rPr>
              <a:t>10</a:t>
            </a:r>
            <a:r>
              <a:rPr sz="1600" dirty="0">
                <a:solidFill>
                  <a:srgbClr val="231F20"/>
                </a:solidFill>
                <a:latin typeface="微软雅黑" panose="020B0503020204020204" charset="-122"/>
                <a:ea typeface="微软雅黑" panose="020B0503020204020204" charset="-122"/>
                <a:cs typeface="微软雅黑" panose="020B0503020204020204" charset="-122"/>
              </a:rPr>
              <a:t>    </a:t>
            </a:r>
            <a:r>
              <a:rPr lang="zh-CN" sz="1600" dirty="0">
                <a:solidFill>
                  <a:srgbClr val="231F20"/>
                </a:solidFill>
                <a:latin typeface="微软雅黑" panose="020B0503020204020204" charset="-122"/>
                <a:ea typeface="微软雅黑" panose="020B0503020204020204" charset="-122"/>
                <a:cs typeface="微软雅黑" panose="020B0503020204020204" charset="-122"/>
              </a:rPr>
              <a:t>插入特征</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0" name="object 10"/>
          <p:cNvPicPr/>
          <p:nvPr/>
        </p:nvPicPr>
        <p:blipFill>
          <a:blip r:embed="rId2" cstate="print"/>
          <a:stretch>
            <a:fillRect/>
          </a:stretch>
        </p:blipFill>
        <p:spPr>
          <a:xfrm>
            <a:off x="7423150" y="1598295"/>
            <a:ext cx="3334385" cy="3661410"/>
          </a:xfrm>
          <a:prstGeom prst="rect">
            <a:avLst/>
          </a:prstGeom>
        </p:spPr>
      </p:pic>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4.1 拉伸建模思路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4.1.1	</a:t>
            </a:r>
            <a:r>
              <a:rPr lang="zh-CN" sz="2400" b="0">
                <a:latin typeface="微软雅黑" panose="020B0503020204020204" charset="-122"/>
                <a:ea typeface="微软雅黑" panose="020B0503020204020204" charset="-122"/>
                <a:cs typeface="微软雅黑" panose="020B0503020204020204" charset="-122"/>
              </a:rPr>
              <a:t>空间草绘案例1：圆弧加直线</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10124440" cy="1476375"/>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再来分析实际产品的拉伸建模种子和轨迹的特点。桌面加湿器主体拉伸种子是圆，轨迹是直线。测温仪主体拉伸种子是方形，轨迹是直线。电吹风主体拉伸种子是圆，轨迹是直线。播放器主体拉伸种子是侧边多边形，轨迹是直线。如图4-1-2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4177665" y="622808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4-1-2   实际拉伸产品二元法分析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
        <p:nvSpPr>
          <p:cNvPr id="8" name="object 7"/>
          <p:cNvSpPr txBox="1"/>
          <p:nvPr/>
        </p:nvSpPr>
        <p:spPr>
          <a:xfrm>
            <a:off x="2332990" y="5888990"/>
            <a:ext cx="204279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a:t>
            </a:r>
            <a:endParaRPr sz="1600">
              <a:latin typeface="微软雅黑" panose="020B0503020204020204" charset="-122"/>
              <a:ea typeface="微软雅黑" panose="020B0503020204020204" charset="-122"/>
              <a:cs typeface="微软雅黑" panose="020B0503020204020204" charset="-122"/>
            </a:endParaRPr>
          </a:p>
        </p:txBody>
      </p:sp>
      <p:sp>
        <p:nvSpPr>
          <p:cNvPr id="9" name="object 8"/>
          <p:cNvSpPr txBox="1"/>
          <p:nvPr/>
        </p:nvSpPr>
        <p:spPr>
          <a:xfrm>
            <a:off x="8336280" y="5869305"/>
            <a:ext cx="211963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1009015" y="3429000"/>
            <a:ext cx="4658360" cy="2273935"/>
          </a:xfrm>
          <a:prstGeom prst="rect">
            <a:avLst/>
          </a:prstGeom>
        </p:spPr>
      </p:pic>
      <p:pic>
        <p:nvPicPr>
          <p:cNvPr id="17" name="object 17"/>
          <p:cNvPicPr/>
          <p:nvPr/>
        </p:nvPicPr>
        <p:blipFill>
          <a:blip r:embed="rId3" cstate="print"/>
          <a:stretch>
            <a:fillRect/>
          </a:stretch>
        </p:blipFill>
        <p:spPr>
          <a:xfrm>
            <a:off x="6041390" y="3429000"/>
            <a:ext cx="5181600" cy="2274570"/>
          </a:xfrm>
          <a:prstGeom prst="rect">
            <a:avLst/>
          </a:prstGeom>
        </p:spPr>
      </p:pic>
    </p:spTree>
    <p:custDataLst>
      <p:tags r:id="rId4"/>
    </p:custData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7738110" cy="323278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（4）特征的父子关系：特征的父子关系是特征之间的参照关系，只要一个特征参考了另外一个特征的信息，该特征就称为被参考特征的子特征，被参考的特征就是父特征。</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例如充电宝案例的拉伸1特征的父子关系，鼠标右键单击“拉伸1”特征，在弹出的对话框中选择“信息”中的“参考信息”，如图4-6-11所示。在“参考查看器”中列出“拉伸1”的参考特征关系图，左边的是父关系，右边的是子关系，如图4-6-12所示。</a:t>
            </a:r>
            <a:endParaRPr>
              <a:latin typeface="微软雅黑" panose="020B0503020204020204" charset="-122"/>
              <a:ea typeface="微软雅黑" panose="020B0503020204020204" charset="-122"/>
              <a:cs typeface="微软雅黑" panose="020B0503020204020204" charset="-122"/>
            </a:endParaRPr>
          </a:p>
        </p:txBody>
      </p:sp>
      <p:sp>
        <p:nvSpPr>
          <p:cNvPr id="17" name="object 17"/>
          <p:cNvSpPr txBox="1"/>
          <p:nvPr/>
        </p:nvSpPr>
        <p:spPr>
          <a:xfrm>
            <a:off x="4681220" y="6504305"/>
            <a:ext cx="2822575" cy="35369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4-6-12    参考查看器</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2" name="object 12"/>
          <p:cNvPicPr/>
          <p:nvPr/>
        </p:nvPicPr>
        <p:blipFill>
          <a:blip r:embed="rId2" cstate="print"/>
          <a:stretch>
            <a:fillRect/>
          </a:stretch>
        </p:blipFill>
        <p:spPr>
          <a:xfrm>
            <a:off x="8616848" y="1379779"/>
            <a:ext cx="2879991" cy="3785524"/>
          </a:xfrm>
          <a:prstGeom prst="rect">
            <a:avLst/>
          </a:prstGeom>
        </p:spPr>
      </p:pic>
      <p:sp>
        <p:nvSpPr>
          <p:cNvPr id="13" name="object 13"/>
          <p:cNvSpPr txBox="1"/>
          <p:nvPr/>
        </p:nvSpPr>
        <p:spPr>
          <a:xfrm>
            <a:off x="9020175" y="5362575"/>
            <a:ext cx="22066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a:t>
            </a:r>
            <a:r>
              <a:rPr sz="1600" spc="-35" dirty="0">
                <a:solidFill>
                  <a:srgbClr val="231F20"/>
                </a:solidFill>
                <a:latin typeface="微软雅黑" panose="020B0503020204020204" charset="-122"/>
                <a:ea typeface="微软雅黑" panose="020B0503020204020204" charset="-122"/>
                <a:cs typeface="微软雅黑" panose="020B0503020204020204" charset="-122"/>
              </a:rPr>
              <a:t>1</a:t>
            </a:r>
            <a:r>
              <a:rPr sz="1600" dirty="0">
                <a:solidFill>
                  <a:srgbClr val="231F20"/>
                </a:solidFill>
                <a:latin typeface="微软雅黑" panose="020B0503020204020204" charset="-122"/>
                <a:ea typeface="微软雅黑" panose="020B0503020204020204" charset="-122"/>
                <a:cs typeface="微软雅黑" panose="020B0503020204020204" charset="-122"/>
              </a:rPr>
              <a:t>1    参考命令</a:t>
            </a:r>
            <a:endParaRPr sz="1600">
              <a:latin typeface="微软雅黑" panose="020B0503020204020204" charset="-122"/>
              <a:ea typeface="微软雅黑" panose="020B0503020204020204" charset="-122"/>
              <a:cs typeface="微软雅黑" panose="020B0503020204020204" charset="-122"/>
            </a:endParaRPr>
          </a:p>
        </p:txBody>
      </p:sp>
      <p:pic>
        <p:nvPicPr>
          <p:cNvPr id="14" name="object 14"/>
          <p:cNvPicPr/>
          <p:nvPr/>
        </p:nvPicPr>
        <p:blipFill>
          <a:blip r:embed="rId3" cstate="print"/>
          <a:stretch>
            <a:fillRect/>
          </a:stretch>
        </p:blipFill>
        <p:spPr>
          <a:xfrm>
            <a:off x="4402455" y="4455160"/>
            <a:ext cx="3009900" cy="1968500"/>
          </a:xfrm>
          <a:prstGeom prst="rect">
            <a:avLst/>
          </a:prstGeom>
        </p:spPr>
      </p:pic>
    </p:spTree>
    <p:custDataLst>
      <p:tags r:id="rId4"/>
    </p:custData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6</a:t>
            </a:r>
            <a:r>
              <a:rPr>
                <a:latin typeface="微软雅黑" panose="020B0503020204020204" charset="-122"/>
                <a:ea typeface="微软雅黑" panose="020B0503020204020204" charset="-122"/>
                <a:cs typeface="微软雅黑" panose="020B0503020204020204" charset="-122"/>
                <a:sym typeface="+mn-ea"/>
              </a:rPr>
              <a:t> 模型树和特征</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6.2</a:t>
            </a:r>
            <a:r>
              <a:rPr sz="2400" b="0">
                <a:latin typeface="微软雅黑" panose="020B0503020204020204" charset="-122"/>
                <a:ea typeface="微软雅黑" panose="020B0503020204020204" charset="-122"/>
                <a:cs typeface="微软雅黑" panose="020B0503020204020204" charset="-122"/>
              </a:rPr>
              <a:t>	</a:t>
            </a:r>
            <a:r>
              <a:rPr lang="zh-CN" sz="2400" b="0">
                <a:latin typeface="微软雅黑" panose="020B0503020204020204" charset="-122"/>
                <a:ea typeface="微软雅黑" panose="020B0503020204020204" charset="-122"/>
                <a:cs typeface="微软雅黑" panose="020B0503020204020204" charset="-122"/>
              </a:rPr>
              <a:t>特征</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2426335"/>
            <a:ext cx="10372090" cy="100266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例如更改“拉伸 1”的父关系，“草绘 1”的尺寸从“50”改为“100”，子特征“拉伸1”也发生了相应的变化。如图 4-6-13 所示。</a:t>
            </a:r>
            <a:endParaRPr sz="2000">
              <a:latin typeface="微软雅黑" panose="020B0503020204020204" charset="-122"/>
              <a:ea typeface="微软雅黑" panose="020B0503020204020204" charset="-122"/>
              <a:cs typeface="微软雅黑" panose="020B0503020204020204" charset="-122"/>
            </a:endParaRPr>
          </a:p>
        </p:txBody>
      </p:sp>
      <p:sp>
        <p:nvSpPr>
          <p:cNvPr id="3" name="文本框 2"/>
          <p:cNvSpPr txBox="1"/>
          <p:nvPr/>
        </p:nvSpPr>
        <p:spPr>
          <a:xfrm>
            <a:off x="1000760" y="1965960"/>
            <a:ext cx="9757410" cy="460375"/>
          </a:xfrm>
          <a:prstGeom prst="rect">
            <a:avLst/>
          </a:prstGeom>
          <a:noFill/>
          <a:ln w="9525">
            <a:noFill/>
          </a:ln>
        </p:spPr>
        <p:txBody>
          <a:bodyPr wrap="square">
            <a:spAutoFit/>
          </a:bodyPr>
          <a:p>
            <a:pPr indent="0">
              <a:lnSpc>
                <a:spcPct val="150000"/>
              </a:lnSpc>
            </a:pPr>
            <a:r>
              <a:rPr lang="zh-CN" sz="1600" b="1">
                <a:latin typeface="微软雅黑" panose="020B0503020204020204" charset="-122"/>
                <a:ea typeface="微软雅黑" panose="020B0503020204020204" charset="-122"/>
              </a:rPr>
              <a:t>提示：父特征发生变化，所有相关的子特征都发生相应的变化。反之子关系变化不会影响父关系。</a:t>
            </a:r>
            <a:endParaRPr lang="zh-CN" altLang="en-US" sz="1600" b="1">
              <a:latin typeface="微软雅黑" panose="020B0503020204020204" charset="-122"/>
              <a:ea typeface="微软雅黑" panose="020B0503020204020204" charset="-122"/>
            </a:endParaRPr>
          </a:p>
        </p:txBody>
      </p:sp>
      <p:pic>
        <p:nvPicPr>
          <p:cNvPr id="15" name="object 15"/>
          <p:cNvPicPr/>
          <p:nvPr/>
        </p:nvPicPr>
        <p:blipFill>
          <a:blip r:embed="rId2" cstate="print"/>
          <a:stretch>
            <a:fillRect/>
          </a:stretch>
        </p:blipFill>
        <p:spPr>
          <a:xfrm>
            <a:off x="1132205" y="3550920"/>
            <a:ext cx="4443730" cy="2423160"/>
          </a:xfrm>
          <a:prstGeom prst="rect">
            <a:avLst/>
          </a:prstGeom>
        </p:spPr>
      </p:pic>
      <p:sp>
        <p:nvSpPr>
          <p:cNvPr id="4" name="object 16"/>
          <p:cNvSpPr txBox="1"/>
          <p:nvPr/>
        </p:nvSpPr>
        <p:spPr>
          <a:xfrm>
            <a:off x="2575560" y="6096635"/>
            <a:ext cx="2675255" cy="2965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a）父特征变化前</a:t>
            </a:r>
            <a:endParaRPr sz="1600">
              <a:latin typeface="微软雅黑" panose="020B0503020204020204" charset="-122"/>
              <a:ea typeface="微软雅黑" panose="020B0503020204020204" charset="-122"/>
              <a:cs typeface="微软雅黑" panose="020B0503020204020204" charset="-122"/>
            </a:endParaRPr>
          </a:p>
        </p:txBody>
      </p:sp>
      <p:pic>
        <p:nvPicPr>
          <p:cNvPr id="6" name="object 17"/>
          <p:cNvPicPr/>
          <p:nvPr/>
        </p:nvPicPr>
        <p:blipFill>
          <a:blip r:embed="rId3" cstate="print"/>
          <a:stretch>
            <a:fillRect/>
          </a:stretch>
        </p:blipFill>
        <p:spPr>
          <a:xfrm>
            <a:off x="6238875" y="3489960"/>
            <a:ext cx="4321175" cy="2545080"/>
          </a:xfrm>
          <a:prstGeom prst="rect">
            <a:avLst/>
          </a:prstGeom>
        </p:spPr>
      </p:pic>
      <p:sp>
        <p:nvSpPr>
          <p:cNvPr id="18" name="object 18"/>
          <p:cNvSpPr txBox="1"/>
          <p:nvPr/>
        </p:nvSpPr>
        <p:spPr>
          <a:xfrm>
            <a:off x="7463790" y="6096000"/>
            <a:ext cx="2692400" cy="29654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b）父特征变化后</a:t>
            </a:r>
            <a:endParaRPr sz="1600">
              <a:latin typeface="微软雅黑" panose="020B0503020204020204" charset="-122"/>
              <a:ea typeface="微软雅黑" panose="020B0503020204020204" charset="-122"/>
              <a:cs typeface="微软雅黑" panose="020B0503020204020204" charset="-122"/>
            </a:endParaRPr>
          </a:p>
        </p:txBody>
      </p:sp>
      <p:sp>
        <p:nvSpPr>
          <p:cNvPr id="19" name="object 19"/>
          <p:cNvSpPr txBox="1"/>
          <p:nvPr/>
        </p:nvSpPr>
        <p:spPr>
          <a:xfrm>
            <a:off x="3914140" y="6453505"/>
            <a:ext cx="5972810" cy="32956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4-6-13    父特征变化对子特征的影响</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SEVEN</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4.7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圆角</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08330" y="1038225"/>
            <a:ext cx="11093450" cy="342519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圆角特征在零件设计中经常用，主要用于产品的造型细节和改善零件工艺等。选择圆角对象有三种方式，如图4-7-1所示。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（1）边：通过选择一条或多条边来创建圆角特征，按住“Ctrl”键可以添加多条边到同一集中。圆角会沿着相切的邻边进行传播，直至在切线中遇到断点。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（2）曲面到边：先选择曲面，然后结合“Ctrl”键选择边来放置圆角，以此方式创建的圆角与曲面保持相切，而边参考不保持相切。以“曲面到边”方式可以创建恒定可变和完全圆角。</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（3）曲面到曲面：通过结合“Ctrl”键选择两个曲面来放置圆角，圆角的边与参考面仍保持相切。</a:t>
            </a:r>
            <a:endParaRPr sz="2000">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4799965" y="6457950"/>
            <a:ext cx="354838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4-7-1    圆角选择方式</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7" name="object 4"/>
          <p:cNvPicPr/>
          <p:nvPr/>
        </p:nvPicPr>
        <p:blipFill>
          <a:blip r:embed="rId2" cstate="print"/>
          <a:stretch>
            <a:fillRect/>
          </a:stretch>
        </p:blipFill>
        <p:spPr>
          <a:xfrm>
            <a:off x="1941195" y="4271645"/>
            <a:ext cx="2367280" cy="1830705"/>
          </a:xfrm>
          <a:prstGeom prst="rect">
            <a:avLst/>
          </a:prstGeom>
        </p:spPr>
      </p:pic>
      <p:sp>
        <p:nvSpPr>
          <p:cNvPr id="8" name="object 5"/>
          <p:cNvSpPr txBox="1"/>
          <p:nvPr/>
        </p:nvSpPr>
        <p:spPr>
          <a:xfrm>
            <a:off x="2507615" y="6102350"/>
            <a:ext cx="1586230" cy="29972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a）边</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6"/>
          <p:cNvPicPr/>
          <p:nvPr/>
        </p:nvPicPr>
        <p:blipFill>
          <a:blip r:embed="rId3" cstate="print"/>
          <a:stretch>
            <a:fillRect/>
          </a:stretch>
        </p:blipFill>
        <p:spPr>
          <a:xfrm>
            <a:off x="5111750" y="4271645"/>
            <a:ext cx="2235200" cy="1830705"/>
          </a:xfrm>
          <a:prstGeom prst="rect">
            <a:avLst/>
          </a:prstGeom>
        </p:spPr>
      </p:pic>
      <p:sp>
        <p:nvSpPr>
          <p:cNvPr id="11" name="object 7"/>
          <p:cNvSpPr txBox="1"/>
          <p:nvPr/>
        </p:nvSpPr>
        <p:spPr>
          <a:xfrm>
            <a:off x="5494020" y="6130290"/>
            <a:ext cx="7487920" cy="299720"/>
          </a:xfrm>
          <a:prstGeom prst="rect">
            <a:avLst/>
          </a:prstGeom>
        </p:spPr>
        <p:txBody>
          <a:bodyPr vert="horz" wrap="square" lIns="0" tIns="12700" rIns="0" bIns="0" rtlCol="0">
            <a:noAutofit/>
          </a:bodyPr>
          <a:p>
            <a:pPr marL="12700">
              <a:lnSpc>
                <a:spcPct val="100000"/>
              </a:lnSpc>
              <a:spcBef>
                <a:spcPts val="100"/>
              </a:spcBef>
              <a:tabLst>
                <a:tab pos="946785" algn="l"/>
              </a:tabLst>
            </a:pPr>
            <a:r>
              <a:rPr sz="1600" dirty="0">
                <a:solidFill>
                  <a:srgbClr val="231F20"/>
                </a:solidFill>
                <a:latin typeface="微软雅黑" panose="020B0503020204020204" charset="-122"/>
                <a:ea typeface="微软雅黑" panose="020B0503020204020204" charset="-122"/>
                <a:cs typeface="微软雅黑" panose="020B0503020204020204" charset="-122"/>
              </a:rPr>
              <a:t>（b）曲面到边	</a:t>
            </a:r>
            <a:r>
              <a:rPr lang="en-US" sz="1600"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c）曲面到曲面</a:t>
            </a:r>
            <a:endParaRPr sz="1600">
              <a:latin typeface="微软雅黑" panose="020B0503020204020204" charset="-122"/>
              <a:ea typeface="微软雅黑" panose="020B0503020204020204" charset="-122"/>
              <a:cs typeface="微软雅黑" panose="020B0503020204020204" charset="-122"/>
            </a:endParaRPr>
          </a:p>
        </p:txBody>
      </p:sp>
      <p:pic>
        <p:nvPicPr>
          <p:cNvPr id="12" name="object 8"/>
          <p:cNvPicPr/>
          <p:nvPr/>
        </p:nvPicPr>
        <p:blipFill>
          <a:blip r:embed="rId4" cstate="print"/>
          <a:stretch>
            <a:fillRect/>
          </a:stretch>
        </p:blipFill>
        <p:spPr>
          <a:xfrm>
            <a:off x="8089265" y="4271645"/>
            <a:ext cx="2296795" cy="1830705"/>
          </a:xfrm>
          <a:prstGeom prst="rect">
            <a:avLst/>
          </a:prstGeom>
        </p:spPr>
      </p:pic>
    </p:spTree>
    <p:custDataLst>
      <p:tags r:id="rId5"/>
    </p:custData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608330" y="1038225"/>
            <a:ext cx="11093450" cy="104140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本小节以实例操作介绍常用的圆角创建方式。打开本章案例的“4-7倒圆角”，如图4-7-2所示。</a:t>
            </a:r>
            <a:endParaRPr sz="2000">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4799965" y="5831205"/>
            <a:ext cx="354838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4-7-</a:t>
            </a:r>
            <a:r>
              <a:rPr lang="en-US" sz="1600" dirty="0">
                <a:solidFill>
                  <a:srgbClr val="231F20"/>
                </a:solidFill>
                <a:latin typeface="微软雅黑" panose="020B0503020204020204" charset="-122"/>
                <a:ea typeface="微软雅黑" panose="020B0503020204020204" charset="-122"/>
                <a:cs typeface="微软雅黑" panose="020B0503020204020204" charset="-122"/>
              </a:rPr>
              <a:t>2</a:t>
            </a:r>
            <a:r>
              <a:rPr sz="1600" dirty="0">
                <a:solidFill>
                  <a:srgbClr val="231F20"/>
                </a:solidFill>
                <a:latin typeface="微软雅黑" panose="020B0503020204020204" charset="-122"/>
                <a:ea typeface="微软雅黑" panose="020B0503020204020204" charset="-122"/>
                <a:cs typeface="微软雅黑" panose="020B0503020204020204" charset="-122"/>
              </a:rPr>
              <a:t>    圆角</a:t>
            </a:r>
            <a:r>
              <a:rPr lang="zh-CN" sz="1600" dirty="0">
                <a:solidFill>
                  <a:srgbClr val="231F20"/>
                </a:solidFill>
                <a:latin typeface="微软雅黑" panose="020B0503020204020204" charset="-122"/>
                <a:ea typeface="微软雅黑" panose="020B0503020204020204" charset="-122"/>
                <a:cs typeface="微软雅黑" panose="020B0503020204020204" charset="-122"/>
              </a:rPr>
              <a:t>案例</a:t>
            </a:r>
            <a:endParaRPr lang="zh-CN"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4" name="object 11"/>
          <p:cNvPicPr/>
          <p:nvPr/>
        </p:nvPicPr>
        <p:blipFill>
          <a:blip r:embed="rId2" cstate="print"/>
          <a:stretch>
            <a:fillRect/>
          </a:stretch>
        </p:blipFill>
        <p:spPr>
          <a:xfrm>
            <a:off x="3545840" y="1732915"/>
            <a:ext cx="5217795" cy="3689985"/>
          </a:xfrm>
          <a:prstGeom prst="rect">
            <a:avLst/>
          </a:prstGeom>
        </p:spPr>
      </p:pic>
    </p:spTree>
    <p:custDataLst>
      <p:tags r:id="rId3"/>
    </p:custData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7.1</a:t>
            </a:r>
            <a:r>
              <a:rPr sz="2400" b="0">
                <a:latin typeface="微软雅黑" panose="020B0503020204020204" charset="-122"/>
                <a:ea typeface="微软雅黑" panose="020B0503020204020204" charset="-122"/>
                <a:cs typeface="微软雅黑" panose="020B0503020204020204" charset="-122"/>
              </a:rPr>
              <a:t>	创建恒定圆角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793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功能区“模型”选项卡的“工程”组中单击“倒圆角”按钮，打开“倒圆角”选项卡。在图形窗口中，选择要通过其创建圆角的边1，按住“Ctrl”键的同时依次选择其他边参考，在“设置”输入数值“20”，创建恒定圆角，如图4-7-3所示。</a:t>
            </a:r>
            <a:endParaRPr sz="2000">
              <a:latin typeface="微软雅黑" panose="020B0503020204020204" charset="-122"/>
              <a:ea typeface="微软雅黑" panose="020B0503020204020204" charset="-122"/>
              <a:cs typeface="微软雅黑" panose="020B0503020204020204" charset="-122"/>
            </a:endParaRPr>
          </a:p>
        </p:txBody>
      </p:sp>
      <p:sp>
        <p:nvSpPr>
          <p:cNvPr id="3" name="object 10"/>
          <p:cNvSpPr txBox="1"/>
          <p:nvPr/>
        </p:nvSpPr>
        <p:spPr>
          <a:xfrm>
            <a:off x="7057390" y="5995670"/>
            <a:ext cx="3548380" cy="2908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a:t>
            </a:r>
            <a:r>
              <a:rPr lang="en-US" sz="1600" dirty="0">
                <a:solidFill>
                  <a:srgbClr val="231F20"/>
                </a:solidFill>
                <a:latin typeface="微软雅黑" panose="020B0503020204020204" charset="-122"/>
                <a:ea typeface="微软雅黑" panose="020B0503020204020204" charset="-122"/>
                <a:cs typeface="微软雅黑" panose="020B0503020204020204" charset="-122"/>
              </a:rPr>
              <a:t>7-</a:t>
            </a:r>
            <a:r>
              <a:rPr sz="1600" dirty="0">
                <a:solidFill>
                  <a:srgbClr val="231F20"/>
                </a:solidFill>
                <a:latin typeface="微软雅黑" panose="020B0503020204020204" charset="-122"/>
                <a:ea typeface="微软雅黑" panose="020B0503020204020204" charset="-122"/>
                <a:cs typeface="微软雅黑" panose="020B0503020204020204" charset="-122"/>
              </a:rPr>
              <a:t>3    创建恒定圆角（圆形）</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6141720" y="1770380"/>
            <a:ext cx="4874260" cy="3999865"/>
          </a:xfrm>
          <a:prstGeom prst="rect">
            <a:avLst/>
          </a:prstGeom>
        </p:spPr>
      </p:pic>
    </p:spTree>
    <p:custDataLst>
      <p:tags r:id="rId3"/>
    </p:custData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7.1</a:t>
            </a:r>
            <a:r>
              <a:rPr sz="2400" b="0">
                <a:latin typeface="微软雅黑" panose="020B0503020204020204" charset="-122"/>
                <a:ea typeface="微软雅黑" panose="020B0503020204020204" charset="-122"/>
                <a:cs typeface="微软雅黑" panose="020B0503020204020204" charset="-122"/>
              </a:rPr>
              <a:t>	创建恒定圆角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9572625" cy="1414780"/>
          </a:xfrm>
          <a:prstGeom prst="rect">
            <a:avLst/>
          </a:prstGeom>
          <a:noFill/>
          <a:ln w="9525">
            <a:noFill/>
          </a:ln>
        </p:spPr>
        <p:txBody>
          <a:bodyPr wrap="square">
            <a:noAutofit/>
          </a:bodyPr>
          <a:p>
            <a:pPr indent="0">
              <a:lnSpc>
                <a:spcPct val="150000"/>
              </a:lnSpc>
            </a:pPr>
            <a:r>
              <a:rPr sz="1600" b="1">
                <a:latin typeface="微软雅黑" panose="020B0503020204020204" charset="-122"/>
                <a:ea typeface="微软雅黑" panose="020B0503020204020204" charset="-122"/>
                <a:cs typeface="微软雅黑" panose="020B0503020204020204" charset="-122"/>
              </a:rPr>
              <a:t>提示：选择不同的圆角截面形状，将会生成不同的圆角几何。</a:t>
            </a:r>
            <a:endParaRPr sz="1600" b="1">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在“倒圆角”选项卡的“集”面板上的截面形状框中，提供了以下的截面形状选项。圆角截面形状示例如图4-7-4所示。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p:txBody>
      </p:sp>
      <p:pic>
        <p:nvPicPr>
          <p:cNvPr id="8" name="图片 7" descr="9004818_navigation_down_direction_arrow"/>
          <p:cNvPicPr>
            <a:picLocks noChangeAspect="1"/>
          </p:cNvPicPr>
          <p:nvPr/>
        </p:nvPicPr>
        <p:blipFill>
          <a:blip r:embed="rId2"/>
          <a:stretch>
            <a:fillRect/>
          </a:stretch>
        </p:blipFill>
        <p:spPr>
          <a:xfrm>
            <a:off x="5535930" y="3060065"/>
            <a:ext cx="3555365" cy="3555365"/>
          </a:xfrm>
          <a:prstGeom prst="rect">
            <a:avLst/>
          </a:prstGeom>
        </p:spPr>
      </p:pic>
    </p:spTree>
    <p:custDataLst>
      <p:tags r:id="rId3"/>
    </p:custData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7.1</a:t>
            </a:r>
            <a:r>
              <a:rPr sz="2400" b="0">
                <a:latin typeface="微软雅黑" panose="020B0503020204020204" charset="-122"/>
                <a:ea typeface="微软雅黑" panose="020B0503020204020204" charset="-122"/>
                <a:cs typeface="微软雅黑" panose="020B0503020204020204" charset="-122"/>
              </a:rPr>
              <a:t>	创建恒定圆角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975975" cy="1414780"/>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（1）“圆形”：用CreoParametric创建圆形截面，需定义半径。此选项为默认项。</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（2）“圆锥”：使用从属边创建“圆锥”截面形状的圆角。用户可以使用圆锥参数（0.05~0.95）来控制圆锥形状的锐度，并可以修改一边的长度以使对应边自动捕捉至相同长度。</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（3）“C2连续”：利用介于0.05~0.95之间的“C2形状因子”定义样条形状，然后设置圆锥长度。此选项适用于“恒定”圆角集。</a:t>
            </a:r>
            <a:endParaRPr>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1666875" y="4140200"/>
            <a:ext cx="3314065" cy="2011680"/>
          </a:xfrm>
          <a:prstGeom prst="rect">
            <a:avLst/>
          </a:prstGeom>
        </p:spPr>
      </p:pic>
      <p:sp>
        <p:nvSpPr>
          <p:cNvPr id="7" name="object 10"/>
          <p:cNvSpPr txBox="1"/>
          <p:nvPr/>
        </p:nvSpPr>
        <p:spPr>
          <a:xfrm>
            <a:off x="2649220" y="6309360"/>
            <a:ext cx="1185545" cy="7620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a）圆锥</a:t>
            </a:r>
            <a:endParaRPr sz="1600">
              <a:latin typeface="微软雅黑" panose="020B0503020204020204" charset="-122"/>
              <a:ea typeface="微软雅黑" panose="020B0503020204020204" charset="-122"/>
              <a:cs typeface="微软雅黑" panose="020B0503020204020204" charset="-122"/>
            </a:endParaRPr>
          </a:p>
        </p:txBody>
      </p:sp>
      <p:pic>
        <p:nvPicPr>
          <p:cNvPr id="11" name="object 11"/>
          <p:cNvPicPr/>
          <p:nvPr/>
        </p:nvPicPr>
        <p:blipFill>
          <a:blip r:embed="rId3" cstate="print"/>
          <a:stretch>
            <a:fillRect/>
          </a:stretch>
        </p:blipFill>
        <p:spPr>
          <a:xfrm>
            <a:off x="6232525" y="4140835"/>
            <a:ext cx="3444240" cy="2054860"/>
          </a:xfrm>
          <a:prstGeom prst="rect">
            <a:avLst/>
          </a:prstGeom>
        </p:spPr>
      </p:pic>
      <p:sp>
        <p:nvSpPr>
          <p:cNvPr id="12" name="object 12"/>
          <p:cNvSpPr txBox="1"/>
          <p:nvPr/>
        </p:nvSpPr>
        <p:spPr>
          <a:xfrm>
            <a:off x="7040245" y="6312535"/>
            <a:ext cx="1556385" cy="31178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a:t>
            </a:r>
            <a:r>
              <a:rPr sz="1600" dirty="0">
                <a:solidFill>
                  <a:srgbClr val="231F20"/>
                </a:solidFill>
                <a:latin typeface="微软雅黑" panose="020B0503020204020204" charset="-122"/>
                <a:ea typeface="微软雅黑" panose="020B0503020204020204" charset="-122"/>
                <a:cs typeface="微软雅黑" panose="020B0503020204020204" charset="-122"/>
              </a:rPr>
              <a:t>C2 连续</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7.1</a:t>
            </a:r>
            <a:r>
              <a:rPr sz="2400" b="0">
                <a:latin typeface="微软雅黑" panose="020B0503020204020204" charset="-122"/>
                <a:ea typeface="微软雅黑" panose="020B0503020204020204" charset="-122"/>
                <a:cs typeface="微软雅黑" panose="020B0503020204020204" charset="-122"/>
              </a:rPr>
              <a:t>	创建恒定圆角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521315" cy="1414780"/>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（4）“D1×D2圆锥”：使用独立边创建“D1×D2圆锥”截面形状的圆角。用户可以分别修改每边的长度，以限定该圆锥圆角的形状范围。如果要反转边长度，只需使用“反向”按钮。</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（5）“D1×D2C2”：使用曲率延伸至相邻曲面的具有独立距离的样条剖面创建圆角，即此类圆角使用了C2形状因子定义样条形状。</a:t>
            </a:r>
            <a:endParaRPr sz="2000">
              <a:latin typeface="微软雅黑" panose="020B0503020204020204" charset="-122"/>
              <a:ea typeface="微软雅黑" panose="020B0503020204020204" charset="-122"/>
              <a:cs typeface="微软雅黑" panose="020B0503020204020204" charset="-122"/>
            </a:endParaRPr>
          </a:p>
        </p:txBody>
      </p:sp>
      <p:pic>
        <p:nvPicPr>
          <p:cNvPr id="13" name="object 13"/>
          <p:cNvPicPr/>
          <p:nvPr/>
        </p:nvPicPr>
        <p:blipFill>
          <a:blip r:embed="rId2" cstate="print"/>
          <a:stretch>
            <a:fillRect/>
          </a:stretch>
        </p:blipFill>
        <p:spPr>
          <a:xfrm>
            <a:off x="1625600" y="3794760"/>
            <a:ext cx="3222625" cy="2270125"/>
          </a:xfrm>
          <a:prstGeom prst="rect">
            <a:avLst/>
          </a:prstGeom>
        </p:spPr>
      </p:pic>
      <p:sp>
        <p:nvSpPr>
          <p:cNvPr id="14" name="object 14"/>
          <p:cNvSpPr txBox="1"/>
          <p:nvPr/>
        </p:nvSpPr>
        <p:spPr>
          <a:xfrm>
            <a:off x="2135505" y="6141720"/>
            <a:ext cx="208280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c）</a:t>
            </a:r>
            <a:r>
              <a:rPr sz="1600" spc="-5"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spc="-5"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2 圆锥</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3" cstate="print"/>
          <a:stretch>
            <a:fillRect/>
          </a:stretch>
        </p:blipFill>
        <p:spPr>
          <a:xfrm>
            <a:off x="6433820" y="3975100"/>
            <a:ext cx="3050540" cy="2087880"/>
          </a:xfrm>
          <a:prstGeom prst="rect">
            <a:avLst/>
          </a:prstGeom>
        </p:spPr>
      </p:pic>
      <p:sp>
        <p:nvSpPr>
          <p:cNvPr id="16" name="object 16"/>
          <p:cNvSpPr txBox="1"/>
          <p:nvPr/>
        </p:nvSpPr>
        <p:spPr>
          <a:xfrm>
            <a:off x="7045325" y="6141720"/>
            <a:ext cx="189166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d）</a:t>
            </a:r>
            <a:r>
              <a:rPr sz="1600" spc="-5"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1×</a:t>
            </a:r>
            <a:r>
              <a:rPr sz="1600" spc="-5"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2</a:t>
            </a:r>
            <a:r>
              <a:rPr sz="1600" spc="-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C2</a:t>
            </a:r>
            <a:endParaRPr sz="1600">
              <a:latin typeface="微软雅黑" panose="020B0503020204020204" charset="-122"/>
              <a:ea typeface="微软雅黑" panose="020B0503020204020204" charset="-122"/>
              <a:cs typeface="微软雅黑" panose="020B0503020204020204" charset="-122"/>
            </a:endParaRPr>
          </a:p>
        </p:txBody>
      </p:sp>
      <p:sp>
        <p:nvSpPr>
          <p:cNvPr id="17" name="object 17"/>
          <p:cNvSpPr txBox="1"/>
          <p:nvPr/>
        </p:nvSpPr>
        <p:spPr>
          <a:xfrm>
            <a:off x="3927475" y="6520815"/>
            <a:ext cx="3346450"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4-7-4    不同的圆角截面形状示例</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7.2</a:t>
            </a:r>
            <a:r>
              <a:rPr sz="2400" b="0">
                <a:latin typeface="微软雅黑" panose="020B0503020204020204" charset="-122"/>
                <a:ea typeface="微软雅黑" panose="020B0503020204020204" charset="-122"/>
                <a:cs typeface="微软雅黑" panose="020B0503020204020204" charset="-122"/>
              </a:rPr>
              <a:t>	创建可变圆角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470535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可变圆角的设计思路是在恒定半径圆角特征的基础上添加其他圆角半径控制点，然后设置各控制点的位置及半径，从而形成可变圆角。</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单击“倒圆角”按钮，打开“倒圆角”选项卡。选择要创建圆角的边，在“设置”输入数值“80”，创建恒定圆角，如图4-7-5所示。</a:t>
            </a:r>
            <a:endParaRPr sz="2000">
              <a:latin typeface="微软雅黑" panose="020B0503020204020204" charset="-122"/>
              <a:ea typeface="微软雅黑" panose="020B0503020204020204" charset="-122"/>
              <a:cs typeface="微软雅黑" panose="020B0503020204020204" charset="-122"/>
            </a:endParaRPr>
          </a:p>
        </p:txBody>
      </p:sp>
      <p:pic>
        <p:nvPicPr>
          <p:cNvPr id="7" name="object 6"/>
          <p:cNvPicPr/>
          <p:nvPr/>
        </p:nvPicPr>
        <p:blipFill>
          <a:blip r:embed="rId2" cstate="print"/>
          <a:stretch>
            <a:fillRect/>
          </a:stretch>
        </p:blipFill>
        <p:spPr>
          <a:xfrm>
            <a:off x="6108700" y="1121410"/>
            <a:ext cx="4607560" cy="4639945"/>
          </a:xfrm>
          <a:prstGeom prst="rect">
            <a:avLst/>
          </a:prstGeom>
        </p:spPr>
      </p:pic>
      <p:sp>
        <p:nvSpPr>
          <p:cNvPr id="8" name="object 8"/>
          <p:cNvSpPr txBox="1"/>
          <p:nvPr/>
        </p:nvSpPr>
        <p:spPr>
          <a:xfrm>
            <a:off x="7219315" y="5952490"/>
            <a:ext cx="2386330" cy="19748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4-7-5  </a:t>
            </a:r>
            <a:r>
              <a:rPr sz="1600" dirty="0">
                <a:solidFill>
                  <a:srgbClr val="231F20"/>
                </a:solidFill>
                <a:latin typeface="微软雅黑" panose="020B0503020204020204" charset="-122"/>
                <a:ea typeface="微软雅黑" panose="020B0503020204020204" charset="-122"/>
                <a:cs typeface="宋体" panose="02010600030101010101" pitchFamily="2" charset="-122"/>
              </a:rPr>
              <a:t>创建恒定圆角</a:t>
            </a:r>
            <a:endParaRPr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4.1 拉伸建模思路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lang="en-US" sz="2400" b="0">
                <a:latin typeface="微软雅黑" panose="020B0503020204020204" charset="-122"/>
                <a:ea typeface="微软雅黑" panose="020B0503020204020204" charset="-122"/>
                <a:cs typeface="微软雅黑" panose="020B0503020204020204" charset="-122"/>
              </a:rPr>
              <a:t>4.1.2	</a:t>
            </a:r>
            <a:r>
              <a:rPr lang="zh-CN" sz="2400" b="0">
                <a:latin typeface="微软雅黑" panose="020B0503020204020204" charset="-122"/>
                <a:ea typeface="微软雅黑" panose="020B0503020204020204" charset="-122"/>
                <a:cs typeface="微软雅黑" panose="020B0503020204020204" charset="-122"/>
              </a:rPr>
              <a:t>拉伸三步骤</a:t>
            </a:r>
            <a:endParaRPr lang="zh-CN"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6872605" cy="4707890"/>
          </a:xfrm>
          <a:prstGeom prst="rect">
            <a:avLst/>
          </a:prstGeom>
          <a:noFill/>
          <a:ln w="9525">
            <a:noFill/>
          </a:ln>
        </p:spPr>
        <p:txBody>
          <a:bodyPr wrap="square">
            <a:spAutoFit/>
          </a:bodyPr>
          <a:p>
            <a:pPr indent="0">
              <a:lnSpc>
                <a:spcPct val="150000"/>
              </a:lnSpc>
            </a:pPr>
            <a:r>
              <a:rPr sz="2000" b="0">
                <a:latin typeface="微软雅黑" panose="020B0503020204020204" charset="-122"/>
                <a:ea typeface="微软雅黑" panose="020B0503020204020204" charset="-122"/>
                <a:cs typeface="微软雅黑" panose="020B0503020204020204" charset="-122"/>
              </a:rPr>
              <a:t>从4.1.1拉伸的二元分析法可以得出种子和轨迹的规律。拉伸建模具体操作分为三步骤：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分析拉伸的种子和轨迹，定义拉伸方案。</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绘制拉伸的种子-造型的形状。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确定拉伸的轨迹-直线的数值。</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下面将以拉伸一个长方体（尺寸：800mm×600mm×200mm）介绍拉伸建模典型步骤。</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b="0">
                <a:latin typeface="微软雅黑" panose="020B0503020204020204" charset="-122"/>
                <a:ea typeface="微软雅黑" panose="020B0503020204020204" charset="-122"/>
                <a:cs typeface="微软雅黑" panose="020B0503020204020204" charset="-122"/>
              </a:rPr>
              <a:t>二元法分析长方体的种子和轨迹。</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选择种子为200mm×600mm的矩形，轨迹为800mm的直线，拉伸出长方体，如图4-1-3所示。</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625715" y="6036945"/>
            <a:ext cx="4468495"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4-1</a:t>
            </a:r>
            <a:r>
              <a:rPr lang="en-US" sz="1600"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3   分析长方体的种子和轨迹（单位：mm）</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6" name="object 6"/>
          <p:cNvPicPr/>
          <p:nvPr/>
        </p:nvPicPr>
        <p:blipFill>
          <a:blip r:embed="rId2" cstate="print"/>
          <a:stretch>
            <a:fillRect/>
          </a:stretch>
        </p:blipFill>
        <p:spPr>
          <a:xfrm>
            <a:off x="7864475" y="2175510"/>
            <a:ext cx="3712210" cy="3505835"/>
          </a:xfrm>
          <a:prstGeom prst="rect">
            <a:avLst/>
          </a:prstGeom>
        </p:spPr>
      </p:pic>
    </p:spTree>
    <p:custDataLst>
      <p:tags r:id="rId3"/>
    </p:custData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7.2</a:t>
            </a:r>
            <a:r>
              <a:rPr sz="2400" b="0">
                <a:latin typeface="微软雅黑" panose="020B0503020204020204" charset="-122"/>
                <a:ea typeface="微软雅黑" panose="020B0503020204020204" charset="-122"/>
                <a:cs typeface="微软雅黑" panose="020B0503020204020204" charset="-122"/>
              </a:rPr>
              <a:t>	创建可变圆角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85470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集”面板的半径表中单击鼠标右键，选择快捷菜单中的“添加半径”命令，即可添加一个半径控制点。使用同样的方法，再添加一个半径控制点。修改各半径控制点的半径值和相应的位置。在“倒圆角”选项卡中单击“确定”按钮，创建的可变圆角。如图4-7-6所示。</a:t>
            </a:r>
            <a:endParaRPr sz="2000">
              <a:latin typeface="微软雅黑" panose="020B0503020204020204" charset="-122"/>
              <a:ea typeface="微软雅黑" panose="020B0503020204020204" charset="-122"/>
              <a:cs typeface="微软雅黑" panose="020B0503020204020204" charset="-122"/>
            </a:endParaRPr>
          </a:p>
        </p:txBody>
      </p:sp>
      <p:sp>
        <p:nvSpPr>
          <p:cNvPr id="3" name="object 3"/>
          <p:cNvSpPr txBox="1"/>
          <p:nvPr/>
        </p:nvSpPr>
        <p:spPr>
          <a:xfrm>
            <a:off x="6668770" y="6002655"/>
            <a:ext cx="4517390" cy="258445"/>
          </a:xfrm>
          <a:prstGeom prst="rect">
            <a:avLst/>
          </a:prstGeom>
        </p:spPr>
        <p:txBody>
          <a:bodyPr vert="horz" wrap="square" lIns="0" tIns="12700" rIns="0" bIns="0" rtlCol="0">
            <a:spAutoFit/>
          </a:bodyPr>
          <a:p>
            <a:pPr marL="164592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4-7-</a:t>
            </a:r>
            <a:r>
              <a:rPr sz="1600" dirty="0">
                <a:solidFill>
                  <a:srgbClr val="231F20"/>
                </a:solidFill>
                <a:latin typeface="微软雅黑" panose="020B0503020204020204" charset="-122"/>
                <a:ea typeface="微软雅黑" panose="020B0503020204020204" charset="-122"/>
                <a:cs typeface="微软雅黑" panose="020B0503020204020204" charset="-122"/>
              </a:rPr>
              <a:t>6    创建可变圆角</a:t>
            </a:r>
            <a:endParaRPr sz="1600">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7050405" y="1545590"/>
            <a:ext cx="4526915" cy="4271645"/>
          </a:xfrm>
          <a:prstGeom prst="rect">
            <a:avLst/>
          </a:prstGeom>
        </p:spPr>
      </p:pic>
      <p:sp>
        <p:nvSpPr>
          <p:cNvPr id="4" name="文本框 3"/>
          <p:cNvSpPr txBox="1"/>
          <p:nvPr/>
        </p:nvSpPr>
        <p:spPr>
          <a:xfrm>
            <a:off x="1169035" y="5162550"/>
            <a:ext cx="5499735" cy="1249045"/>
          </a:xfrm>
          <a:prstGeom prst="rect">
            <a:avLst/>
          </a:prstGeom>
          <a:noFill/>
        </p:spPr>
        <p:txBody>
          <a:bodyPr wrap="square" rtlCol="0" anchor="t">
            <a:spAutoFit/>
          </a:bodyPr>
          <a:p>
            <a:pPr marL="12700" marR="8890" indent="259080">
              <a:lnSpc>
                <a:spcPct val="157000"/>
              </a:lnSpc>
              <a:spcBef>
                <a:spcPts val="590"/>
              </a:spcBef>
            </a:pP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提</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示</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：在编辑定义过程中打</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开</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倒圆</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角</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”选项</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卡</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，进</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入“集</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”面</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板</a:t>
            </a:r>
            <a:r>
              <a:rPr sz="1600" b="1" spc="5" dirty="0">
                <a:solidFill>
                  <a:srgbClr val="231F20"/>
                </a:solidFill>
                <a:latin typeface="微软雅黑" panose="020B0503020204020204" charset="-122"/>
                <a:ea typeface="微软雅黑" panose="020B0503020204020204" charset="-122"/>
                <a:cs typeface="微软雅黑" panose="020B0503020204020204" charset="-122"/>
                <a:sym typeface="+mn-ea"/>
              </a:rPr>
              <a:t>，接着将鼠标光 </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标置于半径表中右击，选择“成为常数”命令，将现有可变圆角转换为“恒定”圆</a:t>
            </a:r>
            <a:r>
              <a:rPr sz="1600" b="1" spc="15" dirty="0">
                <a:solidFill>
                  <a:srgbClr val="231F20"/>
                </a:solidFill>
                <a:latin typeface="微软雅黑" panose="020B0503020204020204" charset="-122"/>
                <a:ea typeface="微软雅黑" panose="020B0503020204020204" charset="-122"/>
                <a:cs typeface="微软雅黑" panose="020B0503020204020204" charset="-122"/>
                <a:sym typeface="+mn-ea"/>
              </a:rPr>
              <a:t>角</a:t>
            </a:r>
            <a:r>
              <a:rPr sz="1600" b="1" dirty="0">
                <a:solidFill>
                  <a:srgbClr val="231F20"/>
                </a:solidFill>
                <a:latin typeface="微软雅黑" panose="020B0503020204020204" charset="-122"/>
                <a:ea typeface="微软雅黑" panose="020B0503020204020204" charset="-122"/>
                <a:cs typeface="微软雅黑" panose="020B0503020204020204" charset="-122"/>
                <a:sym typeface="+mn-ea"/>
              </a:rPr>
              <a:t>。</a:t>
            </a:r>
            <a:endParaRPr lang="zh-CN" altLang="en-US" sz="1600" b="1"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3"/>
    </p:custData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7.3</a:t>
            </a:r>
            <a:r>
              <a:rPr sz="2400" b="0">
                <a:latin typeface="微软雅黑" panose="020B0503020204020204" charset="-122"/>
                <a:ea typeface="微软雅黑" panose="020B0503020204020204" charset="-122"/>
                <a:cs typeface="微软雅黑" panose="020B0503020204020204" charset="-122"/>
              </a:rPr>
              <a:t>	创建由曲线驱动的圆角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470535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由曲线驱动的圆角设计思路是先创建曲线，在圆角选项中添加该曲线控制圆角。</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（1）创建草绘曲线：单击“基准”组的“草绘”按钮，选择FRONT平面作为草绘平面，绘制截面如图4-7-7所示，单击“确定”完成草绘曲线。</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7219315" y="5952490"/>
            <a:ext cx="2386330" cy="19748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4-7-7  </a:t>
            </a:r>
            <a:r>
              <a:rPr lang="zh-CN" altLang="en-US" sz="1600" dirty="0">
                <a:solidFill>
                  <a:srgbClr val="231F20"/>
                </a:solidFill>
                <a:latin typeface="微软雅黑" panose="020B0503020204020204" charset="-122"/>
                <a:ea typeface="微软雅黑" panose="020B0503020204020204" charset="-122"/>
                <a:cs typeface="宋体" panose="02010600030101010101" pitchFamily="2" charset="-122"/>
              </a:rPr>
              <a:t>草绘曲线</a:t>
            </a:r>
            <a:endParaRPr lang="zh-CN" altLang="en-US"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3" name="object 8"/>
          <p:cNvPicPr/>
          <p:nvPr/>
        </p:nvPicPr>
        <p:blipFill>
          <a:blip r:embed="rId2" cstate="print"/>
          <a:stretch>
            <a:fillRect/>
          </a:stretch>
        </p:blipFill>
        <p:spPr>
          <a:xfrm>
            <a:off x="6245225" y="1357630"/>
            <a:ext cx="4084955" cy="4358640"/>
          </a:xfrm>
          <a:prstGeom prst="rect">
            <a:avLst/>
          </a:prstGeom>
        </p:spPr>
      </p:pic>
    </p:spTree>
    <p:custDataLst>
      <p:tags r:id="rId3"/>
    </p:custData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7</a:t>
            </a:r>
            <a:r>
              <a:rPr>
                <a:latin typeface="微软雅黑" panose="020B0503020204020204" charset="-122"/>
                <a:ea typeface="微软雅黑" panose="020B0503020204020204" charset="-122"/>
                <a:cs typeface="微软雅黑" panose="020B0503020204020204" charset="-122"/>
                <a:sym typeface="+mn-ea"/>
              </a:rPr>
              <a:t> 圆角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a:t>
            </a:r>
            <a:r>
              <a:rPr lang="en-US" sz="2400" b="0">
                <a:latin typeface="微软雅黑" panose="020B0503020204020204" charset="-122"/>
                <a:ea typeface="微软雅黑" panose="020B0503020204020204" charset="-122"/>
                <a:cs typeface="微软雅黑" panose="020B0503020204020204" charset="-122"/>
              </a:rPr>
              <a:t>7.3</a:t>
            </a:r>
            <a:r>
              <a:rPr sz="2400" b="0">
                <a:latin typeface="微软雅黑" panose="020B0503020204020204" charset="-122"/>
                <a:ea typeface="微软雅黑" panose="020B0503020204020204" charset="-122"/>
                <a:cs typeface="微软雅黑" panose="020B0503020204020204" charset="-122"/>
              </a:rPr>
              <a:t>	创建由曲线驱动的圆角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470535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（2）单击“倒圆角”按钮，打开“倒圆角”选项卡。选择要创建圆角的边，如图4-7-8所示。单击“通过曲线”选项，选择“草绘1”曲线控制圆角，创建由曲线驱动的圆角。</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6674485" y="5952490"/>
            <a:ext cx="3052445" cy="19748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4-7-8  </a:t>
            </a:r>
            <a:r>
              <a:rPr lang="zh-CN" altLang="en-US" sz="1600" dirty="0">
                <a:solidFill>
                  <a:srgbClr val="231F20"/>
                </a:solidFill>
                <a:latin typeface="微软雅黑" panose="020B0503020204020204" charset="-122"/>
                <a:ea typeface="微软雅黑" panose="020B0503020204020204" charset="-122"/>
                <a:cs typeface="宋体" panose="02010600030101010101" pitchFamily="2" charset="-122"/>
              </a:rPr>
              <a:t>由曲线驱动的圆角</a:t>
            </a:r>
            <a:endParaRPr lang="zh-CN" altLang="en-US"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10" name="object 10"/>
          <p:cNvPicPr/>
          <p:nvPr/>
        </p:nvPicPr>
        <p:blipFill>
          <a:blip r:embed="rId2" cstate="print"/>
          <a:stretch>
            <a:fillRect/>
          </a:stretch>
        </p:blipFill>
        <p:spPr>
          <a:xfrm>
            <a:off x="6010275" y="1703070"/>
            <a:ext cx="4223385" cy="4004310"/>
          </a:xfrm>
          <a:prstGeom prst="rect">
            <a:avLst/>
          </a:prstGeom>
        </p:spPr>
      </p:pic>
    </p:spTree>
    <p:custDataLst>
      <p:tags r:id="rId3"/>
    </p:custData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SEVEN</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4.8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倒角</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2" name="文本框 1"/>
          <p:cNvSpPr txBox="1"/>
          <p:nvPr/>
        </p:nvSpPr>
        <p:spPr>
          <a:xfrm>
            <a:off x="935355" y="2164715"/>
            <a:ext cx="470535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在模型中创建倒角特征有时是为了造型特征，有时可以合理地减少零件尖锐的边。倒角有两种类型：边倒角和拐角倒角，如图4-8-1所示。</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7544435" y="5735955"/>
            <a:ext cx="3142615" cy="287655"/>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宋体" panose="02010600030101010101" pitchFamily="2" charset="-122"/>
              </a:rPr>
              <a:t>图 4-8-1    倒角类型</a:t>
            </a:r>
            <a:endParaRPr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18" name="object 18"/>
          <p:cNvPicPr/>
          <p:nvPr/>
        </p:nvPicPr>
        <p:blipFill>
          <a:blip r:embed="rId2" cstate="print"/>
          <a:stretch>
            <a:fillRect/>
          </a:stretch>
        </p:blipFill>
        <p:spPr>
          <a:xfrm>
            <a:off x="5913755" y="2252345"/>
            <a:ext cx="2507615" cy="2352675"/>
          </a:xfrm>
          <a:prstGeom prst="rect">
            <a:avLst/>
          </a:prstGeom>
        </p:spPr>
      </p:pic>
      <p:sp>
        <p:nvSpPr>
          <p:cNvPr id="19" name="object 19"/>
          <p:cNvSpPr txBox="1"/>
          <p:nvPr/>
        </p:nvSpPr>
        <p:spPr>
          <a:xfrm>
            <a:off x="6427470" y="4857115"/>
            <a:ext cx="1486535" cy="2781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a）边倒角</a:t>
            </a:r>
            <a:endParaRPr sz="1600">
              <a:latin typeface="微软雅黑" panose="020B0503020204020204" charset="-122"/>
              <a:ea typeface="微软雅黑" panose="020B0503020204020204" charset="-122"/>
              <a:cs typeface="微软雅黑" panose="020B0503020204020204" charset="-122"/>
            </a:endParaRPr>
          </a:p>
        </p:txBody>
      </p:sp>
      <p:pic>
        <p:nvPicPr>
          <p:cNvPr id="20" name="object 20"/>
          <p:cNvPicPr/>
          <p:nvPr/>
        </p:nvPicPr>
        <p:blipFill>
          <a:blip r:embed="rId3" cstate="print"/>
          <a:stretch>
            <a:fillRect/>
          </a:stretch>
        </p:blipFill>
        <p:spPr>
          <a:xfrm>
            <a:off x="8923655" y="2252345"/>
            <a:ext cx="2970530" cy="2352675"/>
          </a:xfrm>
          <a:prstGeom prst="rect">
            <a:avLst/>
          </a:prstGeom>
        </p:spPr>
      </p:pic>
      <p:sp>
        <p:nvSpPr>
          <p:cNvPr id="21" name="object 21"/>
          <p:cNvSpPr txBox="1"/>
          <p:nvPr/>
        </p:nvSpPr>
        <p:spPr>
          <a:xfrm>
            <a:off x="9264015" y="4857115"/>
            <a:ext cx="1886585" cy="278130"/>
          </a:xfrm>
          <a:prstGeom prst="rect">
            <a:avLst/>
          </a:prstGeom>
        </p:spPr>
        <p:txBody>
          <a:bodyPr vert="horz" wrap="square" lIns="0" tIns="12700" rIns="0" bIns="0" rtlCol="0">
            <a:no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b）拐角倒角</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4.8 倒角</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80000"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边倒角和圆角有些类似，在功能区“模型”选项卡的“工程”组中单击“边倒角”按钮，则打开“边倒角”选项卡。在设置选项中有6种不同的方式，如图4-8-2所示。</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7715250" y="5871845"/>
            <a:ext cx="3052445" cy="37909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a:t>
            </a:r>
            <a:r>
              <a:rPr sz="1600" dirty="0">
                <a:solidFill>
                  <a:srgbClr val="231F20"/>
                </a:solidFill>
                <a:latin typeface="微软雅黑" panose="020B0503020204020204" charset="-122"/>
                <a:ea typeface="微软雅黑" panose="020B0503020204020204" charset="-122"/>
                <a:cs typeface="宋体" panose="02010600030101010101" pitchFamily="2" charset="-122"/>
              </a:rPr>
              <a:t>8-2    边倒角设置</a:t>
            </a:r>
            <a:endParaRPr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25" name="object 25"/>
          <p:cNvPicPr/>
          <p:nvPr/>
        </p:nvPicPr>
        <p:blipFill>
          <a:blip r:embed="rId2" cstate="print"/>
          <a:stretch>
            <a:fillRect/>
          </a:stretch>
        </p:blipFill>
        <p:spPr>
          <a:xfrm>
            <a:off x="6231890" y="1653540"/>
            <a:ext cx="5262880" cy="3766820"/>
          </a:xfrm>
          <a:prstGeom prst="rect">
            <a:avLst/>
          </a:prstGeom>
        </p:spPr>
      </p:pic>
    </p:spTree>
    <p:custDataLst>
      <p:tags r:id="rId3"/>
    </p:custData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1522710" cy="331406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下面介绍一个创建边倒角特征的典型操作实例。</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打开本章案例文件夹“4-8倒角”文件，或者自行新建一长方体。</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在功能区“模型”选项卡的“工程”组中单击“边倒角”按钮，则打开“边倒角”选项卡。</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在“边倒角”选项卡的下拉列表框中选择不同的设置方式，输入数值，体验不同效果。如图4-8-3所示。</a:t>
            </a:r>
            <a:endParaRPr sz="2000">
              <a:latin typeface="微软雅黑" panose="020B0503020204020204" charset="-122"/>
              <a:ea typeface="微软雅黑" panose="020B0503020204020204" charset="-122"/>
              <a:cs typeface="微软雅黑" panose="020B0503020204020204" charset="-122"/>
            </a:endParaRPr>
          </a:p>
        </p:txBody>
      </p:sp>
      <p:pic>
        <p:nvPicPr>
          <p:cNvPr id="3" name="图片 2" descr="9004839_next_right_direction_arrow"/>
          <p:cNvPicPr>
            <a:picLocks noChangeAspect="1"/>
          </p:cNvPicPr>
          <p:nvPr/>
        </p:nvPicPr>
        <p:blipFill>
          <a:blip r:embed="rId2"/>
          <a:stretch>
            <a:fillRect/>
          </a:stretch>
        </p:blipFill>
        <p:spPr>
          <a:xfrm>
            <a:off x="7334250" y="4070350"/>
            <a:ext cx="2312670" cy="2312670"/>
          </a:xfrm>
          <a:prstGeom prst="rect">
            <a:avLst/>
          </a:prstGeom>
        </p:spPr>
      </p:pic>
    </p:spTree>
    <p:custDataLst>
      <p:tags r:id="rId3"/>
    </p:custData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5657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（1）D×D：在各曲面上与边相距（D）处创建倒角。CreoParametric会默认选择此选项。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（2）D1×D2：在一个曲面距选定边（D1）、在另一个曲面距选定边（D2）处创建倒角。</a:t>
            </a:r>
            <a:endParaRPr sz="2000">
              <a:latin typeface="微软雅黑" panose="020B0503020204020204" charset="-122"/>
              <a:ea typeface="微软雅黑" panose="020B0503020204020204" charset="-122"/>
              <a:cs typeface="微软雅黑" panose="020B0503020204020204" charset="-122"/>
            </a:endParaRPr>
          </a:p>
        </p:txBody>
      </p:sp>
      <p:pic>
        <p:nvPicPr>
          <p:cNvPr id="3" name="object 5"/>
          <p:cNvPicPr/>
          <p:nvPr/>
        </p:nvPicPr>
        <p:blipFill>
          <a:blip r:embed="rId2" cstate="print"/>
          <a:stretch>
            <a:fillRect/>
          </a:stretch>
        </p:blipFill>
        <p:spPr>
          <a:xfrm>
            <a:off x="1522730" y="2994025"/>
            <a:ext cx="4091305" cy="2958465"/>
          </a:xfrm>
          <a:prstGeom prst="rect">
            <a:avLst/>
          </a:prstGeom>
        </p:spPr>
      </p:pic>
      <p:sp>
        <p:nvSpPr>
          <p:cNvPr id="6" name="object 6"/>
          <p:cNvSpPr txBox="1"/>
          <p:nvPr/>
        </p:nvSpPr>
        <p:spPr>
          <a:xfrm>
            <a:off x="2687320" y="6176645"/>
            <a:ext cx="21685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a:t>
            </a:r>
            <a:r>
              <a:rPr sz="1600" dirty="0">
                <a:solidFill>
                  <a:srgbClr val="231F20"/>
                </a:solidFill>
                <a:latin typeface="微软雅黑" panose="020B0503020204020204" charset="-122"/>
                <a:ea typeface="微软雅黑" panose="020B0503020204020204" charset="-122"/>
                <a:cs typeface="微软雅黑" panose="020B0503020204020204" charset="-122"/>
              </a:rPr>
              <a:t>a）</a:t>
            </a:r>
            <a:r>
              <a:rPr sz="1600" spc="-5" dirty="0">
                <a:solidFill>
                  <a:srgbClr val="231F20"/>
                </a:solidFill>
                <a:latin typeface="微软雅黑" panose="020B0503020204020204" charset="-122"/>
                <a:ea typeface="微软雅黑" panose="020B0503020204020204" charset="-122"/>
                <a:cs typeface="微软雅黑" panose="020B0503020204020204" charset="-122"/>
              </a:rPr>
              <a:t>D</a:t>
            </a:r>
            <a:r>
              <a:rPr sz="1600" dirty="0">
                <a:solidFill>
                  <a:srgbClr val="231F20"/>
                </a:solidFill>
                <a:latin typeface="微软雅黑" panose="020B0503020204020204" charset="-122"/>
                <a:ea typeface="微软雅黑" panose="020B0503020204020204" charset="-122"/>
                <a:cs typeface="微软雅黑" panose="020B0503020204020204" charset="-122"/>
              </a:rPr>
              <a:t>×D</a:t>
            </a:r>
            <a:endParaRPr sz="1600">
              <a:latin typeface="微软雅黑" panose="020B0503020204020204" charset="-122"/>
              <a:ea typeface="微软雅黑" panose="020B0503020204020204" charset="-122"/>
              <a:cs typeface="微软雅黑" panose="020B0503020204020204" charset="-122"/>
            </a:endParaRPr>
          </a:p>
        </p:txBody>
      </p:sp>
      <p:pic>
        <p:nvPicPr>
          <p:cNvPr id="7" name="object 7"/>
          <p:cNvPicPr/>
          <p:nvPr/>
        </p:nvPicPr>
        <p:blipFill>
          <a:blip r:embed="rId3" cstate="print"/>
          <a:stretch>
            <a:fillRect/>
          </a:stretch>
        </p:blipFill>
        <p:spPr>
          <a:xfrm>
            <a:off x="6309360" y="2994025"/>
            <a:ext cx="4091940" cy="2958465"/>
          </a:xfrm>
          <a:prstGeom prst="rect">
            <a:avLst/>
          </a:prstGeom>
        </p:spPr>
      </p:pic>
      <p:sp>
        <p:nvSpPr>
          <p:cNvPr id="4" name="object 8"/>
          <p:cNvSpPr txBox="1"/>
          <p:nvPr/>
        </p:nvSpPr>
        <p:spPr>
          <a:xfrm>
            <a:off x="7636510" y="6176645"/>
            <a:ext cx="2611755" cy="258445"/>
          </a:xfrm>
          <a:prstGeom prst="rect">
            <a:avLst/>
          </a:prstGeom>
        </p:spPr>
        <p:txBody>
          <a:bodyPr vert="horz" wrap="square" lIns="0" tIns="12700" rIns="0" bIns="0" rtlCol="0">
            <a:spAutoFit/>
          </a:bodyPr>
          <a:p>
            <a:pPr marL="12700">
              <a:lnSpc>
                <a:spcPct val="100000"/>
              </a:lnSpc>
              <a:spcBef>
                <a:spcPts val="100"/>
              </a:spcBef>
            </a:pPr>
            <a:r>
              <a:rPr sz="1600" spc="-5" dirty="0">
                <a:solidFill>
                  <a:srgbClr val="231F20"/>
                </a:solidFill>
                <a:latin typeface="微软雅黑" panose="020B0503020204020204" charset="-122"/>
                <a:ea typeface="微软雅黑" panose="020B0503020204020204" charset="-122"/>
                <a:cs typeface="微软雅黑" panose="020B0503020204020204" charset="-122"/>
              </a:rPr>
              <a:t>（b</a:t>
            </a:r>
            <a:r>
              <a:rPr sz="1600" spc="-5" dirty="0">
                <a:solidFill>
                  <a:srgbClr val="231F20"/>
                </a:solidFill>
                <a:latin typeface="微软雅黑" panose="020B0503020204020204" charset="-122"/>
                <a:ea typeface="微软雅黑" panose="020B0503020204020204" charset="-122"/>
                <a:cs typeface="微软雅黑" panose="020B0503020204020204" charset="-122"/>
              </a:rPr>
              <a:t>）D1</a:t>
            </a:r>
            <a:r>
              <a:rPr sz="1600" spc="-5" dirty="0">
                <a:solidFill>
                  <a:srgbClr val="231F20"/>
                </a:solidFill>
                <a:latin typeface="微软雅黑" panose="020B0503020204020204" charset="-122"/>
                <a:ea typeface="微软雅黑" panose="020B0503020204020204" charset="-122"/>
                <a:cs typeface="微软雅黑" panose="020B0503020204020204" charset="-122"/>
              </a:rPr>
              <a:t>×D2</a:t>
            </a:r>
            <a:endParaRPr sz="1600">
              <a:latin typeface="微软雅黑" panose="020B0503020204020204" charset="-122"/>
              <a:ea typeface="微软雅黑" panose="020B0503020204020204" charset="-122"/>
              <a:cs typeface="微软雅黑" panose="020B0503020204020204" charset="-122"/>
            </a:endParaRPr>
          </a:p>
        </p:txBody>
      </p:sp>
    </p:spTree>
    <p:custDataLst>
      <p:tags r:id="rId4"/>
    </p:custData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565765" cy="4111625"/>
          </a:xfrm>
          <a:prstGeom prst="rect">
            <a:avLst/>
          </a:prstGeom>
          <a:noFill/>
          <a:ln w="9525">
            <a:noFill/>
          </a:ln>
        </p:spPr>
        <p:txBody>
          <a:bodyPr wrap="square">
            <a:noAutofit/>
          </a:bodyPr>
          <a:p>
            <a:pPr indent="0">
              <a:lnSpc>
                <a:spcPct val="150000"/>
              </a:lnSpc>
            </a:pPr>
            <a:r>
              <a:rPr sz="2000">
                <a:latin typeface="微软雅黑" panose="020B0503020204020204" charset="-122"/>
                <a:ea typeface="微软雅黑" panose="020B0503020204020204" charset="-122"/>
                <a:cs typeface="微软雅黑" panose="020B0503020204020204" charset="-122"/>
              </a:rPr>
              <a:t>（3）角度×D：创建一个倒角，它距相邻曲面的选定边距离为D，与该曲面的夹角为指定角度。</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（4）45×D：创建一个倒角，它与两个曲面都成45°角，且与各曲面上的边的距离为D。注意此选项仅适用于使用90°曲面和“相切距离”创建方法的倒角。</a:t>
            </a:r>
            <a:endParaRPr sz="2000">
              <a:latin typeface="微软雅黑" panose="020B0503020204020204" charset="-122"/>
              <a:ea typeface="微软雅黑" panose="020B0503020204020204" charset="-122"/>
              <a:cs typeface="微软雅黑" panose="020B0503020204020204" charset="-122"/>
            </a:endParaRPr>
          </a:p>
        </p:txBody>
      </p:sp>
      <p:sp>
        <p:nvSpPr>
          <p:cNvPr id="6" name="object 6"/>
          <p:cNvSpPr txBox="1"/>
          <p:nvPr/>
        </p:nvSpPr>
        <p:spPr>
          <a:xfrm>
            <a:off x="2687320" y="6176645"/>
            <a:ext cx="21685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（c）角度 ×D</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7636510" y="6176645"/>
            <a:ext cx="2611755" cy="258445"/>
          </a:xfrm>
          <a:prstGeom prst="rect">
            <a:avLst/>
          </a:prstGeom>
        </p:spPr>
        <p:txBody>
          <a:bodyPr vert="horz" wrap="square" lIns="0" tIns="12700" rIns="0" bIns="0" rtlCol="0">
            <a:spAutoFit/>
          </a:bodyPr>
          <a:p>
            <a:pPr marL="12700">
              <a:lnSpc>
                <a:spcPct val="100000"/>
              </a:lnSpc>
              <a:spcBef>
                <a:spcPts val="100"/>
              </a:spcBef>
            </a:pPr>
            <a:r>
              <a:rPr sz="1600" spc="-5" dirty="0">
                <a:solidFill>
                  <a:srgbClr val="231F20"/>
                </a:solidFill>
                <a:latin typeface="微软雅黑" panose="020B0503020204020204" charset="-122"/>
                <a:ea typeface="微软雅黑" panose="020B0503020204020204" charset="-122"/>
                <a:cs typeface="微软雅黑" panose="020B0503020204020204" charset="-122"/>
              </a:rPr>
              <a:t>（d）45×D</a:t>
            </a:r>
            <a:endParaRPr sz="1600" spc="-5"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9"/>
          <p:cNvPicPr/>
          <p:nvPr/>
        </p:nvPicPr>
        <p:blipFill>
          <a:blip r:embed="rId2" cstate="print"/>
          <a:stretch>
            <a:fillRect/>
          </a:stretch>
        </p:blipFill>
        <p:spPr>
          <a:xfrm>
            <a:off x="1653540" y="3314065"/>
            <a:ext cx="3202305" cy="2781935"/>
          </a:xfrm>
          <a:prstGeom prst="rect">
            <a:avLst/>
          </a:prstGeom>
        </p:spPr>
      </p:pic>
      <p:pic>
        <p:nvPicPr>
          <p:cNvPr id="11" name="object 11"/>
          <p:cNvPicPr/>
          <p:nvPr/>
        </p:nvPicPr>
        <p:blipFill>
          <a:blip r:embed="rId3" cstate="print"/>
          <a:stretch>
            <a:fillRect/>
          </a:stretch>
        </p:blipFill>
        <p:spPr>
          <a:xfrm>
            <a:off x="6691630" y="3314065"/>
            <a:ext cx="3303270" cy="2701290"/>
          </a:xfrm>
          <a:prstGeom prst="rect">
            <a:avLst/>
          </a:prstGeom>
        </p:spPr>
      </p:pic>
    </p:spTree>
    <p:custDataLst>
      <p:tags r:id="rId4"/>
    </p:custData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238760" y="1840865"/>
            <a:ext cx="11696065" cy="1283335"/>
          </a:xfrm>
          <a:prstGeom prst="rect">
            <a:avLst/>
          </a:prstGeom>
          <a:noFill/>
          <a:ln w="9525">
            <a:noFill/>
          </a:ln>
        </p:spPr>
        <p:txBody>
          <a:bodyPr wrap="square">
            <a:noAutofit/>
          </a:bodyPr>
          <a:p>
            <a:pPr indent="0">
              <a:lnSpc>
                <a:spcPct val="150000"/>
              </a:lnSpc>
            </a:pPr>
            <a:r>
              <a:rPr>
                <a:latin typeface="微软雅黑" panose="020B0503020204020204" charset="-122"/>
                <a:ea typeface="微软雅黑" panose="020B0503020204020204" charset="-122"/>
                <a:cs typeface="微软雅黑" panose="020B0503020204020204" charset="-122"/>
              </a:rPr>
              <a:t>（5）O×O：在沿各曲面上的边偏移（O）处创建倒角。仅当D×D不适用时，CreoParametric才会默认选择此选项。</a:t>
            </a:r>
            <a:endParaRPr>
              <a:latin typeface="微软雅黑" panose="020B0503020204020204" charset="-122"/>
              <a:ea typeface="微软雅黑" panose="020B0503020204020204" charset="-122"/>
              <a:cs typeface="微软雅黑" panose="020B0503020204020204" charset="-122"/>
            </a:endParaRPr>
          </a:p>
          <a:p>
            <a:pPr indent="0">
              <a:lnSpc>
                <a:spcPct val="150000"/>
              </a:lnSpc>
            </a:pPr>
            <a:r>
              <a:rPr>
                <a:latin typeface="微软雅黑" panose="020B0503020204020204" charset="-122"/>
                <a:ea typeface="微软雅黑" panose="020B0503020204020204" charset="-122"/>
                <a:cs typeface="微软雅黑" panose="020B0503020204020204" charset="-122"/>
              </a:rPr>
              <a:t>（6）O1×O2：在一个曲面距选定边的偏移距离（O1）、在另一个曲面距选定边的偏移距离（O2）处创建倒角。</a:t>
            </a:r>
            <a:endParaRPr>
              <a:latin typeface="微软雅黑" panose="020B0503020204020204" charset="-122"/>
              <a:ea typeface="微软雅黑" panose="020B0503020204020204" charset="-122"/>
              <a:cs typeface="微软雅黑" panose="020B0503020204020204" charset="-122"/>
            </a:endParaRPr>
          </a:p>
        </p:txBody>
      </p:sp>
      <p:sp>
        <p:nvSpPr>
          <p:cNvPr id="6" name="object 6"/>
          <p:cNvSpPr txBox="1"/>
          <p:nvPr/>
        </p:nvSpPr>
        <p:spPr>
          <a:xfrm>
            <a:off x="2687320" y="6176645"/>
            <a:ext cx="216852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（e）O×O</a:t>
            </a:r>
            <a:endParaRPr sz="1600" dirty="0">
              <a:solidFill>
                <a:srgbClr val="231F20"/>
              </a:solidFill>
              <a:latin typeface="微软雅黑" panose="020B0503020204020204" charset="-122"/>
              <a:ea typeface="微软雅黑" panose="020B0503020204020204" charset="-122"/>
              <a:cs typeface="微软雅黑" panose="020B0503020204020204" charset="-122"/>
            </a:endParaRPr>
          </a:p>
        </p:txBody>
      </p:sp>
      <p:sp>
        <p:nvSpPr>
          <p:cNvPr id="4" name="object 8"/>
          <p:cNvSpPr txBox="1"/>
          <p:nvPr/>
        </p:nvSpPr>
        <p:spPr>
          <a:xfrm>
            <a:off x="7636510" y="6176645"/>
            <a:ext cx="2611755" cy="258445"/>
          </a:xfrm>
          <a:prstGeom prst="rect">
            <a:avLst/>
          </a:prstGeom>
        </p:spPr>
        <p:txBody>
          <a:bodyPr vert="horz" wrap="square" lIns="0" tIns="12700" rIns="0" bIns="0" rtlCol="0">
            <a:spAutoFit/>
          </a:bodyPr>
          <a:p>
            <a:pPr marL="12700">
              <a:lnSpc>
                <a:spcPct val="100000"/>
              </a:lnSpc>
              <a:spcBef>
                <a:spcPts val="100"/>
              </a:spcBef>
            </a:pPr>
            <a:r>
              <a:rPr sz="1600" spc="-5" dirty="0">
                <a:solidFill>
                  <a:srgbClr val="231F20"/>
                </a:solidFill>
                <a:latin typeface="微软雅黑" panose="020B0503020204020204" charset="-122"/>
                <a:ea typeface="微软雅黑" panose="020B0503020204020204" charset="-122"/>
                <a:cs typeface="微软雅黑" panose="020B0503020204020204" charset="-122"/>
              </a:rPr>
              <a:t>（f）O1×O2</a:t>
            </a:r>
            <a:endParaRPr sz="1600" spc="-5" dirty="0">
              <a:solidFill>
                <a:srgbClr val="231F20"/>
              </a:solidFill>
              <a:latin typeface="微软雅黑" panose="020B0503020204020204" charset="-122"/>
              <a:ea typeface="微软雅黑" panose="020B0503020204020204" charset="-122"/>
              <a:cs typeface="微软雅黑" panose="020B0503020204020204" charset="-122"/>
            </a:endParaRPr>
          </a:p>
        </p:txBody>
      </p:sp>
      <p:pic>
        <p:nvPicPr>
          <p:cNvPr id="9" name="object 6"/>
          <p:cNvPicPr/>
          <p:nvPr/>
        </p:nvPicPr>
        <p:blipFill>
          <a:blip r:embed="rId2" cstate="print"/>
          <a:stretch>
            <a:fillRect/>
          </a:stretch>
        </p:blipFill>
        <p:spPr>
          <a:xfrm>
            <a:off x="1384300" y="2854325"/>
            <a:ext cx="4076700" cy="3170555"/>
          </a:xfrm>
          <a:prstGeom prst="rect">
            <a:avLst/>
          </a:prstGeom>
        </p:spPr>
      </p:pic>
      <p:pic>
        <p:nvPicPr>
          <p:cNvPr id="10" name="object 9"/>
          <p:cNvPicPr/>
          <p:nvPr/>
        </p:nvPicPr>
        <p:blipFill>
          <a:blip r:embed="rId3" cstate="print"/>
          <a:stretch>
            <a:fillRect/>
          </a:stretch>
        </p:blipFill>
        <p:spPr>
          <a:xfrm>
            <a:off x="6494780" y="2853690"/>
            <a:ext cx="3754120" cy="3171190"/>
          </a:xfrm>
          <a:prstGeom prst="rect">
            <a:avLst/>
          </a:prstGeom>
        </p:spPr>
      </p:pic>
      <p:sp>
        <p:nvSpPr>
          <p:cNvPr id="11" name="文本框 10"/>
          <p:cNvSpPr txBox="1"/>
          <p:nvPr/>
        </p:nvSpPr>
        <p:spPr>
          <a:xfrm>
            <a:off x="2502535" y="6435090"/>
            <a:ext cx="6096000" cy="337185"/>
          </a:xfrm>
          <a:prstGeom prst="rect">
            <a:avLst/>
          </a:prstGeom>
          <a:noFill/>
        </p:spPr>
        <p:txBody>
          <a:bodyPr wrap="square" rtlCol="0" anchor="t">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4-8-3    不同的倒角设置方式</a:t>
            </a:r>
            <a:endParaRPr lang="zh-CN" altLang="en-US"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4.1 拉伸建模思路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4.1.2	拉伸三步骤</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7236460" cy="332295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b="0">
                <a:latin typeface="微软雅黑" panose="020B0503020204020204" charset="-122"/>
                <a:ea typeface="微软雅黑" panose="020B0503020204020204" charset="-122"/>
                <a:cs typeface="微软雅黑" panose="020B0503020204020204" charset="-122"/>
              </a:rPr>
              <a:t>绘制拉伸种子。</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新建“零件”文件。</a:t>
            </a:r>
            <a:endParaRPr sz="2000" b="0">
              <a:latin typeface="微软雅黑" panose="020B0503020204020204" charset="-122"/>
              <a:ea typeface="微软雅黑" panose="020B0503020204020204" charset="-122"/>
              <a:cs typeface="微软雅黑" panose="020B0503020204020204" charset="-122"/>
            </a:endParaRPr>
          </a:p>
          <a:p>
            <a:pPr indent="0">
              <a:lnSpc>
                <a:spcPct val="150000"/>
              </a:lnSpc>
            </a:pPr>
            <a:r>
              <a:rPr sz="2000" b="0">
                <a:latin typeface="微软雅黑" panose="020B0503020204020204" charset="-122"/>
                <a:ea typeface="微软雅黑" panose="020B0503020204020204" charset="-122"/>
                <a:cs typeface="微软雅黑" panose="020B0503020204020204" charset="-122"/>
              </a:rPr>
              <a:t>草绘截面（种子）：进入“模型”模块的操作界面，单击“拉伸”按钮。选择TOP平面作为草绘平面，单击“草绘”按钮，进入“草绘视图”，单击“草绘”组的“矩形”按钮，在图形区域绘制一个矩形（种子），如图4-1-4所示。单击“确定”按钮创建拉伸截面。</a:t>
            </a:r>
            <a:endParaRPr sz="2000" b="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7702550" y="6228080"/>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4-1-4    创建拉伸种子</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3" name="object 8"/>
          <p:cNvPicPr/>
          <p:nvPr/>
        </p:nvPicPr>
        <p:blipFill>
          <a:blip r:embed="rId2" cstate="print"/>
          <a:stretch>
            <a:fillRect/>
          </a:stretch>
        </p:blipFill>
        <p:spPr>
          <a:xfrm>
            <a:off x="8110220" y="1840865"/>
            <a:ext cx="3015615" cy="4158615"/>
          </a:xfrm>
          <a:prstGeom prst="rect">
            <a:avLst/>
          </a:prstGeom>
        </p:spPr>
      </p:pic>
    </p:spTree>
    <p:custDataLst>
      <p:tags r:id="rId3"/>
    </p:custData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4.8.1	边倒角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10762615" cy="2848610"/>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 4 ：</a:t>
            </a:r>
            <a:r>
              <a:rPr sz="2000">
                <a:latin typeface="微软雅黑" panose="020B0503020204020204" charset="-122"/>
                <a:ea typeface="微软雅黑" panose="020B0503020204020204" charset="-122"/>
                <a:cs typeface="微软雅黑" panose="020B0503020204020204" charset="-122"/>
              </a:rPr>
              <a:t>在“边倒角”选项卡中单击“完成” 按钮，完成边倒角。</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1600" b="1">
                <a:latin typeface="微软雅黑" panose="020B0503020204020204" charset="-122"/>
                <a:ea typeface="微软雅黑" panose="020B0503020204020204" charset="-122"/>
                <a:cs typeface="微软雅黑" panose="020B0503020204020204" charset="-122"/>
              </a:rPr>
              <a:t>提示：产品设计过程中要根据造型需要选择对应的 边倒角设置方式。</a:t>
            </a:r>
            <a:endParaRPr sz="1600" b="1">
              <a:latin typeface="微软雅黑" panose="020B0503020204020204" charset="-122"/>
              <a:ea typeface="微软雅黑" panose="020B0503020204020204" charset="-122"/>
              <a:cs typeface="微软雅黑" panose="020B0503020204020204" charset="-122"/>
            </a:endParaRPr>
          </a:p>
        </p:txBody>
      </p:sp>
      <p:pic>
        <p:nvPicPr>
          <p:cNvPr id="3" name="图片 2" descr="9004843_energy_charge_power_battery_full"/>
          <p:cNvPicPr>
            <a:picLocks noChangeAspect="1"/>
          </p:cNvPicPr>
          <p:nvPr/>
        </p:nvPicPr>
        <p:blipFill>
          <a:blip r:embed="rId2"/>
          <a:stretch>
            <a:fillRect/>
          </a:stretch>
        </p:blipFill>
        <p:spPr>
          <a:xfrm>
            <a:off x="7909560" y="2413635"/>
            <a:ext cx="3606165" cy="3606165"/>
          </a:xfrm>
          <a:prstGeom prst="rect">
            <a:avLst/>
          </a:prstGeom>
        </p:spPr>
      </p:pic>
    </p:spTree>
    <p:custDataLst>
      <p:tags r:id="rId3"/>
    </p:custData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4.8.2	拐角倒角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80000" cy="411162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步骤1：</a:t>
            </a:r>
            <a:r>
              <a:rPr sz="2000">
                <a:latin typeface="微软雅黑" panose="020B0503020204020204" charset="-122"/>
                <a:ea typeface="微软雅黑" panose="020B0503020204020204" charset="-122"/>
                <a:cs typeface="微软雅黑" panose="020B0503020204020204" charset="-122"/>
              </a:rPr>
              <a:t>在功能区“模型”选项卡的“工程”组中单击“拐角倒角”按钮，打开“拐角倒角”选项卡，在图形区域选择需要拐角倒角的顶点，如图4-8-4所示。</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7290435" y="5871845"/>
            <a:ext cx="3477260" cy="37909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a:t>
            </a:r>
            <a:r>
              <a:rPr sz="1600" dirty="0">
                <a:solidFill>
                  <a:srgbClr val="231F20"/>
                </a:solidFill>
                <a:latin typeface="微软雅黑" panose="020B0503020204020204" charset="-122"/>
                <a:ea typeface="微软雅黑" panose="020B0503020204020204" charset="-122"/>
                <a:cs typeface="宋体" panose="02010600030101010101" pitchFamily="2" charset="-122"/>
              </a:rPr>
              <a:t>8-</a:t>
            </a:r>
            <a:r>
              <a:rPr lang="en-US" sz="1600" dirty="0">
                <a:solidFill>
                  <a:srgbClr val="231F20"/>
                </a:solidFill>
                <a:latin typeface="微软雅黑" panose="020B0503020204020204" charset="-122"/>
                <a:ea typeface="微软雅黑" panose="020B0503020204020204" charset="-122"/>
                <a:cs typeface="宋体" panose="02010600030101010101" pitchFamily="2" charset="-122"/>
              </a:rPr>
              <a:t>4</a:t>
            </a:r>
            <a:r>
              <a:rPr sz="1600" dirty="0">
                <a:solidFill>
                  <a:srgbClr val="231F20"/>
                </a:solidFill>
                <a:latin typeface="微软雅黑" panose="020B0503020204020204" charset="-122"/>
                <a:ea typeface="微软雅黑" panose="020B0503020204020204" charset="-122"/>
                <a:cs typeface="宋体" panose="02010600030101010101" pitchFamily="2" charset="-122"/>
              </a:rPr>
              <a:t>      选择“拐角倒角”顶点</a:t>
            </a:r>
            <a:endParaRPr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13" name="object 13"/>
          <p:cNvPicPr/>
          <p:nvPr/>
        </p:nvPicPr>
        <p:blipFill>
          <a:blip r:embed="rId2" cstate="print"/>
          <a:stretch>
            <a:fillRect/>
          </a:stretch>
        </p:blipFill>
        <p:spPr>
          <a:xfrm>
            <a:off x="6322695" y="1840865"/>
            <a:ext cx="5031105" cy="3756025"/>
          </a:xfrm>
          <a:prstGeom prst="rect">
            <a:avLst/>
          </a:prstGeom>
        </p:spPr>
      </p:pic>
    </p:spTree>
    <p:custDataLst>
      <p:tags r:id="rId3"/>
    </p:custData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a:t>
            </a:r>
            <a:r>
              <a:rPr lang="en-US" altLang="zh-CN">
                <a:latin typeface="微软雅黑" panose="020B0503020204020204" charset="-122"/>
                <a:ea typeface="微软雅黑" panose="020B0503020204020204" charset="-122"/>
                <a:cs typeface="微软雅黑" panose="020B0503020204020204" charset="-122"/>
                <a:sym typeface="+mn-ea"/>
              </a:rPr>
              <a:t>8</a:t>
            </a:r>
            <a:r>
              <a:rPr>
                <a:latin typeface="微软雅黑" panose="020B0503020204020204" charset="-122"/>
                <a:ea typeface="微软雅黑" panose="020B0503020204020204" charset="-122"/>
                <a:cs typeface="微软雅黑" panose="020B0503020204020204" charset="-122"/>
                <a:sym typeface="+mn-ea"/>
              </a:rPr>
              <a:t> 倒角</a:t>
            </a:r>
            <a:endParaRPr lang="en-US" altLang="zh-CN">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4.8.2	拐角倒角</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814070" y="1840865"/>
            <a:ext cx="5080000" cy="4111625"/>
          </a:xfrm>
          <a:prstGeom prst="rect">
            <a:avLst/>
          </a:prstGeom>
          <a:noFill/>
          <a:ln w="9525">
            <a:noFill/>
          </a:ln>
        </p:spPr>
        <p:txBody>
          <a:bodyPr wrap="square">
            <a:no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步骤2：</a:t>
            </a:r>
            <a:r>
              <a:rPr sz="2000">
                <a:latin typeface="微软雅黑" panose="020B0503020204020204" charset="-122"/>
                <a:ea typeface="微软雅黑" panose="020B0503020204020204" charset="-122"/>
                <a:cs typeface="微软雅黑" panose="020B0503020204020204" charset="-122"/>
              </a:rPr>
              <a:t>单击D1旁的框，接着在第一方向框中输入或选择一个距离值，或者在图形窗口中拖动第一方向控制滑块。本例将D1的距离值设置为“200”。单击D2旁的框，设置沿第二方向边的距离值为“100”。单击D3旁的框，设置沿第二方向边的距离值为“50”。此时完成效果如图4-8-5所示。</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在“拐角倒角”选项卡中单击“完成”按钮，完成拐角倒角。</a:t>
            </a:r>
            <a:endParaRPr sz="2000">
              <a:latin typeface="微软雅黑" panose="020B0503020204020204" charset="-122"/>
              <a:ea typeface="微软雅黑" panose="020B0503020204020204" charset="-122"/>
              <a:cs typeface="微软雅黑" panose="020B0503020204020204" charset="-122"/>
            </a:endParaRPr>
          </a:p>
        </p:txBody>
      </p:sp>
      <p:sp>
        <p:nvSpPr>
          <p:cNvPr id="8" name="object 8"/>
          <p:cNvSpPr txBox="1"/>
          <p:nvPr/>
        </p:nvSpPr>
        <p:spPr>
          <a:xfrm>
            <a:off x="7290435" y="5871845"/>
            <a:ext cx="3477260" cy="379095"/>
          </a:xfrm>
          <a:prstGeom prst="rect">
            <a:avLst/>
          </a:prstGeom>
        </p:spPr>
        <p:txBody>
          <a:bodyPr vert="horz" wrap="square" lIns="0" tIns="12700" rIns="0" bIns="0" rtlCol="0">
            <a:noAutofit/>
          </a:bodyPr>
          <a:p>
            <a:pPr marL="12700">
              <a:lnSpc>
                <a:spcPct val="100000"/>
              </a:lnSpc>
              <a:spcBef>
                <a:spcPts val="100"/>
              </a:spcBef>
            </a:pPr>
            <a:r>
              <a:rPr lang="zh-CN" sz="1600" dirty="0">
                <a:solidFill>
                  <a:srgbClr val="231F20"/>
                </a:solidFill>
                <a:latin typeface="微软雅黑" panose="020B0503020204020204" charset="-122"/>
                <a:ea typeface="微软雅黑" panose="020B0503020204020204" charset="-122"/>
                <a:cs typeface="宋体" panose="02010600030101010101" pitchFamily="2" charset="-122"/>
              </a:rPr>
              <a:t>图</a:t>
            </a:r>
            <a:r>
              <a:rPr lang="en-US" altLang="zh-CN" sz="1600" dirty="0">
                <a:solidFill>
                  <a:srgbClr val="231F20"/>
                </a:solidFill>
                <a:latin typeface="微软雅黑" panose="020B0503020204020204" charset="-122"/>
                <a:ea typeface="微软雅黑" panose="020B0503020204020204" charset="-122"/>
                <a:cs typeface="宋体" panose="02010600030101010101" pitchFamily="2" charset="-122"/>
              </a:rPr>
              <a:t> 4-</a:t>
            </a:r>
            <a:r>
              <a:rPr sz="1600" dirty="0">
                <a:solidFill>
                  <a:srgbClr val="231F20"/>
                </a:solidFill>
                <a:latin typeface="微软雅黑" panose="020B0503020204020204" charset="-122"/>
                <a:ea typeface="微软雅黑" panose="020B0503020204020204" charset="-122"/>
                <a:cs typeface="宋体" panose="02010600030101010101" pitchFamily="2" charset="-122"/>
              </a:rPr>
              <a:t>8-</a:t>
            </a:r>
            <a:r>
              <a:rPr lang="en-US" sz="1600" dirty="0">
                <a:solidFill>
                  <a:srgbClr val="231F20"/>
                </a:solidFill>
                <a:latin typeface="微软雅黑" panose="020B0503020204020204" charset="-122"/>
                <a:ea typeface="微软雅黑" panose="020B0503020204020204" charset="-122"/>
                <a:cs typeface="宋体" panose="02010600030101010101" pitchFamily="2" charset="-122"/>
              </a:rPr>
              <a:t>5</a:t>
            </a:r>
            <a:r>
              <a:rPr sz="1600" dirty="0">
                <a:solidFill>
                  <a:srgbClr val="231F20"/>
                </a:solidFill>
                <a:latin typeface="微软雅黑" panose="020B0503020204020204" charset="-122"/>
                <a:ea typeface="微软雅黑" panose="020B0503020204020204" charset="-122"/>
                <a:cs typeface="宋体" panose="02010600030101010101" pitchFamily="2" charset="-122"/>
              </a:rPr>
              <a:t>    设置“拐角倒角”对话框</a:t>
            </a:r>
            <a:endParaRPr sz="1600" dirty="0">
              <a:solidFill>
                <a:srgbClr val="231F20"/>
              </a:solidFill>
              <a:latin typeface="微软雅黑" panose="020B0503020204020204" charset="-122"/>
              <a:ea typeface="微软雅黑" panose="020B0503020204020204" charset="-122"/>
              <a:cs typeface="宋体" panose="02010600030101010101" pitchFamily="2" charset="-122"/>
            </a:endParaRPr>
          </a:p>
        </p:txBody>
      </p:sp>
      <p:pic>
        <p:nvPicPr>
          <p:cNvPr id="15" name="object 15"/>
          <p:cNvPicPr/>
          <p:nvPr/>
        </p:nvPicPr>
        <p:blipFill>
          <a:blip r:embed="rId2" cstate="print"/>
          <a:stretch>
            <a:fillRect/>
          </a:stretch>
        </p:blipFill>
        <p:spPr>
          <a:xfrm>
            <a:off x="6704330" y="1840865"/>
            <a:ext cx="4287520" cy="3683000"/>
          </a:xfrm>
          <a:prstGeom prst="rect">
            <a:avLst/>
          </a:prstGeom>
        </p:spPr>
      </p:pic>
    </p:spTree>
    <p:custDataLst>
      <p:tags r:id="rId3"/>
    </p:custData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本章小结</a:t>
            </a:r>
            <a:endParaRPr b="1">
              <a:latin typeface="微软雅黑" panose="020B0503020204020204" charset="-122"/>
              <a:ea typeface="微软雅黑" panose="020B0503020204020204" charset="-122"/>
            </a:endParaRPr>
          </a:p>
        </p:txBody>
      </p:sp>
      <p:sp>
        <p:nvSpPr>
          <p:cNvPr id="5" name="文本框 4"/>
          <p:cNvSpPr txBox="1"/>
          <p:nvPr/>
        </p:nvSpPr>
        <p:spPr>
          <a:xfrm>
            <a:off x="839470" y="2159635"/>
            <a:ext cx="10115550" cy="2930525"/>
          </a:xfrm>
          <a:prstGeom prst="rect">
            <a:avLst/>
          </a:prstGeom>
          <a:noFill/>
        </p:spPr>
        <p:txBody>
          <a:bodyPr wrap="square" rtlCol="0" anchor="t">
            <a:noAutofit/>
          </a:bodyPr>
          <a:p>
            <a:pPr marL="12700" marR="5080" indent="195580" algn="just">
              <a:lnSpc>
                <a:spcPct val="150000"/>
              </a:lnSpc>
              <a:spcBef>
                <a:spcPts val="410"/>
              </a:spcBef>
            </a:pPr>
            <a:r>
              <a:rPr sz="2000" dirty="0">
                <a:solidFill>
                  <a:schemeClr val="dk1"/>
                </a:solidFill>
                <a:latin typeface="微软雅黑" panose="020B0503020204020204" charset="-122"/>
                <a:ea typeface="微软雅黑" panose="020B0503020204020204" charset="-122"/>
                <a:cs typeface="微软雅黑" panose="020B0503020204020204" charset="-122"/>
                <a:sym typeface="+mn-ea"/>
              </a:rPr>
              <a:t>在CreoParametric三维建模基础操作中，拉伸建模是最基础也是最常用的命令。本章结合两个产品造型建模综合案例，练习了拉伸基础操作和分步建模应用的难点，而且通过加入“抽壳”“倒圆角”“倒角”等工程组的命令，细化产品的造型，旨在引导设计者理解建模的基本思路，同时注重产品的细节设计。通过本章的学习，设计者将能对常见的产品造型进行拉伸建模。</a:t>
            </a:r>
            <a:endParaRPr sz="2000"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494155"/>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1.思考</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（1）拉伸建模的二元分析法：种子和轨迹的定义是什么？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（2）如何理解三维建模同基准平面（坐标系）的空间关系？</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（3）拉伸的深度定义有哪几种？具体功能含义和操作要领有什么？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（4）拉伸长材料、移除材料、加厚材料的使用场景和对截面的要求是什么？</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（5）常用的倒圆角、倒角有哪些命令？</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1"/>
    </p:custData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p:sp>
        <p:nvSpPr>
          <p:cNvPr id="2" name="标题 1"/>
          <p:cNvSpPr>
            <a:spLocks noGrp="1"/>
          </p:cNvSpPr>
          <p:nvPr>
            <p:ph type="title" idx="2"/>
          </p:nvPr>
        </p:nvSpPr>
        <p:spPr>
          <a:xfrm>
            <a:off x="608400" y="275298"/>
            <a:ext cx="10969200" cy="705600"/>
          </a:xfrm>
        </p:spPr>
        <p:txBody>
          <a:bodyPr/>
          <a:p>
            <a:r>
              <a:rPr b="1">
                <a:latin typeface="微软雅黑" panose="020B0503020204020204" charset="-122"/>
                <a:ea typeface="微软雅黑" panose="020B0503020204020204" charset="-122"/>
              </a:rPr>
              <a:t>思考与练习</a:t>
            </a:r>
            <a:endParaRPr b="1">
              <a:latin typeface="微软雅黑" panose="020B0503020204020204" charset="-122"/>
              <a:ea typeface="微软雅黑" panose="020B0503020204020204" charset="-122"/>
            </a:endParaRPr>
          </a:p>
        </p:txBody>
      </p:sp>
      <p:sp>
        <p:nvSpPr>
          <p:cNvPr id="5" name="文本框 4"/>
          <p:cNvSpPr txBox="1"/>
          <p:nvPr/>
        </p:nvSpPr>
        <p:spPr>
          <a:xfrm>
            <a:off x="688340" y="1262380"/>
            <a:ext cx="10115550" cy="2930525"/>
          </a:xfrm>
          <a:prstGeom prst="rect">
            <a:avLst/>
          </a:prstGeom>
          <a:noFill/>
        </p:spPr>
        <p:txBody>
          <a:bodyPr wrap="square" rtlCol="0" anchor="t">
            <a:noAutofit/>
          </a:bodyPr>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2.练习</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（1）上机练习，用拉伸建模完成图4-9-1所示产品，具体尺寸可自行选定，但注意尺寸比例和参照，要求同产品相似度80%以上。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a:p>
            <a:pPr marL="12700" marR="5080" indent="195580" algn="just">
              <a:lnSpc>
                <a:spcPct val="150000"/>
              </a:lnSpc>
              <a:spcBef>
                <a:spcPts val="410"/>
              </a:spcBef>
            </a:pPr>
            <a:r>
              <a:rPr dirty="0">
                <a:solidFill>
                  <a:schemeClr val="dk1"/>
                </a:solidFill>
                <a:latin typeface="微软雅黑" panose="020B0503020204020204" charset="-122"/>
                <a:ea typeface="微软雅黑" panose="020B0503020204020204" charset="-122"/>
                <a:cs typeface="微软雅黑" panose="020B0503020204020204" charset="-122"/>
                <a:sym typeface="+mn-ea"/>
              </a:rPr>
              <a:t>（2）上机练习，用拉伸建模完成图4-9-2所示产品，具体尺寸可自行选定，但注意尺寸比例和参照，要求同产品相似度80%以上。</a:t>
            </a:r>
            <a:endParaRPr dirty="0">
              <a:solidFill>
                <a:schemeClr val="dk1"/>
              </a:solidFill>
              <a:latin typeface="微软雅黑" panose="020B0503020204020204" charset="-122"/>
              <a:ea typeface="微软雅黑" panose="020B0503020204020204" charset="-122"/>
              <a:cs typeface="微软雅黑" panose="020B0503020204020204" charset="-122"/>
              <a:sym typeface="+mn-ea"/>
            </a:endParaRPr>
          </a:p>
        </p:txBody>
      </p:sp>
      <p:pic>
        <p:nvPicPr>
          <p:cNvPr id="12" name="object 12"/>
          <p:cNvPicPr/>
          <p:nvPr/>
        </p:nvPicPr>
        <p:blipFill>
          <a:blip r:embed="rId1" cstate="print"/>
          <a:stretch>
            <a:fillRect/>
          </a:stretch>
        </p:blipFill>
        <p:spPr>
          <a:xfrm>
            <a:off x="1320165" y="3814445"/>
            <a:ext cx="3383915" cy="2395220"/>
          </a:xfrm>
          <a:prstGeom prst="rect">
            <a:avLst/>
          </a:prstGeom>
        </p:spPr>
      </p:pic>
      <p:sp>
        <p:nvSpPr>
          <p:cNvPr id="13" name="object 13"/>
          <p:cNvSpPr txBox="1"/>
          <p:nvPr/>
        </p:nvSpPr>
        <p:spPr>
          <a:xfrm>
            <a:off x="1665605" y="6377305"/>
            <a:ext cx="303847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4-9-1    拉伸建模练习</a:t>
            </a:r>
            <a:endParaRPr sz="1600">
              <a:latin typeface="微软雅黑" panose="020B0503020204020204" charset="-122"/>
              <a:ea typeface="微软雅黑" panose="020B0503020204020204" charset="-122"/>
              <a:cs typeface="微软雅黑" panose="020B0503020204020204" charset="-122"/>
            </a:endParaRPr>
          </a:p>
        </p:txBody>
      </p:sp>
      <p:pic>
        <p:nvPicPr>
          <p:cNvPr id="15" name="object 15"/>
          <p:cNvPicPr/>
          <p:nvPr/>
        </p:nvPicPr>
        <p:blipFill>
          <a:blip r:embed="rId2" cstate="print"/>
          <a:stretch>
            <a:fillRect/>
          </a:stretch>
        </p:blipFill>
        <p:spPr>
          <a:xfrm>
            <a:off x="6380480" y="3814445"/>
            <a:ext cx="3486150" cy="2395220"/>
          </a:xfrm>
          <a:prstGeom prst="rect">
            <a:avLst/>
          </a:prstGeom>
        </p:spPr>
      </p:pic>
      <p:sp>
        <p:nvSpPr>
          <p:cNvPr id="3" name="object 13"/>
          <p:cNvSpPr txBox="1"/>
          <p:nvPr/>
        </p:nvSpPr>
        <p:spPr>
          <a:xfrm>
            <a:off x="6681470" y="6377305"/>
            <a:ext cx="3038475" cy="258445"/>
          </a:xfrm>
          <a:prstGeom prst="rect">
            <a:avLst/>
          </a:prstGeom>
        </p:spPr>
        <p:txBody>
          <a:bodyPr vert="horz" wrap="square" lIns="0" tIns="12700" rIns="0" bIns="0" rtlCol="0">
            <a:spAutoFit/>
          </a:bodyPr>
          <a:p>
            <a:pPr marL="12700">
              <a:lnSpc>
                <a:spcPct val="100000"/>
              </a:lnSpc>
              <a:spcBef>
                <a:spcPts val="100"/>
              </a:spcBef>
            </a:pPr>
            <a:r>
              <a:rPr sz="1600" dirty="0">
                <a:solidFill>
                  <a:srgbClr val="231F20"/>
                </a:solidFill>
                <a:latin typeface="微软雅黑" panose="020B0503020204020204" charset="-122"/>
                <a:ea typeface="微软雅黑" panose="020B0503020204020204" charset="-122"/>
                <a:cs typeface="微软雅黑" panose="020B0503020204020204" charset="-122"/>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rPr>
              <a:t> </a:t>
            </a:r>
            <a:r>
              <a:rPr sz="1600" dirty="0">
                <a:solidFill>
                  <a:srgbClr val="231F20"/>
                </a:solidFill>
                <a:latin typeface="微软雅黑" panose="020B0503020204020204" charset="-122"/>
                <a:ea typeface="微软雅黑" panose="020B0503020204020204" charset="-122"/>
                <a:cs typeface="微软雅黑" panose="020B0503020204020204" charset="-122"/>
              </a:rPr>
              <a:t>4-9-</a:t>
            </a:r>
            <a:r>
              <a:rPr lang="en-US" sz="1600" dirty="0">
                <a:solidFill>
                  <a:srgbClr val="231F20"/>
                </a:solidFill>
                <a:latin typeface="微软雅黑" panose="020B0503020204020204" charset="-122"/>
                <a:ea typeface="微软雅黑" panose="020B0503020204020204" charset="-122"/>
                <a:cs typeface="微软雅黑" panose="020B0503020204020204" charset="-122"/>
              </a:rPr>
              <a:t>2</a:t>
            </a:r>
            <a:r>
              <a:rPr sz="1600" dirty="0">
                <a:solidFill>
                  <a:srgbClr val="231F20"/>
                </a:solidFill>
                <a:latin typeface="微软雅黑" panose="020B0503020204020204" charset="-122"/>
                <a:ea typeface="微软雅黑" panose="020B0503020204020204" charset="-122"/>
                <a:cs typeface="微软雅黑" panose="020B0503020204020204" charset="-122"/>
              </a:rPr>
              <a:t>    拉伸建模练习</a:t>
            </a:r>
            <a:endParaRPr sz="1600">
              <a:latin typeface="微软雅黑" panose="020B0503020204020204" charset="-122"/>
              <a:ea typeface="微软雅黑" panose="020B0503020204020204" charset="-122"/>
              <a:cs typeface="微软雅黑" panose="020B0503020204020204" charset="-122"/>
            </a:endParaRPr>
          </a:p>
        </p:txBody>
      </p:sp>
    </p:spTree>
    <p:custDataLst>
      <p:tags r:id="rId3"/>
    </p:custData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idx="2"/>
            <p:custDataLst>
              <p:tags r:id="rId1"/>
            </p:custDataLst>
          </p:nvPr>
        </p:nvSpPr>
        <p:spPr/>
        <p:txBody>
          <a:bodyPr/>
          <a:lstStyle/>
          <a:p>
            <a:r>
              <a:rPr lang="zh-CN" altLang="en-US"/>
              <a:t>汇报人：</a:t>
            </a:r>
            <a:r>
              <a:rPr lang="en-US" altLang="zh-CN"/>
              <a:t>WPS</a:t>
            </a:r>
            <a:endParaRPr lang="zh-CN" altLang="en-US"/>
          </a:p>
        </p:txBody>
      </p:sp>
      <p:sp>
        <p:nvSpPr>
          <p:cNvPr id="4" name="标题 3"/>
          <p:cNvSpPr>
            <a:spLocks noGrp="1"/>
          </p:cNvSpPr>
          <p:nvPr>
            <p:ph type="title" idx="1"/>
            <p:custDataLst>
              <p:tags r:id="rId2"/>
            </p:custDataLst>
          </p:nvPr>
        </p:nvSpPr>
        <p:spPr/>
        <p:txBody>
          <a:bodyPr/>
          <a:lstStyle/>
          <a:p>
            <a:r>
              <a:rPr lang="zh-CN" altLang="en-US"/>
              <a:t>感谢您的观看</a:t>
            </a:r>
            <a:endParaRPr lang="zh-CN" altLang="en-US"/>
          </a:p>
        </p:txBody>
      </p:sp>
    </p:spTree>
    <p:custDataLst>
      <p:tags r:id="rId3"/>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chOff x="0" y="0"/>
          <a:chExt cx="0" cy="0"/>
        </a:xfrm>
      </p:grpSpPr>
      <p:sp>
        <p:nvSpPr>
          <p:cNvPr id="5" name="标题 4"/>
          <p:cNvSpPr>
            <a:spLocks noGrp="1"/>
          </p:cNvSpPr>
          <p:nvPr>
            <p:ph type="title" idx="1"/>
            <p:custDataLst>
              <p:tags r:id="rId1"/>
            </p:custDataLst>
          </p:nvPr>
        </p:nvSpPr>
        <p:spPr/>
        <p:txBody>
          <a:bodyPr/>
          <a:lstStyle/>
          <a:p>
            <a:r>
              <a:rPr>
                <a:latin typeface="微软雅黑" panose="020B0503020204020204" charset="-122"/>
                <a:ea typeface="微软雅黑" panose="020B0503020204020204" charset="-122"/>
                <a:cs typeface="微软雅黑" panose="020B0503020204020204" charset="-122"/>
                <a:sym typeface="+mn-ea"/>
              </a:rPr>
              <a:t>4.1 拉伸建模思路</a:t>
            </a:r>
            <a:endParaRPr>
              <a:latin typeface="微软雅黑" panose="020B0503020204020204" charset="-122"/>
              <a:ea typeface="微软雅黑" panose="020B0503020204020204" charset="-122"/>
              <a:cs typeface="微软雅黑" panose="020B0503020204020204" charset="-122"/>
              <a:sym typeface="+mn-ea"/>
            </a:endParaRPr>
          </a:p>
        </p:txBody>
      </p:sp>
      <p:sp>
        <p:nvSpPr>
          <p:cNvPr id="100" name="文本框 99"/>
          <p:cNvSpPr txBox="1"/>
          <p:nvPr/>
        </p:nvSpPr>
        <p:spPr>
          <a:xfrm>
            <a:off x="814070" y="1380490"/>
            <a:ext cx="5080000" cy="460375"/>
          </a:xfrm>
          <a:prstGeom prst="rect">
            <a:avLst/>
          </a:prstGeom>
          <a:noFill/>
          <a:ln w="9525">
            <a:noFill/>
          </a:ln>
        </p:spPr>
        <p:txBody>
          <a:bodyPr>
            <a:spAutoFit/>
          </a:bodyPr>
          <a:p>
            <a:pPr indent="0"/>
            <a:r>
              <a:rPr sz="2400" b="0">
                <a:latin typeface="微软雅黑" panose="020B0503020204020204" charset="-122"/>
                <a:ea typeface="微软雅黑" panose="020B0503020204020204" charset="-122"/>
                <a:cs typeface="微软雅黑" panose="020B0503020204020204" charset="-122"/>
              </a:rPr>
              <a:t>4.1.2	拉伸三步骤</a:t>
            </a:r>
            <a:endParaRPr sz="2400" b="0">
              <a:latin typeface="微软雅黑" panose="020B0503020204020204" charset="-122"/>
              <a:ea typeface="微软雅黑" panose="020B0503020204020204" charset="-122"/>
              <a:cs typeface="微软雅黑" panose="020B0503020204020204" charset="-122"/>
            </a:endParaRPr>
          </a:p>
        </p:txBody>
      </p:sp>
      <p:sp>
        <p:nvSpPr>
          <p:cNvPr id="2" name="文本框 1"/>
          <p:cNvSpPr txBox="1"/>
          <p:nvPr/>
        </p:nvSpPr>
        <p:spPr>
          <a:xfrm>
            <a:off x="753110" y="1840865"/>
            <a:ext cx="10654665" cy="1476375"/>
          </a:xfrm>
          <a:prstGeom prst="rect">
            <a:avLst/>
          </a:prstGeom>
          <a:noFill/>
          <a:ln w="9525">
            <a:noFill/>
          </a:ln>
        </p:spPr>
        <p:txBody>
          <a:bodyPr wrap="square">
            <a:spAutoFit/>
          </a:bodyPr>
          <a:p>
            <a:pPr indent="0">
              <a:lnSpc>
                <a:spcPct val="150000"/>
              </a:lnSpc>
            </a:pPr>
            <a:r>
              <a:rPr sz="2000" b="1">
                <a:solidFill>
                  <a:schemeClr val="accent1"/>
                </a:solidFill>
                <a:latin typeface="微软雅黑" panose="020B0503020204020204" charset="-122"/>
                <a:ea typeface="微软雅黑" panose="020B0503020204020204" charset="-122"/>
                <a:cs typeface="微软雅黑" panose="020B0503020204020204" charset="-122"/>
              </a:rPr>
              <a:t>步骤3：</a:t>
            </a:r>
            <a:r>
              <a:rPr sz="2000">
                <a:latin typeface="微软雅黑" panose="020B0503020204020204" charset="-122"/>
                <a:ea typeface="微软雅黑" panose="020B0503020204020204" charset="-122"/>
                <a:cs typeface="微软雅黑" panose="020B0503020204020204" charset="-122"/>
              </a:rPr>
              <a:t>定义拉伸深度和方向（轨迹）。</a:t>
            </a:r>
            <a:endParaRPr sz="2000">
              <a:latin typeface="微软雅黑" panose="020B0503020204020204" charset="-122"/>
              <a:ea typeface="微软雅黑" panose="020B0503020204020204" charset="-122"/>
              <a:cs typeface="微软雅黑" panose="020B0503020204020204" charset="-122"/>
            </a:endParaRPr>
          </a:p>
          <a:p>
            <a:pPr indent="0">
              <a:lnSpc>
                <a:spcPct val="150000"/>
              </a:lnSpc>
            </a:pPr>
            <a:r>
              <a:rPr sz="2000">
                <a:latin typeface="微软雅黑" panose="020B0503020204020204" charset="-122"/>
                <a:ea typeface="微软雅黑" panose="020B0503020204020204" charset="-122"/>
                <a:cs typeface="微软雅黑" panose="020B0503020204020204" charset="-122"/>
              </a:rPr>
              <a:t>在“拉伸”菜单栏的“深度”选项中输入800作为拉伸轨迹直线长度，如图4-1-5所示。单击“确定”完成长方体的拉伸，如图4-1-6所示。</a:t>
            </a:r>
            <a:endParaRPr sz="2000">
              <a:latin typeface="微软雅黑" panose="020B0503020204020204" charset="-122"/>
              <a:ea typeface="微软雅黑" panose="020B0503020204020204" charset="-122"/>
              <a:cs typeface="微软雅黑" panose="020B0503020204020204" charset="-122"/>
            </a:endParaRPr>
          </a:p>
        </p:txBody>
      </p:sp>
      <p:sp>
        <p:nvSpPr>
          <p:cNvPr id="14" name="object 14"/>
          <p:cNvSpPr txBox="1"/>
          <p:nvPr/>
        </p:nvSpPr>
        <p:spPr>
          <a:xfrm>
            <a:off x="1720215" y="634555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4-1-5    定义拉伸深度</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pic>
        <p:nvPicPr>
          <p:cNvPr id="11" name="object 11"/>
          <p:cNvPicPr/>
          <p:nvPr/>
        </p:nvPicPr>
        <p:blipFill>
          <a:blip r:embed="rId2" cstate="print"/>
          <a:stretch>
            <a:fillRect/>
          </a:stretch>
        </p:blipFill>
        <p:spPr>
          <a:xfrm>
            <a:off x="1582420" y="3429000"/>
            <a:ext cx="4222115" cy="2816860"/>
          </a:xfrm>
          <a:prstGeom prst="rect">
            <a:avLst/>
          </a:prstGeom>
        </p:spPr>
      </p:pic>
      <p:pic>
        <p:nvPicPr>
          <p:cNvPr id="13" name="object 13"/>
          <p:cNvPicPr/>
          <p:nvPr/>
        </p:nvPicPr>
        <p:blipFill>
          <a:blip r:embed="rId3" cstate="print"/>
          <a:stretch>
            <a:fillRect/>
          </a:stretch>
        </p:blipFill>
        <p:spPr>
          <a:xfrm>
            <a:off x="6637020" y="3060065"/>
            <a:ext cx="3799840" cy="3185795"/>
          </a:xfrm>
          <a:prstGeom prst="rect">
            <a:avLst/>
          </a:prstGeom>
        </p:spPr>
      </p:pic>
      <p:sp>
        <p:nvSpPr>
          <p:cNvPr id="4" name="object 14"/>
          <p:cNvSpPr txBox="1"/>
          <p:nvPr/>
        </p:nvSpPr>
        <p:spPr>
          <a:xfrm>
            <a:off x="6857365" y="6345555"/>
            <a:ext cx="3704590" cy="258445"/>
          </a:xfrm>
          <a:prstGeom prst="rect">
            <a:avLst/>
          </a:prstGeom>
        </p:spPr>
        <p:txBody>
          <a:bodyPr vert="horz" wrap="square" lIns="0" tIns="12700" rIns="0" bIns="0" rtlCol="0">
            <a:spAutoFit/>
          </a:bodyPr>
          <a:p>
            <a:pPr algn="ctr">
              <a:lnSpc>
                <a:spcPct val="100000"/>
              </a:lnSpc>
              <a:spcBef>
                <a:spcPts val="750"/>
              </a:spcBef>
            </a:pP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图</a:t>
            </a:r>
            <a:r>
              <a:rPr sz="1600" spc="-215" dirty="0">
                <a:solidFill>
                  <a:srgbClr val="231F20"/>
                </a:solidFill>
                <a:latin typeface="微软雅黑" panose="020B0503020204020204" charset="-122"/>
                <a:ea typeface="微软雅黑" panose="020B0503020204020204" charset="-122"/>
                <a:cs typeface="微软雅黑" panose="020B0503020204020204" charset="-122"/>
                <a:sym typeface="+mn-ea"/>
              </a:rPr>
              <a:t> </a:t>
            </a:r>
            <a:r>
              <a:rPr sz="1600" dirty="0">
                <a:solidFill>
                  <a:srgbClr val="231F20"/>
                </a:solidFill>
                <a:latin typeface="微软雅黑" panose="020B0503020204020204" charset="-122"/>
                <a:ea typeface="微软雅黑" panose="020B0503020204020204" charset="-122"/>
                <a:cs typeface="微软雅黑" panose="020B0503020204020204" charset="-122"/>
                <a:sym typeface="+mn-ea"/>
              </a:rPr>
              <a:t> 4-1-6    拉伸 1 长方体</a:t>
            </a:r>
            <a:endParaRPr sz="1600" dirty="0">
              <a:solidFill>
                <a:srgbClr val="231F20"/>
              </a:solidFill>
              <a:latin typeface="微软雅黑" panose="020B0503020204020204" charset="-122"/>
              <a:ea typeface="微软雅黑" panose="020B0503020204020204" charset="-122"/>
              <a:cs typeface="微软雅黑" panose="020B0503020204020204" charset="-122"/>
              <a:sym typeface="+mn-ea"/>
            </a:endParaRPr>
          </a:p>
        </p:txBody>
      </p:sp>
    </p:spTree>
    <p:custDataLst>
      <p:tags r:id="rId4"/>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2"/>
            <p:custDataLst>
              <p:tags r:id="rId1"/>
            </p:custDataLst>
          </p:nvPr>
        </p:nvSpPr>
        <p:spPr/>
        <p:txBody>
          <a:bodyPr/>
          <a:lstStyle/>
          <a:p>
            <a:r>
              <a:t>PART TWO</a:t>
            </a:r>
          </a:p>
        </p:txBody>
      </p:sp>
      <p:sp>
        <p:nvSpPr>
          <p:cNvPr id="4" name="标题 3"/>
          <p:cNvSpPr>
            <a:spLocks noGrp="1"/>
          </p:cNvSpPr>
          <p:nvPr>
            <p:ph type="title" idx="1"/>
            <p:custDataLst>
              <p:tags r:id="rId2"/>
            </p:custDataLst>
          </p:nvPr>
        </p:nvSpPr>
        <p:spPr>
          <a:xfrm>
            <a:off x="6096000" y="2494308"/>
            <a:ext cx="5079968" cy="1869371"/>
          </a:xfrm>
        </p:spPr>
        <p:txBody>
          <a:bodyPr/>
          <a:lstStyle/>
          <a:p>
            <a:r>
              <a:rPr lang="en-US" b="1">
                <a:latin typeface="Calibri" panose="020F0502020204030204" charset="0"/>
                <a:ea typeface="宋体" panose="02010600030101010101" pitchFamily="2" charset="-122"/>
                <a:sym typeface="+mn-ea"/>
              </a:rPr>
              <a:t>4.2 </a:t>
            </a:r>
            <a:br>
              <a:rPr lang="en-US" b="1">
                <a:latin typeface="Calibri" panose="020F0502020204030204" charset="0"/>
                <a:ea typeface="宋体" panose="02010600030101010101" pitchFamily="2" charset="-122"/>
                <a:sym typeface="+mn-ea"/>
              </a:rPr>
            </a:br>
            <a:r>
              <a:rPr b="1">
                <a:latin typeface="Calibri" panose="020F0502020204030204" charset="0"/>
                <a:ea typeface="宋体" panose="02010600030101010101" pitchFamily="2" charset="-122"/>
                <a:sym typeface="+mn-ea"/>
              </a:rPr>
              <a:t>拉伸操作界面</a:t>
            </a:r>
            <a:endParaRPr b="1">
              <a:latin typeface="Calibri" panose="020F0502020204030204" charset="0"/>
              <a:ea typeface="宋体" panose="02010600030101010101" pitchFamily="2" charset="-122"/>
              <a:sym typeface="+mn-ea"/>
            </a:endParaRPr>
          </a:p>
          <a:p>
            <a:endParaRPr lang="en-US" altLang="zh-CN"/>
          </a:p>
        </p:txBody>
      </p:sp>
    </p:spTree>
    <p:custDataLst>
      <p:tags r:id="rId3"/>
    </p:custDataLst>
  </p:cSld>
  <p:clrMapOvr>
    <a:masterClrMapping/>
  </p:clrMapOvr>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i*1"/>
  <p:tag name="KSO_WM_UNIT_LAYERLEVEL" val="1"/>
  <p:tag name="KSO_WM_TAG_VERSION" val="1.0"/>
  <p:tag name="KSO_WM_BEAUTIFY_FLAG" val="#wm#"/>
</p:tagLst>
</file>

<file path=ppt/tags/tag10.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2*f*1"/>
  <p:tag name="KSO_WM_UNIT_LAYERLEVEL" val="1"/>
  <p:tag name="KSO_WM_TAG_VERSION" val="1.0"/>
  <p:tag name="KSO_WM_BEAUTIFY_FLAG" val="#wm#"/>
  <p:tag name="KSO_WM_UNIT_PRESET_TEXT" val="单击此处编辑母版文本样式&#10;第二级&#10;第三级&#10;第四级&#10;第五级"/>
</p:tagLst>
</file>

<file path=ppt/tags/tag10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4.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06.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0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2*a*1"/>
  <p:tag name="KSO_WM_UNIT_LAYERLEVEL" val="1"/>
  <p:tag name="KSO_WM_TAG_VERSION" val="1.0"/>
  <p:tag name="KSO_WM_BEAUTIFY_FLAG" val="#wm#"/>
  <p:tag name="KSO_WM_UNIT_CONTENT_GROUP_TYPE" val="titlestyle"/>
  <p:tag name="KSO_WM_UNIT_PRESET_TEXT" val="单击此处添加标题"/>
</p:tagLst>
</file>

<file path=ppt/tags/tag110.xml><?xml version="1.0" encoding="utf-8"?>
<p:tagLst xmlns:p="http://schemas.openxmlformats.org/presentationml/2006/main">
  <p:tag name="TABLE_ENDDRAG_ORIGIN_RECT" val="548*244"/>
  <p:tag name="TABLE_ENDDRAG_RECT" val="198*285*548*244"/>
</p:tagLst>
</file>

<file path=ppt/tags/tag11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1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16.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18.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1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2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2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3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3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4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4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i*1"/>
  <p:tag name="KSO_WM_UNIT_LAYERLEVEL" val="1"/>
  <p:tag name="KSO_WM_TAG_VERSION" val="1.0"/>
  <p:tag name="KSO_WM_BEAUTIFY_FLAG" val="#wm#"/>
  <p:tag name="KSO_WM_UNIT_TYPE" val="i"/>
  <p:tag name="KSO_WM_UNIT_INDEX" val="1"/>
</p:tagLst>
</file>

<file path=ppt/tags/tag15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5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5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5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5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5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2"/>
  <p:tag name="KSO_WM_UNIT_LAYERLEVEL" val="1"/>
  <p:tag name="KSO_WM_TAG_VERSION" val="1.0"/>
  <p:tag name="KSO_WM_UNIT_TYPE" val="i"/>
  <p:tag name="KSO_WM_UNIT_INDEX" val="2"/>
</p:tagLst>
</file>

<file path=ppt/tags/tag160.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6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62.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6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6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6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3*i*3"/>
  <p:tag name="KSO_WM_UNIT_LAYERLEVEL" val="1"/>
  <p:tag name="KSO_WM_TAG_VERSION" val="1.0"/>
  <p:tag name="KSO_WM_UNIT_TYPE" val="i"/>
  <p:tag name="KSO_WM_UNIT_INDEX" val="3"/>
</p:tagLst>
</file>

<file path=ppt/tags/tag17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75.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7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7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7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7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xml><?xml version="1.0" encoding="utf-8"?>
<p:tagLst xmlns:p="http://schemas.openxmlformats.org/presentationml/2006/main">
  <p:tag name="KSO_WM_UNIT_ISCONTENTSTITLE" val="0"/>
  <p:tag name="KSO_WM_UNIT_ISNUMDGMTITLE" val="0"/>
  <p:tag name="KSO_WM_UNIT_PRESET_TEXT" val="CONTENTS"/>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3*b*1"/>
  <p:tag name="KSO_WM_UNIT_LAYERLEVEL" val="1"/>
  <p:tag name="KSO_WM_TAG_VERSION" val="1.0"/>
  <p:tag name="KSO_WM_BEAUTIFY_FLAG" val="#wm#"/>
</p:tagLst>
</file>

<file path=ppt/tags/tag18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8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8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xml><?xml version="1.0" encoding="utf-8"?>
<p:tagLst xmlns:p="http://schemas.openxmlformats.org/presentationml/2006/main">
  <p:tag name="KSO_WM_UNIT_ISCONTENTSTITLE" val="1"/>
  <p:tag name="KSO_WM_UNIT_ISNUMDGMTITLE" val="0"/>
  <p:tag name="KSO_WM_UNIT_PRESET_TEXT" val="目录"/>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3*a*1"/>
  <p:tag name="KSO_WM_UNIT_LAYERLEVEL" val="1"/>
  <p:tag name="KSO_WM_TAG_VERSION" val="1.0"/>
  <p:tag name="KSO_WM_BEAUTIFY_FLAG" val="#wm#"/>
</p:tagLst>
</file>

<file path=ppt/tags/tag19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1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196.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19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198.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19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f*1"/>
  <p:tag name="KSO_WM_UNIT_LAYERLEVEL" val="1"/>
  <p:tag name="KSO_WM_TAG_VERSION" val="1.0"/>
  <p:tag name="KSO_WM_BEAUTIFY_FLAG" val="#wm#"/>
  <p:tag name="KSO_WM_UNIT_CONTENT_GROUP_TYPE" val="contentchip"/>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0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0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09.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0.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1.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2.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3.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4.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5.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6.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7.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18.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19.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221.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22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2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2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i*1"/>
  <p:tag name="KSO_WM_UNIT_LAYERLEVEL" val="1"/>
  <p:tag name="KSO_WM_TAG_VERSION" val="1.0"/>
  <p:tag name="KSO_WM_BEAUTIFY_FLAG" val="#wm#"/>
  <p:tag name="KSO_WM_UNIT_TYPE" val="i"/>
  <p:tag name="KSO_WM_UNIT_INDEX" val="1"/>
</p:tagLst>
</file>

<file path=ppt/tags/tag230.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1.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3.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3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23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2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4*i*2"/>
  <p:tag name="KSO_WM_UNIT_LAYERLEVEL" val="1"/>
  <p:tag name="KSO_WM_TAG_VERSION" val="1.0"/>
  <p:tag name="KSO_WM_UNIT_CONTENT_GROUP_TYPE" val="contentchip"/>
  <p:tag name="KSO_WM_UNIT_TYPE" val="i"/>
  <p:tag name="KSO_WM_UNIT_INDEX" val="2"/>
</p:tagLst>
</file>

<file path=ppt/tags/tag240.xml><?xml version="1.0" encoding="utf-8"?>
<p:tagLst xmlns:p="http://schemas.openxmlformats.org/presentationml/2006/main">
  <p:tag name="KSO_WM_BEAUTIFY_FLAG" val="#wm#"/>
  <p:tag name="KSO_WM_TEMPLATE_CATEGORY" val="custom"/>
  <p:tag name="KSO_WM_TEMPLATE_INDEX" val="20231237"/>
</p:tagLst>
</file>

<file path=ppt/tags/tag241.xml><?xml version="1.0" encoding="utf-8"?>
<p:tagLst xmlns:p="http://schemas.openxmlformats.org/presentationml/2006/main">
  <p:tag name="KSO_WM_BEAUTIFY_FLAG" val="#wm#"/>
  <p:tag name="KSO_WM_TEMPLATE_CATEGORY" val="custom"/>
  <p:tag name="KSO_WM_TEMPLATE_INDEX" val="20231237"/>
</p:tagLst>
</file>

<file path=ppt/tags/tag242.xml><?xml version="1.0" encoding="utf-8"?>
<p:tagLst xmlns:p="http://schemas.openxmlformats.org/presentationml/2006/main">
  <p:tag name="KSO_WM_BEAUTIFY_FLAG" val="#wm#"/>
  <p:tag name="KSO_WM_TEMPLATE_CATEGORY" val="custom"/>
  <p:tag name="KSO_WM_TEMPLATE_INDEX" val="20231237"/>
</p:tagLst>
</file>

<file path=ppt/tags/tag243.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9*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24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9*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感谢您的观看"/>
</p:tagLst>
</file>

<file path=ppt/tags/tag245.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9"/>
  <p:tag name="KSO_WM_TEMPLATE_SUBCATEGORY" val="29"/>
  <p:tag name="KSO_WM_TEMPLATE_MASTER_TYPE" val="0"/>
  <p:tag name="KSO_WM_TEMPLATE_COLOR_TYPE" val="0"/>
  <p:tag name="KSO_WM_SLIDE_ITEM_CNT" val="0"/>
  <p:tag name="KSO_WM_SLIDE_INDEX" val="9"/>
  <p:tag name="KSO_WM_TAG_VERSION" val="1.0"/>
  <p:tag name="KSO_WM_SLIDE_LAYOUT" val="a_f"/>
  <p:tag name="KSO_WM_SLIDE_LAYOUT_CNT" val="1_1"/>
  <p:tag name="KSO_WM_SLIDE_TYPE" val="endPage"/>
  <p:tag name="KSO_WM_SLIDE_SUBTYPE" val="pureTxt"/>
  <p:tag name="KSO_WM_SLIDE_CONTENT_AREA" val="{&quot;left&quot;:&quot;54.6&quot;,&quot;top&quot;:&quot;123.65&quot;,&quot;width&quot;:&quot;574.1&quot;,&quot;height&quot;:&quot;305.6&quot;}"/>
</p:tagLst>
</file>

<file path=ppt/tags/tag246.xml><?xml version="1.0" encoding="utf-8"?>
<p:tagLst xmlns:p="http://schemas.openxmlformats.org/presentationml/2006/main">
  <p:tag name="COMMONDATA" val="eyJjb3VudCI6NTQsImhkaWQiOiJmNDJlMmZmMmZhNWUyZDkyZTk5MzIxMzQ3MTJiZWMxYyIsInVzZXJDb3VudCI6Mn0="/>
  <p:tag name="KSO_WPP_MARK_KEY" val="dfcd58e2-0d48-4b61-979c-4afda9b048ca"/>
  <p:tag name="commondata" val="eyJjb3VudCI6NTUsImhkaWQiOiI5MDMxNGRmMzA1OWI2YzM4MjRmN2ExYzIzNzYyMmI2OSIsInVzZXJDb3VudCI6MX0="/>
</p:tagLst>
</file>

<file path=ppt/tags/tag25.xml><?xml version="1.0" encoding="utf-8"?>
<p:tagLst xmlns:p="http://schemas.openxmlformats.org/presentationml/2006/main">
  <p:tag name="KSO_WM_UNIT_PRESET_TEXT" val="PART ONE"/>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_4*e*1"/>
  <p:tag name="KSO_WM_UNIT_LAYERLEVEL" val="1"/>
  <p:tag name="KSO_WM_TAG_VERSION" val="1.0"/>
  <p:tag name="KSO_WM_BEAUTIFY_FLAG" val="#wm#"/>
  <p:tag name="KSO_WM_UNIT_CONTENT_GROUP_TYPE" val="contentchip"/>
</p:tagLst>
</file>

<file path=ppt/tags/tag26.xml><?xml version="1.0" encoding="utf-8"?>
<p:tagLst xmlns:p="http://schemas.openxmlformats.org/presentationml/2006/main">
  <p:tag name="KSO_WM_UNIT_ISCONTENTSTITLE" val="0"/>
  <p:tag name="KSO_WM_UNIT_ISNUMDGMTITLE" val="0"/>
  <p:tag name="KSO_WM_UNIT_PRESET_TEXT" val="单击添加章节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4*a*1"/>
  <p:tag name="KSO_WM_UNIT_LAYERLEVEL" val="1"/>
  <p:tag name="KSO_WM_TAG_VERSION" val="1.0"/>
  <p:tag name="KSO_WM_BEAUTIFY_FLAG" val="#wm#"/>
  <p:tag name="KSO_WM_UNIT_CONTENT_GROUP_TYPE" val="contentchip"/>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添加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b*1"/>
  <p:tag name="KSO_WM_UNIT_LAYERLEVEL" val="1"/>
  <p:tag name="KSO_WM_TAG_VERSION" val="1.0"/>
  <p:tag name="KSO_WM_BEAUTIFY_FLAG" val="#wm#"/>
  <p:tag name="KSO_WM_UNIT_CONTENT_GROUP_TYPE" val="contentchip"/>
</p:tagLst>
</file>

<file path=ppt/tags/tag3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1"/>
  <p:tag name="KSO_WM_UNIT_LAYERLEVEL" val="1"/>
  <p:tag name="KSO_WM_TAG_VERSION" val="1.0"/>
  <p:tag name="KSO_WM_UNIT_TYPE" val="i"/>
  <p:tag name="KSO_WM_UNIT_INDEX" val="1"/>
</p:tagLst>
</file>

<file path=ppt/tags/tag31.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5*i*2"/>
  <p:tag name="KSO_WM_UNIT_LAYERLEVEL" val="1"/>
  <p:tag name="KSO_WM_TAG_VERSION" val="1.0"/>
  <p:tag name="KSO_WM_UNIT_CONTENT_GROUP_TYPE" val="titlestyle"/>
  <p:tag name="KSO_WM_UNIT_TYPE" val="i"/>
  <p:tag name="KSO_WM_UNIT_INDEX" val="2"/>
</p:tagLst>
</file>

<file path=ppt/tags/tag32.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5*f*1"/>
  <p:tag name="KSO_WM_UNIT_LAYERLEVEL" val="1"/>
  <p:tag name="KSO_WM_TAG_VERSION" val="1.0"/>
  <p:tag name="KSO_WM_BEAUTIFY_FLAG" val="#wm#"/>
  <p:tag name="KSO_WM_UNIT_PRESET_TEXT" val="单击此处编辑母版文本样式&#10;第二级&#10;第三级&#10;第四级&#10;第五级"/>
</p:tagLst>
</file>

<file path=ppt/tags/tag3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2"/>
  <p:tag name="KSO_WM_UNIT_ID" val="_5*f*2"/>
  <p:tag name="KSO_WM_UNIT_LAYERLEVEL" val="1"/>
  <p:tag name="KSO_WM_TAG_VERSION" val="1.0"/>
  <p:tag name="KSO_WM_BEAUTIFY_FLAG" val="#wm#"/>
  <p:tag name="KSO_WM_UNIT_PRESET_TEXT" val="单击此处编辑母版文本样式&#10;第二级&#10;第三级&#10;第四级&#10;第五级"/>
</p:tagLst>
</file>

<file path=ppt/tags/tag34.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5*a*1"/>
  <p:tag name="KSO_WM_UNIT_LAYERLEVEL" val="1"/>
  <p:tag name="KSO_WM_TAG_VERSION" val="1.0"/>
  <p:tag name="KSO_WM_BEAUTIFY_FLAG" val="#wm#"/>
  <p:tag name="KSO_WM_UNIT_CONTENT_GROUP_TYPE" val="titlestyle"/>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UNIT_TYPE" val="i"/>
  <p:tag name="KSO_WM_UNIT_INDEX" val="1"/>
</p:tagLst>
</file>

<file path=ppt/tags/tag3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6*i*2"/>
  <p:tag name="KSO_WM_UNIT_LAYERLEVEL" val="1"/>
  <p:tag name="KSO_WM_TAG_VERSION" val="1.0"/>
  <p:tag name="KSO_WM_UNIT_CONTENT_GROUP_TYPE" val="titlestyle"/>
  <p:tag name="KSO_WM_UNIT_TYPE" val="i"/>
  <p:tag name="KSO_WM_UNIT_INDEX" val="2"/>
</p:tagLst>
</file>

<file path=ppt/tags/tag4.xml><?xml version="1.0" encoding="utf-8"?>
<p:tagLst xmlns:p="http://schemas.openxmlformats.org/presentationml/2006/main">
  <p:tag name="KSO_WM_UNIT_ISCONTENTSTITLE" val="0"/>
  <p:tag name="KSO_WM_UNIT_ISNUMDGMTITLE" val="0"/>
  <p:tag name="KSO_WM_UNIT_PRESET_TEXT" val="添加文档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a*1"/>
  <p:tag name="KSO_WM_UNIT_LAYERLEVEL" val="1"/>
  <p:tag name="KSO_WM_TAG_VERSION" val="1.0"/>
  <p:tag name="KSO_WM_BEAUTIFY_FLAG" val="#wm#"/>
  <p:tag name="KSO_WM_UNIT_CONTENT_GROUP_TYPE" val="contentchip"/>
</p:tagLst>
</file>

<file path=ppt/tags/tag4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6*a*1"/>
  <p:tag name="KSO_WM_UNIT_LAYERLEVEL" val="1"/>
  <p:tag name="KSO_WM_TAG_VERSION" val="1.0"/>
  <p:tag name="KSO_WM_BEAUTIFY_FLAG" val="#wm#"/>
  <p:tag name="KSO_WM_UNIT_CONTENT_GROUP_TYPE" val="titlestyle"/>
</p:tagLst>
</file>

<file path=ppt/tags/tag41.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2_1"/>
  <p:tag name="KSO_WM_UNIT_ID" val="_6*h_f*2_1"/>
  <p:tag name="KSO_WM_UNIT_LAYERLEVEL" val="1_1"/>
  <p:tag name="KSO_WM_TAG_VERSION" val="1.0"/>
  <p:tag name="KSO_WM_BEAUTIFY_FLAG" val="#wm#"/>
  <p:tag name="KSO_WM_UNIT_PRESET_TEXT" val="单击此处编辑母版文本样式&#10;第二级&#10;第三级&#10;第四级&#10;第五级"/>
</p:tagLst>
</file>

<file path=ppt/tags/tag42.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2_1"/>
  <p:tag name="KSO_WM_UNIT_ID" val="_6*h_a*2_1"/>
  <p:tag name="KSO_WM_UNIT_LAYERLEVEL" val="1_1"/>
  <p:tag name="KSO_WM_TAG_VERSION" val="1.0"/>
  <p:tag name="KSO_WM_BEAUTIFY_FLAG" val="#wm#"/>
</p:tagLst>
</file>

<file path=ppt/tags/tag43.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h_f"/>
  <p:tag name="KSO_WM_UNIT_INDEX" val="1_1"/>
  <p:tag name="KSO_WM_UNIT_ID" val="_6*h_f*1_1"/>
  <p:tag name="KSO_WM_UNIT_LAYERLEVEL" val="1_1"/>
  <p:tag name="KSO_WM_TAG_VERSION" val="1.0"/>
  <p:tag name="KSO_WM_BEAUTIFY_FLAG" val="#wm#"/>
  <p:tag name="KSO_WM_UNIT_PRESET_TEXT" val="单击此处编辑母版文本样式&#10;第二级&#10;第三级&#10;第四级&#10;第五级"/>
</p:tagLst>
</file>

<file path=ppt/tags/tag44.xml><?xml version="1.0" encoding="utf-8"?>
<p:tagLst xmlns:p="http://schemas.openxmlformats.org/presentationml/2006/main">
  <p:tag name="KSO_WM_UNIT_ISCONTENTSTITLE" val="0"/>
  <p:tag name="KSO_WM_UNIT_ISNUMDGMTITLE" val="0"/>
  <p:tag name="KSO_WM_UNIT_PRESET_TEXT" val="添加小标题"/>
  <p:tag name="KSO_WM_UNIT_NOCLEAR" val="0"/>
  <p:tag name="KSO_WM_UNIT_VALUE" val="10"/>
  <p:tag name="KSO_WM_UNIT_HIGHLIGHT" val="0"/>
  <p:tag name="KSO_WM_UNIT_COMPATIBLE" val="0"/>
  <p:tag name="KSO_WM_UNIT_DIAGRAM_ISNUMVISUAL" val="0"/>
  <p:tag name="KSO_WM_UNIT_DIAGRAM_ISREFERUNIT" val="0"/>
  <p:tag name="KSO_WM_UNIT_TYPE" val="h_a"/>
  <p:tag name="KSO_WM_UNIT_INDEX" val="1_1"/>
  <p:tag name="KSO_WM_UNIT_ID" val="_6*h_a*1_1"/>
  <p:tag name="KSO_WM_UNIT_LAYERLEVEL" val="1_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1"/>
  <p:tag name="KSO_WM_UNIT_LAYERLEVEL" val="1"/>
  <p:tag name="KSO_WM_TAG_VERSION" val="1.0"/>
  <p:tag name="KSO_WM_UNIT_TYPE" val="i"/>
  <p:tag name="KSO_WM_UNIT_INDEX" val="1"/>
</p:tagLst>
</file>

<file path=ppt/tags/tag4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7*i*2"/>
  <p:tag name="KSO_WM_UNIT_LAYERLEVEL" val="1"/>
  <p:tag name="KSO_WM_TAG_VERSION" val="1.0"/>
  <p:tag name="KSO_WM_UNIT_CONTENT_GROUP_TYPE" val="titlestyle"/>
  <p:tag name="KSO_WM_UNIT_TYPE" val="i"/>
  <p:tag name="KSO_WM_UNIT_INDEX" val="2"/>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7*a*1"/>
  <p:tag name="KSO_WM_UNIT_LAYERLEVEL" val="1"/>
  <p:tag name="KSO_WM_TAG_VERSION" val="1.0"/>
  <p:tag name="KSO_WM_BEAUTIFY_FLAG" val="#wm#"/>
  <p:tag name="KSO_WM_UNIT_CONTENT_GROUP_TYPE" val="titlestyle"/>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5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8*i*1"/>
  <p:tag name="KSO_WM_UNIT_LAYERLEVEL" val="1"/>
  <p:tag name="KSO_WM_TAG_VERSION" val="1.0"/>
  <p:tag name="KSO_WM_UNIT_TYPE" val="i"/>
  <p:tag name="KSO_WM_UNIT_INDEX" val="1"/>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9*i*1"/>
  <p:tag name="KSO_WM_UNIT_LAYERLEVEL" val="1"/>
  <p:tag name="KSO_WM_TAG_VERSION" val="1.0"/>
  <p:tag name="KSO_WM_UNIT_TYPE" val="i"/>
  <p:tag name="KSO_WM_UNIT_INDEX" val="1"/>
</p:tagLst>
</file>

<file path=ppt/tags/tag59.xml><?xml version="1.0" encoding="utf-8"?>
<p:tagLst xmlns:p="http://schemas.openxmlformats.org/presentationml/2006/main">
  <p:tag name="KSO_WM_UNIT_SUBTYPE" val="a"/>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9*f*1"/>
  <p:tag name="KSO_WM_UNIT_LAYERLEVEL" val="1"/>
  <p:tag name="KSO_WM_TAG_VERSION" val="1.0"/>
  <p:tag name="KSO_WM_BEAUTIFY_FLAG" val="#wm#"/>
  <p:tag name="KSO_WM_UNIT_PRESET_TEXT" val="单击此处编辑母版文本样式&#10;第二级&#10;第三级&#10;第四级&#10;第五级"/>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1"/>
  <p:tag name="KSO_WM_UNIT_LAYERLEVEL" val="1"/>
  <p:tag name="KSO_WM_TAG_VERSION" val="1.0"/>
  <p:tag name="KSO_WM_UNIT_TYPE" val="i"/>
  <p:tag name="KSO_WM_UNIT_INDEX" val="1"/>
</p:tagLst>
</file>

<file path=ppt/tags/tag64.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0*i*2"/>
  <p:tag name="KSO_WM_UNIT_LAYERLEVEL" val="1"/>
  <p:tag name="KSO_WM_TAG_VERSION" val="1.0"/>
  <p:tag name="KSO_WM_UNIT_CONTENT_GROUP_TYPE" val="titlestyle"/>
  <p:tag name="KSO_WM_UNIT_TYPE" val="i"/>
  <p:tag name="KSO_WM_UNIT_INDEX" val="2"/>
</p:tagLst>
</file>

<file path=ppt/tags/tag65.xml><?xml version="1.0" encoding="utf-8"?>
<p:tagLst xmlns:p="http://schemas.openxmlformats.org/presentationml/2006/main">
  <p:tag name="KSO_WM_UNIT_ISCONTENTSTITLE" val="0"/>
  <p:tag name="KSO_WM_UNIT_ISNUMDGMTITLE" val="0"/>
  <p:tag name="KSO_WM_UNIT_PRESET_TEXT" val="正文页-预设标题"/>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0*a*1"/>
  <p:tag name="KSO_WM_UNIT_LAYERLEVEL" val="1"/>
  <p:tag name="KSO_WM_TAG_VERSION" val="1.0"/>
  <p:tag name="KSO_WM_BEAUTIFY_FLAG" val="#wm#"/>
  <p:tag name="KSO_WM_UNIT_CONTENT_GROUP_TYPE" val="titlestyle"/>
</p:tagLst>
</file>

<file path=ppt/tags/tag66.xml><?xml version="1.0" encoding="utf-8"?>
<p:tagLst xmlns:p="http://schemas.openxmlformats.org/presentationml/2006/main">
  <p:tag name="KSO_WM_UNIT_ISCONTENTSTITLE" val="0"/>
  <p:tag name="KSO_WM_UNIT_ISNUMDGMTITLE" val="0"/>
  <p:tag name="KSO_WM_UNIT_PRESET_TEXT" val="单击选择预设副标题"/>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_10*b*1"/>
  <p:tag name="KSO_WM_UNIT_LAYERLEVEL" val="1"/>
  <p:tag name="KSO_WM_TAG_VERSION" val="1.0"/>
  <p:tag name="KSO_WM_BEAUTIFY_FLAG" val="#wm#"/>
  <p:tag name="KSO_WM_UNIT_CONTENT_GROUP_TYPE" val="titlestyle"/>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70.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11*i*1"/>
  <p:tag name="KSO_WM_UNIT_LAYERLEVEL" val="1"/>
  <p:tag name="KSO_WM_TAG_VERSION" val="1.0"/>
  <p:tag name="KSO_WM_UNIT_TYPE" val="i"/>
  <p:tag name="KSO_WM_UNIT_INDEX" val="1"/>
</p:tagLst>
</file>

<file path=ppt/tags/tag71.xml><?xml version="1.0" encoding="utf-8"?>
<p:tagLst xmlns:p="http://schemas.openxmlformats.org/presentationml/2006/main">
  <p:tag name="KSO_WM_UNIT_SUBTYPE" val="b"/>
  <p:tag name="KSO_WM_UNIT_PRESET_TEXT" val="汇报人：稻小壳"/>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_11*f*1"/>
  <p:tag name="KSO_WM_UNIT_LAYERLEVEL" val="1"/>
  <p:tag name="KSO_WM_TAG_VERSION" val="1.0"/>
  <p:tag name="KSO_WM_BEAUTIFY_FLAG" val="#wm#"/>
  <p:tag name="KSO_WM_UNIT_CONTENT_GROUP_TYPE" val="contentchip"/>
</p:tagLst>
</file>

<file path=ppt/tags/tag72.xml><?xml version="1.0" encoding="utf-8"?>
<p:tagLst xmlns:p="http://schemas.openxmlformats.org/presentationml/2006/main">
  <p:tag name="KSO_WM_UNIT_ISCONTENTSTITLE" val="0"/>
  <p:tag name="KSO_WM_UNIT_ISNUMDGMTITLE" val="0"/>
  <p:tag name="KSO_WM_UNIT_PRESET_TEXT" val="感谢您的观看"/>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_11*a*1"/>
  <p:tag name="KSO_WM_UNIT_LAYERLEVEL" val="1"/>
  <p:tag name="KSO_WM_TAG_VERSION" val="1.0"/>
  <p:tag name="KSO_WM_BEAUTIFY_FLAG" val="#wm#"/>
  <p:tag name="KSO_WM_UNIT_CONTENT_GROUP_TYPE" val="contentchip"/>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6.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1"/>
  <p:tag name="KSO_WM_UNIT_LAYERLEVEL" val="1"/>
  <p:tag name="KSO_WM_TAG_VERSION" val="1.0"/>
  <p:tag name="KSO_WM_UNIT_TYPE" val="i"/>
  <p:tag name="KSO_WM_UNIT_INDEX" val="1"/>
</p:tagLst>
</file>

<file path=ppt/tags/tag77.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0*i*2"/>
  <p:tag name="KSO_WM_UNIT_LAYERLEVEL" val="1"/>
  <p:tag name="KSO_WM_TAG_VERSION" val="1.0"/>
  <p:tag name="KSO_WM_UNIT_CONTENT_GROUP_TYPE" val="titlestyle"/>
  <p:tag name="KSO_WM_UNIT_TYPE" val="i"/>
  <p:tag name="KSO_WM_UNIT_INDEX" val="2"/>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1"/>
  <p:tag name="KSO_WM_UNIT_LAYERLEVEL" val="1"/>
  <p:tag name="KSO_WM_TAG_VERSION" val="1.0"/>
  <p:tag name="KSO_WM_UNIT_CONTENT_GROUP_TYPE" val="titlestyle"/>
  <p:tag name="KSO_WM_UNIT_TYPE" val="i"/>
  <p:tag name="KSO_WM_UNIT_INDEX" val="1"/>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30292"/>
</p:tagLst>
</file>

<file path=ppt/tags/tag83.xml><?xml version="1.0" encoding="utf-8"?>
<p:tagLst xmlns:p="http://schemas.openxmlformats.org/presentationml/2006/main">
  <p:tag name="KSO_WM_BEAUTIFY_FLAG" val="#wm#"/>
  <p:tag name="KSO_WM_TEMPLATE_CATEGORY" val="custom"/>
  <p:tag name="KSO_WM_TEMPLATE_INDEX" val="20230292"/>
  <p:tag name="KSO_WM_SPECIAL_SOURCE" val="bdnull"/>
  <p:tag name="KSO_WM_TEMPLATE_SUBCATEGORY" val="29"/>
  <p:tag name="KSO_WM_TEMPLATE_MASTER_TYPE" val="0"/>
  <p:tag name="KSO_WM_TEMPLATE_COLOR_TYPE" val="0"/>
  <p:tag name="KSO_WM_TAG_VERSION" val="1.0"/>
  <p:tag name="KSO_WM_TEMPLATE_THUMBS_INDEX" val="1、9"/>
</p:tagLst>
</file>

<file path=ppt/tags/tag84.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85.xml><?xml version="1.0" encoding="utf-8"?>
<p:tagLst xmlns:p="http://schemas.openxmlformats.org/presentationml/2006/main">
  <p:tag name="KSO_WM_UNIT_SUBTYPE" val="b"/>
  <p:tag name="KSO_WM_UNIT_NOCLEAR" val="0"/>
  <p:tag name="KSO_WM_UNIT_VALUE" val="60"/>
  <p:tag name="KSO_WM_UNIT_HIGHLIGHT" val="0"/>
  <p:tag name="KSO_WM_UNIT_COMPATIBLE" val="0"/>
  <p:tag name="KSO_WM_UNIT_DIAGRAM_ISNUMVISUAL" val="0"/>
  <p:tag name="KSO_WM_UNIT_DIAGRAM_ISREFERUNIT" val="0"/>
  <p:tag name="KSO_WM_UNIT_TYPE" val="f"/>
  <p:tag name="KSO_WM_UNIT_INDEX" val="1"/>
  <p:tag name="KSO_WM_UNIT_ID" val="custom20230292_1*f*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汇报人：WPS"/>
</p:tagLst>
</file>

<file path=ppt/tags/tag86.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1*b*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添加副标题"/>
</p:tagLst>
</file>

<file path=ppt/tags/tag87.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1"/>
  <p:tag name="KSO_WM_TEMPLATE_SUBCATEGORY" val="29"/>
  <p:tag name="KSO_WM_TEMPLATE_MASTER_TYPE" val="0"/>
  <p:tag name="KSO_WM_TEMPLATE_COLOR_TYPE" val="0"/>
  <p:tag name="KSO_WM_SLIDE_TYPE" val="title"/>
  <p:tag name="KSO_WM_SLIDE_SUBTYPE" val="pureTxt"/>
  <p:tag name="KSO_WM_SLIDE_ITEM_CNT" val="0"/>
  <p:tag name="KSO_WM_SLIDE_INDEX" val="1"/>
  <p:tag name="KSO_WM_TAG_VERSION" val="1.0"/>
  <p:tag name="KSO_WM_SLIDE_LAYOUT" val="a_b_f"/>
  <p:tag name="KSO_WM_SLIDE_LAYOUT_CNT" val="1_1_1"/>
  <p:tag name="KSO_WM_TEMPLATE_THUMBS_INDEX" val="1、9"/>
  <p:tag name="KSO_WM_SLIDE_CONTENT_AREA" val="{&quot;left&quot;:&quot;54.6&quot;,&quot;top&quot;:&quot;123.65&quot;,&quot;width&quot;:&quot;574.1&quot;,&quot;height&quot;:&quot;305.6&quot;}"/>
</p:tagLst>
</file>

<file path=ppt/tags/tag88.xml><?xml version="1.0" encoding="utf-8"?>
<p:tagLst xmlns:p="http://schemas.openxmlformats.org/presentationml/2006/main">
  <p:tag name="KSO_WM_UNIT_ISCONTENTSTITLE" val="0"/>
  <p:tag name="KSO_WM_UNIT_ISNUMDGMTITLE" val="0"/>
  <p:tag name="KSO_WM_UNIT_NOCLEAR" val="0"/>
  <p:tag name="KSO_WM_UNIT_VALUE" val="17"/>
  <p:tag name="KSO_WM_UNIT_HIGHLIGHT" val="0"/>
  <p:tag name="KSO_WM_UNIT_COMPATIBLE" val="0"/>
  <p:tag name="KSO_WM_UNIT_DIAGRAM_ISNUMVISUAL" val="0"/>
  <p:tag name="KSO_WM_UNIT_DIAGRAM_ISREFERUNIT" val="0"/>
  <p:tag name="KSO_WM_UNIT_TYPE" val="b"/>
  <p:tag name="KSO_WM_UNIT_INDEX" val="1"/>
  <p:tag name="KSO_WM_UNIT_ID" val="custom20230292_4*b*1"/>
  <p:tag name="KSO_WM_TEMPLATE_CATEGORY" val="custom"/>
  <p:tag name="KSO_WM_TEMPLATE_INDEX" val="20230292"/>
  <p:tag name="KSO_WM_UNIT_LAYERLEVEL" val="1"/>
  <p:tag name="KSO_WM_TAG_VERSION" val="1.0"/>
  <p:tag name="KSO_WM_BEAUTIFY_FLAG" val="#wm#"/>
  <p:tag name="KSO_WM_DIAGRAM_GROUP_CODE" val="l1-1"/>
  <p:tag name="KSO_WM_UNIT_PRESET_TEXT" val="CONTENTS"/>
</p:tagLst>
</file>

<file path=ppt/tags/tag89.xml><?xml version="1.0" encoding="utf-8"?>
<p:tagLst xmlns:p="http://schemas.openxmlformats.org/presentationml/2006/main">
  <p:tag name="KSO_WM_UNIT_ISCONTENTSTITLE" val="1"/>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4*a*1"/>
  <p:tag name="KSO_WM_TEMPLATE_CATEGORY" val="custom"/>
  <p:tag name="KSO_WM_TEMPLATE_INDEX" val="20230292"/>
  <p:tag name="KSO_WM_UNIT_LAYERLEVEL" val="1"/>
  <p:tag name="KSO_WM_TAG_VERSION" val="1.0"/>
  <p:tag name="KSO_WM_BEAUTIFY_FLAG" val="#wm#"/>
  <p:tag name="KSO_WM_DIAGRAM_GROUP_CODE" val="l1-1"/>
  <p:tag name="KSO_WM_UNIT_PRESET_TEXT" val="目录"/>
</p:tagLst>
</file>

<file path=ppt/tags/tag9.xml><?xml version="1.0" encoding="utf-8"?>
<p:tagLst xmlns:p="http://schemas.openxmlformats.org/presentationml/2006/main">
  <p:tag name="KSO_WM_BEAUTIFY_FLAG" val="#wm#"/>
  <p:tag name="KSO_WM_UNIT_HIGHLIGHT" val="0"/>
  <p:tag name="KSO_WM_UNIT_COMPATIBLE" val="0"/>
  <p:tag name="KSO_WM_UNIT_DIAGRAM_ISNUMVISUAL" val="0"/>
  <p:tag name="KSO_WM_UNIT_DIAGRAM_ISREFERUNIT" val="0"/>
  <p:tag name="KSO_WM_UNIT_ID" val="_2*i*2"/>
  <p:tag name="KSO_WM_UNIT_LAYERLEVEL" val="1"/>
  <p:tag name="KSO_WM_TAG_VERSION" val="1.0"/>
  <p:tag name="KSO_WM_UNIT_TYPE" val="i"/>
  <p:tag name="KSO_WM_UNIT_INDEX" val="2"/>
</p:tagLst>
</file>

<file path=ppt/tags/tag90.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4"/>
  <p:tag name="KSO_WM_TEMPLATE_SUBCATEGORY" val="29"/>
  <p:tag name="KSO_WM_TEMPLATE_MASTER_TYPE" val="0"/>
  <p:tag name="KSO_WM_TEMPLATE_COLOR_TYPE" val="0"/>
  <p:tag name="KSO_WM_SLIDE_ITEM_CNT" val="4"/>
  <p:tag name="KSO_WM_SLIDE_INDEX" val="4"/>
  <p:tag name="KSO_WM_TAG_VERSION" val="1.0"/>
  <p:tag name="KSO_WM_SLIDE_LAYOUT" val="a_b_l"/>
  <p:tag name="KSO_WM_SLIDE_LAYOUT_CNT" val="1_1_1"/>
  <p:tag name="KSO_WM_SLIDE_TYPE" val="contents"/>
  <p:tag name="KSO_WM_SLIDE_SUBTYPE" val="diag"/>
  <p:tag name="KSO_WM_DIAGRAM_GROUP_CODE" val="l1-1"/>
  <p:tag name="KSO_WM_SLIDE_DIAGTYPE" val="l"/>
</p:tagLst>
</file>

<file path=ppt/tags/tag91.xml><?xml version="1.0" encoding="utf-8"?>
<p:tagLst xmlns:p="http://schemas.openxmlformats.org/presentationml/2006/main">
  <p:tag name="KSO_WM_UNIT_NOCLEAR" val="0"/>
  <p:tag name="KSO_WM_UNIT_VALUE" val="6"/>
  <p:tag name="KSO_WM_UNIT_HIGHLIGHT" val="0"/>
  <p:tag name="KSO_WM_UNIT_COMPATIBLE" val="1"/>
  <p:tag name="KSO_WM_UNIT_DIAGRAM_ISNUMVISUAL" val="0"/>
  <p:tag name="KSO_WM_UNIT_DIAGRAM_ISREFERUNIT" val="0"/>
  <p:tag name="KSO_WM_UNIT_TYPE" val="e"/>
  <p:tag name="KSO_WM_UNIT_INDEX" val="1"/>
  <p:tag name="KSO_WM_UNIT_ID" val="custom20230292_7*e*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PART ONE"/>
</p:tagLst>
</file>

<file path=ppt/tags/tag92.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7*a*1"/>
  <p:tag name="KSO_WM_TEMPLATE_CATEGORY" val="custom"/>
  <p:tag name="KSO_WM_TEMPLATE_INDEX" val="20230292"/>
  <p:tag name="KSO_WM_UNIT_LAYERLEVEL" val="1"/>
  <p:tag name="KSO_WM_TAG_VERSION" val="1.0"/>
  <p:tag name="KSO_WM_BEAUTIFY_FLAG" val="#wm#"/>
  <p:tag name="KSO_WM_UNIT_CONTENT_GROUP_TYPE" val="contentchip"/>
  <p:tag name="KSO_WM_UNIT_PRESET_TEXT" val="单击添加章节标题"/>
</p:tagLst>
</file>

<file path=ppt/tags/tag93.xml><?xml version="1.0" encoding="utf-8"?>
<p:tagLst xmlns:p="http://schemas.openxmlformats.org/presentationml/2006/main">
  <p:tag name="KSO_WM_BEAUTIFY_FLAG" val="#wm#"/>
  <p:tag name="KSO_WM_TEMPLATE_CATEGORY" val="custom"/>
  <p:tag name="KSO_WM_TEMPLATE_INDEX" val="20230292"/>
  <p:tag name="KSO_WM_SPECIAL_SOURCE" val="bdnull"/>
  <p:tag name="KSO_WM_SLIDE_ID" val="custom20230292_7"/>
  <p:tag name="KSO_WM_TEMPLATE_SUBCATEGORY" val="29"/>
  <p:tag name="KSO_WM_TEMPLATE_MASTER_TYPE" val="0"/>
  <p:tag name="KSO_WM_TEMPLATE_COLOR_TYPE" val="0"/>
  <p:tag name="KSO_WM_SLIDE_ITEM_CNT" val="0"/>
  <p:tag name="KSO_WM_SLIDE_INDEX" val="7"/>
  <p:tag name="KSO_WM_TAG_VERSION" val="1.0"/>
  <p:tag name="KSO_WM_SLIDE_LAYOUT" val="a_e"/>
  <p:tag name="KSO_WM_SLIDE_LAYOUT_CNT" val="1_1"/>
  <p:tag name="KSO_WM_SLIDE_TYPE" val="sectionTitle"/>
  <p:tag name="KSO_WM_SLIDE_SUBTYPE" val="pureTxt"/>
  <p:tag name="KSO_WM_SLIDE_CONTENT_AREA" val="{&quot;left&quot;:&quot;417.6&quot;,&quot;top&quot;:&quot;135.9&quot;,&quot;width&quot;:&quot;496.35&quot;,&quot;height&quot;:&quot;307.35&quot;}"/>
</p:tagLst>
</file>

<file path=ppt/tags/tag94.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5.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6.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7.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ags/tag98.xml><?xml version="1.0" encoding="utf-8"?>
<p:tagLst xmlns:p="http://schemas.openxmlformats.org/presentationml/2006/main">
  <p:tag name="KSO_WM_UNIT_ISCONTENTSTITLE" val="0"/>
  <p:tag name="KSO_WM_UNIT_ISNUMDGMTITLE" val="0"/>
  <p:tag name="KSO_WM_UNIT_NOCLEAR" val="0"/>
  <p:tag name="KSO_WM_UNIT_VALUE" val="10"/>
  <p:tag name="KSO_WM_UNIT_HIGHLIGHT" val="0"/>
  <p:tag name="KSO_WM_UNIT_COMPATIBLE" val="0"/>
  <p:tag name="KSO_WM_UNIT_DIAGRAM_ISNUMVISUAL" val="0"/>
  <p:tag name="KSO_WM_UNIT_DIAGRAM_ISREFERUNIT" val="0"/>
  <p:tag name="KSO_WM_UNIT_TYPE" val="a"/>
  <p:tag name="KSO_WM_UNIT_INDEX" val="1"/>
  <p:tag name="KSO_WM_UNIT_ID" val="custom20230292_8*a*1"/>
  <p:tag name="KSO_WM_TEMPLATE_CATEGORY" val="custom"/>
  <p:tag name="KSO_WM_TEMPLATE_INDEX" val="20230292"/>
  <p:tag name="KSO_WM_UNIT_LAYERLEVEL" val="1"/>
  <p:tag name="KSO_WM_TAG_VERSION" val="1.0"/>
  <p:tag name="KSO_WM_BEAUTIFY_FLAG" val="#wm#"/>
  <p:tag name="KSO_WM_UNIT_CONTENT_GROUP_TYPE" val="titlestyle"/>
  <p:tag name="KSO_WM_UNIT_PRESET_TEXT" val="单击此处添加标题"/>
</p:tagLst>
</file>

<file path=ppt/tags/tag99.xml><?xml version="1.0" encoding="utf-8"?>
<p:tagLst xmlns:p="http://schemas.openxmlformats.org/presentationml/2006/main">
  <p:tag name="KSO_WM_SLIDE_ID" val="custom20230292_8"/>
  <p:tag name="KSO_WM_TEMPLATE_SUBCATEGORY" val="29"/>
  <p:tag name="KSO_WM_TEMPLATE_MASTER_TYPE" val="0"/>
  <p:tag name="KSO_WM_TEMPLATE_COLOR_TYPE" val="0"/>
  <p:tag name="KSO_WM_SLIDE_ITEM_CNT" val="0"/>
  <p:tag name="KSO_WM_SLIDE_INDEX" val="8"/>
  <p:tag name="KSO_WM_TAG_VERSION" val="1.0"/>
  <p:tag name="KSO_WM_BEAUTIFY_FLAG" val="#wm#"/>
  <p:tag name="KSO_WM_TEMPLATE_CATEGORY" val="custom"/>
  <p:tag name="KSO_WM_TEMPLATE_INDEX" val="20230292"/>
  <p:tag name="KSO_WM_SLIDE_TYPE" val="text"/>
  <p:tag name="KSO_WM_SLIDE_SUBTYPE" val="pureTxt"/>
  <p:tag name="KSO_WM_SLIDE_SIZE" val="863*459"/>
  <p:tag name="KSO_WM_SLIDE_POSITION" val="47*32"/>
  <p:tag name="KSO_WM_SLIDE_LAYOUT" val="a_f"/>
  <p:tag name="KSO_WM_SLIDE_LAYOUT_CNT" val="1_1"/>
  <p:tag name="KSO_WM_SPECIAL_SOURCE" val="bdnull"/>
  <p:tag name="KSO_WM_SLIDE_LAYOUT_NAME" val="标题和内容"/>
</p:tagLst>
</file>

<file path=ppt/theme/theme1.xml><?xml version="1.0" encoding="utf-8"?>
<a:theme xmlns:a="http://schemas.openxmlformats.org/drawingml/2006/main" name="Office 主题">
  <a:themeElements>
    <a:clrScheme name="自定义 122">
      <a:dk1>
        <a:sysClr val="windowText" lastClr="000000"/>
      </a:dk1>
      <a:lt1>
        <a:sysClr val="window" lastClr="FFFFFF"/>
      </a:lt1>
      <a:dk2>
        <a:srgbClr val="003964"/>
      </a:dk2>
      <a:lt2>
        <a:srgbClr val="E8F8FE"/>
      </a:lt2>
      <a:accent1>
        <a:srgbClr val="1DC0FD"/>
      </a:accent1>
      <a:accent2>
        <a:srgbClr val="015BFF"/>
      </a:accent2>
      <a:accent3>
        <a:srgbClr val="22CFD8"/>
      </a:accent3>
      <a:accent4>
        <a:srgbClr val="22B1C4"/>
      </a:accent4>
      <a:accent5>
        <a:srgbClr val="9485FF"/>
      </a:accent5>
      <a:accent6>
        <a:srgbClr val="6F5BFF"/>
      </a:accent6>
      <a:hlink>
        <a:srgbClr val="0563C1"/>
      </a:hlink>
      <a:folHlink>
        <a:srgbClr val="954D72"/>
      </a:folHlink>
    </a:clrScheme>
    <a:fontScheme name="自定义 73">
      <a:majorFont>
        <a:latin typeface="MiSans Heavy"/>
        <a:ea typeface="MiSans Heavy"/>
        <a:cs typeface=""/>
      </a:majorFont>
      <a:minorFont>
        <a:latin typeface="MiSans Normal"/>
        <a:ea typeface="MiSans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MiSans Heavy"/>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MiSans Heavy"/>
        <a:ea typeface=""/>
        <a:cs typeface=""/>
        <a:font script="Jpan" typeface="ＭＳ Ｐゴシック"/>
        <a:font script="Hang" typeface="맑은 고딕"/>
        <a:font script="Hans" typeface="MiSans Heavy"/>
        <a:font script="Hant" typeface="新細明體"/>
        <a:font script="Arab" typeface="MiSans Heavy"/>
        <a:font script="Hebr" typeface="MiSans Heavy"/>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MiSans Heavy"/>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11081</Words>
  <Application>WPS 演示</Application>
  <PresentationFormat>宽屏</PresentationFormat>
  <Paragraphs>826</Paragraphs>
  <Slides>76</Slides>
  <Notes>3</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76</vt:i4>
      </vt:variant>
    </vt:vector>
  </HeadingPairs>
  <TitlesOfParts>
    <vt:vector size="92" baseType="lpstr">
      <vt:lpstr>Arial</vt:lpstr>
      <vt:lpstr>宋体</vt:lpstr>
      <vt:lpstr>Wingdings</vt:lpstr>
      <vt:lpstr>MiSans Heavy</vt:lpstr>
      <vt:lpstr>Wingdings</vt:lpstr>
      <vt:lpstr>MiSans Normal</vt:lpstr>
      <vt:lpstr>微软雅黑</vt:lpstr>
      <vt:lpstr>Calibri</vt:lpstr>
      <vt:lpstr>Arial Unicode MS</vt:lpstr>
      <vt:lpstr>Times New Roman</vt:lpstr>
      <vt:lpstr>MT Extra</vt:lpstr>
      <vt:lpstr>Segoe UI Black</vt:lpstr>
      <vt:lpstr>Myanmar Text</vt:lpstr>
      <vt:lpstr>Nirmala UI</vt:lpstr>
      <vt:lpstr>仿宋</vt:lpstr>
      <vt:lpstr>Office 主题</vt:lpstr>
      <vt:lpstr>PowerPoint 演示文稿</vt:lpstr>
      <vt:lpstr>目录</vt:lpstr>
      <vt:lpstr>4.1  拉伸建模思路</vt:lpstr>
      <vt:lpstr>4.1 拉伸建模思路</vt:lpstr>
      <vt:lpstr>4.1 拉伸建模思路</vt:lpstr>
      <vt:lpstr>4.1 拉伸建模思路</vt:lpstr>
      <vt:lpstr>4.1 拉伸建模思路</vt:lpstr>
      <vt:lpstr>4.1 拉伸建模思路</vt:lpstr>
      <vt:lpstr>4.2  拉伸操作界面</vt:lpstr>
      <vt:lpstr>4.2 拉伸操作界面</vt:lpstr>
      <vt:lpstr>4.2 拉伸操作界面</vt:lpstr>
      <vt:lpstr>4.2 拉伸操作界面</vt:lpstr>
      <vt:lpstr>4.2 拉伸操作界面</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4.3 拉伸基础案例</vt:lpstr>
      <vt:lpstr>4.4  分步建模思路</vt:lpstr>
      <vt:lpstr>4.4 分步建模思路</vt:lpstr>
      <vt:lpstr>4.4 分步建模思路</vt:lpstr>
      <vt:lpstr>4.4 分步建模思路</vt:lpstr>
      <vt:lpstr>4.4  分步建模思路</vt:lpstr>
      <vt:lpstr>4.4 分步建模思路</vt:lpstr>
      <vt:lpstr>4.3 拉伸基础案例</vt:lpstr>
      <vt:lpstr>4.5 拉伸建模综合案例</vt:lpstr>
      <vt:lpstr>4.5 拉伸建模综合案例</vt:lpstr>
      <vt:lpstr>4.5 拉伸建模综合案例</vt:lpstr>
      <vt:lpstr>4.5 拉伸建模综合案例</vt:lpstr>
      <vt:lpstr>4.5  拉伸建模综合案例</vt:lpstr>
      <vt:lpstr>4.5 拉伸建模综合案例</vt:lpstr>
      <vt:lpstr>4.6 模型树和特征</vt:lpstr>
      <vt:lpstr>4.6 模型树和特征</vt:lpstr>
      <vt:lpstr>4.6 模型树和特征</vt:lpstr>
      <vt:lpstr>4.6 模型树和特征</vt:lpstr>
      <vt:lpstr>4.6 模型树和特征</vt:lpstr>
      <vt:lpstr>4.6 模型树和特征</vt:lpstr>
      <vt:lpstr>4.6 模型树和特征</vt:lpstr>
      <vt:lpstr>4.6 模型树和特征</vt:lpstr>
      <vt:lpstr>4.6  模型树和特征</vt:lpstr>
      <vt:lpstr>4.6 模型树和特征</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4.7 圆角</vt:lpstr>
      <vt:lpstr>4.8 倒角</vt:lpstr>
      <vt:lpstr>本章小结</vt:lpstr>
      <vt:lpstr>思考与练习</vt:lpstr>
      <vt:lpstr>思考与练习</vt:lpstr>
      <vt:lpstr>感谢您的观看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刘</cp:lastModifiedBy>
  <cp:revision>185</cp:revision>
  <dcterms:created xsi:type="dcterms:W3CDTF">2023-05-11T07:06:00Z</dcterms:created>
  <dcterms:modified xsi:type="dcterms:W3CDTF">2024-05-20T07:06:17Z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2052-12.1.0.16729</vt:lpwstr>
  </property>
  <property fmtid="{D5CDD505-2E9C-101B-9397-08002B2CF9AE}" pid="3" name="ICV">
    <vt:lpwstr>D75C8D305F834800B66BAA6CA91E393B_11</vt:lpwstr>
  </property>
  <property fmtid="{D5CDD505-2E9C-101B-9397-08002B2CF9AE}" pid="4" name="KSOTemplateUUID">
    <vt:lpwstr>v1.0_mb_9QAWWVYH2DG4a8DJrSVPPw==</vt:lpwstr>
  </property>
</Properties>
</file>