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73"/>
  </p:handoutMasterIdLst>
  <p:sldIdLst>
    <p:sldId id="410" r:id="rId3"/>
    <p:sldId id="411" r:id="rId5"/>
    <p:sldId id="412" r:id="rId6"/>
    <p:sldId id="417" r:id="rId7"/>
    <p:sldId id="418" r:id="rId8"/>
    <p:sldId id="419" r:id="rId9"/>
    <p:sldId id="426" r:id="rId10"/>
    <p:sldId id="427" r:id="rId11"/>
    <p:sldId id="428" r:id="rId12"/>
    <p:sldId id="429" r:id="rId13"/>
    <p:sldId id="430" r:id="rId14"/>
    <p:sldId id="431" r:id="rId15"/>
    <p:sldId id="432" r:id="rId16"/>
    <p:sldId id="420" r:id="rId17"/>
    <p:sldId id="433" r:id="rId18"/>
    <p:sldId id="434" r:id="rId19"/>
    <p:sldId id="435" r:id="rId20"/>
    <p:sldId id="436" r:id="rId21"/>
    <p:sldId id="437" r:id="rId22"/>
    <p:sldId id="438" r:id="rId23"/>
    <p:sldId id="439" r:id="rId24"/>
    <p:sldId id="415" r:id="rId25"/>
    <p:sldId id="440" r:id="rId26"/>
    <p:sldId id="441" r:id="rId27"/>
    <p:sldId id="444" r:id="rId28"/>
    <p:sldId id="446" r:id="rId29"/>
    <p:sldId id="447" r:id="rId30"/>
    <p:sldId id="448" r:id="rId31"/>
    <p:sldId id="449" r:id="rId32"/>
    <p:sldId id="450" r:id="rId33"/>
    <p:sldId id="451" r:id="rId34"/>
    <p:sldId id="452" r:id="rId35"/>
    <p:sldId id="453" r:id="rId36"/>
    <p:sldId id="454" r:id="rId37"/>
    <p:sldId id="455" r:id="rId38"/>
    <p:sldId id="456" r:id="rId39"/>
    <p:sldId id="457" r:id="rId40"/>
    <p:sldId id="458" r:id="rId41"/>
    <p:sldId id="459" r:id="rId42"/>
    <p:sldId id="460" r:id="rId43"/>
    <p:sldId id="461" r:id="rId44"/>
    <p:sldId id="462" r:id="rId45"/>
    <p:sldId id="468" r:id="rId46"/>
    <p:sldId id="469" r:id="rId47"/>
    <p:sldId id="470" r:id="rId48"/>
    <p:sldId id="463" r:id="rId49"/>
    <p:sldId id="464" r:id="rId50"/>
    <p:sldId id="465" r:id="rId51"/>
    <p:sldId id="466" r:id="rId52"/>
    <p:sldId id="467" r:id="rId53"/>
    <p:sldId id="471" r:id="rId54"/>
    <p:sldId id="472" r:id="rId55"/>
    <p:sldId id="494" r:id="rId56"/>
    <p:sldId id="495" r:id="rId57"/>
    <p:sldId id="496" r:id="rId58"/>
    <p:sldId id="497" r:id="rId59"/>
    <p:sldId id="416" r:id="rId60"/>
    <p:sldId id="498" r:id="rId61"/>
    <p:sldId id="499" r:id="rId62"/>
    <p:sldId id="505" r:id="rId63"/>
    <p:sldId id="509" r:id="rId64"/>
    <p:sldId id="510" r:id="rId65"/>
    <p:sldId id="511" r:id="rId66"/>
    <p:sldId id="512" r:id="rId67"/>
    <p:sldId id="513" r:id="rId68"/>
    <p:sldId id="413" r:id="rId69"/>
    <p:sldId id="414" r:id="rId70"/>
    <p:sldId id="518" r:id="rId71"/>
    <p:sldId id="394" r:id="rId72"/>
  </p:sldIdLst>
  <p:sldSz cx="12192000" cy="6858000"/>
  <p:notesSz cx="6858000" cy="9144000"/>
  <p:custDataLst>
    <p:tags r:id="rId7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2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9F5"/>
    <a:srgbClr val="02B3F4"/>
    <a:srgbClr val="344554"/>
    <a:srgbClr val="0151F5"/>
    <a:srgbClr val="1DC0FD"/>
    <a:srgbClr val="015BFF"/>
    <a:srgbClr val="196EFB"/>
    <a:srgbClr val="293642"/>
    <a:srgbClr val="4C6279"/>
    <a:srgbClr val="B6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-197" y="2438"/>
      </p:cViewPr>
      <p:guideLst>
        <p:guide orient="horz" pos="2192"/>
        <p:guide pos="387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8" Type="http://schemas.openxmlformats.org/officeDocument/2006/relationships/tags" Target="tags/tag230.xml"/><Relationship Id="rId77" Type="http://schemas.openxmlformats.org/officeDocument/2006/relationships/commentAuthors" Target="commentAuthors.xml"/><Relationship Id="rId76" Type="http://schemas.openxmlformats.org/officeDocument/2006/relationships/tableStyles" Target="tableStyles.xml"/><Relationship Id="rId75" Type="http://schemas.openxmlformats.org/officeDocument/2006/relationships/viewProps" Target="viewProps.xml"/><Relationship Id="rId74" Type="http://schemas.openxmlformats.org/officeDocument/2006/relationships/presProps" Target="presProps.xml"/><Relationship Id="rId73" Type="http://schemas.openxmlformats.org/officeDocument/2006/relationships/handoutMaster" Target="handoutMasters/handoutMaster1.xml"/><Relationship Id="rId72" Type="http://schemas.openxmlformats.org/officeDocument/2006/relationships/slide" Target="slides/slide69.xml"/><Relationship Id="rId71" Type="http://schemas.openxmlformats.org/officeDocument/2006/relationships/slide" Target="slides/slide68.xml"/><Relationship Id="rId70" Type="http://schemas.openxmlformats.org/officeDocument/2006/relationships/slide" Target="slides/slide67.xml"/><Relationship Id="rId7" Type="http://schemas.openxmlformats.org/officeDocument/2006/relationships/slide" Target="slides/slide4.xml"/><Relationship Id="rId69" Type="http://schemas.openxmlformats.org/officeDocument/2006/relationships/slide" Target="slides/slide66.xml"/><Relationship Id="rId68" Type="http://schemas.openxmlformats.org/officeDocument/2006/relationships/slide" Target="slides/slide65.xml"/><Relationship Id="rId67" Type="http://schemas.openxmlformats.org/officeDocument/2006/relationships/slide" Target="slides/slide64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jpeg"/><Relationship Id="rId2" Type="http://schemas.openxmlformats.org/officeDocument/2006/relationships/tags" Target="../tags/tag15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.jpeg"/><Relationship Id="rId2" Type="http://schemas.openxmlformats.org/officeDocument/2006/relationships/tags" Target="../tags/tag30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.jpeg"/><Relationship Id="rId2" Type="http://schemas.openxmlformats.org/officeDocument/2006/relationships/tags" Target="../tags/tag3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.jpe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2.jpeg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9" name="署名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07448" y="4367840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07415" y="1764655"/>
            <a:ext cx="6674452" cy="101633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907415" y="2781300"/>
            <a:ext cx="6674485" cy="1477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08400" y="1134318"/>
            <a:ext cx="109692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907448" y="4113702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907448" y="1809751"/>
            <a:ext cx="6011908" cy="20592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>
            <p:custDataLst>
              <p:tags r:id="rId2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A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41555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章节页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525"/>
            <a:ext cx="12192635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0800000" flipV="1">
            <a:off x="0" y="-13335"/>
            <a:ext cx="12192635" cy="68713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alpha val="10000"/>
                </a:scheme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Heavy" panose="00000A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5"/>
            </p:custDataLst>
          </p:nvPr>
        </p:nvSpPr>
        <p:spPr>
          <a:xfrm>
            <a:off x="585992" y="5741854"/>
            <a:ext cx="4345547" cy="249280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6"/>
            </p:custDataLst>
          </p:nvPr>
        </p:nvSpPr>
        <p:spPr>
          <a:xfrm>
            <a:off x="2454910" y="5417185"/>
            <a:ext cx="3988435" cy="66484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800" b="0" i="0" u="none" strike="noStrike" kern="1200" cap="none" spc="0" normalizeH="0" baseline="0" noProof="1" dirty="0">
                <a:solidFill>
                  <a:schemeClr val="accent2">
                    <a:lumMod val="40000"/>
                    <a:lumOff val="60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7"/>
            </p:custDataLst>
          </p:nvPr>
        </p:nvSpPr>
        <p:spPr>
          <a:xfrm>
            <a:off x="729762" y="4968875"/>
            <a:ext cx="1725245" cy="1317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4" y="0"/>
            <a:ext cx="12192000" cy="6871335"/>
          </a:xfrm>
          <a:prstGeom prst="rect">
            <a:avLst/>
          </a:prstGeom>
        </p:spPr>
      </p:pic>
      <p:sp>
        <p:nvSpPr>
          <p:cNvPr id="13" name="平行四边形 12"/>
          <p:cNvSpPr/>
          <p:nvPr>
            <p:custDataLst>
              <p:tags r:id="rId4"/>
            </p:custDataLst>
          </p:nvPr>
        </p:nvSpPr>
        <p:spPr>
          <a:xfrm>
            <a:off x="6501112" y="3700159"/>
            <a:ext cx="4673600" cy="23304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节编号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605355" y="4452317"/>
            <a:ext cx="1540800" cy="424800"/>
          </a:xfrm>
          <a:prstGeom prst="roundRect">
            <a:avLst>
              <a:gd name="adj" fmla="val 1890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400" b="0" i="0" u="none" strike="noStrike" kern="1200" cap="none" spc="150" normalizeH="0" baseline="0" noProof="1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6096000" y="1985038"/>
            <a:ext cx="5079968" cy="18693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r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1" name="平行四边形 10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5" name="平行四边形 14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16904"/>
            <a:ext cx="10968990" cy="583975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image" Target="../media/image2.jpeg"/><Relationship Id="rId12" Type="http://schemas.openxmlformats.org/officeDocument/2006/relationships/tags" Target="../tags/tag7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1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08400" y="1429112"/>
            <a:ext cx="10969200" cy="474785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399" y="365125"/>
            <a:ext cx="10969199" cy="76698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3600" b="0" i="0" u="none" strike="noStrike" kern="1200" cap="none" spc="300" normalizeH="0" baseline="0" dirty="0" smtClean="0">
          <a:ln>
            <a:noFill/>
            <a:prstDash val="sysDot"/>
          </a:ln>
          <a:solidFill>
            <a:schemeClr val="tx2">
              <a:lumMod val="25000"/>
            </a:schemeClr>
          </a:solidFill>
          <a:uFillTx/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8.xml"/><Relationship Id="rId3" Type="http://schemas.openxmlformats.org/officeDocument/2006/relationships/image" Target="../media/image13.jpeg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Relationship Id="rId3" Type="http://schemas.openxmlformats.org/officeDocument/2006/relationships/image" Target="../media/image14.jpeg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4.xml"/><Relationship Id="rId3" Type="http://schemas.openxmlformats.org/officeDocument/2006/relationships/image" Target="../media/image15.jpeg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7.xml"/><Relationship Id="rId3" Type="http://schemas.openxmlformats.org/officeDocument/2006/relationships/image" Target="../media/image16.jpeg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9.xml"/><Relationship Id="rId2" Type="http://schemas.openxmlformats.org/officeDocument/2006/relationships/image" Target="../media/image17.jpeg"/><Relationship Id="rId1" Type="http://schemas.openxmlformats.org/officeDocument/2006/relationships/tags" Target="../tags/tag118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1.xml"/><Relationship Id="rId2" Type="http://schemas.openxmlformats.org/officeDocument/2006/relationships/image" Target="../media/image18.jpeg"/><Relationship Id="rId1" Type="http://schemas.openxmlformats.org/officeDocument/2006/relationships/tags" Target="../tags/tag120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3.xml"/><Relationship Id="rId2" Type="http://schemas.openxmlformats.org/officeDocument/2006/relationships/image" Target="../media/image19.jpeg"/><Relationship Id="rId1" Type="http://schemas.openxmlformats.org/officeDocument/2006/relationships/tags" Target="../tags/tag122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5.xml"/><Relationship Id="rId2" Type="http://schemas.openxmlformats.org/officeDocument/2006/relationships/image" Target="../media/image20.jpeg"/><Relationship Id="rId1" Type="http://schemas.openxmlformats.org/officeDocument/2006/relationships/tags" Target="../tags/tag124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7.xml"/><Relationship Id="rId2" Type="http://schemas.openxmlformats.org/officeDocument/2006/relationships/image" Target="../media/image21.jpeg"/><Relationship Id="rId1" Type="http://schemas.openxmlformats.org/officeDocument/2006/relationships/tags" Target="../tags/tag126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9.xml"/><Relationship Id="rId2" Type="http://schemas.openxmlformats.org/officeDocument/2006/relationships/image" Target="../media/image22.jpeg"/><Relationship Id="rId1" Type="http://schemas.openxmlformats.org/officeDocument/2006/relationships/tags" Target="../tags/tag12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1.xml"/><Relationship Id="rId2" Type="http://schemas.openxmlformats.org/officeDocument/2006/relationships/image" Target="../media/image23.jpeg"/><Relationship Id="rId1" Type="http://schemas.openxmlformats.org/officeDocument/2006/relationships/tags" Target="../tags/tag130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3.xml"/><Relationship Id="rId2" Type="http://schemas.openxmlformats.org/officeDocument/2006/relationships/image" Target="../media/image24.jpeg"/><Relationship Id="rId1" Type="http://schemas.openxmlformats.org/officeDocument/2006/relationships/tags" Target="../tags/tag132.xml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2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8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tags" Target="../tags/tag13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2.xml"/><Relationship Id="rId2" Type="http://schemas.openxmlformats.org/officeDocument/2006/relationships/image" Target="../media/image28.jpeg"/><Relationship Id="rId1" Type="http://schemas.openxmlformats.org/officeDocument/2006/relationships/tags" Target="../tags/tag141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4.xml"/><Relationship Id="rId2" Type="http://schemas.openxmlformats.org/officeDocument/2006/relationships/image" Target="../media/image29.jpeg"/><Relationship Id="rId1" Type="http://schemas.openxmlformats.org/officeDocument/2006/relationships/tags" Target="../tags/tag143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6.xml"/><Relationship Id="rId2" Type="http://schemas.openxmlformats.org/officeDocument/2006/relationships/image" Target="../media/image30.jpeg"/><Relationship Id="rId1" Type="http://schemas.openxmlformats.org/officeDocument/2006/relationships/tags" Target="../tags/tag145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8.xml"/><Relationship Id="rId2" Type="http://schemas.openxmlformats.org/officeDocument/2006/relationships/image" Target="../media/image31.jpeg"/><Relationship Id="rId1" Type="http://schemas.openxmlformats.org/officeDocument/2006/relationships/tags" Target="../tags/tag147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0.xml"/><Relationship Id="rId2" Type="http://schemas.openxmlformats.org/officeDocument/2006/relationships/image" Target="../media/image32.jpeg"/><Relationship Id="rId1" Type="http://schemas.openxmlformats.org/officeDocument/2006/relationships/tags" Target="../tags/tag14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2.xml"/><Relationship Id="rId2" Type="http://schemas.openxmlformats.org/officeDocument/2006/relationships/image" Target="../media/image33.png"/><Relationship Id="rId1" Type="http://schemas.openxmlformats.org/officeDocument/2006/relationships/tags" Target="../tags/tag151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4.xml"/><Relationship Id="rId2" Type="http://schemas.openxmlformats.org/officeDocument/2006/relationships/image" Target="../media/image34.jpeg"/><Relationship Id="rId1" Type="http://schemas.openxmlformats.org/officeDocument/2006/relationships/tags" Target="../tags/tag153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6.xml"/><Relationship Id="rId2" Type="http://schemas.openxmlformats.org/officeDocument/2006/relationships/image" Target="../media/image35.jpeg"/><Relationship Id="rId1" Type="http://schemas.openxmlformats.org/officeDocument/2006/relationships/tags" Target="../tags/tag155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2" Type="http://schemas.openxmlformats.org/officeDocument/2006/relationships/image" Target="../media/image36.jpeg"/><Relationship Id="rId1" Type="http://schemas.openxmlformats.org/officeDocument/2006/relationships/tags" Target="../tags/tag157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0.xml"/><Relationship Id="rId2" Type="http://schemas.openxmlformats.org/officeDocument/2006/relationships/image" Target="../media/image37.jpeg"/><Relationship Id="rId1" Type="http://schemas.openxmlformats.org/officeDocument/2006/relationships/tags" Target="../tags/tag159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2.xml"/><Relationship Id="rId2" Type="http://schemas.openxmlformats.org/officeDocument/2006/relationships/image" Target="../media/image38.jpeg"/><Relationship Id="rId1" Type="http://schemas.openxmlformats.org/officeDocument/2006/relationships/tags" Target="../tags/tag161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4.xml"/><Relationship Id="rId2" Type="http://schemas.openxmlformats.org/officeDocument/2006/relationships/image" Target="../media/image39.jpeg"/><Relationship Id="rId1" Type="http://schemas.openxmlformats.org/officeDocument/2006/relationships/tags" Target="../tags/tag163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6.xml"/><Relationship Id="rId2" Type="http://schemas.openxmlformats.org/officeDocument/2006/relationships/image" Target="../media/image40.jpeg"/><Relationship Id="rId1" Type="http://schemas.openxmlformats.org/officeDocument/2006/relationships/tags" Target="../tags/tag165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8.xml"/><Relationship Id="rId2" Type="http://schemas.openxmlformats.org/officeDocument/2006/relationships/image" Target="../media/image41.jpeg"/><Relationship Id="rId1" Type="http://schemas.openxmlformats.org/officeDocument/2006/relationships/tags" Target="../tags/tag167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0.xml"/><Relationship Id="rId2" Type="http://schemas.openxmlformats.org/officeDocument/2006/relationships/image" Target="../media/image42.jpeg"/><Relationship Id="rId1" Type="http://schemas.openxmlformats.org/officeDocument/2006/relationships/tags" Target="../tags/tag169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5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tags" Target="../tags/tag9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2.xml"/><Relationship Id="rId2" Type="http://schemas.openxmlformats.org/officeDocument/2006/relationships/image" Target="../media/image43.jpeg"/><Relationship Id="rId1" Type="http://schemas.openxmlformats.org/officeDocument/2006/relationships/tags" Target="../tags/tag171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4.xml"/><Relationship Id="rId2" Type="http://schemas.openxmlformats.org/officeDocument/2006/relationships/image" Target="../media/image44.jpeg"/><Relationship Id="rId1" Type="http://schemas.openxmlformats.org/officeDocument/2006/relationships/tags" Target="../tags/tag173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6.xml"/><Relationship Id="rId2" Type="http://schemas.openxmlformats.org/officeDocument/2006/relationships/image" Target="../media/image45.jpeg"/><Relationship Id="rId1" Type="http://schemas.openxmlformats.org/officeDocument/2006/relationships/tags" Target="../tags/tag175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8.xml"/><Relationship Id="rId2" Type="http://schemas.openxmlformats.org/officeDocument/2006/relationships/image" Target="../media/image46.jpeg"/><Relationship Id="rId1" Type="http://schemas.openxmlformats.org/officeDocument/2006/relationships/tags" Target="../tags/tag177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0.xml"/><Relationship Id="rId2" Type="http://schemas.openxmlformats.org/officeDocument/2006/relationships/image" Target="../media/image47.jpeg"/><Relationship Id="rId1" Type="http://schemas.openxmlformats.org/officeDocument/2006/relationships/tags" Target="../tags/tag179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2.xml"/><Relationship Id="rId2" Type="http://schemas.openxmlformats.org/officeDocument/2006/relationships/image" Target="../media/image48.jpeg"/><Relationship Id="rId1" Type="http://schemas.openxmlformats.org/officeDocument/2006/relationships/tags" Target="../tags/tag181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4.xml"/><Relationship Id="rId2" Type="http://schemas.openxmlformats.org/officeDocument/2006/relationships/image" Target="../media/image49.jpeg"/><Relationship Id="rId1" Type="http://schemas.openxmlformats.org/officeDocument/2006/relationships/tags" Target="../tags/tag183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6.xml"/><Relationship Id="rId2" Type="http://schemas.openxmlformats.org/officeDocument/2006/relationships/image" Target="../media/image50.jpeg"/><Relationship Id="rId1" Type="http://schemas.openxmlformats.org/officeDocument/2006/relationships/tags" Target="../tags/tag185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8.xml"/><Relationship Id="rId2" Type="http://schemas.openxmlformats.org/officeDocument/2006/relationships/image" Target="../media/image51.jpeg"/><Relationship Id="rId1" Type="http://schemas.openxmlformats.org/officeDocument/2006/relationships/tags" Target="../tags/tag187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0.xml"/><Relationship Id="rId2" Type="http://schemas.openxmlformats.org/officeDocument/2006/relationships/image" Target="../media/image52.jpeg"/><Relationship Id="rId1" Type="http://schemas.openxmlformats.org/officeDocument/2006/relationships/tags" Target="../tags/tag189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7.xml"/><Relationship Id="rId2" Type="http://schemas.openxmlformats.org/officeDocument/2006/relationships/image" Target="../media/image7.png"/><Relationship Id="rId1" Type="http://schemas.openxmlformats.org/officeDocument/2006/relationships/tags" Target="../tags/tag9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5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4.xml"/><Relationship Id="rId4" Type="http://schemas.openxmlformats.org/officeDocument/2006/relationships/image" Target="../media/image55.jpeg"/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tags" Target="../tags/tag193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6.xml"/><Relationship Id="rId2" Type="http://schemas.openxmlformats.org/officeDocument/2006/relationships/image" Target="../media/image56.jpeg"/><Relationship Id="rId1" Type="http://schemas.openxmlformats.org/officeDocument/2006/relationships/tags" Target="../tags/tag195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8.xml"/><Relationship Id="rId2" Type="http://schemas.openxmlformats.org/officeDocument/2006/relationships/image" Target="../media/image57.jpeg"/><Relationship Id="rId1" Type="http://schemas.openxmlformats.org/officeDocument/2006/relationships/tags" Target="../tags/tag197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0.xml"/><Relationship Id="rId2" Type="http://schemas.openxmlformats.org/officeDocument/2006/relationships/image" Target="../media/image58.jpeg"/><Relationship Id="rId1" Type="http://schemas.openxmlformats.org/officeDocument/2006/relationships/tags" Target="../tags/tag199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2.xml"/><Relationship Id="rId2" Type="http://schemas.openxmlformats.org/officeDocument/2006/relationships/image" Target="../media/image59.jpeg"/><Relationship Id="rId1" Type="http://schemas.openxmlformats.org/officeDocument/2006/relationships/tags" Target="../tags/tag201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4.xml"/><Relationship Id="rId2" Type="http://schemas.openxmlformats.org/officeDocument/2006/relationships/image" Target="../media/image60.jpeg"/><Relationship Id="rId1" Type="http://schemas.openxmlformats.org/officeDocument/2006/relationships/tags" Target="../tags/tag203.xml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207.xml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209.xml"/><Relationship Id="rId7" Type="http://schemas.openxmlformats.org/officeDocument/2006/relationships/image" Target="../media/image66.jpeg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tags" Target="../tags/tag208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1.xml"/><Relationship Id="rId1" Type="http://schemas.openxmlformats.org/officeDocument/2006/relationships/tags" Target="../tags/tag210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.xml"/><Relationship Id="rId2" Type="http://schemas.openxmlformats.org/officeDocument/2006/relationships/image" Target="../media/image8.jpeg"/><Relationship Id="rId1" Type="http://schemas.openxmlformats.org/officeDocument/2006/relationships/tags" Target="../tags/tag98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3.xml"/><Relationship Id="rId2" Type="http://schemas.openxmlformats.org/officeDocument/2006/relationships/image" Target="../media/image67.png"/><Relationship Id="rId1" Type="http://schemas.openxmlformats.org/officeDocument/2006/relationships/tags" Target="../tags/tag212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5.xml"/><Relationship Id="rId2" Type="http://schemas.openxmlformats.org/officeDocument/2006/relationships/image" Target="../media/image67.png"/><Relationship Id="rId1" Type="http://schemas.openxmlformats.org/officeDocument/2006/relationships/tags" Target="../tags/tag214.xml"/></Relationships>
</file>

<file path=ppt/slides/_rels/slide6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7.xml"/><Relationship Id="rId2" Type="http://schemas.openxmlformats.org/officeDocument/2006/relationships/image" Target="../media/image68.png"/><Relationship Id="rId1" Type="http://schemas.openxmlformats.org/officeDocument/2006/relationships/tags" Target="../tags/tag216.xml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19.xml"/><Relationship Id="rId2" Type="http://schemas.openxmlformats.org/officeDocument/2006/relationships/image" Target="../media/image67.png"/><Relationship Id="rId1" Type="http://schemas.openxmlformats.org/officeDocument/2006/relationships/tags" Target="../tags/tag218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1.xml"/><Relationship Id="rId2" Type="http://schemas.openxmlformats.org/officeDocument/2006/relationships/image" Target="../media/image67.png"/><Relationship Id="rId1" Type="http://schemas.openxmlformats.org/officeDocument/2006/relationships/tags" Target="../tags/tag220.xml"/></Relationships>
</file>

<file path=ppt/slides/_rels/slide6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23.xml"/><Relationship Id="rId2" Type="http://schemas.openxmlformats.org/officeDocument/2006/relationships/image" Target="../media/image67.png"/><Relationship Id="rId1" Type="http://schemas.openxmlformats.org/officeDocument/2006/relationships/tags" Target="../tags/tag22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4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25.xml"/></Relationships>
</file>

<file path=ppt/slides/_rels/slide6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226.xml"/><Relationship Id="rId4" Type="http://schemas.openxmlformats.org/officeDocument/2006/relationships/image" Target="../media/image72.jpe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3.xml"/><Relationship Id="rId2" Type="http://schemas.openxmlformats.org/officeDocument/2006/relationships/image" Target="../media/image11.jpeg"/><Relationship Id="rId1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5.xml"/><Relationship Id="rId2" Type="http://schemas.openxmlformats.org/officeDocument/2006/relationships/image" Target="../media/image12.jpeg"/><Relationship Id="rId1" Type="http://schemas.openxmlformats.org/officeDocument/2006/relationships/tags" Target="../tags/tag1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907415" y="2933065"/>
            <a:ext cx="9739630" cy="1016635"/>
          </a:xfrm>
        </p:spPr>
        <p:txBody>
          <a:bodyPr>
            <a:normAutofit/>
          </a:bodyPr>
          <a:lstStyle/>
          <a:p>
            <a:r>
              <a:rPr lang="zh-CN" altLang="en-US" b="1"/>
              <a:t>第十一章：综合案例</a:t>
            </a:r>
            <a:endParaRPr lang="en-US" altLang="zh-CN" b="1"/>
          </a:p>
        </p:txBody>
      </p:sp>
      <p:sp>
        <p:nvSpPr>
          <p:cNvPr id="2" name="object 2"/>
          <p:cNvSpPr txBox="1"/>
          <p:nvPr/>
        </p:nvSpPr>
        <p:spPr>
          <a:xfrm>
            <a:off x="708025" y="1282700"/>
            <a:ext cx="9489440" cy="123253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产品三维设计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4000" spc="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Creo</a:t>
            </a:r>
            <a:r>
              <a:rPr sz="4000" spc="1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4000" spc="114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实例教程</a:t>
            </a:r>
            <a:endParaRPr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11-1-6  边界混合“约束”对话框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（2）定义边界混合选项：选择“约束”选项中的“条件”可以设定“方向1_最后一条链”“相切”约束，在图形区域选择“旋转1”的曲面，如图11-1-6所示。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4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306060" y="1989455"/>
            <a:ext cx="6080760" cy="40919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11-1-7  创建填充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48500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控制点”选项中采用“默认”，单击“确定”按钮完成边界混合1曲面的创建。步骤4：创建填充1。单击“曲面”组的“填充”按钮。选择DTM3平面作为草绘平面，绘制截面，如图11-1-7所示。单击“确定”完成填充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object 6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213475" y="2150110"/>
            <a:ext cx="4330065" cy="37846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11-1-8  创建曲面合并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步骤5：创建合并1。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选择“填充1”曲面和“边界混合1”曲面。单击“合并”按钮设置选项，如图11-1-8所示。单击“确定”按钮，完成曲面合并1。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799455" y="1447800"/>
            <a:ext cx="5091430" cy="42983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11-1-9  创建曲面合并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步骤6：创建合并2。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选择“旋转1”曲面和“边界混合1”曲面。单击“合并”按钮设置选项，如图11-1-9所示。单击“确定”按钮，完成曲面合并2。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944870" y="1810385"/>
            <a:ext cx="4758690" cy="419608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11-1-10  选择扫描轨迹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90029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步骤7：创建扫描1（音响把手）。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（1）选择扫描轨迹：单击“形状”组的“扫描”按钮。单击“曲面”按钮，选择“草绘7”作为轨迹，默认起点处带箭头，如图11-1-10所示。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35320" y="1810385"/>
            <a:ext cx="4050030" cy="40303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11-1-11  创建扫描截面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425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（2）创建扫描截面：单击“草绘”按钮，创建扫描的截面，如图11-1-11所示。单击“确定”按钮。在“参考”选项中“截平面控制”采用默认的“垂直于轨迹”，单击“确定”完成“扫描1”。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02275" y="2038985"/>
            <a:ext cx="5476240" cy="3649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11-1-12  创建镜像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262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步骤8：创建镜像3。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选择“扫描1”曲面，单击“镜像”按钮，单击镜像平面选择RIGHT平面，单击“确定”完成“镜像3”创建，如图11-1-12所示。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31790" y="1693545"/>
            <a:ext cx="5655945" cy="41814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11-1-13  创建曲面合并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14210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步骤9：创建合并3。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选择“扫描1”曲面和“镜像3”曲面，如图11-1-13所示。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14035" y="2150745"/>
            <a:ext cx="4344035" cy="38138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84593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11-1-14  创建实体化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82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步骤10：创建“实体化1”长材料。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选择“边界混合1”曲面，单击“实体化”按钮，设置选项为“填充实体”，如图11-1-14所示。单击“确定”完成“实体化”长材料。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1810385"/>
            <a:ext cx="4707255" cy="36271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148830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11-1-15  创建“加厚 1”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82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步骤11：创建加厚1。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选择“合并3”曲面，单击“加厚”按钮，“偏移值”设置为“1.0”，如图11-1-15所示。单击“确定”完成曲面加厚1。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2530" y="1810385"/>
            <a:ext cx="4879975" cy="38468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4095" y="2037715"/>
            <a:ext cx="5080000" cy="22066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11.1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桌面音响建模综合案例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11.2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贝壳建模综合案例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11.3 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U盘建模综合案例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11-1-1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  创建圆角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6278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步骤12：创建倒圆角1。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单击“工程”组的“倒圆角”按钮，选择倒圆角的边，如图11-1-16所示。在“设置”输入数值“10”，单击“确定”创建圆角1。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459730" y="1810385"/>
            <a:ext cx="5209540" cy="41205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  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11-1-17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音响产品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步骤13：保存“零件”文件。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音响产品建模完成，如图11-1-17所示。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86425" y="1638300"/>
            <a:ext cx="4829175" cy="42754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TWO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5570855" y="2494280"/>
            <a:ext cx="5706110" cy="1869440"/>
          </a:xfrm>
        </p:spPr>
        <p:txBody>
          <a:bodyPr>
            <a:normAutofit/>
          </a:bodyPr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11.2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贝壳建模综合案例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11.2.1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本案例是典型的具有渐消线的产品案例操作练习，如图11-2-1所示。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9995" y="2919730"/>
            <a:ext cx="2585085" cy="263144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4440" y="2919730"/>
            <a:ext cx="2413000" cy="2631440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272145" y="2920365"/>
            <a:ext cx="2625725" cy="263144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883285" y="5791835"/>
            <a:ext cx="10694035" cy="56007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089660" algn="l"/>
                <a:tab pos="1922780" algn="l"/>
              </a:tabLst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创建产品结构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r>
              <a:rPr lang="en-US"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     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（b）创建曲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lang="en-US"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编辑曲面成实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贝壳产品分步建模思路分析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11.2.1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（1）产品造型分析：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①贝壳整体有对称的特点，在建模时可以考虑创建一半，再对称另外一半。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②贝壳的主体没有明显的种子和轨迹规律，考虑用边界混合。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③贝壳的纹理具有渐消线的特点，关键是构建合适的结构线。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（2）建模思路：创建产品结构线，创建曲面，编辑曲面成实体，处理细节。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步骤2：创建草绘1。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选择TOP平面作为草绘平面，绘制截面，如图11-2-2所示（一段直线、一条样条曲线和一段圆弧）。单击“确定”完成草绘1。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2-</a:t>
            </a:r>
            <a:r>
              <a:rPr lang="en-US"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创建草绘1</a:t>
            </a:r>
            <a:endParaRPr sz="1600" spc="-5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185" y="1350010"/>
            <a:ext cx="4597400" cy="42602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步骤3：创建草绘2。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选择RIGHT平面作为草绘平面，绘制截面，如图11-2-3所示（一条样条曲线）。单击“确定”完成草绘2。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2-</a:t>
            </a:r>
            <a:r>
              <a:rPr lang="en-US"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</a:t>
            </a:r>
            <a:r>
              <a:rPr lang="en-US"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endParaRPr lang="en-US" sz="1600" spc="-5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593080" y="2247265"/>
            <a:ext cx="5984875" cy="33693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步骤4：创建基准平面DTM1。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选择FRONT基准面为参考面，“偏移”数值“30”，如图11-2-4所示。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2-4  创建基准平面 DTM1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10250" y="1906270"/>
            <a:ext cx="5631180" cy="37611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步骤5：创建基准点PNT0、PNT1。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单击“基准”组的“点”按钮，选择“草绘2”和DTM1基准面，确定PNT0基准点,如图11-2-5所示。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11-2-5  创建基准点 PNT0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60440" y="1942465"/>
            <a:ext cx="5435600" cy="3674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单击“新点”，单击“草绘1”和DTM1基准面，确定PNT1基准点，如图11-2-6所示。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11-2-6  创建基准点 PNT1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26100" y="2695575"/>
            <a:ext cx="5525135" cy="30880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ONE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4197985" y="2494280"/>
            <a:ext cx="6978015" cy="1869440"/>
          </a:xfrm>
        </p:spPr>
        <p:txBody>
          <a:bodyPr>
            <a:noAutofit/>
          </a:bodyPr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11.1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桌面音响建模综合案例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步骤6：创建草绘3。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选择DTM1平面作为草绘平面，绘制截面，如图11-2-7所示（一条样条曲线）。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11-2-7  创建草绘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2444750"/>
            <a:ext cx="5404485" cy="34931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步骤7：创建复制1。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选择“草绘3”的曲线，复制粘贴“逼近”完成复制1，如图11-2-8所示。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11-2-8  创建复制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10250" y="1810385"/>
            <a:ext cx="5222240" cy="40036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8：创建复制 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选择“草绘 2”的曲线，复制粘贴“逼近”完成复制 2，如图 11-2-9 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11-2-9  创建复制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10250" y="1876425"/>
            <a:ext cx="5353685" cy="3729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步骤9：创建复制3。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选择“草绘1”的曲线，复制粘贴“逼近”完成复制3，如图11-2-10所示。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11-2-10  创建复制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8230" y="1612900"/>
            <a:ext cx="5087620" cy="41173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步骤10：创建边界混合1。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（1）选择边界线：选择“复制2”和“复制3”两条曲线作为第一方向的链，如图11-2-11（a）所示。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（a）选择第一方向链 1、链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57900" y="1350010"/>
            <a:ext cx="4757420" cy="42100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选择“复制1”结构线作为第二方向的链，如图11-2-11（b）所示。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27090" y="1559560"/>
            <a:ext cx="4990465" cy="416052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6362065" y="5838825"/>
            <a:ext cx="4121150" cy="65976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第二方向链 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</a:t>
            </a:r>
            <a:r>
              <a:rPr sz="1600" spc="204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选择边界线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边界混合选项：选择“约束”选项中的“条件”可以设定“方向1-第一条链”“垂直”约束，选择“RIGHT”的基准平面，如图11-2-12所示。在“控制点””选项中的采用“默认”，单击“确定”按钮完成边界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11-2-12  边界混合“约束”对话框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4875" y="2017395"/>
            <a:ext cx="5152390" cy="3712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步骤11：创建拉伸1。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（1）创建拉伸截面：选择TOP平面作为草绘平面，绘制如图11-2-13（a）所示的截面（用基准组的	命令在圆弧中心插一个几何点），单击“确定”完成草绘截面。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（a）创建拉伸“面”的截面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19190" y="1565910"/>
            <a:ext cx="5273040" cy="40754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（2）定义拉伸选项：拉伸为“移除材料”，在“深度”选项选择“盲孔”，输入数值“60”，如图11-2-13（b）所示。单击“确定”创建拉伸1（曲面切材料）。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b）定义拉伸选项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10250" y="1610360"/>
            <a:ext cx="5313680" cy="4046855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7436485" y="6275070"/>
            <a:ext cx="406146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13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4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创建拉伸 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步骤12：创建草绘4。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选择TOP平面作为草绘平面，绘制截面，如图11-2-14所示。单击“确定”完成草绘4。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11-2-14  创建草绘 4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3495" y="1219835"/>
            <a:ext cx="4515485" cy="4530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11.1.1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923415"/>
            <a:ext cx="1050353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音响是典型的双方向边界混合的操作练习，如图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11-1-1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97355" y="2717800"/>
            <a:ext cx="2637790" cy="3084830"/>
          </a:xfrm>
          <a:prstGeom prst="rect">
            <a:avLst/>
          </a:prstGeom>
        </p:spPr>
      </p:pic>
      <p:pic>
        <p:nvPicPr>
          <p:cNvPr id="9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909185" y="2717800"/>
            <a:ext cx="2134235" cy="3084830"/>
          </a:xfrm>
          <a:prstGeom prst="rect">
            <a:avLst/>
          </a:prstGeom>
        </p:spPr>
      </p:pic>
      <p:pic>
        <p:nvPicPr>
          <p:cNvPr id="10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776210" y="2717800"/>
            <a:ext cx="2122805" cy="3084830"/>
          </a:xfrm>
          <a:prstGeom prst="rect">
            <a:avLst/>
          </a:prstGeom>
        </p:spPr>
      </p:pic>
      <p:sp>
        <p:nvSpPr>
          <p:cNvPr id="11" name="object 8"/>
          <p:cNvSpPr txBox="1"/>
          <p:nvPr/>
        </p:nvSpPr>
        <p:spPr>
          <a:xfrm>
            <a:off x="1147445" y="5900420"/>
            <a:ext cx="9215755" cy="600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137285" algn="l"/>
                <a:tab pos="1899285" algn="l"/>
              </a:tabLst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创建产品结构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线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（b）创建曲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面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</a:t>
            </a:r>
            <a:r>
              <a:rPr sz="1600" spc="-17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编辑曲面成实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R="30480" algn="ctr">
              <a:lnSpc>
                <a:spcPct val="100000"/>
              </a:lnSpc>
              <a:spcBef>
                <a:spcPts val="750"/>
              </a:spcBef>
            </a:pPr>
            <a:r>
              <a:rPr lang="zh-CN"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2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分步创建音响产品建模思路分析</a:t>
            </a:r>
            <a:endParaRPr sz="1600" spc="-5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步骤13：创建草绘5。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选择TOP平面作为草绘平面，绘制截面，如图11-2-15所示。单击“确定”完成草绘5。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11-2-15  创建草绘 5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68365" y="2137410"/>
            <a:ext cx="5516245" cy="35947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步骤14：创建阵列1。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单击选择“模型树”的	特征，再次单击“编辑”组的“阵列”按钮，在“选择阵列类型”中设置选项，如图11-2-16所示。单击“确定”完成“草绘5”的阵列。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11-2-16  创建“草绘 5”阵列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60135" y="1514475"/>
            <a:ext cx="5353685" cy="41554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步骤15：创建镜像1。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选择“草绘4”的曲线，单击“镜像”按钮，选择RIGHT平面作为镜像平面，如图11-2-17所示。单击“确定”完成“镜像1”创建。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11-2-17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创建“草绘 4”的镜像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86450" y="1188085"/>
            <a:ext cx="5545455" cy="43694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步骤16：创建镜像2。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选择“复制3”的曲线，单击“编辑”组的“镜像”按钮，选择RIGHT平面作为镜像平面，如图11-2-18所示。单击“确定”完成“镜像2”创建。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11-2-18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创建“复制 3”的镜像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0150" y="2038985"/>
            <a:ext cx="4697095" cy="38309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步骤17：创建草绘6。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选择TOP平面作为草绘平面，绘制截面，如图11-2-19所示。单击“确定”完成草绘6。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11-2-19  创建“草绘 6”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8050" y="1408430"/>
            <a:ext cx="5051425" cy="42430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步骤18：创建复制4。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选择“草绘6”的曲线，复制粘贴“逼近”完成复制4，如图11-2-20所示。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11-2-20  创建“复制 4”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60770" y="2407920"/>
            <a:ext cx="4695190" cy="34048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步骤19：创建复制5。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选择“拉伸1”的曲线，复制粘贴“逼近”完成复制5，如图11-2-21所示。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95770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11-2-21  创建“复制 5”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0130" y="1350010"/>
            <a:ext cx="4928235" cy="43446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步骤20：创建复制6。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选择“拉伸1”的曲线，复制粘贴“逼近”完成复制6，如图11-2-22所示。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（a）创建拉伸“面”的截面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10250" y="2002155"/>
            <a:ext cx="5398135" cy="37439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步骤21：创建边界混合2。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（1）选择边界线：选择“复制4”和“复制5”两条曲线作为第一方向的链，如图11-2-23（a）所示。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33845" y="5937885"/>
            <a:ext cx="38544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56515"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（a）选择第一方向链 1、链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27470" y="2169795"/>
            <a:ext cx="4660265" cy="31546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0825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选择“复制2”和“复制6”两条曲线作为第二方向的链，如图11-2-23（b）所示。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1617980"/>
            <a:ext cx="5336540" cy="375856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946900" y="5669280"/>
            <a:ext cx="3369310" cy="679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b）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选择第二方向链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1600" spc="-6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、链 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71120">
              <a:lnSpc>
                <a:spcPct val="100000"/>
              </a:lnSpc>
              <a:spcBef>
                <a:spcPts val="75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23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选择边界线</a:t>
            </a:r>
            <a:endParaRPr lang="zh-CN" altLang="en-US" sz="1600" spc="-1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11.1.1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（1）产品造型分析：音响整体有对称的特点，在建模时可以考虑创建一半，再对称另外一半。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音响的主体具有旋转特征的种子和轨迹；顶部有弧面造型，从圆到跑道型的变化，同时周边的结构线还带弧线，适合用边界混合建面；把手部分具有扫描特征的轨迹和种子。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（2）建模思路：创建产品结构线，创建曲面，编辑曲面成实体，处理细节。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9004827_energy_power_battery_low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9370" y="3939540"/>
            <a:ext cx="2585085" cy="25850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16381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边界混合选项：选择“约束”选项中的“条件”可以设定“方向1-最后一条链”“相切”约束，选择“边界混合1”曲面；设定“方向2-第一条链”“垂直”约束，选择“RIGHT”基准平面；设定“方向2-最后一条链”“相切”约束，选择“边界混合1”曲面，如图11-2-24所示。在“控制点”选项中的采用“默认”，单击“确定”按钮完成边界混合2曲面的创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8330" y="2372360"/>
            <a:ext cx="3648075" cy="313055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22140" y="2472690"/>
            <a:ext cx="3648075" cy="2916555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71180" y="2372360"/>
            <a:ext cx="3648075" cy="31172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60090" y="605155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24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边界混合“约束”对话框</a:t>
            </a:r>
            <a:endParaRPr lang="zh-CN" altLang="en-US" sz="1600" spc="-5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078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步骤22：创建合并1。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选择“边界混合2”曲面和“边界混合1”曲面。单击“合并”按钮，设置合并曲面，如图11-2-25所示。单击“确定”按钮，完成曲面合并1。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3420" y="1473200"/>
            <a:ext cx="5329555" cy="41198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007735" y="6051550"/>
            <a:ext cx="45808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11-2-25  创建合并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078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步骤23：创建镜像3。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选择“边界混合2”的曲面，单击“镜像”按钮，选择RIGHT平面作为镜像平面，如图11-2-26所示。单击“确定”完成“镜像3”。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735" y="6051550"/>
            <a:ext cx="45808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11-2-26  创建镜像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29020" y="1810385"/>
            <a:ext cx="4333875" cy="40798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078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步骤24：创建合并2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选择“边界混合2”曲面和“镜像3”曲面，单击“合并”按钮，设置曲面合并，如图11-2-27所示。单击“确定”按钮完成曲面合并2。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735" y="6051550"/>
            <a:ext cx="45808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11-2-27  创建合并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4855" y="1622425"/>
            <a:ext cx="4525645" cy="41332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0786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步骤25：创建加厚1。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选择“扫描1”曲面，单击“加厚”按钮，“偏移值”设置“4.0”，箭头方向朝外，如图11-2-28所示。单击“确定”完成曲面加厚1。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735" y="6051550"/>
            <a:ext cx="45808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11-2-28  创建加厚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05170" y="1810385"/>
            <a:ext cx="4585970" cy="40322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11.2.2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贝壳建模的具体操作步骤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50786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步骤26：创建倒圆角1。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单击“工程”组的“倒圆角”按钮，选择倒圆角的边，如图11-2-29所示。在“设置”输入数值“1”，单击“确定”创建圆角1。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步骤27：保存“零件”文件。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735" y="6051550"/>
            <a:ext cx="458089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11-2-25  创建合并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41670" y="1452880"/>
            <a:ext cx="5210810" cy="44202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THREE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5570855" y="2494280"/>
            <a:ext cx="5706110" cy="1869440"/>
          </a:xfrm>
        </p:spPr>
        <p:txBody>
          <a:bodyPr>
            <a:normAutofit/>
          </a:bodyPr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11.3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U盘建模综合案例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0228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本案例的U盘建模是典型的具有对称和圆润弧线的产品案例操作练习，如图11-3-1所示。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19215" y="6118225"/>
            <a:ext cx="20828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（f）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曲面实体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化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67230" y="2515870"/>
            <a:ext cx="1898015" cy="151384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24350" y="2515870"/>
            <a:ext cx="1774190" cy="151384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1882140" y="4107815"/>
            <a:ext cx="2159635" cy="26860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a）创建产品结构线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59605" y="4107815"/>
            <a:ext cx="1504315" cy="26860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r>
              <a:rPr sz="1600" spc="-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创建曲面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object 1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11925" y="2524125"/>
            <a:ext cx="1868170" cy="1381760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882140" y="4669790"/>
            <a:ext cx="1814195" cy="1381760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6322060" y="4106545"/>
            <a:ext cx="2159635" cy="26860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c）对称曲面成整体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915795" y="6120765"/>
            <a:ext cx="1949450" cy="26860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d）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创建顶部细节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572635" y="4575810"/>
            <a:ext cx="1846580" cy="1472565"/>
          </a:xfrm>
          <a:prstGeom prst="rect">
            <a:avLst/>
          </a:prstGeom>
        </p:spPr>
      </p:pic>
      <p:pic>
        <p:nvPicPr>
          <p:cNvPr id="21" name="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6770370" y="4565650"/>
            <a:ext cx="1840230" cy="147256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332605" y="6118225"/>
            <a:ext cx="208661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（e）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创建整体曲</a:t>
            </a:r>
            <a:r>
              <a:rPr sz="1600" spc="-5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面</a:t>
            </a:r>
            <a:endParaRPr lang="zh-CN" altLang="en-US" sz="1600" spc="-5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048000" y="6458585"/>
            <a:ext cx="372237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</a:t>
            </a:r>
            <a:r>
              <a:rPr sz="1600" spc="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盘产品分步建模思路分析</a:t>
            </a:r>
            <a:endParaRPr lang="zh-CN" altLang="en-US" sz="1600" spc="-5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U盘建模思路分析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3257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产品造型分析：①U盘整体有对称的特点，造型的主要特征具有上下、左右、前后对称的特点。在建模时可以考虑创建八分之一典型特征，对称、再对称、对称整体。②U盘的主体没有明显的种子和轨迹规律，考虑用边界混合。③U盘顶面还有凹凸变化的细节，关键是构建合适的结构线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（2）建模思路：创建产品结构线，创建典型部位曲面，对称再对称，编辑曲面成实体，处理细节。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图11-1-2  音响结构线零件文档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步骤1：打开音响结构线零件文档。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打开本书第3章创建的音响结构线零件文档，如图11-1-2所示。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17845" y="1604645"/>
            <a:ext cx="5377815" cy="4474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2768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步骤2：创建草绘1。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提示：截面是由两段圆弧组成，圆心分别在基准平面上，为边界混合定义“垂直”约束做准备。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步骤3：创建基准平面DTM1。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步骤4：创建草绘2。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提示：截面是由两段圆弧组成，圆心分别在基准平面，为边界混合定义“垂直”约束做准备。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32_estate_building_home_h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4746625"/>
            <a:ext cx="1606550" cy="160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2722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步骤5：创建草绘3。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提示：为了满足双方向边界混合曲面结构线在端点处重合的条件，草绘3是由一段圆弧和一段锥形弧组成，起点和终点分别跟草绘1和草绘2的曲线端点“重合”约束。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步骤6：创建草绘4。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步骤7：创建复制1。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提示：复制曲线是为了拟合草绘结构线的节点，让边界混合的曲面更加顺滑。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32_estate_building_home_h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4746625"/>
            <a:ext cx="1606550" cy="160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4199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步骤8：创建边界混合1。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（1）选择边界线。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（2）定义边界混合选项。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步骤9：创建镜像1。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步骤10：创建合并1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步骤11：创建镜像2。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步骤12：创建合并2。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步骤13：创建草绘5。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提示：截面是由两段圆弧组成，圆心分别在基准平面上，为边界混合定义“垂直”约束做准备。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9004831_document_office_print_print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1815" y="2735580"/>
            <a:ext cx="2122170" cy="21221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步骤14：创建基准平面DTM2。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步骤15：创建草绘6。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提示：截面是投影草绘5的结构线，再做中心线，左右、上下对称成封闭的截面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步骤16：创建草绘7。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提示：截面是投影复制3的结构线，再做中心线，左右、上下对称成封闭的截面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步骤17：创建复制5。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32_estate_building_home_h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4746625"/>
            <a:ext cx="1606550" cy="160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步骤18：创建边界混合2。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（1）选择边界线。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（2）定义边界混合选项。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步骤19：创建拉伸1。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（1）创建拉伸截面。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（2）定义拉伸选项。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步骤20：创建偏移1。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步骤21：创建合并3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步骤22：创建镜像3。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32_estate_building_home_h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4746625"/>
            <a:ext cx="1606550" cy="160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 U盘建模综合案例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11.3.2	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U盘建模的具体操作步骤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849610" cy="3230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步骤23：创建合并1。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步骤24：创建合并5。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步骤25：创建合并6。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步骤26：创建“实体化1”长材料。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步骤27：保存“零件”文件。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提示：U盘产品设计的关键是利用边界混合命令创建造型的对称曲面，设计工作主要是创建造型的边界结构线，边界混合的结构线定义也是本案例中确保曲面顺滑的关键。</a:t>
            </a:r>
            <a:endParaRPr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32_estate_building_home_hous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0" y="4746625"/>
            <a:ext cx="1606550" cy="16065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" y="166433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在CreoParametric三维造型建模操作中，分步建模和二元法分析是建模的逻辑思维。本章借助三个典型的产品，从分步建模和二元法分析造型入手，介绍了产品建模的一般思路和操作过程。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本章结合三个产品造型建模综合案例，综合练习了“实体”和“曲面”建模的综合应用，旨在引导设计者理解三维建模的基本思路，同时注重建模的命令灵活综合。设计者应该勤加练习，学以致用，举一反三。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1.思考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（1）产品三维建模的分步建模和二元分析法是什么？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（2）产品建模的设计思路是什么？同一个产品可以有不同的设计思路吗？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2.练习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（1）上机练习，综合应用所学的建模命令创建图11-4-1所示产品，具体尺寸可自行选定，但注意尺寸比例和参照，要求同产品相似度80%以上。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（2）上机练习，综合应用所学的建模命令创建图11-4-2所示产品，具体尺寸可自行选定，但注意尺寸比例和参照，要求同产品相似度80%以上。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object 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418715" y="4424680"/>
            <a:ext cx="3126740" cy="1377950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324610" y="3801745"/>
            <a:ext cx="1009015" cy="207772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2418715" y="6078220"/>
            <a:ext cx="2157730" cy="431165"/>
          </a:xfrm>
          <a:prstGeom prst="rect">
            <a:avLst/>
          </a:prstGeom>
        </p:spPr>
        <p:txBody>
          <a:bodyPr vert="horz" wrap="square" lIns="0" tIns="33020" rIns="0" bIns="0" rtlCol="0">
            <a:noAutofit/>
          </a:bodyPr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剃须刀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49415" y="3952875"/>
            <a:ext cx="2053590" cy="1926590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066530" y="3952875"/>
            <a:ext cx="1874520" cy="1926590"/>
          </a:xfrm>
          <a:prstGeom prst="rect">
            <a:avLst/>
          </a:prstGeom>
        </p:spPr>
      </p:pic>
      <p:sp>
        <p:nvSpPr>
          <p:cNvPr id="9" name="object 8"/>
          <p:cNvSpPr txBox="1"/>
          <p:nvPr/>
        </p:nvSpPr>
        <p:spPr>
          <a:xfrm>
            <a:off x="7616825" y="6078220"/>
            <a:ext cx="2157730" cy="431165"/>
          </a:xfrm>
          <a:prstGeom prst="rect">
            <a:avLst/>
          </a:prstGeom>
        </p:spPr>
        <p:txBody>
          <a:bodyPr vert="horz" wrap="square" lIns="0" tIns="33020" rIns="0" bIns="0" rtlCol="0">
            <a:noAutofit/>
          </a:bodyPr>
          <a:p>
            <a:pPr marL="12700">
              <a:lnSpc>
                <a:spcPct val="100000"/>
              </a:lnSpc>
              <a:spcBef>
                <a:spcPts val="185"/>
              </a:spcBef>
            </a:pPr>
            <a:r>
              <a:rPr sz="1600" spc="-10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11-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</a:t>
            </a:r>
            <a:r>
              <a:rPr lang="en-US"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头戴式耳机</a:t>
            </a:r>
            <a:endParaRPr lang="zh-CN" sz="1600" spc="-2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77380" y="6390640"/>
            <a:ext cx="23964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11-1-3  创建旋转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步骤2：创建旋转1。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旋转截面如图11-1-3（a）所示，旋转选项如图11-1-3（b）所示。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696585" y="1425575"/>
            <a:ext cx="2472055" cy="400748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8613775" y="2202180"/>
            <a:ext cx="3084830" cy="245300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6103620" y="5656580"/>
            <a:ext cx="258127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r>
              <a:rPr sz="1600" spc="-4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截面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991600" y="5026660"/>
            <a:ext cx="232918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定义旋转选项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16420" y="625983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11-1-4  选择第一方向链 1、链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步骤3：创建边界混合1。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（1）选择边界曲线：选择“草绘3”和草绘4”两条曲线作为第一方向的链，如图11-1-4所示。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09005" y="1525905"/>
            <a:ext cx="4665980" cy="46221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</a:t>
            </a:r>
            <a:r>
              <a:rPr lang="en-US" altLang="zh-CN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桌面音响建模综合案例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11.1.2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音响建模的具体操作步骤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5926455" y="6259830"/>
            <a:ext cx="473773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11-1-5  选择第二方向链 1、链 2、链 3、链 4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47420" y="1810385"/>
            <a:ext cx="4171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选择“链1”“链2”“链3”和“链4”曲线作为第二方向的链，如图11-1-5所示。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74690" y="1581785"/>
            <a:ext cx="4889500" cy="432435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6075045" y="4104005"/>
            <a:ext cx="3870960" cy="2768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850" spc="-11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图 </a:t>
            </a:r>
            <a:r>
              <a:rPr sz="850" spc="-2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11-</a:t>
            </a:r>
            <a:r>
              <a:rPr sz="850" spc="-1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1-</a:t>
            </a:r>
            <a:r>
              <a:rPr sz="85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5</a:t>
            </a:r>
            <a:r>
              <a:rPr sz="850" spc="215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  </a:t>
            </a:r>
            <a:r>
              <a:rPr sz="850" spc="-3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选择第二方向链 </a:t>
            </a:r>
            <a:r>
              <a:rPr sz="85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1</a:t>
            </a:r>
            <a:r>
              <a:rPr sz="850" spc="-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、链 </a:t>
            </a:r>
            <a:r>
              <a:rPr sz="85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2</a:t>
            </a:r>
            <a:r>
              <a:rPr sz="850" spc="-75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、链 </a:t>
            </a:r>
            <a:r>
              <a:rPr sz="85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3</a:t>
            </a:r>
            <a:r>
              <a:rPr sz="850" spc="-70" dirty="0">
                <a:solidFill>
                  <a:srgbClr val="231F2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、链 </a:t>
            </a:r>
            <a:r>
              <a:rPr sz="850" spc="-50" dirty="0">
                <a:solidFill>
                  <a:srgbClr val="231F20"/>
                </a:solidFill>
                <a:latin typeface="Times New Roman" panose="02020603050405020304"/>
                <a:cs typeface="Times New Roman" panose="02020603050405020304"/>
              </a:rPr>
              <a:t>4</a:t>
            </a:r>
            <a:endParaRPr sz="850">
              <a:latin typeface="Times New Roman" panose="02020603050405020304"/>
              <a:cs typeface="Times New Roman" panose="02020603050405020304"/>
            </a:endParaRPr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7.xml><?xml version="1.0" encoding="utf-8"?>
<p:tagLst xmlns:p="http://schemas.openxmlformats.org/presentationml/2006/main">
  <p:tag name="KSO_WM_DIAGRAM_VIRTUALLY_FRAME" val="{&quot;height&quot;:531.6274803149606,&quot;left&quot;:-41.95307086614175,&quot;top&quot;:91.39338582677166,&quot;width&quot;:647.8446456692914}"/>
</p:tagLst>
</file>

<file path=ppt/tags/tag10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0.xml><?xml version="1.0" encoding="utf-8"?>
<p:tagLst xmlns:p="http://schemas.openxmlformats.org/presentationml/2006/main">
  <p:tag name="KSO_WM_DIAGRAM_VIRTUALLY_FRAME" val="{&quot;height&quot;:531.6274803149606,&quot;left&quot;:-41.95307086614175,&quot;top&quot;:91.39338582677166,&quot;width&quot;:647.8446456692914}"/>
</p:tagLst>
</file>

<file path=ppt/tags/tag11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3.xml><?xml version="1.0" encoding="utf-8"?>
<p:tagLst xmlns:p="http://schemas.openxmlformats.org/presentationml/2006/main">
  <p:tag name="KSO_WM_DIAGRAM_VIRTUALLY_FRAME" val="{&quot;height&quot;:531.6274803149606,&quot;left&quot;:-41.95307086614175,&quot;top&quot;:91.39338582677166,&quot;width&quot;:647.8446456692914}"/>
</p:tagLst>
</file>

<file path=ppt/tags/tag11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6.xml><?xml version="1.0" encoding="utf-8"?>
<p:tagLst xmlns:p="http://schemas.openxmlformats.org/presentationml/2006/main">
  <p:tag name="KSO_WM_DIAGRAM_VIRTUALLY_FRAME" val="{&quot;height&quot;:531.6274803149606,&quot;left&quot;:-41.95307086614175,&quot;top&quot;:91.39338582677166,&quot;width&quot;:647.8446456692914}"/>
</p:tagLst>
</file>

<file path=ppt/tags/tag11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4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36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5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16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17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5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20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2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2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2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2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25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2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27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9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9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229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SLIDE_LAYOUT" val="a_f"/>
  <p:tag name="KSO_WM_SLIDE_LAYOUT_CNT" val="1_1"/>
  <p:tag name="KSO_WM_SLIDE_TYPE" val="endPage"/>
  <p:tag name="KSO_WM_SLIDE_SUBTYPE" val="pureTxt"/>
  <p:tag name="KSO_WM_SLIDE_CONTENT_AREA" val="{&quot;left&quot;:&quot;54.6&quot;,&quot;top&quot;:&quot;123.65&quot;,&quot;width&quot;:&quot;574.1&quot;,&quot;height&quot;:&quot;305.6&quot;}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30.xml><?xml version="1.0" encoding="utf-8"?>
<p:tagLst xmlns:p="http://schemas.openxmlformats.org/presentationml/2006/main">
  <p:tag name="COMMONDATA" val="eyJjb3VudCI6NTQsImhkaWQiOiJmNDJlMmZmMmZhNWUyZDkyZTk5MzIxMzQ3MTJiZWMxYyIsInVzZXJDb3VudCI6Mn0="/>
  <p:tag name="KSO_WPP_MARK_KEY" val="dfcd58e2-0d48-4b61-979c-4afda9b048ca"/>
  <p:tag name="commondata" val="eyJjb3VudCI6NTUsImhkaWQiOiI5MDMxNGRmMzA1OWI2YzM4MjRmN2ExYzIzNzYyMmI2OSIsInVzZXJDb3VudCI6MX0=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CONTENT_GROUP_TYPE" val="contentchip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1.0"/>
  <p:tag name="KSO_WM_BEAUTIFY_FLAG" val="#wm#"/>
  <p:tag name="KSO_WM_UNIT_CONTENT_GROUP_TYPE" val="contentchip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UNIT_TYPE" val="i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UNIT_CONTENT_GROUP_TYPE" val="titlestyle"/>
  <p:tag name="KSO_WM_UNIT_TYPE" val="i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TEMPLATE_SUBCATEGORY" val="29"/>
  <p:tag name="KSO_WM_TEMPLATE_MASTER_TYPE" val="0"/>
  <p:tag name="KSO_WM_TEMPLATE_COLOR_TYPE" val="0"/>
  <p:tag name="KSO_WM_TAG_VERSION" val="1.0"/>
  <p:tag name="KSO_WM_TEMPLATE_THUMBS_INDEX" val="1、9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1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1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添加副标题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_f"/>
  <p:tag name="KSO_WM_SLIDE_LAYOUT_CNT" val="1_1_1"/>
  <p:tag name="KSO_WM_TEMPLATE_THUMBS_INDEX" val="1、9"/>
  <p:tag name="KSO_WM_SLIDE_CONTENT_AREA" val="{&quot;left&quot;:&quot;54.6&quot;,&quot;top&quot;:&quot;123.65&quot;,&quot;width&quot;:&quot;574.1&quot;,&quot;height&quot;:&quot;305.6&quot;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4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89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4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91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heme/theme1.xml><?xml version="1.0" encoding="utf-8"?>
<a:theme xmlns:a="http://schemas.openxmlformats.org/drawingml/2006/main" name="Office 主题">
  <a:themeElements>
    <a:clrScheme name="自定义 122">
      <a:dk1>
        <a:sysClr val="windowText" lastClr="000000"/>
      </a:dk1>
      <a:lt1>
        <a:sysClr val="window" lastClr="FFFFFF"/>
      </a:lt1>
      <a:dk2>
        <a:srgbClr val="003964"/>
      </a:dk2>
      <a:lt2>
        <a:srgbClr val="E8F8FE"/>
      </a:lt2>
      <a:accent1>
        <a:srgbClr val="1DC0FD"/>
      </a:accent1>
      <a:accent2>
        <a:srgbClr val="015BFF"/>
      </a:accent2>
      <a:accent3>
        <a:srgbClr val="22CFD8"/>
      </a:accent3>
      <a:accent4>
        <a:srgbClr val="22B1C4"/>
      </a:accent4>
      <a:accent5>
        <a:srgbClr val="9485FF"/>
      </a:accent5>
      <a:accent6>
        <a:srgbClr val="6F5BFF"/>
      </a:accent6>
      <a:hlink>
        <a:srgbClr val="0563C1"/>
      </a:hlink>
      <a:folHlink>
        <a:srgbClr val="954D72"/>
      </a:folHlink>
    </a:clrScheme>
    <a:fontScheme name="自定义 73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8230</Words>
  <Application>WPS 演示</Application>
  <PresentationFormat>宽屏</PresentationFormat>
  <Paragraphs>621</Paragraphs>
  <Slides>69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80" baseType="lpstr">
      <vt:lpstr>Arial</vt:lpstr>
      <vt:lpstr>宋体</vt:lpstr>
      <vt:lpstr>Wingdings</vt:lpstr>
      <vt:lpstr>MiSans Heavy</vt:lpstr>
      <vt:lpstr>Wingdings</vt:lpstr>
      <vt:lpstr>MiSans Normal</vt:lpstr>
      <vt:lpstr>微软雅黑</vt:lpstr>
      <vt:lpstr>Calibri</vt:lpstr>
      <vt:lpstr>Times New Roman</vt:lpstr>
      <vt:lpstr>Arial Unicode MS</vt:lpstr>
      <vt:lpstr>Office 主题</vt:lpstr>
      <vt:lpstr>PowerPoint 演示文稿</vt:lpstr>
      <vt:lpstr>目录</vt:lpstr>
      <vt:lpstr>11.1 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11.1 桌面音响建模综合案例</vt:lpstr>
      <vt:lpstr>11.2 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11.2 贝壳建模综合案例</vt:lpstr>
      <vt:lpstr>11.3  U盘建模综合案例</vt:lpstr>
      <vt:lpstr>11.3 U盘建模综合案例</vt:lpstr>
      <vt:lpstr>11.3 U盘建模综合案例</vt:lpstr>
      <vt:lpstr>11.3 U盘建模综合案例</vt:lpstr>
      <vt:lpstr>11.3 U盘建模综合案例</vt:lpstr>
      <vt:lpstr>11.3 U盘建模综合案例</vt:lpstr>
      <vt:lpstr>11.3 U盘建模综合案例</vt:lpstr>
      <vt:lpstr>11.3 U盘建模综合案例</vt:lpstr>
      <vt:lpstr>11.3 U盘建模综合案例</vt:lpstr>
      <vt:lpstr>本章小结</vt:lpstr>
      <vt:lpstr>思考与练习</vt:lpstr>
      <vt:lpstr>思考与练习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</cp:lastModifiedBy>
  <cp:revision>157</cp:revision>
  <dcterms:created xsi:type="dcterms:W3CDTF">2023-05-11T07:06:00Z</dcterms:created>
  <dcterms:modified xsi:type="dcterms:W3CDTF">2024-05-22T01:12:36Z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8D4FDB53123C4C7FBA043619A5DF9654_11</vt:lpwstr>
  </property>
  <property fmtid="{D5CDD505-2E9C-101B-9397-08002B2CF9AE}" pid="4" name="KSOTemplateUUID">
    <vt:lpwstr>v1.0_mb_9QAWWVYH2DG4a8DJrSVPPw==</vt:lpwstr>
  </property>
</Properties>
</file>