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34"/>
  </p:handoutMasterIdLst>
  <p:sldIdLst>
    <p:sldId id="410" r:id="rId3"/>
    <p:sldId id="411" r:id="rId5"/>
    <p:sldId id="412" r:id="rId6"/>
    <p:sldId id="413" r:id="rId7"/>
    <p:sldId id="417" r:id="rId8"/>
    <p:sldId id="418" r:id="rId9"/>
    <p:sldId id="419" r:id="rId10"/>
    <p:sldId id="420" r:id="rId11"/>
    <p:sldId id="421" r:id="rId12"/>
    <p:sldId id="422" r:id="rId13"/>
    <p:sldId id="423" r:id="rId14"/>
    <p:sldId id="424" r:id="rId15"/>
    <p:sldId id="425" r:id="rId16"/>
    <p:sldId id="426" r:id="rId17"/>
    <p:sldId id="427" r:id="rId18"/>
    <p:sldId id="428" r:id="rId19"/>
    <p:sldId id="429" r:id="rId20"/>
    <p:sldId id="430" r:id="rId21"/>
    <p:sldId id="431" r:id="rId22"/>
    <p:sldId id="414" r:id="rId23"/>
    <p:sldId id="438" r:id="rId24"/>
    <p:sldId id="439" r:id="rId25"/>
    <p:sldId id="443" r:id="rId26"/>
    <p:sldId id="444" r:id="rId27"/>
    <p:sldId id="445" r:id="rId28"/>
    <p:sldId id="446" r:id="rId29"/>
    <p:sldId id="447" r:id="rId30"/>
    <p:sldId id="450" r:id="rId31"/>
    <p:sldId id="451" r:id="rId32"/>
    <p:sldId id="394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56" userDrawn="1">
          <p15:clr>
            <a:srgbClr val="A4A3A4"/>
          </p15:clr>
        </p15:guide>
        <p15:guide id="2" pos="390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B9F5"/>
    <a:srgbClr val="02B3F4"/>
    <a:srgbClr val="344554"/>
    <a:srgbClr val="0151F5"/>
    <a:srgbClr val="1DC0FD"/>
    <a:srgbClr val="015BFF"/>
    <a:srgbClr val="196EFB"/>
    <a:srgbClr val="293642"/>
    <a:srgbClr val="4C6279"/>
    <a:srgbClr val="B6D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-197" y="2438"/>
      </p:cViewPr>
      <p:guideLst>
        <p:guide orient="horz" pos="2256"/>
        <p:guide pos="390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gs" Target="tags/tag148.xml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Heavy" panose="00000A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MiSans Heavy" panose="00000A00000000000000" charset="-122"/>
                <a:ea typeface="MiSans Heavy" panose="00000A00000000000000" charset="-122"/>
                <a:cs typeface="MiSans Normal" panose="00000500000000000000" charset="-122"/>
              </a:rPr>
            </a:fld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Normal" panose="0000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Heavy" panose="00000A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MiSans Heavy" panose="00000A00000000000000" charset="-122"/>
                <a:ea typeface="MiSans Heavy" panose="00000A00000000000000" charset="-122"/>
                <a:cs typeface="MiSans Normal" panose="00000500000000000000" charset="-122"/>
              </a:rPr>
            </a:fld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Normal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2.jpeg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image" Target="../media/image1.jpeg"/><Relationship Id="rId2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image" Target="../media/image2.jpe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3.jpeg"/><Relationship Id="rId2" Type="http://schemas.openxmlformats.org/officeDocument/2006/relationships/tags" Target="../tags/tag15.xml"/><Relationship Id="rId10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2.jpeg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2.jpeg"/><Relationship Id="rId2" Type="http://schemas.openxmlformats.org/officeDocument/2006/relationships/tags" Target="../tags/tag30.xml"/><Relationship Id="rId10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image" Target="../media/image2.jpeg"/><Relationship Id="rId2" Type="http://schemas.openxmlformats.org/officeDocument/2006/relationships/tags" Target="../tags/tag3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image" Target="../media/image2.jpeg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image" Target="../media/image2.jpeg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image" Target="../media/image2.jpeg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ͼƬ1-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contrast="6000"/>
          </a:blip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9" name="署名"/>
          <p:cNvSpPr txBox="1">
            <a:spLocks noGrp="1"/>
          </p:cNvSpPr>
          <p:nvPr>
            <p:ph type="body" idx="3" hasCustomPrompt="1"/>
            <p:custDataLst>
              <p:tags r:id="rId4"/>
            </p:custDataLst>
          </p:nvPr>
        </p:nvSpPr>
        <p:spPr>
          <a:xfrm>
            <a:off x="907448" y="4367840"/>
            <a:ext cx="2034000" cy="468000"/>
          </a:xfrm>
          <a:prstGeom prst="roundRect">
            <a:avLst>
              <a:gd name="adj" fmla="val 25971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spPr>
        <p:txBody>
          <a:bodyPr wrap="square" lIns="0" tIns="0" rIns="0" bIns="0" rtlCol="0" anchor="ctr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400" b="0" i="0" u="none" strike="noStrike" kern="1200" cap="none" spc="150" normalizeH="0" baseline="0" noProof="1" dirty="0">
                <a:solidFill>
                  <a:schemeClr val="lt1">
                    <a:lumMod val="100000"/>
                  </a:schemeClr>
                </a:solidFill>
                <a:effectLst>
                  <a:outerShdw blurRad="50800" dist="50800" dir="54000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 algn="ctr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8" name="副标题"/>
          <p:cNvSpPr txBox="1">
            <a:spLocks noGrp="1"/>
          </p:cNvSpPr>
          <p:nvPr>
            <p:ph type="body" idx="2" hasCustomPrompt="1"/>
            <p:custDataLst>
              <p:tags r:id="rId5"/>
            </p:custDataLst>
          </p:nvPr>
        </p:nvSpPr>
        <p:spPr>
          <a:xfrm>
            <a:off x="907415" y="1764655"/>
            <a:ext cx="6674452" cy="101633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0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 algn="l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6"/>
            </p:custDataLst>
          </p:nvPr>
        </p:nvSpPr>
        <p:spPr>
          <a:xfrm>
            <a:off x="907415" y="2781300"/>
            <a:ext cx="6674485" cy="1477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8" name="平行四边形 7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2"/>
            <p:custDataLst>
              <p:tags r:id="rId5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6" name="副标题"/>
          <p:cNvSpPr txBox="1"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08400" y="1134318"/>
            <a:ext cx="10969200" cy="40011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3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 algn="l"/>
            <a:r>
              <a:rPr>
                <a:sym typeface="+mn-ea"/>
              </a:rPr>
              <a:t>单击此处编辑母版副标题样式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ͼƬ1-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contrast="6000"/>
          </a:blip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8" name="署名"/>
          <p:cNvSpPr txBox="1">
            <a:spLocks noGrp="1"/>
          </p:cNvSpPr>
          <p:nvPr>
            <p:ph type="body" idx="2" hasCustomPrompt="1"/>
            <p:custDataLst>
              <p:tags r:id="rId4"/>
            </p:custDataLst>
          </p:nvPr>
        </p:nvSpPr>
        <p:spPr>
          <a:xfrm>
            <a:off x="907448" y="4113702"/>
            <a:ext cx="2034000" cy="468000"/>
          </a:xfrm>
          <a:prstGeom prst="roundRect">
            <a:avLst>
              <a:gd name="adj" fmla="val 25971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400" b="0" i="0" u="none" strike="noStrike" kern="1200" cap="none" spc="150" normalizeH="0" baseline="0" noProof="1" dirty="0">
                <a:solidFill>
                  <a:schemeClr val="lt1">
                    <a:lumMod val="100000"/>
                  </a:schemeClr>
                </a:solidFill>
                <a:effectLst>
                  <a:outerShdw blurRad="50800" dist="50800" dir="54000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5"/>
            </p:custDataLst>
          </p:nvPr>
        </p:nvSpPr>
        <p:spPr>
          <a:xfrm>
            <a:off x="907448" y="1809751"/>
            <a:ext cx="6011908" cy="205921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单击编辑标题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>
            <p:custDataLst>
              <p:tags r:id="rId2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 descr="A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8" name="正文"/>
          <p:cNvSpPr txBox="1">
            <a:spLocks noGrp="1"/>
          </p:cNvSpPr>
          <p:nvPr>
            <p:ph idx="2"/>
            <p:custDataLst>
              <p:tags r:id="rId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/>
            <p:custDataLst>
              <p:tags r:id="rId6"/>
            </p:custDataLst>
          </p:nvPr>
        </p:nvSpPr>
        <p:spPr>
          <a:xfrm>
            <a:off x="608400" y="41555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章节页0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9525"/>
            <a:ext cx="12192635" cy="685673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 rot="10800000" flipV="1">
            <a:off x="0" y="-13335"/>
            <a:ext cx="12192635" cy="687133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alpha val="10000"/>
                </a:schemeClr>
              </a:gs>
            </a:gsLst>
            <a:lin ang="162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Heavy" panose="00000A00000000000000" charset="-122"/>
            </a:endParaRPr>
          </a:p>
        </p:txBody>
      </p:sp>
      <p:sp>
        <p:nvSpPr>
          <p:cNvPr id="8" name="平行四边形 7"/>
          <p:cNvSpPr/>
          <p:nvPr>
            <p:custDataLst>
              <p:tags r:id="rId5"/>
            </p:custDataLst>
          </p:nvPr>
        </p:nvSpPr>
        <p:spPr>
          <a:xfrm>
            <a:off x="585992" y="5741854"/>
            <a:ext cx="4345547" cy="249280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5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7" name="副标题"/>
          <p:cNvSpPr txBox="1">
            <a:spLocks noGrp="1"/>
          </p:cNvSpPr>
          <p:nvPr>
            <p:ph type="body" idx="2" hasCustomPrompt="1"/>
            <p:custDataLst>
              <p:tags r:id="rId6"/>
            </p:custDataLst>
          </p:nvPr>
        </p:nvSpPr>
        <p:spPr>
          <a:xfrm>
            <a:off x="2454910" y="5417185"/>
            <a:ext cx="3988435" cy="66484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2800" b="0" i="0" u="none" strike="noStrike" kern="1200" cap="none" spc="0" normalizeH="0" baseline="0" noProof="1" dirty="0">
                <a:solidFill>
                  <a:schemeClr val="accent2">
                    <a:lumMod val="40000"/>
                    <a:lumOff val="60000"/>
                  </a:schemeClr>
                </a:solidFill>
                <a:uFillTx/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标题"/>
          <p:cNvSpPr txBox="1">
            <a:spLocks noGrp="1"/>
          </p:cNvSpPr>
          <p:nvPr>
            <p:ph type="title" idx="1" hasCustomPrompt="1"/>
            <p:custDataLst>
              <p:tags r:id="rId7"/>
            </p:custDataLst>
          </p:nvPr>
        </p:nvSpPr>
        <p:spPr>
          <a:xfrm>
            <a:off x="729762" y="4968875"/>
            <a:ext cx="1725245" cy="131762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54" y="0"/>
            <a:ext cx="12192000" cy="6871335"/>
          </a:xfrm>
          <a:prstGeom prst="rect">
            <a:avLst/>
          </a:prstGeom>
        </p:spPr>
      </p:pic>
      <p:sp>
        <p:nvSpPr>
          <p:cNvPr id="13" name="平行四边形 12"/>
          <p:cNvSpPr/>
          <p:nvPr>
            <p:custDataLst>
              <p:tags r:id="rId4"/>
            </p:custDataLst>
          </p:nvPr>
        </p:nvSpPr>
        <p:spPr>
          <a:xfrm>
            <a:off x="6501112" y="3700159"/>
            <a:ext cx="4673600" cy="23304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5000"/>
                </a:schemeClr>
              </a:gs>
              <a:gs pos="23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节编号"/>
          <p:cNvSpPr txBox="1">
            <a:spLocks noGrp="1"/>
          </p:cNvSpPr>
          <p:nvPr>
            <p:ph type="body" idx="2" hasCustomPrompt="1"/>
            <p:custDataLst>
              <p:tags r:id="rId5"/>
            </p:custDataLst>
          </p:nvPr>
        </p:nvSpPr>
        <p:spPr>
          <a:xfrm>
            <a:off x="9605355" y="4452317"/>
            <a:ext cx="1540800" cy="424800"/>
          </a:xfrm>
          <a:prstGeom prst="roundRect">
            <a:avLst>
              <a:gd name="adj" fmla="val 18909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1400" b="0" i="0" u="none" strike="noStrike" kern="1200" cap="none" spc="150" normalizeH="0" baseline="0" noProof="1">
                <a:solidFill>
                  <a:schemeClr val="lt1">
                    <a:lumMod val="100000"/>
                  </a:schemeClr>
                </a:solidFill>
                <a:effectLst>
                  <a:outerShdw blurRad="50800" dist="50800" dir="54000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编辑节编号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6"/>
            </p:custDataLst>
          </p:nvPr>
        </p:nvSpPr>
        <p:spPr>
          <a:xfrm>
            <a:off x="6096000" y="1985038"/>
            <a:ext cx="5079968" cy="1869371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 algn="r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标题和两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11" name="平行四边形 10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正文"/>
          <p:cNvSpPr txBox="1">
            <a:spLocks noGrp="1"/>
          </p:cNvSpPr>
          <p:nvPr>
            <p:ph idx="3"/>
            <p:custDataLst>
              <p:tags r:id="rId5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9" name="正文"/>
          <p:cNvSpPr txBox="1">
            <a:spLocks noGrp="1"/>
          </p:cNvSpPr>
          <p:nvPr>
            <p:ph idx="2"/>
            <p:custDataLst>
              <p:tags r:id="rId6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8" name="标题"/>
          <p:cNvSpPr txBox="1">
            <a:spLocks noGrp="1"/>
          </p:cNvSpPr>
          <p:nvPr>
            <p:ph type="title" idx="1"/>
            <p:custDataLst>
              <p:tags r:id="rId7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标题和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15" name="平行四边形 14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标题"/>
          <p:cNvSpPr txBox="1">
            <a:spLocks noGrp="1"/>
          </p:cNvSpPr>
          <p:nvPr>
            <p:ph type="title" idx="5"/>
            <p:custDataLst>
              <p:tags r:id="rId5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3" name="正文"/>
          <p:cNvSpPr txBox="1">
            <a:spLocks noGrp="1"/>
          </p:cNvSpPr>
          <p:nvPr>
            <p:ph idx="4"/>
            <p:custDataLst>
              <p:tags r:id="rId6"/>
            </p:custDataLst>
          </p:nvPr>
        </p:nvSpPr>
        <p:spPr>
          <a:xfrm>
            <a:off x="62352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2" name="标题"/>
          <p:cNvSpPr txBox="1">
            <a:spLocks noGrp="1"/>
          </p:cNvSpPr>
          <p:nvPr>
            <p:ph type="title" idx="3"/>
            <p:custDataLst>
              <p:tags r:id="rId7"/>
            </p:custDataLst>
          </p:nvPr>
        </p:nvSpPr>
        <p:spPr>
          <a:xfrm>
            <a:off x="6235200" y="1429200"/>
            <a:ext cx="5342400" cy="40011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1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1" name="正文"/>
          <p:cNvSpPr txBox="1">
            <a:spLocks noGrp="1"/>
          </p:cNvSpPr>
          <p:nvPr>
            <p:ph idx="2"/>
            <p:custDataLst>
              <p:tags r:id="rId8"/>
            </p:custDataLst>
          </p:nvPr>
        </p:nvSpPr>
        <p:spPr>
          <a:xfrm>
            <a:off x="6084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0" name="标题"/>
          <p:cNvSpPr txBox="1">
            <a:spLocks noGrp="1"/>
          </p:cNvSpPr>
          <p:nvPr>
            <p:ph type="title" idx="1"/>
            <p:custDataLst>
              <p:tags r:id="rId9"/>
            </p:custDataLst>
          </p:nvPr>
        </p:nvSpPr>
        <p:spPr>
          <a:xfrm>
            <a:off x="608400" y="1429200"/>
            <a:ext cx="5342400" cy="40011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1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7" name="平行四边形 6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标题"/>
          <p:cNvSpPr txBox="1">
            <a:spLocks noGrp="1"/>
          </p:cNvSpPr>
          <p:nvPr>
            <p:ph type="title" idx="1"/>
            <p:custDataLst>
              <p:tags r:id="rId5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7" name="正文"/>
          <p:cNvSpPr txBox="1"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330" y="416904"/>
            <a:ext cx="10968990" cy="5839752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84.xml"/><Relationship Id="rId20" Type="http://schemas.openxmlformats.org/officeDocument/2006/relationships/tags" Target="../tags/tag83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82.xml"/><Relationship Id="rId18" Type="http://schemas.openxmlformats.org/officeDocument/2006/relationships/tags" Target="../tags/tag81.xml"/><Relationship Id="rId17" Type="http://schemas.openxmlformats.org/officeDocument/2006/relationships/tags" Target="../tags/tag80.xml"/><Relationship Id="rId16" Type="http://schemas.openxmlformats.org/officeDocument/2006/relationships/tags" Target="../tags/tag79.xml"/><Relationship Id="rId15" Type="http://schemas.openxmlformats.org/officeDocument/2006/relationships/tags" Target="../tags/tag78.xml"/><Relationship Id="rId14" Type="http://schemas.openxmlformats.org/officeDocument/2006/relationships/tags" Target="../tags/tag77.xml"/><Relationship Id="rId13" Type="http://schemas.openxmlformats.org/officeDocument/2006/relationships/image" Target="../media/image2.jpeg"/><Relationship Id="rId12" Type="http://schemas.openxmlformats.org/officeDocument/2006/relationships/tags" Target="../tags/tag7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7" name="平行四边形 6"/>
          <p:cNvSpPr/>
          <p:nvPr>
            <p:custDataLst>
              <p:tags r:id="rId1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文本占位符 1"/>
          <p:cNvSpPr>
            <a:spLocks noGrp="1"/>
          </p:cNvSpPr>
          <p:nvPr>
            <p:ph type="body" idx="21"/>
            <p:custDataLst>
              <p:tags r:id="rId18"/>
            </p:custDataLst>
          </p:nvPr>
        </p:nvSpPr>
        <p:spPr>
          <a:xfrm>
            <a:off x="608400" y="1429112"/>
            <a:ext cx="10969200" cy="4747851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/>
          <a:p>
            <a:pPr marR="0" lvl="0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  <a:buSzTx/>
            </a:pPr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marR="0" lvl="1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  <a:tabLst>
                <a:tab pos="1609725" algn="l"/>
              </a:tabLst>
            </a:pPr>
            <a:r>
              <a:rPr lang="zh-CN" altLang="en-US" dirty="0"/>
              <a:t>二级</a:t>
            </a:r>
            <a:endParaRPr lang="zh-CN" altLang="en-US" dirty="0"/>
          </a:p>
          <a:p>
            <a:pPr marR="0" lvl="2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lang="zh-CN" altLang="en-US" dirty="0"/>
              <a:t>三级</a:t>
            </a:r>
            <a:endParaRPr lang="zh-CN" altLang="en-US" dirty="0"/>
          </a:p>
          <a:p>
            <a:pPr marR="0" lvl="3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lang="zh-CN" altLang="en-US" dirty="0"/>
              <a:t>四级</a:t>
            </a:r>
            <a:endParaRPr lang="zh-CN" altLang="en-US" dirty="0"/>
          </a:p>
          <a:p>
            <a:pPr marR="0" lvl="4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08399" y="365125"/>
            <a:ext cx="10969199" cy="766989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>
              <a:buClrTx/>
              <a:buSzTx/>
              <a:buFontTx/>
            </a:pPr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kumimoji="0" lang="zh-CN" altLang="en-US" sz="3600" b="0" i="0" u="none" strike="noStrike" kern="1200" cap="none" spc="300" normalizeH="0" baseline="0" dirty="0" smtClean="0">
          <a:ln>
            <a:noFill/>
            <a:prstDash val="sysDot"/>
          </a:ln>
          <a:solidFill>
            <a:schemeClr val="tx2">
              <a:lumMod val="25000"/>
            </a:schemeClr>
          </a:solidFill>
          <a:uFillTx/>
          <a:latin typeface="+mj-ea"/>
          <a:ea typeface="+mj-ea"/>
          <a:cs typeface="+mn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kumimoji="0" lang="zh-CN" altLang="en-US" sz="1800" b="0" i="0" u="none" strike="noStrike" kern="1200" cap="none" spc="150" normalizeH="0" baseline="0" smtClean="0">
          <a:ln>
            <a:noFill/>
            <a:prstDash val="sysDot"/>
          </a:ln>
          <a:solidFill>
            <a:schemeClr val="tx1">
              <a:lumMod val="75000"/>
              <a:lumOff val="25000"/>
            </a:schemeClr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kumimoji="0" lang="zh-CN" altLang="en-US" sz="16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kumimoji="0" lang="zh-CN" altLang="en-US" sz="16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kumimoji="0" lang="zh-CN" altLang="en-US" sz="14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kumimoji="0" lang="zh-CN" altLang="en-US" sz="14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7.xml"/><Relationship Id="rId4" Type="http://schemas.openxmlformats.org/officeDocument/2006/relationships/image" Target="../media/image13.jpe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tags" Target="../tags/tag106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9.xml"/><Relationship Id="rId2" Type="http://schemas.openxmlformats.org/officeDocument/2006/relationships/image" Target="../media/image14.jpeg"/><Relationship Id="rId1" Type="http://schemas.openxmlformats.org/officeDocument/2006/relationships/tags" Target="../tags/tag108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1.xml"/><Relationship Id="rId2" Type="http://schemas.openxmlformats.org/officeDocument/2006/relationships/image" Target="../media/image15.jpeg"/><Relationship Id="rId1" Type="http://schemas.openxmlformats.org/officeDocument/2006/relationships/tags" Target="../tags/tag110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3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tags" Target="../tags/tag112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5.xml"/><Relationship Id="rId2" Type="http://schemas.openxmlformats.org/officeDocument/2006/relationships/image" Target="../media/image18.jpeg"/><Relationship Id="rId1" Type="http://schemas.openxmlformats.org/officeDocument/2006/relationships/tags" Target="../tags/tag114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7.xml"/><Relationship Id="rId2" Type="http://schemas.openxmlformats.org/officeDocument/2006/relationships/image" Target="../media/image19.jpeg"/><Relationship Id="rId1" Type="http://schemas.openxmlformats.org/officeDocument/2006/relationships/tags" Target="../tags/tag116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9.xml"/><Relationship Id="rId2" Type="http://schemas.openxmlformats.org/officeDocument/2006/relationships/image" Target="../media/image20.jpeg"/><Relationship Id="rId1" Type="http://schemas.openxmlformats.org/officeDocument/2006/relationships/tags" Target="../tags/tag118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1.xml"/><Relationship Id="rId2" Type="http://schemas.openxmlformats.org/officeDocument/2006/relationships/image" Target="../media/image21.jpeg"/><Relationship Id="rId1" Type="http://schemas.openxmlformats.org/officeDocument/2006/relationships/tags" Target="../tags/tag120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3.xml"/><Relationship Id="rId2" Type="http://schemas.openxmlformats.org/officeDocument/2006/relationships/image" Target="../media/image22.jpeg"/><Relationship Id="rId1" Type="http://schemas.openxmlformats.org/officeDocument/2006/relationships/tags" Target="../tags/tag122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5.xml"/><Relationship Id="rId2" Type="http://schemas.openxmlformats.org/officeDocument/2006/relationships/image" Target="../media/image15.jpeg"/><Relationship Id="rId1" Type="http://schemas.openxmlformats.org/officeDocument/2006/relationships/tags" Target="../tags/tag12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28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30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tags" Target="../tags/tag129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2.xml"/><Relationship Id="rId2" Type="http://schemas.openxmlformats.org/officeDocument/2006/relationships/image" Target="../media/image27.png"/><Relationship Id="rId1" Type="http://schemas.openxmlformats.org/officeDocument/2006/relationships/tags" Target="../tags/tag13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4.xml"/><Relationship Id="rId2" Type="http://schemas.openxmlformats.org/officeDocument/2006/relationships/image" Target="../media/image28.png"/><Relationship Id="rId1" Type="http://schemas.openxmlformats.org/officeDocument/2006/relationships/tags" Target="../tags/tag13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6.xml"/><Relationship Id="rId2" Type="http://schemas.openxmlformats.org/officeDocument/2006/relationships/image" Target="../media/image29.jpeg"/><Relationship Id="rId1" Type="http://schemas.openxmlformats.org/officeDocument/2006/relationships/tags" Target="../tags/tag135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38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tags" Target="../tags/tag13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0.xml"/><Relationship Id="rId1" Type="http://schemas.openxmlformats.org/officeDocument/2006/relationships/tags" Target="../tags/tag139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2.xml"/><Relationship Id="rId2" Type="http://schemas.openxmlformats.org/officeDocument/2006/relationships/image" Target="../media/image35.jpeg"/><Relationship Id="rId1" Type="http://schemas.openxmlformats.org/officeDocument/2006/relationships/tags" Target="../tags/tag14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43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44.xml"/><Relationship Id="rId2" Type="http://schemas.openxmlformats.org/officeDocument/2006/relationships/image" Target="../media/image37.jpeg"/><Relationship Id="rId1" Type="http://schemas.openxmlformats.org/officeDocument/2006/relationships/image" Target="../media/image36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tags" Target="../tags/tag145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5.xml"/><Relationship Id="rId2" Type="http://schemas.openxmlformats.org/officeDocument/2006/relationships/image" Target="../media/image4.jpeg"/><Relationship Id="rId1" Type="http://schemas.openxmlformats.org/officeDocument/2006/relationships/tags" Target="../tags/tag9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99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tags" Target="../tags/tag98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1.xml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tags" Target="../tags/tag100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3.xml"/><Relationship Id="rId2" Type="http://schemas.openxmlformats.org/officeDocument/2006/relationships/image" Target="../media/image10.png"/><Relationship Id="rId1" Type="http://schemas.openxmlformats.org/officeDocument/2006/relationships/tags" Target="../tags/tag10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5.xml"/><Relationship Id="rId1" Type="http://schemas.openxmlformats.org/officeDocument/2006/relationships/tags" Target="../tags/tag10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汇报人：</a:t>
            </a:r>
            <a:r>
              <a:rPr lang="en-US" altLang="zh-CN"/>
              <a:t>WPS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2"/>
            <p:custDataLst>
              <p:tags r:id="rId2"/>
            </p:custDataLst>
          </p:nvPr>
        </p:nvSpPr>
        <p:spPr>
          <a:xfrm>
            <a:off x="907415" y="2933065"/>
            <a:ext cx="9739630" cy="1016635"/>
          </a:xfrm>
        </p:spPr>
        <p:txBody>
          <a:bodyPr>
            <a:normAutofit/>
          </a:bodyPr>
          <a:lstStyle/>
          <a:p>
            <a:r>
              <a:rPr lang="zh-CN" altLang="en-US" b="1"/>
              <a:t>第八章：扫描混合建模</a:t>
            </a:r>
            <a:endParaRPr lang="zh-CN" altLang="en-US" b="1"/>
          </a:p>
        </p:txBody>
      </p:sp>
      <p:sp>
        <p:nvSpPr>
          <p:cNvPr id="2" name="object 2"/>
          <p:cNvSpPr txBox="1"/>
          <p:nvPr/>
        </p:nvSpPr>
        <p:spPr>
          <a:xfrm>
            <a:off x="708025" y="1282700"/>
            <a:ext cx="9489440" cy="123253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产品三维设计</a:t>
            </a:r>
            <a:r>
              <a:rPr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4000" spc="21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Creo</a:t>
            </a:r>
            <a:r>
              <a:rPr sz="4000" spc="1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sz="4000" spc="114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实例教程</a:t>
            </a:r>
            <a:endParaRPr sz="4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 扫描混合建模思路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8.1.2	混合的三步骤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4552315" y="636651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8-1-5  分析伞柄的轨迹和种子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1042289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步骤1：二元法分析伞柄的种子和轨迹。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扫描混合的轨迹是一段自定义的曲线，种子是两个截面，截面1是方形截面，截面2是圆形截面。截面1沿着轨迹扫描至截面2混合成型。如图8-1-5所示。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23695" y="3286760"/>
            <a:ext cx="2330450" cy="2388870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90085" y="3286760"/>
            <a:ext cx="2363470" cy="2388870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390130" y="3286760"/>
            <a:ext cx="2087880" cy="2388870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2469515" y="5804535"/>
            <a:ext cx="638175" cy="30099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2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spc="-2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a）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8370570" y="5804535"/>
            <a:ext cx="638175" cy="30099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2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spc="-2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c）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object 18"/>
          <p:cNvSpPr txBox="1"/>
          <p:nvPr/>
        </p:nvSpPr>
        <p:spPr>
          <a:xfrm>
            <a:off x="5353050" y="5804535"/>
            <a:ext cx="638175" cy="30099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2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1600" spc="-2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600" spc="-2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 扫描混合建模思路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8.1.2	混合的三步骤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6644005" y="6108065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8-1-6  创建扫描混合轨迹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493839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步骤2：新建“零件”文件。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步骤3：创建草绘1（定义扫描混合轨迹）。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单击“基准”组的“草绘”按钮。选择FRONT平面作为草绘平面绘制截面，如图8-1-6所示，单击“确定”按钮完成草绘1。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1" name="object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70625" y="1283970"/>
            <a:ext cx="3738245" cy="44697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 扫描混合建模思路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8.1.2	混合的三步骤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7522210" y="5979795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8-1-7  选择扫描混合轨迹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36765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步骤4：创建扫描混合1。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选择扫描混合轨迹：单击“形状”组的“扫描混合”按钮，进入“扫描混合”对话框，单击“参考”选项中的“轨迹”，选择“草绘1”作为扫描混合的轨迹，选择“草绘1”底部的点作为轨迹的起点（可以用鼠标左键单击箭头更换起点），如图8-1-7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6" name="object 2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80150" y="1575435"/>
            <a:ext cx="5212715" cy="40112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 扫描混合建模思路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21412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8.1.2	混合的三步骤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1844675" y="6467475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8-1-8  扫描混合对话框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674495"/>
            <a:ext cx="1042289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（2）创建截面1：进入“扫描混合”对话框，选择“截面1”，截面位置在轨迹的“开始”，如图8-1-8所示。单击“草绘”按钮，绘制如图8-1-9所示的截面。单击“确定”按钮，完成扫描混合截面1的创建。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83715" y="3237865"/>
            <a:ext cx="3131185" cy="314325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55105" y="3223895"/>
            <a:ext cx="2981325" cy="3058795"/>
          </a:xfrm>
          <a:prstGeom prst="rect">
            <a:avLst/>
          </a:prstGeom>
        </p:spPr>
      </p:pic>
      <p:sp>
        <p:nvSpPr>
          <p:cNvPr id="2" name="object 5"/>
          <p:cNvSpPr txBox="1"/>
          <p:nvPr/>
        </p:nvSpPr>
        <p:spPr>
          <a:xfrm>
            <a:off x="6901180" y="6467475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8-1-9  创建截面 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 扫描混合建模思路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8.1.2	混合的三步骤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6976110" y="590931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8-1-10  混合对话框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20700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（3）创建截面3：进入“扫描混合”对话框，单击“截面”选项中的“插入”按钮，如图8-1-10所示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12535" y="1810385"/>
            <a:ext cx="4021455" cy="37134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 扫描混合建模思路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8.1.2	混合的三步骤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7522210" y="5979795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8-1-11  创建截面 2 位置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36765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“截面”对话框中创建了“截面2”，“截面位置”是在轨迹的“结束”，单击“草绘”按钮，如图8-1-11所示。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64605" y="1887855"/>
            <a:ext cx="4785360" cy="37928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 扫描混合建模思路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8.1.2	混合的三步骤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7209155" y="5859145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8-1-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12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创建截面 2 结构线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367655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单击快速菜单栏，进入草绘视图绘制截面，如图8-1-12所示。注意起点位置在中间点上。单击“确定”按钮，完成扫描混合截面2。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78625" y="1810385"/>
            <a:ext cx="3479800" cy="36766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 扫描混合建模思路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8.1.2	混合的三步骤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4580890" y="623824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8-1-13  完成扫描混合创建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103581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（4）在“扫描混合”对话框中，单击“确定”按钮完成扫描混合的创建，如图8-1-13所示。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106420" y="2494280"/>
            <a:ext cx="5600065" cy="361378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 扫描混合建模思路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8.1.2	混合的三步骤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7522210" y="5979795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8-1-14  创建薄壳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3676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步骤5：保存“零件”文件。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注意：扫描混合对话框中，也有“移除材料”“加厚”选项，其操作同拉伸和旋转的“移除材料”和“加厚”。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例如单击“加厚”按钮，输入数值“5”，创建薄壳扫描混合，如图8-1-14所示。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0" y="1622425"/>
            <a:ext cx="5327650" cy="411099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 扫描混合建模思路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8.1.2	混合的三步骤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7522210" y="5979795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8-1-7  选择扫描混合轨迹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36765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步骤4：创建扫描混合1。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选择扫描混合轨迹：单击“形状”组的“扫描混合”按钮，进入“扫描混合”对话框，单击“参考”选项中的“轨迹”，选择“草绘1”作为扫描混合的轨迹，选择“草绘1”底部的点作为轨迹的起点（可以用鼠标左键单击箭头更换起点），如图8-1-7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6" name="object 2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80150" y="1575435"/>
            <a:ext cx="5212715" cy="40112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824095" y="2037715"/>
            <a:ext cx="5080000" cy="22066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200000"/>
              </a:lnSpc>
            </a:pPr>
            <a:r>
              <a:rPr sz="2000" b="1">
                <a:latin typeface="Calibri" panose="020F0502020204030204" charset="0"/>
                <a:ea typeface="宋体" panose="02010600030101010101" pitchFamily="2" charset="-122"/>
              </a:rPr>
              <a:t>8.1 扫描混合建模思路</a:t>
            </a:r>
            <a:endParaRPr sz="20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>
              <a:lnSpc>
                <a:spcPct val="200000"/>
              </a:lnSpc>
            </a:pPr>
            <a:r>
              <a:rPr sz="2000" b="1">
                <a:latin typeface="Calibri" panose="020F0502020204030204" charset="0"/>
                <a:ea typeface="宋体" panose="02010600030101010101" pitchFamily="2" charset="-122"/>
              </a:rPr>
              <a:t>8.2</a:t>
            </a:r>
            <a:r>
              <a:rPr lang="en-US" sz="2000" b="1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sz="2000" b="1">
                <a:latin typeface="Calibri" panose="020F0502020204030204" charset="0"/>
                <a:ea typeface="宋体" panose="02010600030101010101" pitchFamily="2" charset="-122"/>
              </a:rPr>
              <a:t>扫描混合建模综合案例</a:t>
            </a:r>
            <a:endParaRPr sz="20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t>PART TWO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>
          <a:xfrm>
            <a:off x="5570855" y="2494280"/>
            <a:ext cx="5706110" cy="1869440"/>
          </a:xfrm>
        </p:spPr>
        <p:txBody>
          <a:bodyPr>
            <a:normAutofit fontScale="90000"/>
          </a:bodyPr>
          <a:lstStyle/>
          <a:p>
            <a: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8.2 </a:t>
            </a:r>
            <a:b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</a:br>
            <a:r>
              <a:rPr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扫描混合建模综合案例</a:t>
            </a:r>
            <a:endParaRPr b="1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  <a:p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8.2	扫描混合建模综合案例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8.2.1	综合案例1：扫描混合包装瓶主体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4441190" y="642747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8-2-1  扫描包装瓶主体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36765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综合案例1是扫描混合包装瓶主体的操作练习，如图8-2-1所示。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4420" y="2825115"/>
            <a:ext cx="1822450" cy="310388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861060" y="6031865"/>
            <a:ext cx="2626360" cy="24447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a）定义扫描混合轨迹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12540" y="2825115"/>
            <a:ext cx="1866900" cy="3103880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3913505" y="6031865"/>
            <a:ext cx="2764155" cy="24447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b）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扫描混合主体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24245" y="2825115"/>
            <a:ext cx="2306320" cy="3103880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020810" y="2825115"/>
            <a:ext cx="2060575" cy="3103880"/>
          </a:xfrm>
          <a:prstGeom prst="rect">
            <a:avLst/>
          </a:prstGeom>
        </p:spPr>
      </p:pic>
      <p:sp>
        <p:nvSpPr>
          <p:cNvPr id="2" name="object 10"/>
          <p:cNvSpPr txBox="1"/>
          <p:nvPr/>
        </p:nvSpPr>
        <p:spPr>
          <a:xfrm>
            <a:off x="6214110" y="6031865"/>
            <a:ext cx="1926590" cy="24447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（c）拉伸顶部盖子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10"/>
          <p:cNvSpPr txBox="1"/>
          <p:nvPr/>
        </p:nvSpPr>
        <p:spPr>
          <a:xfrm>
            <a:off x="8813165" y="6031865"/>
            <a:ext cx="2764155" cy="24447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（d）壳和螺旋扫描螺纹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8.2	扫描混合建模综合案例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8.2.1	综合案例1：扫描混合包装瓶主体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950087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知识点：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（1）产品造型分析：①产品造型轨迹是一条弧线，轨迹不是直线，也不是圆弧，不宜用拉伸、旋转或者扫描建模方法。②截面上圆下圆弧的造型，截面和轨迹都需要自定义的产品适合扫描混合建模。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（2）建模思路：分步建模，主体扫描混合，再拉伸盖子和螺旋扫描螺纹部分。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具体操作步骤参见视频。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图片 11" descr="9004814_movie_player_play_vide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7650" y="4410075"/>
            <a:ext cx="2238375" cy="22383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8.2	扫描混合建模综合案例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8.2.1	综合案例1：扫描混合包装瓶主体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957770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步骤1：新建零件。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步骤2：创建草绘1（定义扫描混合轨迹）。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步骤3：创建扫描混合1。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选择扫描混合轨迹。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（1）创建截面1。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（2）创建截面2。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（3）创建截面3。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在“扫描混合”对话框中单击“确定”按钮完成扫描混合1。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9004813_internet_browser_web_websit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5650" y="1810385"/>
            <a:ext cx="3267075" cy="32670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8.2	扫描混合建模综合案例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8.2.1	综合案例1：扫描混合包装瓶主体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7043420" y="5866765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8-2-2  扫描混合包装瓶主体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536765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步骤4：创建旋转1。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步骤5：创建抽壳1。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步骤6：创建螺旋扫描1。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（1）创建螺旋轨迹。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（2）创建螺旋截面。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（3）定义螺旋扫描选项。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步骤7：保存“零件”文件，如图8-2-2所示，扫描混合包装产品完成。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71540" y="1984375"/>
            <a:ext cx="5146040" cy="35801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8.2	扫描混合建模综合案例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8.2.2	综合案例2：手持产品主体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4278630" y="596265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8-2-3  分步创建手持产品主体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93960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综合案例2是手持产品主体的操作练习，如图8-2-3所示。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67410" y="2821305"/>
            <a:ext cx="1426845" cy="2416175"/>
          </a:xfrm>
          <a:prstGeom prst="rect">
            <a:avLst/>
          </a:prstGeom>
        </p:spPr>
      </p:pic>
      <p:sp>
        <p:nvSpPr>
          <p:cNvPr id="9" name="object 9"/>
          <p:cNvSpPr txBox="1"/>
          <p:nvPr/>
        </p:nvSpPr>
        <p:spPr>
          <a:xfrm>
            <a:off x="544195" y="5504815"/>
            <a:ext cx="2370455" cy="25146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a）定义扫描混合轨迹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34005" y="2821305"/>
            <a:ext cx="1766570" cy="2416175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2628265" y="5504815"/>
            <a:ext cx="2115185" cy="25146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b）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扫描混合主体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226685" y="2821305"/>
            <a:ext cx="1352550" cy="2416175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204710" y="2821305"/>
            <a:ext cx="1250315" cy="2416175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308465" y="2821305"/>
            <a:ext cx="1327150" cy="2416175"/>
          </a:xfrm>
          <a:prstGeom prst="rect">
            <a:avLst/>
          </a:prstGeom>
        </p:spPr>
      </p:pic>
      <p:sp>
        <p:nvSpPr>
          <p:cNvPr id="2" name="object 11"/>
          <p:cNvSpPr txBox="1"/>
          <p:nvPr/>
        </p:nvSpPr>
        <p:spPr>
          <a:xfrm>
            <a:off x="4928235" y="5504815"/>
            <a:ext cx="2115185" cy="25146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（c）拉伸切除底座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11"/>
          <p:cNvSpPr txBox="1"/>
          <p:nvPr/>
        </p:nvSpPr>
        <p:spPr>
          <a:xfrm>
            <a:off x="6854190" y="5504815"/>
            <a:ext cx="2115185" cy="25146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（d）拉伸切除顶部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11"/>
          <p:cNvSpPr txBox="1"/>
          <p:nvPr/>
        </p:nvSpPr>
        <p:spPr>
          <a:xfrm>
            <a:off x="9308465" y="5504815"/>
            <a:ext cx="1327150" cy="25146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（e）倒圆角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8.2	扫描混合建模综合案例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8.2.2	综合案例2：手持产品主体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10272395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知识点：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（1）造型分析：主体具备扫描混合建模的特征，轨迹是一曲线，截面形状有变化。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（2）分步建模：先扫描混合主体，再拉伸切斜面（先补足再切除的分步建模）。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具体操作步骤参见视频。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步骤1：新建零件。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步骤2：创建草绘1（定义扫描混合轨迹）。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注意：该案例的扫描混合轨迹有6个端点（2个起始端点，中间还有4个端点），在扫描混合创建截面时，除了起点和终点的截面必需外，可以在中间端点处插入截面，用于控制造型的形状变化。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8.2	扫描混合建模综合案例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8.2.2	综合案例2：手持产品主体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611124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步骤3：创建扫描混合1。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注意：起点自动产生起点（在左上点带箭头位置），同时注意截面结构线圆弧同轨迹起点“重合”约束。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步骤4：创建拉伸1（拉伸主体底部细节）。步骤5：创建拉伸2（拉伸主体顶部细节）。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步骤6：创建圆角1。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步骤7：创建圆角2。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步骤8：创建圆角3。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步骤9：保存“零件”文件，如图8-2-4所示，扫描混合手持产品完成。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8" name="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32295" y="1910080"/>
            <a:ext cx="3943350" cy="3514090"/>
          </a:xfrm>
          <a:prstGeom prst="rect">
            <a:avLst/>
          </a:prstGeom>
        </p:spPr>
      </p:pic>
      <p:sp>
        <p:nvSpPr>
          <p:cNvPr id="3" name="object 5"/>
          <p:cNvSpPr txBox="1"/>
          <p:nvPr/>
        </p:nvSpPr>
        <p:spPr>
          <a:xfrm>
            <a:off x="7247890" y="596265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8-2-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扫描混合手持产品主体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b="1">
                <a:latin typeface="微软雅黑" panose="020B0503020204020204" charset="-122"/>
                <a:ea typeface="微软雅黑" panose="020B0503020204020204" charset="-122"/>
              </a:rPr>
              <a:t>本章小结</a:t>
            </a:r>
            <a:endParaRPr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9470" y="1664335"/>
            <a:ext cx="10115550" cy="29305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sz="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章练习了扫描混合的典型操作步骤，分析扫描混合、扫描、混合的共同点和不同点。用两个综合产品案例，分步建模，进一步加深设计者对扫描混合的理解和运用。设计者应多加练习，巩固扫描混合的设计思路和操作要领。</a:t>
            </a:r>
            <a:endParaRPr sz="2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b="1">
                <a:latin typeface="微软雅黑" panose="020B0503020204020204" charset="-122"/>
                <a:ea typeface="微软雅黑" panose="020B0503020204020204" charset="-122"/>
              </a:rPr>
              <a:t>思考与练习</a:t>
            </a:r>
            <a:endParaRPr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8340" y="1494155"/>
            <a:ext cx="10115550" cy="29305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1.思考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扫描混合的二元分析法：种子和轨迹的定义是什么？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2.练习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（1）上机练习，用拉伸建模完成图8-3-1所示产品，具体尺寸可自行选定，但注意尺寸比例和参照，要求同产品相似度80%以上。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（2）上机练习，用拉伸建模完成图8-3-2所示产品，具体尺寸可自行选定，但注意尺寸比例和参照，要求同产品相似度80%以上。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5" name="object 15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4344035" y="4424680"/>
            <a:ext cx="1405890" cy="1844675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4267200" y="6362700"/>
            <a:ext cx="192151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8-3-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sz="1600" spc="2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600" spc="-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美容仪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83730" y="4424680"/>
            <a:ext cx="2679700" cy="1741805"/>
          </a:xfrm>
          <a:prstGeom prst="rect">
            <a:avLst/>
          </a:prstGeom>
        </p:spPr>
      </p:pic>
      <p:sp>
        <p:nvSpPr>
          <p:cNvPr id="3" name="object 16"/>
          <p:cNvSpPr txBox="1"/>
          <p:nvPr/>
        </p:nvSpPr>
        <p:spPr>
          <a:xfrm>
            <a:off x="7461250" y="6362700"/>
            <a:ext cx="192151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8-3-</a:t>
            </a:r>
            <a:r>
              <a:rPr lang="en-US"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sz="1600" spc="2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lang="zh-CN" sz="1600" spc="-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厨房电器</a:t>
            </a:r>
            <a:endParaRPr lang="zh-CN" sz="1600" spc="-2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t>PART ONE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>
          <a:xfrm>
            <a:off x="6096000" y="2494308"/>
            <a:ext cx="5079968" cy="1869371"/>
          </a:xfrm>
        </p:spPr>
        <p:txBody>
          <a:bodyPr/>
          <a:lstStyle/>
          <a:p>
            <a: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8.1 </a:t>
            </a:r>
            <a:b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</a:br>
            <a:r>
              <a:rPr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扫描混合建模思路</a:t>
            </a:r>
            <a:endParaRPr b="1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  <a:p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汇报人：</a:t>
            </a:r>
            <a:r>
              <a:rPr lang="en-US" altLang="zh-CN"/>
              <a:t>WPS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感谢您的观看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 扫描混合建模思路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内容占位符 1"/>
          <p:cNvSpPr/>
          <p:nvPr>
            <p:ph idx="2"/>
          </p:nvPr>
        </p:nvSpPr>
        <p:spPr>
          <a:xfrm>
            <a:off x="608330" y="1748155"/>
            <a:ext cx="10646410" cy="1567180"/>
          </a:xfrm>
        </p:spPr>
        <p:txBody>
          <a:bodyPr>
            <a:norm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在进入扫描混合建模之前，先从二元分析法来分析图 8-1-1 所示的手绘产品的种子和轨迹。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8.1.1	扫描混合二元分析法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4552315" y="636651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 8-1-1  手绘产品扫描混合建模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631315" y="2910205"/>
            <a:ext cx="9112885" cy="30226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 扫描混合建模思路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8.1.1	扫描混合二元分析法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104228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从图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8-1-1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产品的主体造型可以分析出，瓶子的造型可以分解成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三个截面沿着一条弧形扫描而成。扫描混合与前两章的扫描和混合相比较，顾名思义，就是集合了扫描和混合的造型特征。（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）轨迹同扫描的自定义轨迹一样，既可以是单轨迹（必须有原点轨迹），也可以选择第二轨迹（可选辅助轨迹）。（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）截面（种子）同混合的截面要求一样，每个截面边数要一样，都需要定义起点位置。</a:t>
            </a:r>
            <a:endParaRPr lang="zh-CN" alt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 扫描混合建模思路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8.1.1	扫描混合二元分析法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4552315" y="636651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 8-1-2  扫描混合主体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76300" y="1998345"/>
            <a:ext cx="1027747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）截面（种子）的个数要求如下。①对于开放的轨迹，在轨迹的起点和终点位置必须各有一个截面。②对于开放的轨迹，截面的数量不能超过主轨迹的线段端点数，插入的截面位置只能在主轨迹的端点处，如图</a:t>
            </a:r>
            <a:r>
              <a:rPr 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8-1-2</a:t>
            </a:r>
            <a:r>
              <a:rPr lang="zh-CN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所示的轨迹和截面的关系。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13230" y="4124325"/>
            <a:ext cx="2172335" cy="1647825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1870710" y="5960110"/>
            <a:ext cx="8185785" cy="39116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（a）</a:t>
            </a:r>
            <a:r>
              <a:rPr sz="1600" spc="-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扫描混合轨迹三端点</a:t>
            </a:r>
            <a:r>
              <a:rPr lang="en-US" sz="1600" spc="-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（b）</a:t>
            </a:r>
            <a:r>
              <a:rPr sz="1600" spc="-3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扫描混合截面三截面 </a:t>
            </a:r>
            <a:r>
              <a:rPr lang="en-US" sz="1600" spc="-3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c）扫描混合产品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436745" y="4124325"/>
            <a:ext cx="2257425" cy="1647825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509510" y="4124325"/>
            <a:ext cx="2546985" cy="16478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 扫描混合建模思路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内容占位符 1"/>
          <p:cNvSpPr/>
          <p:nvPr>
            <p:ph idx="2"/>
          </p:nvPr>
        </p:nvSpPr>
        <p:spPr>
          <a:xfrm>
            <a:off x="608330" y="1748155"/>
            <a:ext cx="10646410" cy="1567180"/>
          </a:xfrm>
        </p:spPr>
        <p:txBody>
          <a:bodyPr>
            <a:norm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扫描混合建模的产品造型可塑性更强，种子和轨迹都可以自定义，同时种子截面在两个以上时，还可以变化，如图8-1-3、图8-1-4所示。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8.1.1	扫描混合二元分析法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4552315" y="636651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 8-1-1  手绘产品扫描混合建模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789084" y="2970580"/>
            <a:ext cx="2088000" cy="2576322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1237615" y="5652770"/>
            <a:ext cx="392874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8-1-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sz="1600" spc="2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600" spc="-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扫描混合产品的二元法分析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9" name="object 1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323965" y="2970530"/>
            <a:ext cx="2350770" cy="2350770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5746115" y="5652770"/>
            <a:ext cx="392874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spc="-1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</a:t>
            </a:r>
            <a:r>
              <a:rPr sz="1600" spc="-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8-1-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sz="1600" spc="2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</a:t>
            </a:r>
            <a:r>
              <a:rPr sz="1600" spc="-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扫描混合产品的二元法分析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 扫描混合建模思路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8.1.1	扫描混合二元分析法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5818505" y="1974215"/>
            <a:ext cx="52031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表8-1-1 扫描混合建模与扫描建模、混合建模的比较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44550" y="1810385"/>
            <a:ext cx="442023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sz="2000" spc="2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注意：扫描混合建模与扫描建模、混合建模的比较</a:t>
            </a:r>
            <a:r>
              <a:rPr sz="2000" spc="-6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见表 </a:t>
            </a:r>
            <a:r>
              <a:rPr sz="2000" spc="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8-1-1</a:t>
            </a:r>
            <a:r>
              <a:rPr sz="2000" spc="2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。扫描混合是扫描</a:t>
            </a:r>
            <a:r>
              <a:rPr sz="2000" spc="44" baseline="60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＋</a:t>
            </a:r>
            <a:r>
              <a:rPr sz="2000" spc="2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混合的组合，既可定义轨</a:t>
            </a:r>
            <a:r>
              <a:rPr sz="2000" spc="1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迹，又是多截面。共同点是都可以自定义种子结构线。</a:t>
            </a:r>
            <a:endParaRPr lang="zh-CN" altLang="en-US" sz="2000" spc="1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0775" y="2459355"/>
            <a:ext cx="4295775" cy="39052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 扫描混合建模思路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8.1.2	混合的三步骤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4552315" y="636651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 8-1-1  手绘产品扫描混合建模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27710" y="1810385"/>
            <a:ext cx="1042289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从8.1.1混合的二元分析法可以得出，扫描混合建模主要分为三步骤：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（1）分析扫描混合的种子和轨迹。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（2）绘制扫描混合的轨迹。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（3）绘制扫描混合的截面（种子）。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下面以伞柄案例介绍扫描混合的典型步骤。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2*f*1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10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1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3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5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0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7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0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9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2*a*1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1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3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5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1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7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1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9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1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3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5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6.xml><?xml version="1.0" encoding="utf-8"?>
<p:tagLst xmlns:p="http://schemas.openxmlformats.org/presentationml/2006/main"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292_7*e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PART ONE"/>
</p:tagLst>
</file>

<file path=ppt/tags/tag12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7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单击添加章节标题"/>
</p:tagLst>
</file>

<file path=ppt/tags/tag128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417.6&quot;,&quot;top&quot;:&quot;135.9&quot;,&quot;width&quot;:&quot;496.35&quot;,&quot;height&quot;:&quot;307.35&quot;}"/>
</p:tagLst>
</file>

<file path=ppt/tags/tag1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2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6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4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42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43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44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45.xml><?xml version="1.0" encoding="utf-8"?>
<p:tagLst xmlns:p="http://schemas.openxmlformats.org/presentationml/2006/main">
  <p:tag name="KSO_WM_UNIT_SUBTYPE" val="b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9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汇报人：WPS"/>
</p:tagLst>
</file>

<file path=ppt/tags/tag1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9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感谢您的观看"/>
</p:tagLst>
</file>

<file path=ppt/tags/tag147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9"/>
  <p:tag name="KSO_WM_TEMPLATE_SUBCATEGORY" val="29"/>
  <p:tag name="KSO_WM_TEMPLATE_MASTER_TYPE" val="0"/>
  <p:tag name="KSO_WM_TEMPLATE_COLOR_TYPE" val="0"/>
  <p:tag name="KSO_WM_SLIDE_ITEM_CNT" val="0"/>
  <p:tag name="KSO_WM_SLIDE_INDEX" val="9"/>
  <p:tag name="KSO_WM_TAG_VERSION" val="1.0"/>
  <p:tag name="KSO_WM_SLIDE_LAYOUT" val="a_f"/>
  <p:tag name="KSO_WM_SLIDE_LAYOUT_CNT" val="1_1"/>
  <p:tag name="KSO_WM_SLIDE_TYPE" val="endPage"/>
  <p:tag name="KSO_WM_SLIDE_SUBTYPE" val="pureTxt"/>
  <p:tag name="KSO_WM_SLIDE_CONTENT_AREA" val="{&quot;left&quot;:&quot;54.6&quot;,&quot;top&quot;:&quot;123.65&quot;,&quot;width&quot;:&quot;574.1&quot;,&quot;height&quot;:&quot;305.6&quot;}"/>
</p:tagLst>
</file>

<file path=ppt/tags/tag148.xml><?xml version="1.0" encoding="utf-8"?>
<p:tagLst xmlns:p="http://schemas.openxmlformats.org/presentationml/2006/main">
  <p:tag name="COMMONDATA" val="eyJjb3VudCI6NTQsImhkaWQiOiJmNDJlMmZmMmZhNWUyZDkyZTk5MzIxMzQ3MTJiZWMxYyIsInVzZXJDb3VudCI6Mn0="/>
  <p:tag name="KSO_WPP_MARK_KEY" val="dfcd58e2-0d48-4b61-979c-4afda9b048ca"/>
  <p:tag name="commondata" val="eyJjb3VudCI6NTUsImhkaWQiOiI5MDMxNGRmMzA1OWI2YzM4MjRmN2ExYzIzNzYyMmI2OSIsInVzZXJDb3VudCI6MX0=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1.0"/>
  <p:tag name="KSO_WM_UNIT_TYPE" val="i"/>
  <p:tag name="KSO_WM_UNIT_INDEX" val="2"/>
</p:tagLst>
</file>

<file path=ppt/tags/tag1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1.0"/>
  <p:tag name="KSO_WM_UNIT_TYPE" val="i"/>
  <p:tag name="KSO_WM_UNIT_INDEX" val="3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PRESET_TEXT" val="CONTENTS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3*b*1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SUBTYPE" val="b"/>
  <p:tag name="KSO_WM_UNIT_PRESET_TEXT" val="汇报人：稻小壳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1.0"/>
  <p:tag name="KSO_WM_BEAUTIFY_FLAG" val="#wm#"/>
  <p:tag name="KSO_WM_UNIT_CONTENT_GROUP_TYPE" val="contentchip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UNIT_CONTENT_GROUP_TYPE" val="contentchip"/>
  <p:tag name="KSO_WM_UNIT_TYPE" val="i"/>
  <p:tag name="KSO_WM_UNIT_INDEX" val="2"/>
</p:tagLst>
</file>

<file path=ppt/tags/tag25.xml><?xml version="1.0" encoding="utf-8"?>
<p:tagLst xmlns:p="http://schemas.openxmlformats.org/presentationml/2006/main">
  <p:tag name="KSO_WM_UNIT_PRESET_TEXT" val="PART ONE"/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_4*e*1"/>
  <p:tag name="KSO_WM_UNIT_LAYERLEVEL" val="1"/>
  <p:tag name="KSO_WM_TAG_VERSION" val="1.0"/>
  <p:tag name="KSO_WM_BEAUTIFY_FLAG" val="#wm#"/>
  <p:tag name="KSO_WM_UNIT_CONTENT_GROUP_TYPE" val="contentchip"/>
</p:tagLst>
</file>

<file path=ppt/tags/tag2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章节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1.0"/>
  <p:tag name="KSO_WM_BEAUTIFY_FLAG" val="#wm#"/>
  <p:tag name="KSO_WM_UNIT_CONTENT_GROUP_TYPE" val="contentchip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*b*1"/>
  <p:tag name="KSO_WM_UNIT_LAYERLEVEL" val="1"/>
  <p:tag name="KSO_WM_TAG_VERSION" val="1.0"/>
  <p:tag name="KSO_WM_BEAUTIFY_FLAG" val="#wm#"/>
  <p:tag name="KSO_WM_UNIT_CONTENT_GROUP_TYPE" val="contentchip"/>
</p:tagLst>
</file>

<file path=ppt/tags/tag3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5*i*1"/>
  <p:tag name="KSO_WM_UNIT_LAYERLEVEL" val="1"/>
  <p:tag name="KSO_WM_TAG_VERSION" val="1.0"/>
  <p:tag name="KSO_WM_UNIT_TYPE" val="i"/>
  <p:tag name="KSO_WM_UNIT_INDEX" val="1"/>
</p:tagLst>
</file>

<file path=ppt/tags/tag3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5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3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5*f*1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3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5*f*2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34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5*a*1"/>
  <p:tag name="KSO_WM_UNIT_LAYERLEVEL" val="1"/>
  <p:tag name="KSO_WM_TAG_VERSION" val="1.0"/>
  <p:tag name="KSO_WM_BEAUTIFY_FLAG" val="#wm#"/>
  <p:tag name="KSO_WM_UNIT_CONTENT_GROUP_TYPE" val="titlestyle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UNIT_TYPE" val="i"/>
  <p:tag name="KSO_WM_UNIT_INDEX" val="1"/>
</p:tagLst>
</file>

<file path=ppt/tags/tag3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6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文档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1.0"/>
  <p:tag name="KSO_WM_BEAUTIFY_FLAG" val="#wm#"/>
  <p:tag name="KSO_WM_UNIT_CONTENT_GROUP_TYPE" val="contentchip"/>
</p:tagLst>
</file>

<file path=ppt/tags/tag40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6*a*1"/>
  <p:tag name="KSO_WM_UNIT_LAYERLEVEL" val="1"/>
  <p:tag name="KSO_WM_TAG_VERSION" val="1.0"/>
  <p:tag name="KSO_WM_BEAUTIFY_FLAG" val="#wm#"/>
  <p:tag name="KSO_WM_UNIT_CONTENT_GROUP_TYPE" val="titlestyle"/>
</p:tagLst>
</file>

<file path=ppt/tags/tag4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_6*h_f*2_1"/>
  <p:tag name="KSO_WM_UNIT_LAYERLEVEL" val="1_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4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_6*h_a*2_1"/>
  <p:tag name="KSO_WM_UNIT_LAYERLEVEL" val="1_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_6*h_f*1_1"/>
  <p:tag name="KSO_WM_UNIT_LAYERLEVEL" val="1_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4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_6*h_a*1_1"/>
  <p:tag name="KSO_WM_UNIT_LAYERLEVEL" val="1_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7*i*1"/>
  <p:tag name="KSO_WM_UNIT_LAYERLEVEL" val="1"/>
  <p:tag name="KSO_WM_TAG_VERSION" val="1.0"/>
  <p:tag name="KSO_WM_UNIT_TYPE" val="i"/>
  <p:tag name="KSO_WM_UNIT_INDEX" val="1"/>
</p:tagLst>
</file>

<file path=ppt/tags/tag4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7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7*a*1"/>
  <p:tag name="KSO_WM_UNIT_LAYERLEVEL" val="1"/>
  <p:tag name="KSO_WM_TAG_VERSION" val="1.0"/>
  <p:tag name="KSO_WM_BEAUTIFY_FLAG" val="#wm#"/>
  <p:tag name="KSO_WM_UNIT_CONTENT_GROUP_TYPE" val="titlestyle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8*i*1"/>
  <p:tag name="KSO_WM_UNIT_LAYERLEVEL" val="1"/>
  <p:tag name="KSO_WM_TAG_VERSION" val="1.0"/>
  <p:tag name="KSO_WM_UNIT_TYPE" val="i"/>
  <p:tag name="KSO_WM_UNIT_INDEX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9*i*1"/>
  <p:tag name="KSO_WM_UNIT_LAYERLEVEL" val="1"/>
  <p:tag name="KSO_WM_TAG_VERSION" val="1.0"/>
  <p:tag name="KSO_WM_UNIT_TYPE" val="i"/>
  <p:tag name="KSO_WM_UNIT_INDEX" val="1"/>
</p:tagLst>
</file>

<file path=ppt/tags/tag5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9*f*1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0*i*1"/>
  <p:tag name="KSO_WM_UNIT_LAYERLEVEL" val="1"/>
  <p:tag name="KSO_WM_TAG_VERSION" val="1.0"/>
  <p:tag name="KSO_WM_UNIT_TYPE" val="i"/>
  <p:tag name="KSO_WM_UNIT_INDEX" val="1"/>
</p:tagLst>
</file>

<file path=ppt/tags/tag6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65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0*a*1"/>
  <p:tag name="KSO_WM_UNIT_LAYERLEVEL" val="1"/>
  <p:tag name="KSO_WM_TAG_VERSION" val="1.0"/>
  <p:tag name="KSO_WM_BEAUTIFY_FLAG" val="#wm#"/>
  <p:tag name="KSO_WM_UNIT_CONTENT_GROUP_TYPE" val="titlestyle"/>
</p:tagLst>
</file>

<file path=ppt/tags/tag6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选择预设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0*b*1"/>
  <p:tag name="KSO_WM_UNIT_LAYERLEVEL" val="1"/>
  <p:tag name="KSO_WM_TAG_VERSION" val="1.0"/>
  <p:tag name="KSO_WM_BEAUTIFY_FLAG" val="#wm#"/>
  <p:tag name="KSO_WM_UNIT_CONTENT_GROUP_TYPE" val="titlestyle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1.0"/>
  <p:tag name="KSO_WM_UNIT_TYPE" val="i"/>
  <p:tag name="KSO_WM_UNIT_INDEX" val="1"/>
</p:tagLst>
</file>

<file path=ppt/tags/tag71.xml><?xml version="1.0" encoding="utf-8"?>
<p:tagLst xmlns:p="http://schemas.openxmlformats.org/presentationml/2006/main">
  <p:tag name="KSO_WM_UNIT_SUBTYPE" val="b"/>
  <p:tag name="KSO_WM_UNIT_PRESET_TEXT" val="汇报人：稻小壳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1*f*1"/>
  <p:tag name="KSO_WM_UNIT_LAYERLEVEL" val="1"/>
  <p:tag name="KSO_WM_TAG_VERSION" val="1.0"/>
  <p:tag name="KSO_WM_BEAUTIFY_FLAG" val="#wm#"/>
  <p:tag name="KSO_WM_UNIT_CONTENT_GROUP_TYPE" val="contentchip"/>
</p:tagLst>
</file>

<file path=ppt/tags/tag72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您的观看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1*a*1"/>
  <p:tag name="KSO_WM_UNIT_LAYERLEVEL" val="1"/>
  <p:tag name="KSO_WM_TAG_VERSION" val="1.0"/>
  <p:tag name="KSO_WM_BEAUTIFY_FLAG" val="#wm#"/>
  <p:tag name="KSO_WM_UNIT_CONTENT_GROUP_TYPE" val="contentchip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1.0"/>
  <p:tag name="KSO_WM_UNIT_TYPE" val="i"/>
  <p:tag name="KSO_WM_UNIT_INDEX" val="1"/>
</p:tagLst>
</file>

<file path=ppt/tags/tag7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2*i*1"/>
  <p:tag name="KSO_WM_UNIT_LAYERLEVEL" val="1"/>
  <p:tag name="KSO_WM_TAG_VERSION" val="1.0"/>
  <p:tag name="KSO_WM_UNIT_CONTENT_GROUP_TYPE" val="titlestyle"/>
  <p:tag name="KSO_WM_UNIT_TYPE" val="i"/>
  <p:tag name="KSO_WM_UNIT_INDEX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3029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30292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TEMPLATE_SUBCATEGORY" val="29"/>
  <p:tag name="KSO_WM_TEMPLATE_MASTER_TYPE" val="0"/>
  <p:tag name="KSO_WM_TEMPLATE_COLOR_TYPE" val="0"/>
  <p:tag name="KSO_WM_TAG_VERSION" val="1.0"/>
  <p:tag name="KSO_WM_TEMPLATE_THUMBS_INDEX" val="1、9"/>
</p:tagLst>
</file>

<file path=ppt/tags/tag8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85.xml><?xml version="1.0" encoding="utf-8"?>
<p:tagLst xmlns:p="http://schemas.openxmlformats.org/presentationml/2006/main">
  <p:tag name="KSO_WM_UNIT_SUBTYPE" val="b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1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汇报人：WPS"/>
</p:tagLst>
</file>

<file path=ppt/tags/tag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30292_1*b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添加副标题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1"/>
  <p:tag name="KSO_WM_TEMPLATE_SUBCATEGORY" val="29"/>
  <p:tag name="KSO_WM_TEMPLATE_MASTER_TYPE" val="0"/>
  <p:tag name="KSO_WM_TEMPLATE_COLOR_TYPE" val="0"/>
  <p:tag name="KSO_WM_SLIDE_TYPE" val="title"/>
  <p:tag name="KSO_WM_SLIDE_SUBTYPE" val="pureTxt"/>
  <p:tag name="KSO_WM_SLIDE_ITEM_CNT" val="0"/>
  <p:tag name="KSO_WM_SLIDE_INDEX" val="1"/>
  <p:tag name="KSO_WM_TAG_VERSION" val="1.0"/>
  <p:tag name="KSO_WM_SLIDE_LAYOUT" val="a_b_f"/>
  <p:tag name="KSO_WM_SLIDE_LAYOUT_CNT" val="1_1_1"/>
  <p:tag name="KSO_WM_TEMPLATE_THUMBS_INDEX" val="1、9"/>
  <p:tag name="KSO_WM_SLIDE_CONTENT_AREA" val="{&quot;left&quot;:&quot;54.6&quot;,&quot;top&quot;:&quot;123.65&quot;,&quot;width&quot;:&quot;574.1&quot;,&quot;height&quot;:&quot;305.6&quot;}"/>
</p:tagLst>
</file>

<file path=ppt/tags/tag8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30292_4*b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DIAGRAM_GROUP_CODE" val="l1-1"/>
  <p:tag name="KSO_WM_UNIT_PRESET_TEXT" val="CONTENTS"/>
</p:tagLst>
</file>

<file path=ppt/tags/tag89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4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DIAGRAM_GROUP_CODE" val="l1-1"/>
  <p:tag name="KSO_WM_UNIT_PRESET_TEXT" val="目录"/>
</p:tagLst>
</file>

<file path=ppt/tags/tag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1.0"/>
  <p:tag name="KSO_WM_UNIT_TYPE" val="i"/>
  <p:tag name="KSO_WM_UNIT_INDEX" val="2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4"/>
  <p:tag name="KSO_WM_TEMPLATE_SUBCATEGORY" val="29"/>
  <p:tag name="KSO_WM_TEMPLATE_MASTER_TYPE" val="0"/>
  <p:tag name="KSO_WM_TEMPLATE_COLOR_TYPE" val="0"/>
  <p:tag name="KSO_WM_SLIDE_ITEM_CNT" val="4"/>
  <p:tag name="KSO_WM_SLIDE_INDEX" val="4"/>
  <p:tag name="KSO_WM_TAG_VERSION" val="1.0"/>
  <p:tag name="KSO_WM_SLIDE_LAYOUT" val="a_b_l"/>
  <p:tag name="KSO_WM_SLIDE_LAYOUT_CNT" val="1_1_1"/>
  <p:tag name="KSO_WM_SLIDE_TYPE" val="contents"/>
  <p:tag name="KSO_WM_SLIDE_SUBTYPE" val="diag"/>
  <p:tag name="KSO_WM_DIAGRAM_GROUP_CODE" val="l1-1"/>
  <p:tag name="KSO_WM_SLIDE_DIAGTYPE" val="l"/>
</p:tagLst>
</file>

<file path=ppt/tags/tag91.xml><?xml version="1.0" encoding="utf-8"?>
<p:tagLst xmlns:p="http://schemas.openxmlformats.org/presentationml/2006/main"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292_7*e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PART ONE"/>
</p:tagLst>
</file>

<file path=ppt/tags/tag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7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单击添加章节标题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417.6&quot;,&quot;top&quot;:&quot;135.9&quot;,&quot;width&quot;:&quot;496.35&quot;,&quot;height&quot;:&quot;307.35&quot;}"/>
</p:tagLst>
</file>

<file path=ppt/tags/tag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95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9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97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9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99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heme/theme1.xml><?xml version="1.0" encoding="utf-8"?>
<a:theme xmlns:a="http://schemas.openxmlformats.org/drawingml/2006/main" name="Office 主题">
  <a:themeElements>
    <a:clrScheme name="自定义 122">
      <a:dk1>
        <a:sysClr val="windowText" lastClr="000000"/>
      </a:dk1>
      <a:lt1>
        <a:sysClr val="window" lastClr="FFFFFF"/>
      </a:lt1>
      <a:dk2>
        <a:srgbClr val="003964"/>
      </a:dk2>
      <a:lt2>
        <a:srgbClr val="E8F8FE"/>
      </a:lt2>
      <a:accent1>
        <a:srgbClr val="1DC0FD"/>
      </a:accent1>
      <a:accent2>
        <a:srgbClr val="015BFF"/>
      </a:accent2>
      <a:accent3>
        <a:srgbClr val="22CFD8"/>
      </a:accent3>
      <a:accent4>
        <a:srgbClr val="22B1C4"/>
      </a:accent4>
      <a:accent5>
        <a:srgbClr val="9485FF"/>
      </a:accent5>
      <a:accent6>
        <a:srgbClr val="6F5BFF"/>
      </a:accent6>
      <a:hlink>
        <a:srgbClr val="0563C1"/>
      </a:hlink>
      <a:folHlink>
        <a:srgbClr val="954D72"/>
      </a:folHlink>
    </a:clrScheme>
    <a:fontScheme name="自定义 73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Sans Heavy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MiSans Heavy"/>
        <a:font script="Hebr" typeface="MiSans Heavy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iSans Heavy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Sans Heavy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MiSans Heavy"/>
        <a:font script="Hebr" typeface="MiSans Heavy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iSans Heavy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3784</Words>
  <Application>WPS 演示</Application>
  <PresentationFormat>宽屏</PresentationFormat>
  <Paragraphs>294</Paragraphs>
  <Slides>30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1" baseType="lpstr">
      <vt:lpstr>Arial</vt:lpstr>
      <vt:lpstr>宋体</vt:lpstr>
      <vt:lpstr>Wingdings</vt:lpstr>
      <vt:lpstr>MiSans Heavy</vt:lpstr>
      <vt:lpstr>Wingdings</vt:lpstr>
      <vt:lpstr>MiSans Normal</vt:lpstr>
      <vt:lpstr>微软雅黑</vt:lpstr>
      <vt:lpstr>Calibri</vt:lpstr>
      <vt:lpstr>Arial Unicode MS</vt:lpstr>
      <vt:lpstr>Times New Roman</vt:lpstr>
      <vt:lpstr>Office 主题</vt:lpstr>
      <vt:lpstr>PowerPoint 演示文稿</vt:lpstr>
      <vt:lpstr>目录</vt:lpstr>
      <vt:lpstr>8.1  扫描混合建模思路</vt:lpstr>
      <vt:lpstr>8.1 扫描混合建模思路</vt:lpstr>
      <vt:lpstr>8.1 扫描混合建模思路</vt:lpstr>
      <vt:lpstr>8.1 扫描混合建模思路</vt:lpstr>
      <vt:lpstr>8.1 扫描混合建模思路</vt:lpstr>
      <vt:lpstr>8.1 扫描混合建模思路</vt:lpstr>
      <vt:lpstr>8.1 扫描混合建模思路</vt:lpstr>
      <vt:lpstr>8.1 扫描混合建模思路</vt:lpstr>
      <vt:lpstr>8.1 扫描混合建模思路</vt:lpstr>
      <vt:lpstr>8.1 扫描混合建模思路</vt:lpstr>
      <vt:lpstr>8.1 扫描混合建模思路</vt:lpstr>
      <vt:lpstr>8.1 扫描混合建模思路</vt:lpstr>
      <vt:lpstr>8.1 扫描混合建模思路</vt:lpstr>
      <vt:lpstr>8.1 扫描混合建模思路</vt:lpstr>
      <vt:lpstr>8.1 扫描混合建模思路</vt:lpstr>
      <vt:lpstr>8.1 扫描混合建模思路</vt:lpstr>
      <vt:lpstr>8.1 扫描混合建模思路</vt:lpstr>
      <vt:lpstr>8.2  扫描混合建模综合案例</vt:lpstr>
      <vt:lpstr>8.1 扫描混合建模思路</vt:lpstr>
      <vt:lpstr>8.2	扫描混合建模综合案例</vt:lpstr>
      <vt:lpstr>8.2	扫描混合建模综合案例</vt:lpstr>
      <vt:lpstr>8.2	扫描混合建模综合案例</vt:lpstr>
      <vt:lpstr>8.2	扫描混合建模综合案例</vt:lpstr>
      <vt:lpstr>8.2	扫描混合建模综合案例</vt:lpstr>
      <vt:lpstr>8.2	扫描混合建模综合案例</vt:lpstr>
      <vt:lpstr>本章小结</vt:lpstr>
      <vt:lpstr>思考与练习</vt:lpstr>
      <vt:lpstr>感谢您的观看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刘</cp:lastModifiedBy>
  <cp:revision>110</cp:revision>
  <dcterms:created xsi:type="dcterms:W3CDTF">2023-05-11T07:06:00Z</dcterms:created>
  <dcterms:modified xsi:type="dcterms:W3CDTF">2024-05-21T04:04:01Z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91E27061224F4CD3A1C4821DB194EE5C_11</vt:lpwstr>
  </property>
  <property fmtid="{D5CDD505-2E9C-101B-9397-08002B2CF9AE}" pid="4" name="KSOTemplateUUID">
    <vt:lpwstr>v1.0_mb_9QAWWVYH2DG4a8DJrSVPPw==</vt:lpwstr>
  </property>
</Properties>
</file>