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handoutMasterIdLst>
    <p:handoutMasterId r:id="rId106"/>
  </p:handoutMasterIdLst>
  <p:sldIdLst>
    <p:sldId id="410" r:id="rId3"/>
    <p:sldId id="401" r:id="rId5"/>
    <p:sldId id="407" r:id="rId6"/>
    <p:sldId id="275" r:id="rId7"/>
    <p:sldId id="411" r:id="rId8"/>
    <p:sldId id="414" r:id="rId9"/>
    <p:sldId id="415" r:id="rId10"/>
    <p:sldId id="416" r:id="rId11"/>
    <p:sldId id="417" r:id="rId12"/>
    <p:sldId id="418" r:id="rId13"/>
    <p:sldId id="419" r:id="rId14"/>
    <p:sldId id="423" r:id="rId15"/>
    <p:sldId id="424" r:id="rId16"/>
    <p:sldId id="426" r:id="rId17"/>
    <p:sldId id="425" r:id="rId18"/>
    <p:sldId id="427" r:id="rId19"/>
    <p:sldId id="420" r:id="rId20"/>
    <p:sldId id="421" r:id="rId21"/>
    <p:sldId id="428" r:id="rId22"/>
    <p:sldId id="430" r:id="rId23"/>
    <p:sldId id="431" r:id="rId24"/>
    <p:sldId id="429" r:id="rId25"/>
    <p:sldId id="433" r:id="rId26"/>
    <p:sldId id="434" r:id="rId27"/>
    <p:sldId id="435" r:id="rId28"/>
    <p:sldId id="436" r:id="rId29"/>
    <p:sldId id="440" r:id="rId30"/>
    <p:sldId id="438" r:id="rId31"/>
    <p:sldId id="439" r:id="rId32"/>
    <p:sldId id="441" r:id="rId33"/>
    <p:sldId id="449" r:id="rId34"/>
    <p:sldId id="450" r:id="rId35"/>
    <p:sldId id="454" r:id="rId36"/>
    <p:sldId id="455" r:id="rId37"/>
    <p:sldId id="456" r:id="rId38"/>
    <p:sldId id="457" r:id="rId39"/>
    <p:sldId id="460" r:id="rId40"/>
    <p:sldId id="461" r:id="rId41"/>
    <p:sldId id="458" r:id="rId42"/>
    <p:sldId id="459" r:id="rId43"/>
    <p:sldId id="462" r:id="rId44"/>
    <p:sldId id="463" r:id="rId45"/>
    <p:sldId id="467" r:id="rId46"/>
    <p:sldId id="472" r:id="rId47"/>
    <p:sldId id="473" r:id="rId48"/>
    <p:sldId id="474" r:id="rId49"/>
    <p:sldId id="475" r:id="rId50"/>
    <p:sldId id="476" r:id="rId51"/>
    <p:sldId id="477" r:id="rId52"/>
    <p:sldId id="491" r:id="rId53"/>
    <p:sldId id="479" r:id="rId54"/>
    <p:sldId id="480" r:id="rId55"/>
    <p:sldId id="481" r:id="rId56"/>
    <p:sldId id="483" r:id="rId57"/>
    <p:sldId id="484" r:id="rId58"/>
    <p:sldId id="485" r:id="rId59"/>
    <p:sldId id="486" r:id="rId60"/>
    <p:sldId id="492" r:id="rId61"/>
    <p:sldId id="487" r:id="rId62"/>
    <p:sldId id="488" r:id="rId63"/>
    <p:sldId id="493" r:id="rId64"/>
    <p:sldId id="494" r:id="rId65"/>
    <p:sldId id="495" r:id="rId66"/>
    <p:sldId id="496" r:id="rId67"/>
    <p:sldId id="497" r:id="rId68"/>
    <p:sldId id="498" r:id="rId69"/>
    <p:sldId id="499" r:id="rId70"/>
    <p:sldId id="500" r:id="rId71"/>
    <p:sldId id="501" r:id="rId72"/>
    <p:sldId id="504" r:id="rId73"/>
    <p:sldId id="506" r:id="rId74"/>
    <p:sldId id="507" r:id="rId75"/>
    <p:sldId id="508" r:id="rId76"/>
    <p:sldId id="509" r:id="rId77"/>
    <p:sldId id="510" r:id="rId78"/>
    <p:sldId id="518" r:id="rId79"/>
    <p:sldId id="522" r:id="rId80"/>
    <p:sldId id="542" r:id="rId81"/>
    <p:sldId id="524" r:id="rId82"/>
    <p:sldId id="525" r:id="rId83"/>
    <p:sldId id="543" r:id="rId84"/>
    <p:sldId id="529" r:id="rId85"/>
    <p:sldId id="530" r:id="rId86"/>
    <p:sldId id="531" r:id="rId87"/>
    <p:sldId id="532" r:id="rId88"/>
    <p:sldId id="533" r:id="rId89"/>
    <p:sldId id="536" r:id="rId90"/>
    <p:sldId id="537" r:id="rId91"/>
    <p:sldId id="544" r:id="rId92"/>
    <p:sldId id="534" r:id="rId93"/>
    <p:sldId id="545" r:id="rId94"/>
    <p:sldId id="535" r:id="rId95"/>
    <p:sldId id="526" r:id="rId96"/>
    <p:sldId id="538" r:id="rId97"/>
    <p:sldId id="540" r:id="rId98"/>
    <p:sldId id="546" r:id="rId99"/>
    <p:sldId id="547" r:id="rId100"/>
    <p:sldId id="548" r:id="rId101"/>
    <p:sldId id="549" r:id="rId102"/>
    <p:sldId id="550" r:id="rId103"/>
    <p:sldId id="551" r:id="rId104"/>
    <p:sldId id="394" r:id="rId105"/>
  </p:sldIdLst>
  <p:sldSz cx="12192000" cy="6858000"/>
  <p:notesSz cx="6858000" cy="9144000"/>
  <p:custDataLst>
    <p:tags r:id="rId111"/>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907"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幸全" initials="幸全" lastIdx="1" clrIdx="0"/>
  <p:cmAuthor id="2" name="作者" initials="A" lastIdx="0" clrIdx="1"/>
</p:cmAuthorLst>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DC0FD"/>
    <a:srgbClr val="45B9F5"/>
    <a:srgbClr val="02B3F4"/>
    <a:srgbClr val="344554"/>
    <a:srgbClr val="0151F5"/>
    <a:srgbClr val="015BFF"/>
    <a:srgbClr val="196EFB"/>
    <a:srgbClr val="293642"/>
    <a:srgbClr val="4C6279"/>
    <a:srgbClr val="B6D8F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MasterView">
  <p:normalViewPr horzBarState="maximized">
    <p:restoredLeft sz="13778" autoAdjust="0"/>
    <p:restoredTop sz="94660"/>
  </p:normalViewPr>
  <p:slideViewPr>
    <p:cSldViewPr snapToGrid="0" showGuides="1">
      <p:cViewPr varScale="1">
        <p:scale>
          <a:sx n="10" d="100"/>
          <a:sy n="10" d="100"/>
        </p:scale>
        <p:origin x="-197" y="2438"/>
      </p:cViewPr>
      <p:guideLst>
        <p:guide orient="horz" pos="2160"/>
        <p:guide pos="3907"/>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9" Type="http://schemas.openxmlformats.org/officeDocument/2006/relationships/slide" Target="slides/slide96.xml"/><Relationship Id="rId98" Type="http://schemas.openxmlformats.org/officeDocument/2006/relationships/slide" Target="slides/slide95.xml"/><Relationship Id="rId97" Type="http://schemas.openxmlformats.org/officeDocument/2006/relationships/slide" Target="slides/slide94.xml"/><Relationship Id="rId96" Type="http://schemas.openxmlformats.org/officeDocument/2006/relationships/slide" Target="slides/slide93.xml"/><Relationship Id="rId95" Type="http://schemas.openxmlformats.org/officeDocument/2006/relationships/slide" Target="slides/slide92.xml"/><Relationship Id="rId94" Type="http://schemas.openxmlformats.org/officeDocument/2006/relationships/slide" Target="slides/slide91.xml"/><Relationship Id="rId93" Type="http://schemas.openxmlformats.org/officeDocument/2006/relationships/slide" Target="slides/slide90.xml"/><Relationship Id="rId92" Type="http://schemas.openxmlformats.org/officeDocument/2006/relationships/slide" Target="slides/slide89.xml"/><Relationship Id="rId91" Type="http://schemas.openxmlformats.org/officeDocument/2006/relationships/slide" Target="slides/slide88.xml"/><Relationship Id="rId90" Type="http://schemas.openxmlformats.org/officeDocument/2006/relationships/slide" Target="slides/slide87.xml"/><Relationship Id="rId9" Type="http://schemas.openxmlformats.org/officeDocument/2006/relationships/slide" Target="slides/slide6.xml"/><Relationship Id="rId89" Type="http://schemas.openxmlformats.org/officeDocument/2006/relationships/slide" Target="slides/slide86.xml"/><Relationship Id="rId88" Type="http://schemas.openxmlformats.org/officeDocument/2006/relationships/slide" Target="slides/slide85.xml"/><Relationship Id="rId87" Type="http://schemas.openxmlformats.org/officeDocument/2006/relationships/slide" Target="slides/slide84.xml"/><Relationship Id="rId86" Type="http://schemas.openxmlformats.org/officeDocument/2006/relationships/slide" Target="slides/slide83.xml"/><Relationship Id="rId85" Type="http://schemas.openxmlformats.org/officeDocument/2006/relationships/slide" Target="slides/slide82.xml"/><Relationship Id="rId84" Type="http://schemas.openxmlformats.org/officeDocument/2006/relationships/slide" Target="slides/slide81.xml"/><Relationship Id="rId83" Type="http://schemas.openxmlformats.org/officeDocument/2006/relationships/slide" Target="slides/slide80.xml"/><Relationship Id="rId82" Type="http://schemas.openxmlformats.org/officeDocument/2006/relationships/slide" Target="slides/slide79.xml"/><Relationship Id="rId81" Type="http://schemas.openxmlformats.org/officeDocument/2006/relationships/slide" Target="slides/slide78.xml"/><Relationship Id="rId80" Type="http://schemas.openxmlformats.org/officeDocument/2006/relationships/slide" Target="slides/slide77.xml"/><Relationship Id="rId8" Type="http://schemas.openxmlformats.org/officeDocument/2006/relationships/slide" Target="slides/slide5.xml"/><Relationship Id="rId79" Type="http://schemas.openxmlformats.org/officeDocument/2006/relationships/slide" Target="slides/slide76.xml"/><Relationship Id="rId78" Type="http://schemas.openxmlformats.org/officeDocument/2006/relationships/slide" Target="slides/slide75.xml"/><Relationship Id="rId77" Type="http://schemas.openxmlformats.org/officeDocument/2006/relationships/slide" Target="slides/slide74.xml"/><Relationship Id="rId76" Type="http://schemas.openxmlformats.org/officeDocument/2006/relationships/slide" Target="slides/slide73.xml"/><Relationship Id="rId75" Type="http://schemas.openxmlformats.org/officeDocument/2006/relationships/slide" Target="slides/slide72.xml"/><Relationship Id="rId74" Type="http://schemas.openxmlformats.org/officeDocument/2006/relationships/slide" Target="slides/slide71.xml"/><Relationship Id="rId73" Type="http://schemas.openxmlformats.org/officeDocument/2006/relationships/slide" Target="slides/slide70.xml"/><Relationship Id="rId72" Type="http://schemas.openxmlformats.org/officeDocument/2006/relationships/slide" Target="slides/slide69.xml"/><Relationship Id="rId71" Type="http://schemas.openxmlformats.org/officeDocument/2006/relationships/slide" Target="slides/slide68.xml"/><Relationship Id="rId70" Type="http://schemas.openxmlformats.org/officeDocument/2006/relationships/slide" Target="slides/slide67.xml"/><Relationship Id="rId7" Type="http://schemas.openxmlformats.org/officeDocument/2006/relationships/slide" Target="slides/slide4.xml"/><Relationship Id="rId69" Type="http://schemas.openxmlformats.org/officeDocument/2006/relationships/slide" Target="slides/slide66.xml"/><Relationship Id="rId68" Type="http://schemas.openxmlformats.org/officeDocument/2006/relationships/slide" Target="slides/slide65.xml"/><Relationship Id="rId67" Type="http://schemas.openxmlformats.org/officeDocument/2006/relationships/slide" Target="slides/slide64.xml"/><Relationship Id="rId66" Type="http://schemas.openxmlformats.org/officeDocument/2006/relationships/slide" Target="slides/slide63.xml"/><Relationship Id="rId65" Type="http://schemas.openxmlformats.org/officeDocument/2006/relationships/slide" Target="slides/slide62.xml"/><Relationship Id="rId64" Type="http://schemas.openxmlformats.org/officeDocument/2006/relationships/slide" Target="slides/slide61.xml"/><Relationship Id="rId63" Type="http://schemas.openxmlformats.org/officeDocument/2006/relationships/slide" Target="slides/slide60.xml"/><Relationship Id="rId62" Type="http://schemas.openxmlformats.org/officeDocument/2006/relationships/slide" Target="slides/slide59.xml"/><Relationship Id="rId61" Type="http://schemas.openxmlformats.org/officeDocument/2006/relationships/slide" Target="slides/slide58.xml"/><Relationship Id="rId60" Type="http://schemas.openxmlformats.org/officeDocument/2006/relationships/slide" Target="slides/slide57.xml"/><Relationship Id="rId6" Type="http://schemas.openxmlformats.org/officeDocument/2006/relationships/slide" Target="slides/slide3.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2.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1" Type="http://schemas.openxmlformats.org/officeDocument/2006/relationships/tags" Target="tags/tag304.xml"/><Relationship Id="rId110" Type="http://schemas.openxmlformats.org/officeDocument/2006/relationships/commentAuthors" Target="commentAuthors.xml"/><Relationship Id="rId11" Type="http://schemas.openxmlformats.org/officeDocument/2006/relationships/slide" Target="slides/slide8.xml"/><Relationship Id="rId109" Type="http://schemas.openxmlformats.org/officeDocument/2006/relationships/tableStyles" Target="tableStyles.xml"/><Relationship Id="rId108" Type="http://schemas.openxmlformats.org/officeDocument/2006/relationships/viewProps" Target="viewProps.xml"/><Relationship Id="rId107" Type="http://schemas.openxmlformats.org/officeDocument/2006/relationships/presProps" Target="presProps.xml"/><Relationship Id="rId106" Type="http://schemas.openxmlformats.org/officeDocument/2006/relationships/handoutMaster" Target="handoutMasters/handoutMaster1.xml"/><Relationship Id="rId105" Type="http://schemas.openxmlformats.org/officeDocument/2006/relationships/slide" Target="slides/slide102.xml"/><Relationship Id="rId104" Type="http://schemas.openxmlformats.org/officeDocument/2006/relationships/slide" Target="slides/slide101.xml"/><Relationship Id="rId103" Type="http://schemas.openxmlformats.org/officeDocument/2006/relationships/slide" Target="slides/slide100.xml"/><Relationship Id="rId102" Type="http://schemas.openxmlformats.org/officeDocument/2006/relationships/slide" Target="slides/slide99.xml"/><Relationship Id="rId101" Type="http://schemas.openxmlformats.org/officeDocument/2006/relationships/slide" Target="slides/slide98.xml"/><Relationship Id="rId100" Type="http://schemas.openxmlformats.org/officeDocument/2006/relationships/slide" Target="slides/slide97.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latin typeface="MiSans Heavy" panose="00000A00000000000000" charset="-122"/>
              <a:ea typeface="MiSans Heavy" panose="00000A00000000000000" charset="-122"/>
              <a:cs typeface="MiSans Heavy" panose="00000A00000000000000" charset="-122"/>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latin typeface="MiSans Heavy" panose="00000A00000000000000" charset="-122"/>
                <a:ea typeface="MiSans Heavy" panose="00000A00000000000000" charset="-122"/>
                <a:cs typeface="MiSans Normal" panose="00000500000000000000" charset="-122"/>
              </a:rPr>
            </a:fld>
            <a:endParaRPr lang="zh-CN" altLang="en-US">
              <a:latin typeface="MiSans Heavy" panose="00000A00000000000000" charset="-122"/>
              <a:ea typeface="MiSans Heavy" panose="00000A00000000000000" charset="-122"/>
              <a:cs typeface="MiSans Normal" panose="00000500000000000000" charset="-122"/>
            </a:endParaRPr>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latin typeface="MiSans Heavy" panose="00000A00000000000000" charset="-122"/>
              <a:ea typeface="MiSans Heavy" panose="00000A00000000000000" charset="-122"/>
              <a:cs typeface="MiSans Heavy" panose="00000A00000000000000" charset="-122"/>
            </a:endParaRPr>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latin typeface="MiSans Heavy" panose="00000A00000000000000" charset="-122"/>
                <a:ea typeface="MiSans Heavy" panose="00000A00000000000000" charset="-122"/>
                <a:cs typeface="MiSans Normal" panose="00000500000000000000" charset="-122"/>
              </a:rPr>
            </a:fld>
            <a:endParaRPr lang="zh-CN" altLang="en-US">
              <a:latin typeface="MiSans Heavy" panose="00000A00000000000000" charset="-122"/>
              <a:ea typeface="MiSans Heavy" panose="00000A00000000000000" charset="-122"/>
              <a:cs typeface="MiSans Normal" panose="00000500000000000000" charset="-122"/>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MiSans Heavy" panose="00000A00000000000000" charset="-122"/>
                <a:ea typeface="MiSans Heavy" panose="00000A00000000000000" charset="-122"/>
                <a:cs typeface="MiSans Heavy" panose="00000A00000000000000" charset="-122"/>
              </a:defRPr>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MiSans Heavy" panose="00000A00000000000000" charset="-122"/>
                <a:ea typeface="MiSans Heavy" panose="00000A00000000000000" charset="-122"/>
                <a:cs typeface="MiSans Heavy" panose="00000A00000000000000" charset="-122"/>
              </a:defRPr>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MiSans Heavy" panose="00000A00000000000000" charset="-122"/>
                <a:ea typeface="MiSans Heavy" panose="00000A00000000000000" charset="-122"/>
                <a:cs typeface="MiSans Heavy" panose="00000A00000000000000" charset="-122"/>
              </a:defRPr>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MiSans Heavy" panose="00000A00000000000000" charset="-122"/>
                <a:ea typeface="MiSans Heavy" panose="00000A00000000000000" charset="-122"/>
                <a:cs typeface="MiSans Heavy" panose="00000A00000000000000" charset="-122"/>
              </a:defRPr>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iSans Heavy" panose="00000A00000000000000" charset="-122"/>
        <a:ea typeface="MiSans Heavy" panose="00000A00000000000000" charset="-122"/>
        <a:cs typeface="MiSans Heavy" panose="00000A00000000000000" charset="-122"/>
      </a:defRPr>
    </a:lvl1pPr>
    <a:lvl2pPr marL="457200" algn="l" defTabSz="914400" rtl="0" eaLnBrk="1" latinLnBrk="0" hangingPunct="1">
      <a:defRPr sz="1200" kern="1200">
        <a:solidFill>
          <a:schemeClr val="tx1"/>
        </a:solidFill>
        <a:latin typeface="MiSans Heavy" panose="00000A00000000000000" charset="-122"/>
        <a:ea typeface="MiSans Heavy" panose="00000A00000000000000" charset="-122"/>
        <a:cs typeface="MiSans Heavy" panose="00000A00000000000000" charset="-122"/>
      </a:defRPr>
    </a:lvl2pPr>
    <a:lvl3pPr marL="914400" algn="l" defTabSz="914400" rtl="0" eaLnBrk="1" latinLnBrk="0" hangingPunct="1">
      <a:defRPr sz="1200" kern="1200">
        <a:solidFill>
          <a:schemeClr val="tx1"/>
        </a:solidFill>
        <a:latin typeface="MiSans Heavy" panose="00000A00000000000000" charset="-122"/>
        <a:ea typeface="MiSans Heavy" panose="00000A00000000000000" charset="-122"/>
        <a:cs typeface="MiSans Heavy" panose="00000A00000000000000" charset="-122"/>
      </a:defRPr>
    </a:lvl3pPr>
    <a:lvl4pPr marL="1371600" algn="l" defTabSz="914400" rtl="0" eaLnBrk="1" latinLnBrk="0" hangingPunct="1">
      <a:defRPr sz="1200" kern="1200">
        <a:solidFill>
          <a:schemeClr val="tx1"/>
        </a:solidFill>
        <a:latin typeface="MiSans Heavy" panose="00000A00000000000000" charset="-122"/>
        <a:ea typeface="MiSans Heavy" panose="00000A00000000000000" charset="-122"/>
        <a:cs typeface="MiSans Heavy" panose="00000A00000000000000" charset="-122"/>
      </a:defRPr>
    </a:lvl4pPr>
    <a:lvl5pPr marL="1828800" algn="l" defTabSz="914400" rtl="0" eaLnBrk="1" latinLnBrk="0" hangingPunct="1">
      <a:defRPr sz="1200" kern="1200">
        <a:solidFill>
          <a:schemeClr val="tx1"/>
        </a:solidFill>
        <a:latin typeface="MiSans Heavy" panose="00000A00000000000000" charset="-122"/>
        <a:ea typeface="MiSans Heavy" panose="00000A00000000000000" charset="-122"/>
        <a:cs typeface="MiSans Heavy" panose="00000A00000000000000" charset="-122"/>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1.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6.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2.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0.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8.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8.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1.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9" Type="http://schemas.openxmlformats.org/officeDocument/2006/relationships/tags" Target="../tags/tag7.xml"/><Relationship Id="rId8" Type="http://schemas.openxmlformats.org/officeDocument/2006/relationships/tags" Target="../tags/tag6.xml"/><Relationship Id="rId7" Type="http://schemas.openxmlformats.org/officeDocument/2006/relationships/tags" Target="../tags/tag5.xml"/><Relationship Id="rId6" Type="http://schemas.openxmlformats.org/officeDocument/2006/relationships/tags" Target="../tags/tag4.xml"/><Relationship Id="rId5" Type="http://schemas.openxmlformats.org/officeDocument/2006/relationships/tags" Target="../tags/tag3.xml"/><Relationship Id="rId4" Type="http://schemas.openxmlformats.org/officeDocument/2006/relationships/tags" Target="../tags/tag2.xml"/><Relationship Id="rId3" Type="http://schemas.openxmlformats.org/officeDocument/2006/relationships/image" Target="../media/image1.jpeg"/><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9" Type="http://schemas.openxmlformats.org/officeDocument/2006/relationships/tags" Target="../tags/tag69.xml"/><Relationship Id="rId8" Type="http://schemas.openxmlformats.org/officeDocument/2006/relationships/tags" Target="../tags/tag68.xml"/><Relationship Id="rId7" Type="http://schemas.openxmlformats.org/officeDocument/2006/relationships/tags" Target="../tags/tag67.xml"/><Relationship Id="rId6" Type="http://schemas.openxmlformats.org/officeDocument/2006/relationships/tags" Target="../tags/tag66.xml"/><Relationship Id="rId5" Type="http://schemas.openxmlformats.org/officeDocument/2006/relationships/tags" Target="../tags/tag65.xml"/><Relationship Id="rId4" Type="http://schemas.openxmlformats.org/officeDocument/2006/relationships/tags" Target="../tags/tag64.xml"/><Relationship Id="rId3" Type="http://schemas.openxmlformats.org/officeDocument/2006/relationships/image" Target="../media/image2.jpeg"/><Relationship Id="rId2" Type="http://schemas.openxmlformats.org/officeDocument/2006/relationships/tags" Target="../tags/tag63.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8" Type="http://schemas.openxmlformats.org/officeDocument/2006/relationships/tags" Target="../tags/tag75.xml"/><Relationship Id="rId7" Type="http://schemas.openxmlformats.org/officeDocument/2006/relationships/tags" Target="../tags/tag74.xml"/><Relationship Id="rId6" Type="http://schemas.openxmlformats.org/officeDocument/2006/relationships/tags" Target="../tags/tag73.xml"/><Relationship Id="rId5" Type="http://schemas.openxmlformats.org/officeDocument/2006/relationships/tags" Target="../tags/tag72.xml"/><Relationship Id="rId4" Type="http://schemas.openxmlformats.org/officeDocument/2006/relationships/tags" Target="../tags/tag71.xml"/><Relationship Id="rId3" Type="http://schemas.openxmlformats.org/officeDocument/2006/relationships/image" Target="../media/image1.jpeg"/><Relationship Id="rId2" Type="http://schemas.openxmlformats.org/officeDocument/2006/relationships/tags" Target="../tags/tag70.xm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9" Type="http://schemas.openxmlformats.org/officeDocument/2006/relationships/tags" Target="../tags/tag14.xml"/><Relationship Id="rId8" Type="http://schemas.openxmlformats.org/officeDocument/2006/relationships/tags" Target="../tags/tag13.xml"/><Relationship Id="rId7" Type="http://schemas.openxmlformats.org/officeDocument/2006/relationships/tags" Target="../tags/tag12.xml"/><Relationship Id="rId6" Type="http://schemas.openxmlformats.org/officeDocument/2006/relationships/tags" Target="../tags/tag11.xml"/><Relationship Id="rId5" Type="http://schemas.openxmlformats.org/officeDocument/2006/relationships/tags" Target="../tags/tag10.xml"/><Relationship Id="rId4" Type="http://schemas.openxmlformats.org/officeDocument/2006/relationships/image" Target="../media/image2.jpeg"/><Relationship Id="rId3" Type="http://schemas.openxmlformats.org/officeDocument/2006/relationships/tags" Target="../tags/tag9.xml"/><Relationship Id="rId2" Type="http://schemas.openxmlformats.org/officeDocument/2006/relationships/tags" Target="../tags/tag8.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9" Type="http://schemas.openxmlformats.org/officeDocument/2006/relationships/tags" Target="../tags/tag21.xml"/><Relationship Id="rId8" Type="http://schemas.openxmlformats.org/officeDocument/2006/relationships/tags" Target="../tags/tag20.xml"/><Relationship Id="rId7" Type="http://schemas.openxmlformats.org/officeDocument/2006/relationships/tags" Target="../tags/tag19.xml"/><Relationship Id="rId6" Type="http://schemas.openxmlformats.org/officeDocument/2006/relationships/tags" Target="../tags/tag18.xml"/><Relationship Id="rId5" Type="http://schemas.openxmlformats.org/officeDocument/2006/relationships/tags" Target="../tags/tag17.xml"/><Relationship Id="rId4" Type="http://schemas.openxmlformats.org/officeDocument/2006/relationships/tags" Target="../tags/tag16.xml"/><Relationship Id="rId3" Type="http://schemas.openxmlformats.org/officeDocument/2006/relationships/image" Target="../media/image3.jpeg"/><Relationship Id="rId2" Type="http://schemas.openxmlformats.org/officeDocument/2006/relationships/tags" Target="../tags/tag15.xml"/><Relationship Id="rId10" Type="http://schemas.openxmlformats.org/officeDocument/2006/relationships/tags" Target="../tags/tag22.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image" Target="../media/image2.jpeg"/><Relationship Id="rId2" Type="http://schemas.openxmlformats.org/officeDocument/2006/relationships/tags" Target="../tags/tag23.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36.xml"/><Relationship Id="rId8" Type="http://schemas.openxmlformats.org/officeDocument/2006/relationships/tags" Target="../tags/tag35.xml"/><Relationship Id="rId7" Type="http://schemas.openxmlformats.org/officeDocument/2006/relationships/tags" Target="../tags/tag34.xml"/><Relationship Id="rId6" Type="http://schemas.openxmlformats.org/officeDocument/2006/relationships/tags" Target="../tags/tag33.xml"/><Relationship Id="rId5" Type="http://schemas.openxmlformats.org/officeDocument/2006/relationships/tags" Target="../tags/tag32.xml"/><Relationship Id="rId4" Type="http://schemas.openxmlformats.org/officeDocument/2006/relationships/tags" Target="../tags/tag31.xml"/><Relationship Id="rId3" Type="http://schemas.openxmlformats.org/officeDocument/2006/relationships/image" Target="../media/image2.jpeg"/><Relationship Id="rId2" Type="http://schemas.openxmlformats.org/officeDocument/2006/relationships/tags" Target="../tags/tag30.xml"/><Relationship Id="rId10" Type="http://schemas.openxmlformats.org/officeDocument/2006/relationships/tags" Target="../tags/tag37.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9" Type="http://schemas.openxmlformats.org/officeDocument/2006/relationships/tags" Target="../tags/tag44.xml"/><Relationship Id="rId8" Type="http://schemas.openxmlformats.org/officeDocument/2006/relationships/tags" Target="../tags/tag43.xml"/><Relationship Id="rId7" Type="http://schemas.openxmlformats.org/officeDocument/2006/relationships/tags" Target="../tags/tag42.xml"/><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tags" Target="../tags/tag39.xml"/><Relationship Id="rId3" Type="http://schemas.openxmlformats.org/officeDocument/2006/relationships/image" Target="../media/image2.jpeg"/><Relationship Id="rId2" Type="http://schemas.openxmlformats.org/officeDocument/2006/relationships/tags" Target="../tags/tag38.xml"/><Relationship Id="rId12" Type="http://schemas.openxmlformats.org/officeDocument/2006/relationships/tags" Target="../tags/tag47.xml"/><Relationship Id="rId11" Type="http://schemas.openxmlformats.org/officeDocument/2006/relationships/tags" Target="../tags/tag46.xml"/><Relationship Id="rId10" Type="http://schemas.openxmlformats.org/officeDocument/2006/relationships/tags" Target="../tags/tag45.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8" Type="http://schemas.openxmlformats.org/officeDocument/2006/relationships/tags" Target="../tags/tag53.xml"/><Relationship Id="rId7" Type="http://schemas.openxmlformats.org/officeDocument/2006/relationships/tags" Target="../tags/tag52.xml"/><Relationship Id="rId6" Type="http://schemas.openxmlformats.org/officeDocument/2006/relationships/tags" Target="../tags/tag51.xml"/><Relationship Id="rId5" Type="http://schemas.openxmlformats.org/officeDocument/2006/relationships/tags" Target="../tags/tag50.xml"/><Relationship Id="rId4" Type="http://schemas.openxmlformats.org/officeDocument/2006/relationships/tags" Target="../tags/tag49.xml"/><Relationship Id="rId3" Type="http://schemas.openxmlformats.org/officeDocument/2006/relationships/image" Target="../media/image2.jpeg"/><Relationship Id="rId2" Type="http://schemas.openxmlformats.org/officeDocument/2006/relationships/tags" Target="../tags/tag48.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6" Type="http://schemas.openxmlformats.org/officeDocument/2006/relationships/tags" Target="../tags/tag57.xml"/><Relationship Id="rId5" Type="http://schemas.openxmlformats.org/officeDocument/2006/relationships/tags" Target="../tags/tag56.xml"/><Relationship Id="rId4" Type="http://schemas.openxmlformats.org/officeDocument/2006/relationships/tags" Target="../tags/tag55.xml"/><Relationship Id="rId3" Type="http://schemas.openxmlformats.org/officeDocument/2006/relationships/image" Target="../media/image2.jpeg"/><Relationship Id="rId2" Type="http://schemas.openxmlformats.org/officeDocument/2006/relationships/tags" Target="../tags/tag54.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7" Type="http://schemas.openxmlformats.org/officeDocument/2006/relationships/tags" Target="../tags/tag62.xml"/><Relationship Id="rId6" Type="http://schemas.openxmlformats.org/officeDocument/2006/relationships/tags" Target="../tags/tag61.xml"/><Relationship Id="rId5" Type="http://schemas.openxmlformats.org/officeDocument/2006/relationships/tags" Target="../tags/tag60.xml"/><Relationship Id="rId4" Type="http://schemas.openxmlformats.org/officeDocument/2006/relationships/tags" Target="../tags/tag59.xml"/><Relationship Id="rId3" Type="http://schemas.openxmlformats.org/officeDocument/2006/relationships/image" Target="../media/image2.jpeg"/><Relationship Id="rId2" Type="http://schemas.openxmlformats.org/officeDocument/2006/relationships/tags" Target="../tags/tag58.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showMasterSp="0">
  <p:cSld name="标题幻灯片">
    <p:spTree>
      <p:nvGrpSpPr>
        <p:cNvPr id="1" name=""/>
        <p:cNvGrpSpPr/>
        <p:nvPr/>
      </p:nvGrpSpPr>
      <p:grpSpPr>
        <a:xfrm>
          <a:off x="0" y="0"/>
          <a:ext cx="0" cy="0"/>
          <a:chOff x="0" y="0"/>
          <a:chExt cx="0" cy="0"/>
        </a:xfrm>
      </p:grpSpPr>
      <p:pic>
        <p:nvPicPr>
          <p:cNvPr id="13" name="图片 12" descr="ͼƬ1-4"/>
          <p:cNvPicPr>
            <a:picLocks noChangeAspect="1"/>
          </p:cNvPicPr>
          <p:nvPr>
            <p:custDataLst>
              <p:tags r:id="rId2"/>
            </p:custDataLst>
          </p:nvPr>
        </p:nvPicPr>
        <p:blipFill>
          <a:blip r:embed="rId3">
            <a:lum contrast="6000"/>
          </a:blip>
          <a:stretch>
            <a:fillRect/>
          </a:stretch>
        </p:blipFill>
        <p:spPr>
          <a:xfrm>
            <a:off x="0" y="0"/>
            <a:ext cx="12192000" cy="6857365"/>
          </a:xfrm>
          <a:prstGeom prst="rect">
            <a:avLst/>
          </a:prstGeom>
        </p:spPr>
      </p:pic>
      <p:sp>
        <p:nvSpPr>
          <p:cNvPr id="9" name="署名"/>
          <p:cNvSpPr txBox="1">
            <a:spLocks noGrp="1"/>
          </p:cNvSpPr>
          <p:nvPr>
            <p:ph type="body" idx="3" hasCustomPrompt="1"/>
            <p:custDataLst>
              <p:tags r:id="rId4"/>
            </p:custDataLst>
          </p:nvPr>
        </p:nvSpPr>
        <p:spPr>
          <a:xfrm>
            <a:off x="907448" y="4367840"/>
            <a:ext cx="2034000" cy="468000"/>
          </a:xfrm>
          <a:prstGeom prst="roundRect">
            <a:avLst>
              <a:gd name="adj" fmla="val 25971"/>
            </a:avLst>
          </a:prstGeom>
          <a:gradFill>
            <a:gsLst>
              <a:gs pos="0">
                <a:schemeClr val="accent1"/>
              </a:gs>
              <a:gs pos="100000">
                <a:schemeClr val="accent2"/>
              </a:gs>
            </a:gsLst>
            <a:lin ang="2700000" scaled="0"/>
          </a:gradFill>
        </p:spPr>
        <p:txBody>
          <a:bodyPr wrap="square" lIns="0" tIns="0" rIns="0" bIns="0" rtlCol="0" anchor="ctr">
            <a:normAutofit/>
          </a:bodyPr>
          <a:lstStyle>
            <a:lvl1pPr marL="0" marR="0" algn="ctr" defTabSz="914400" rtl="0" eaLnBrk="1" fontAlgn="auto" latinLnBrk="0" hangingPunct="1">
              <a:lnSpc>
                <a:spcPct val="100000"/>
              </a:lnSpc>
              <a:buClrTx/>
              <a:buSzTx/>
              <a:buFontTx/>
              <a:buNone/>
              <a:defRPr kumimoji="0" lang="zh-CN" altLang="en-US" sz="1400" b="0" i="0" u="none" strike="noStrike" kern="1200" cap="none" spc="150" normalizeH="0" baseline="0" noProof="1" dirty="0">
                <a:solidFill>
                  <a:schemeClr val="lt1">
                    <a:lumMod val="100000"/>
                  </a:schemeClr>
                </a:solidFill>
                <a:effectLst>
                  <a:outerShdw blurRad="50800" dist="50800" dir="5400000" algn="ctr" rotWithShape="0">
                    <a:schemeClr val="accent2">
                      <a:alpha val="40000"/>
                    </a:schemeClr>
                  </a:outerShdw>
                </a:effectLst>
                <a:latin typeface="+mj-ea"/>
                <a:ea typeface="+mj-ea"/>
                <a:cs typeface="+mn-cs"/>
              </a:defRPr>
            </a:lvl1pPr>
          </a:lstStyle>
          <a:p>
            <a:pPr lvl="0" algn="ctr"/>
            <a:r>
              <a:rPr dirty="0">
                <a:sym typeface="+mn-ea"/>
              </a:rPr>
              <a:t>单击此处编辑文本</a:t>
            </a:r>
            <a:endParaRPr dirty="0">
              <a:sym typeface="+mn-ea"/>
            </a:endParaRPr>
          </a:p>
        </p:txBody>
      </p:sp>
      <p:sp>
        <p:nvSpPr>
          <p:cNvPr id="8" name="副标题"/>
          <p:cNvSpPr txBox="1">
            <a:spLocks noGrp="1"/>
          </p:cNvSpPr>
          <p:nvPr>
            <p:ph type="body" idx="2" hasCustomPrompt="1"/>
            <p:custDataLst>
              <p:tags r:id="rId5"/>
            </p:custDataLst>
          </p:nvPr>
        </p:nvSpPr>
        <p:spPr>
          <a:xfrm>
            <a:off x="907415" y="1764655"/>
            <a:ext cx="6674452" cy="1016335"/>
          </a:xfrm>
          <a:prstGeom prst="rect">
            <a:avLst/>
          </a:prstGeom>
          <a:noFill/>
        </p:spPr>
        <p:txBody>
          <a:bodyPr wrap="square" lIns="0" tIns="0" rIns="0" bIns="0" rtlCol="0" anchor="b">
            <a:normAutofit/>
          </a:bodyPr>
          <a:lstStyle>
            <a:lvl1pPr marL="0" marR="0" algn="l" defTabSz="914400" rtl="0" eaLnBrk="1" fontAlgn="auto" latinLnBrk="0" hangingPunct="1">
              <a:lnSpc>
                <a:spcPct val="100000"/>
              </a:lnSpc>
              <a:buClrTx/>
              <a:buSzTx/>
              <a:buFontTx/>
              <a:buNone/>
              <a:defRPr kumimoji="0" lang="zh-CN" altLang="en-US" sz="4000" b="0" i="0" u="none" strike="noStrike" kern="1200" cap="none" spc="300" normalizeH="0" baseline="0" noProof="1" dirty="0">
                <a:solidFill>
                  <a:schemeClr val="tx1">
                    <a:lumMod val="85000"/>
                    <a:lumOff val="15000"/>
                  </a:schemeClr>
                </a:solidFill>
                <a:latin typeface="+mj-ea"/>
                <a:ea typeface="+mj-ea"/>
                <a:cs typeface="+mn-cs"/>
              </a:defRPr>
            </a:lvl1pPr>
          </a:lstStyle>
          <a:p>
            <a:pPr lvl="0" algn="l"/>
            <a:r>
              <a:rPr>
                <a:sym typeface="+mn-ea"/>
              </a:rPr>
              <a:t>单击此处编辑副标题</a:t>
            </a:r>
            <a:endParaRPr>
              <a:sym typeface="+mn-ea"/>
            </a:endParaRPr>
          </a:p>
        </p:txBody>
      </p:sp>
      <p:sp>
        <p:nvSpPr>
          <p:cNvPr id="7" name="标题"/>
          <p:cNvSpPr txBox="1">
            <a:spLocks noGrp="1"/>
          </p:cNvSpPr>
          <p:nvPr>
            <p:ph type="title" idx="1" hasCustomPrompt="1"/>
            <p:custDataLst>
              <p:tags r:id="rId6"/>
            </p:custDataLst>
          </p:nvPr>
        </p:nvSpPr>
        <p:spPr>
          <a:xfrm>
            <a:off x="907415" y="2781300"/>
            <a:ext cx="6674485" cy="1477010"/>
          </a:xfrm>
          <a:prstGeom prst="rect">
            <a:avLst/>
          </a:prstGeom>
          <a:noFill/>
        </p:spPr>
        <p:txBody>
          <a:bodyPr wrap="square" lIns="0" tIns="0" rIns="0" bIns="0" rtlCol="0" anchor="t" anchorCtr="0">
            <a:normAutofit/>
          </a:bodyPr>
          <a:lstStyle>
            <a:lvl1pPr marL="0" marR="0" algn="l" defTabSz="914400" rtl="0" eaLnBrk="1" fontAlgn="auto" latinLnBrk="0" hangingPunct="1">
              <a:lnSpc>
                <a:spcPct val="100000"/>
              </a:lnSpc>
              <a:buClrTx/>
              <a:buSzTx/>
              <a:buFontTx/>
              <a:buNone/>
              <a:defRPr kumimoji="0" lang="zh-CN" altLang="en-US" sz="6000" b="0" i="0" u="none" strike="noStrike" kern="1200" cap="none" spc="300" normalizeH="0" baseline="0" noProof="1" dirty="0">
                <a:solidFill>
                  <a:schemeClr val="tx1">
                    <a:lumMod val="85000"/>
                    <a:lumOff val="15000"/>
                  </a:schemeClr>
                </a:solidFill>
                <a:latin typeface="+mj-ea"/>
                <a:ea typeface="+mj-ea"/>
                <a:cs typeface="+mn-cs"/>
              </a:defRPr>
            </a:lvl1pPr>
          </a:lstStyle>
          <a:p>
            <a:pPr lvl="0"/>
            <a:r>
              <a:rPr dirty="0">
                <a:sym typeface="+mn-ea"/>
              </a:rPr>
              <a:t>单击此处编辑标题</a:t>
            </a:r>
            <a:endParaRPr dirty="0">
              <a:sym typeface="+mn-ea"/>
            </a:endParaRPr>
          </a:p>
        </p:txBody>
      </p:sp>
      <p:sp>
        <p:nvSpPr>
          <p:cNvPr id="4" name="日期占位符 3"/>
          <p:cNvSpPr>
            <a:spLocks noGrp="1"/>
          </p:cNvSpPr>
          <p:nvPr>
            <p:ph type="dt" sz="half" idx="10"/>
            <p:custDataLst>
              <p:tags r:id="rId7"/>
            </p:custDataLst>
          </p:nvPr>
        </p:nvSpPr>
        <p:spPr>
          <a:xfrm>
            <a:off x="612000" y="6314400"/>
            <a:ext cx="2700000" cy="316800"/>
          </a:xfrm>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8"/>
            </p:custDataLst>
          </p:nvPr>
        </p:nvSpPr>
        <p:spPr>
          <a:xfrm>
            <a:off x="4116000" y="6314400"/>
            <a:ext cx="3960000" cy="316800"/>
          </a:xfrm>
        </p:spPr>
        <p:txBody>
          <a:bodyPr/>
          <a:lstStyle/>
          <a:p>
            <a:endParaRPr lang="zh-CN" altLang="en-US" dirty="0"/>
          </a:p>
        </p:txBody>
      </p:sp>
      <p:sp>
        <p:nvSpPr>
          <p:cNvPr id="6" name="灯片编号占位符 5"/>
          <p:cNvSpPr>
            <a:spLocks noGrp="1"/>
          </p:cNvSpPr>
          <p:nvPr>
            <p:ph type="sldNum" sz="quarter" idx="12"/>
            <p:custDataLst>
              <p:tags r:id="rId9"/>
            </p:custDataLst>
          </p:nvPr>
        </p:nvSpPr>
        <p:spPr>
          <a:xfrm>
            <a:off x="8877600" y="6314400"/>
            <a:ext cx="2700000" cy="316800"/>
          </a:xfrm>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itleOnly" preserve="1" showMasterSp="0">
  <p:cSld name="标题和副标题">
    <p:spTree>
      <p:nvGrpSpPr>
        <p:cNvPr id="1" name=""/>
        <p:cNvGrpSpPr/>
        <p:nvPr/>
      </p:nvGrpSpPr>
      <p:grpSpPr>
        <a:xfrm>
          <a:off x="0" y="0"/>
          <a:ext cx="0" cy="0"/>
          <a:chOff x="0" y="0"/>
          <a:chExt cx="0" cy="0"/>
        </a:xfrm>
      </p:grpSpPr>
      <p:pic>
        <p:nvPicPr>
          <p:cNvPr id="9" name="图片 8" descr="A2"/>
          <p:cNvPicPr>
            <a:picLocks noChangeAspect="1"/>
          </p:cNvPicPr>
          <p:nvPr>
            <p:custDataLst>
              <p:tags r:id="rId2"/>
            </p:custDataLst>
          </p:nvPr>
        </p:nvPicPr>
        <p:blipFill>
          <a:blip r:embed="rId3">
            <a:alphaModFix amt="15000"/>
          </a:blip>
          <a:stretch>
            <a:fillRect/>
          </a:stretch>
        </p:blipFill>
        <p:spPr>
          <a:xfrm flipH="1">
            <a:off x="0" y="635"/>
            <a:ext cx="12192000" cy="6871335"/>
          </a:xfrm>
          <a:prstGeom prst="rect">
            <a:avLst/>
          </a:prstGeom>
        </p:spPr>
      </p:pic>
      <p:sp>
        <p:nvSpPr>
          <p:cNvPr id="8" name="平行四边形 7"/>
          <p:cNvSpPr/>
          <p:nvPr>
            <p:custDataLst>
              <p:tags r:id="rId4"/>
            </p:custDataLst>
          </p:nvPr>
        </p:nvSpPr>
        <p:spPr>
          <a:xfrm>
            <a:off x="549275" y="832845"/>
            <a:ext cx="2985770" cy="180325"/>
          </a:xfrm>
          <a:prstGeom prst="parallelogram">
            <a:avLst>
              <a:gd name="adj" fmla="val 38188"/>
            </a:avLst>
          </a:prstGeom>
          <a:gradFill>
            <a:gsLst>
              <a:gs pos="100000">
                <a:schemeClr val="accent1">
                  <a:alpha val="26000"/>
                </a:schemeClr>
              </a:gs>
              <a:gs pos="23000">
                <a:schemeClr val="accent2">
                  <a:alpha val="0"/>
                </a:scheme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 name="标题"/>
          <p:cNvSpPr txBox="1">
            <a:spLocks noGrp="1"/>
          </p:cNvSpPr>
          <p:nvPr>
            <p:ph type="title" idx="2"/>
            <p:custDataLst>
              <p:tags r:id="rId5"/>
            </p:custDataLst>
          </p:nvPr>
        </p:nvSpPr>
        <p:spPr>
          <a:xfrm>
            <a:off x="608400" y="416903"/>
            <a:ext cx="10969200" cy="705600"/>
          </a:xfrm>
          <a:prstGeom prst="rect">
            <a:avLst/>
          </a:prstGeom>
          <a:noFill/>
          <a:ln>
            <a:noFill/>
            <a:prstDash val="sysDash"/>
          </a:ln>
        </p:spPr>
        <p:txBody>
          <a:bodyPr wrap="square" rtlCol="0">
            <a:normAutofit/>
          </a:bodyPr>
          <a:lstStyle>
            <a:lvl1pPr marL="0" marR="0" algn="l" defTabSz="914400" rtl="0" eaLnBrk="1" fontAlgn="auto" latinLnBrk="0" hangingPunct="1">
              <a:lnSpc>
                <a:spcPct val="100000"/>
              </a:lnSpc>
              <a:buClrTx/>
              <a:buSzTx/>
              <a:buFontTx/>
              <a:buNone/>
              <a:defRPr kumimoji="0" lang="zh-CN" altLang="en-US" sz="3600" b="0" i="0" u="none" strike="noStrike" kern="1200" cap="none" spc="300" normalizeH="0" baseline="0" noProof="1" dirty="0">
                <a:ln>
                  <a:noFill/>
                  <a:prstDash val="sysDot"/>
                </a:ln>
                <a:solidFill>
                  <a:schemeClr val="tx2">
                    <a:lumMod val="25000"/>
                  </a:schemeClr>
                </a:solidFill>
                <a:latin typeface="+mj-ea"/>
                <a:ea typeface="+mj-ea"/>
                <a:cs typeface="+mn-cs"/>
              </a:defRPr>
            </a:lvl1pPr>
          </a:lstStyle>
          <a:p>
            <a:pPr lvl="0"/>
            <a:r>
              <a:rPr>
                <a:sym typeface="+mn-ea"/>
              </a:rPr>
              <a:t>单击此处编辑母版标题样式</a:t>
            </a:r>
            <a:endParaRPr>
              <a:sym typeface="+mn-ea"/>
            </a:endParaRPr>
          </a:p>
        </p:txBody>
      </p:sp>
      <p:sp>
        <p:nvSpPr>
          <p:cNvPr id="6" name="副标题"/>
          <p:cNvSpPr txBox="1">
            <a:spLocks noGrp="1"/>
          </p:cNvSpPr>
          <p:nvPr>
            <p:ph type="body" idx="1" hasCustomPrompt="1"/>
            <p:custDataLst>
              <p:tags r:id="rId6"/>
            </p:custDataLst>
          </p:nvPr>
        </p:nvSpPr>
        <p:spPr>
          <a:xfrm>
            <a:off x="608400" y="1134318"/>
            <a:ext cx="10969200" cy="400110"/>
          </a:xfrm>
          <a:prstGeom prst="rect">
            <a:avLst/>
          </a:prstGeom>
          <a:noFill/>
          <a:ln>
            <a:noFill/>
            <a:prstDash val="sysDash"/>
          </a:ln>
        </p:spPr>
        <p:txBody>
          <a:bodyPr wrap="square" rtlCol="0">
            <a:normAutofit/>
          </a:bodyPr>
          <a:lstStyle>
            <a:lvl1pPr marL="0" marR="0" algn="l" defTabSz="914400" rtl="0" eaLnBrk="1" fontAlgn="auto" latinLnBrk="0" hangingPunct="1">
              <a:lnSpc>
                <a:spcPct val="100000"/>
              </a:lnSpc>
              <a:buClrTx/>
              <a:buSzTx/>
              <a:buFontTx/>
              <a:buNone/>
              <a:defRPr kumimoji="0" lang="zh-CN" altLang="en-US" sz="2000" b="0" i="0" u="none" strike="noStrike" kern="1200" cap="none" spc="300" normalizeH="0" baseline="0" noProof="1" dirty="0">
                <a:solidFill>
                  <a:schemeClr val="tx1">
                    <a:lumMod val="75000"/>
                    <a:lumOff val="25000"/>
                  </a:schemeClr>
                </a:solidFill>
                <a:latin typeface="+mn-ea"/>
                <a:ea typeface="+mn-ea"/>
                <a:cs typeface="+mn-cs"/>
              </a:defRPr>
            </a:lvl1pPr>
          </a:lstStyle>
          <a:p>
            <a:pPr lvl="0" algn="l"/>
            <a:r>
              <a:rPr>
                <a:sym typeface="+mn-ea"/>
              </a:rPr>
              <a:t>单击此处编辑母版副标题样式</a:t>
            </a:r>
            <a:endParaRPr>
              <a:sym typeface="+mn-ea"/>
            </a:endParaRPr>
          </a:p>
        </p:txBody>
      </p:sp>
      <p:sp>
        <p:nvSpPr>
          <p:cNvPr id="3" name="日期占位符 2"/>
          <p:cNvSpPr>
            <a:spLocks noGrp="1"/>
          </p:cNvSpPr>
          <p:nvPr>
            <p:ph type="dt" sz="half" idx="10"/>
            <p:custDataLst>
              <p:tags r:id="rId7"/>
            </p:custDataLst>
          </p:nvPr>
        </p:nvSpPr>
        <p:spPr>
          <a:xfrm>
            <a:off x="612000" y="6314400"/>
            <a:ext cx="2700000" cy="316800"/>
          </a:xfrm>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8"/>
            </p:custDataLst>
          </p:nvPr>
        </p:nvSpPr>
        <p:spPr>
          <a:xfrm>
            <a:off x="4116000" y="6314400"/>
            <a:ext cx="3960000" cy="316800"/>
          </a:xfrm>
        </p:spPr>
        <p:txBody>
          <a:bodyPr/>
          <a:lstStyle/>
          <a:p>
            <a:endParaRPr lang="zh-CN" altLang="en-US" dirty="0"/>
          </a:p>
        </p:txBody>
      </p:sp>
      <p:sp>
        <p:nvSpPr>
          <p:cNvPr id="5" name="灯片编号占位符 4"/>
          <p:cNvSpPr>
            <a:spLocks noGrp="1"/>
          </p:cNvSpPr>
          <p:nvPr>
            <p:ph type="sldNum" sz="quarter" idx="12"/>
            <p:custDataLst>
              <p:tags r:id="rId9"/>
            </p:custDataLst>
          </p:nvPr>
        </p:nvSpPr>
        <p:spPr>
          <a:xfrm>
            <a:off x="8877600" y="6314400"/>
            <a:ext cx="2700000" cy="316800"/>
          </a:xfrm>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 preserve="1" showMasterSp="0">
  <p:cSld name="末尾幻灯片">
    <p:spTree>
      <p:nvGrpSpPr>
        <p:cNvPr id="1" name=""/>
        <p:cNvGrpSpPr/>
        <p:nvPr/>
      </p:nvGrpSpPr>
      <p:grpSpPr>
        <a:xfrm>
          <a:off x="0" y="0"/>
          <a:ext cx="0" cy="0"/>
          <a:chOff x="0" y="0"/>
          <a:chExt cx="0" cy="0"/>
        </a:xfrm>
      </p:grpSpPr>
      <p:pic>
        <p:nvPicPr>
          <p:cNvPr id="13" name="图片 12" descr="ͼƬ1-4"/>
          <p:cNvPicPr>
            <a:picLocks noChangeAspect="1"/>
          </p:cNvPicPr>
          <p:nvPr>
            <p:custDataLst>
              <p:tags r:id="rId2"/>
            </p:custDataLst>
          </p:nvPr>
        </p:nvPicPr>
        <p:blipFill>
          <a:blip r:embed="rId3">
            <a:lum contrast="6000"/>
          </a:blip>
          <a:stretch>
            <a:fillRect/>
          </a:stretch>
        </p:blipFill>
        <p:spPr>
          <a:xfrm>
            <a:off x="0" y="0"/>
            <a:ext cx="12192000" cy="6857365"/>
          </a:xfrm>
          <a:prstGeom prst="rect">
            <a:avLst/>
          </a:prstGeom>
        </p:spPr>
      </p:pic>
      <p:sp>
        <p:nvSpPr>
          <p:cNvPr id="8" name="署名"/>
          <p:cNvSpPr txBox="1">
            <a:spLocks noGrp="1"/>
          </p:cNvSpPr>
          <p:nvPr>
            <p:ph type="body" idx="2" hasCustomPrompt="1"/>
            <p:custDataLst>
              <p:tags r:id="rId4"/>
            </p:custDataLst>
          </p:nvPr>
        </p:nvSpPr>
        <p:spPr>
          <a:xfrm>
            <a:off x="907448" y="4113702"/>
            <a:ext cx="2034000" cy="468000"/>
          </a:xfrm>
          <a:prstGeom prst="roundRect">
            <a:avLst>
              <a:gd name="adj" fmla="val 25971"/>
            </a:avLst>
          </a:prstGeom>
          <a:gradFill>
            <a:gsLst>
              <a:gs pos="0">
                <a:schemeClr val="accent1"/>
              </a:gs>
              <a:gs pos="100000">
                <a:schemeClr val="accent2"/>
              </a:gs>
            </a:gsLst>
            <a:lin ang="2700000" scaled="0"/>
          </a:gradFill>
        </p:spPr>
        <p:txBody>
          <a:bodyPr wrap="square" lIns="0" tIns="0" rIns="0" bIns="0" rtlCol="0" anchor="ctr">
            <a:normAutofit/>
          </a:bodyPr>
          <a:lstStyle>
            <a:defPPr>
              <a:defRPr lang="zh-CN"/>
            </a:defPPr>
            <a:lvl1pPr marL="0" marR="0" algn="ctr" defTabSz="914400" rtl="0" eaLnBrk="1" fontAlgn="auto" latinLnBrk="0" hangingPunct="1">
              <a:lnSpc>
                <a:spcPct val="100000"/>
              </a:lnSpc>
              <a:buClrTx/>
              <a:buSzTx/>
              <a:buFontTx/>
              <a:buNone/>
              <a:defRPr kumimoji="0" lang="zh-CN" altLang="en-US" sz="1400" b="0" i="0" u="none" strike="noStrike" kern="1200" cap="none" spc="150" normalizeH="0" baseline="0" noProof="1" dirty="0">
                <a:solidFill>
                  <a:schemeClr val="lt1">
                    <a:lumMod val="100000"/>
                  </a:schemeClr>
                </a:solidFill>
                <a:effectLst>
                  <a:outerShdw blurRad="50800" dist="50800" dir="5400000" algn="ctr" rotWithShape="0">
                    <a:schemeClr val="accent2">
                      <a:alpha val="40000"/>
                    </a:schemeClr>
                  </a:outerShdw>
                </a:effectLst>
                <a:latin typeface="+mj-ea"/>
                <a:ea typeface="+mj-ea"/>
                <a:cs typeface="+mn-cs"/>
              </a:defRPr>
            </a:lvl1pPr>
          </a:lstStyle>
          <a:p>
            <a:pPr lvl="0"/>
            <a:r>
              <a:rPr>
                <a:sym typeface="+mn-ea"/>
              </a:rPr>
              <a:t>单击此处编辑文本</a:t>
            </a:r>
            <a:endParaRPr>
              <a:sym typeface="+mn-ea"/>
            </a:endParaRPr>
          </a:p>
        </p:txBody>
      </p:sp>
      <p:sp>
        <p:nvSpPr>
          <p:cNvPr id="7" name="标题"/>
          <p:cNvSpPr txBox="1">
            <a:spLocks noGrp="1"/>
          </p:cNvSpPr>
          <p:nvPr>
            <p:ph type="title" idx="1" hasCustomPrompt="1"/>
            <p:custDataLst>
              <p:tags r:id="rId5"/>
            </p:custDataLst>
          </p:nvPr>
        </p:nvSpPr>
        <p:spPr>
          <a:xfrm>
            <a:off x="907448" y="1809751"/>
            <a:ext cx="6011908" cy="2059214"/>
          </a:xfrm>
          <a:prstGeom prst="rect">
            <a:avLst/>
          </a:prstGeom>
          <a:noFill/>
        </p:spPr>
        <p:txBody>
          <a:bodyPr wrap="square" lIns="0" tIns="0" rIns="0" bIns="0" rtlCol="0" anchor="ctr" anchorCtr="0">
            <a:normAutofit/>
          </a:bodyPr>
          <a:lstStyle>
            <a:lvl1pPr marL="0" marR="0" algn="l" defTabSz="914400" rtl="0" eaLnBrk="1" fontAlgn="auto" latinLnBrk="0" hangingPunct="1">
              <a:lnSpc>
                <a:spcPct val="100000"/>
              </a:lnSpc>
              <a:buClrTx/>
              <a:buSzTx/>
              <a:buFontTx/>
              <a:buNone/>
              <a:defRPr kumimoji="0" lang="zh-CN" altLang="en-US" sz="6000" b="0" i="0" u="none" strike="noStrike" kern="1200" cap="none" spc="300" normalizeH="0" baseline="0" noProof="1" dirty="0">
                <a:solidFill>
                  <a:schemeClr val="tx1">
                    <a:lumMod val="85000"/>
                    <a:lumOff val="15000"/>
                  </a:schemeClr>
                </a:solidFill>
                <a:latin typeface="+mj-ea"/>
                <a:ea typeface="+mj-ea"/>
                <a:cs typeface="+mn-cs"/>
              </a:defRPr>
            </a:lvl1pPr>
          </a:lstStyle>
          <a:p>
            <a:pPr lvl="0"/>
            <a:r>
              <a:rPr>
                <a:sym typeface="+mn-ea"/>
              </a:rPr>
              <a:t>单击编辑标题</a:t>
            </a:r>
            <a:endParaRPr>
              <a:sym typeface="+mn-ea"/>
            </a:endParaRPr>
          </a:p>
        </p:txBody>
      </p:sp>
      <p:sp>
        <p:nvSpPr>
          <p:cNvPr id="4" name="日期占位符 3"/>
          <p:cNvSpPr>
            <a:spLocks noGrp="1"/>
          </p:cNvSpPr>
          <p:nvPr>
            <p:ph type="dt" sz="half" idx="10"/>
            <p:custDataLst>
              <p:tags r:id="rId6"/>
            </p:custDataLst>
          </p:nvPr>
        </p:nvSpPr>
        <p:spPr>
          <a:xfrm>
            <a:off x="612000" y="6314400"/>
            <a:ext cx="2700000" cy="316800"/>
          </a:xfrm>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7"/>
            </p:custDataLst>
          </p:nvPr>
        </p:nvSpPr>
        <p:spPr>
          <a:xfrm>
            <a:off x="4116000" y="6314400"/>
            <a:ext cx="3960000" cy="316800"/>
          </a:xfrm>
        </p:spPr>
        <p:txBody>
          <a:bodyPr/>
          <a:lstStyle/>
          <a:p>
            <a:endParaRPr lang="zh-CN" altLang="en-US" dirty="0"/>
          </a:p>
        </p:txBody>
      </p:sp>
      <p:sp>
        <p:nvSpPr>
          <p:cNvPr id="6" name="灯片编号占位符 5"/>
          <p:cNvSpPr>
            <a:spLocks noGrp="1"/>
          </p:cNvSpPr>
          <p:nvPr>
            <p:ph type="sldNum" sz="quarter" idx="12"/>
            <p:custDataLst>
              <p:tags r:id="rId8"/>
            </p:custDataLst>
          </p:nvPr>
        </p:nvSpPr>
        <p:spPr>
          <a:xfrm>
            <a:off x="8877600" y="6314400"/>
            <a:ext cx="2700000" cy="316800"/>
          </a:xfrm>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showMasterSp="0">
  <p:cSld name="标题和内容">
    <p:spTree>
      <p:nvGrpSpPr>
        <p:cNvPr id="1" name=""/>
        <p:cNvGrpSpPr/>
        <p:nvPr/>
      </p:nvGrpSpPr>
      <p:grpSpPr>
        <a:xfrm>
          <a:off x="0" y="0"/>
          <a:ext cx="0" cy="0"/>
          <a:chOff x="0" y="0"/>
          <a:chExt cx="0" cy="0"/>
        </a:xfrm>
      </p:grpSpPr>
      <p:sp>
        <p:nvSpPr>
          <p:cNvPr id="10" name="平行四边形 9"/>
          <p:cNvSpPr/>
          <p:nvPr>
            <p:custDataLst>
              <p:tags r:id="rId2"/>
            </p:custDataLst>
          </p:nvPr>
        </p:nvSpPr>
        <p:spPr>
          <a:xfrm>
            <a:off x="549275" y="832845"/>
            <a:ext cx="2985770" cy="180325"/>
          </a:xfrm>
          <a:prstGeom prst="parallelogram">
            <a:avLst>
              <a:gd name="adj" fmla="val 38188"/>
            </a:avLst>
          </a:prstGeom>
          <a:gradFill>
            <a:gsLst>
              <a:gs pos="100000">
                <a:schemeClr val="accent1">
                  <a:alpha val="26000"/>
                </a:schemeClr>
              </a:gs>
              <a:gs pos="23000">
                <a:schemeClr val="accent2">
                  <a:alpha val="0"/>
                </a:scheme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pic>
        <p:nvPicPr>
          <p:cNvPr id="9" name="图片 8" descr="A2"/>
          <p:cNvPicPr>
            <a:picLocks noChangeAspect="1"/>
          </p:cNvPicPr>
          <p:nvPr>
            <p:custDataLst>
              <p:tags r:id="rId3"/>
            </p:custDataLst>
          </p:nvPr>
        </p:nvPicPr>
        <p:blipFill>
          <a:blip r:embed="rId4">
            <a:alphaModFix amt="15000"/>
          </a:blip>
          <a:stretch>
            <a:fillRect/>
          </a:stretch>
        </p:blipFill>
        <p:spPr>
          <a:xfrm flipH="1">
            <a:off x="0" y="635"/>
            <a:ext cx="12192000" cy="6871335"/>
          </a:xfrm>
          <a:prstGeom prst="rect">
            <a:avLst/>
          </a:prstGeom>
        </p:spPr>
      </p:pic>
      <p:sp>
        <p:nvSpPr>
          <p:cNvPr id="8" name="正文"/>
          <p:cNvSpPr txBox="1">
            <a:spLocks noGrp="1"/>
          </p:cNvSpPr>
          <p:nvPr>
            <p:ph idx="2"/>
            <p:custDataLst>
              <p:tags r:id="rId5"/>
            </p:custDataLst>
          </p:nvPr>
        </p:nvSpPr>
        <p:spPr>
          <a:xfrm>
            <a:off x="608400" y="1490400"/>
            <a:ext cx="10969200" cy="4759200"/>
          </a:xfrm>
          <a:prstGeom prst="rect">
            <a:avLst/>
          </a:prstGeom>
          <a:ln>
            <a:noFill/>
            <a:prstDash val="sysDash"/>
          </a:ln>
        </p:spPr>
        <p:txBody>
          <a:bodyPr vert="horz" lIns="90000" tIns="46800" rIns="90000" bIns="46800" rtlCol="0">
            <a:normAutofit/>
          </a:bodyPr>
          <a:lstStyle>
            <a:lvl1pPr marL="228600" marR="0" lvl="0" indent="-228600" algn="l" defTabSz="914400" rtl="0" eaLnBrk="1" fontAlgn="auto" latinLnBrk="0" hangingPunct="1">
              <a:lnSpc>
                <a:spcPct val="130000"/>
              </a:lnSpc>
              <a:spcBef>
                <a:spcPts val="1200"/>
              </a:spcBef>
              <a:spcAft>
                <a:spcPts val="0"/>
              </a:spcAft>
              <a:buClr>
                <a:schemeClr val="accent1">
                  <a:lumMod val="40000"/>
                  <a:lumOff val="60000"/>
                </a:schemeClr>
              </a:buClr>
              <a:buSzTx/>
              <a:buFont typeface="Arial" panose="020B0604020202020204" pitchFamily="34" charset="0"/>
              <a:buChar char="●"/>
              <a:defRPr kumimoji="0" lang="zh-CN" altLang="en-US" sz="1800" b="0" i="0" u="none" strike="noStrike" kern="1200" cap="none" spc="150" normalizeH="0" baseline="0" noProof="1" dirty="0">
                <a:ln>
                  <a:noFill/>
                  <a:prstDash val="sysDot"/>
                </a:ln>
                <a:solidFill>
                  <a:schemeClr val="tx1">
                    <a:lumMod val="75000"/>
                    <a:lumOff val="25000"/>
                  </a:schemeClr>
                </a:solidFill>
                <a:uFillTx/>
                <a:latin typeface="+mn-ea"/>
                <a:ea typeface="+mn-ea"/>
                <a:cs typeface="+mn-cs"/>
                <a:sym typeface="+mn-ea"/>
              </a:defRPr>
            </a:lvl1pPr>
            <a:lvl2pPr marL="685800" marR="0" lvl="1" indent="-228600" fontAlgn="auto">
              <a:lnSpc>
                <a:spcPct val="120000"/>
              </a:lnSpc>
              <a:spcBef>
                <a:spcPts val="0"/>
              </a:spcBef>
              <a:spcAft>
                <a:spcPts val="600"/>
              </a:spcAft>
              <a:buFont typeface="Arial" panose="020B0604020202020204" pitchFamily="34" charset="0"/>
              <a:buChar char="●"/>
              <a:tabLst>
                <a:tab pos="1609725" algn="l"/>
              </a:tabLst>
              <a:defRPr kumimoji="0" sz="1600" b="0" i="0" u="none" strike="noStrike" cap="none" spc="150" normalizeH="0" baseline="0">
                <a:solidFill>
                  <a:schemeClr val="tx1">
                    <a:lumMod val="65000"/>
                    <a:lumOff val="35000"/>
                  </a:schemeClr>
                </a:solidFill>
                <a:uFillTx/>
                <a:latin typeface="+mn-ea"/>
                <a:ea typeface="+mn-ea"/>
              </a:defRPr>
            </a:lvl2pPr>
            <a:lvl3pPr marL="1143000" marR="0" lvl="2" indent="-228600" fontAlgn="auto">
              <a:lnSpc>
                <a:spcPct val="120000"/>
              </a:lnSpc>
              <a:spcBef>
                <a:spcPts val="0"/>
              </a:spcBef>
              <a:spcAft>
                <a:spcPts val="600"/>
              </a:spcAft>
              <a:buFont typeface="Arial" panose="020B0604020202020204" pitchFamily="34" charset="0"/>
              <a:buChar char="●"/>
              <a:defRPr kumimoji="0" sz="1600" b="0" i="0" u="none" strike="noStrike" cap="none" spc="150" normalizeH="0" baseline="0">
                <a:solidFill>
                  <a:schemeClr val="tx1">
                    <a:lumMod val="65000"/>
                    <a:lumOff val="35000"/>
                  </a:schemeClr>
                </a:solidFill>
                <a:uFillTx/>
                <a:latin typeface="+mn-ea"/>
                <a:ea typeface="+mn-ea"/>
              </a:defRPr>
            </a:lvl3pPr>
            <a:lvl4pPr marL="1600200" marR="0" lvl="3" indent="-228600" fontAlgn="auto">
              <a:lnSpc>
                <a:spcPct val="120000"/>
              </a:lnSpc>
              <a:spcBef>
                <a:spcPts val="0"/>
              </a:spcBef>
              <a:spcAft>
                <a:spcPts val="300"/>
              </a:spcAft>
              <a:buFont typeface="Wingdings" panose="05000000000000000000" charset="0"/>
              <a:buChar char=""/>
              <a:defRPr kumimoji="0" sz="1400" b="0" i="0" u="none" strike="noStrike" cap="none" spc="150" normalizeH="0" baseline="0">
                <a:solidFill>
                  <a:schemeClr val="tx1">
                    <a:lumMod val="65000"/>
                    <a:lumOff val="35000"/>
                  </a:schemeClr>
                </a:solidFill>
                <a:uFillTx/>
                <a:latin typeface="+mn-ea"/>
                <a:ea typeface="+mn-ea"/>
              </a:defRPr>
            </a:lvl4pPr>
            <a:lvl5pPr marL="2057400" marR="0" lvl="4" indent="-228600" fontAlgn="auto">
              <a:lnSpc>
                <a:spcPct val="120000"/>
              </a:lnSpc>
              <a:spcBef>
                <a:spcPts val="0"/>
              </a:spcBef>
              <a:spcAft>
                <a:spcPts val="300"/>
              </a:spcAft>
              <a:buFont typeface="Arial" panose="020B0604020202020204" pitchFamily="34" charset="0"/>
              <a:buChar char="•"/>
              <a:defRPr kumimoji="0" sz="1400" b="0" i="0" u="none" strike="noStrike" cap="none" spc="150" normalizeH="0" baseline="0">
                <a:solidFill>
                  <a:schemeClr val="tx1">
                    <a:lumMod val="65000"/>
                    <a:lumOff val="35000"/>
                  </a:schemeClr>
                </a:solidFill>
                <a:uFillTx/>
                <a:latin typeface="+mn-ea"/>
                <a:ea typeface="+mn-ea"/>
              </a:defRPr>
            </a:lvl5pPr>
            <a:lvl6pPr indent="0">
              <a:lnSpc>
                <a:spcPct val="90000"/>
              </a:lnSpc>
              <a:spcBef>
                <a:spcPts val="500"/>
              </a:spcBef>
              <a:buFont typeface="Arial" panose="020B0604020202020204" pitchFamily="34" charset="0"/>
              <a:buNone/>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lvl="0">
              <a:spcBef>
                <a:spcPts val="1200"/>
              </a:spcBef>
              <a:spcAft>
                <a:spcPts val="0"/>
              </a:spcAft>
              <a:buClr>
                <a:schemeClr val="accent1">
                  <a:lumMod val="40000"/>
                  <a:lumOff val="60000"/>
                </a:schemeClr>
              </a:buClr>
            </a:pPr>
            <a:r>
              <a:rPr dirty="0">
                <a:sym typeface="+mn-ea"/>
              </a:rPr>
              <a:t>单击此处编辑母版文本样式</a:t>
            </a:r>
            <a:endParaRPr dirty="0">
              <a:sym typeface="+mn-ea"/>
            </a:endParaRPr>
          </a:p>
          <a:p>
            <a:pPr lvl="1">
              <a:spcBef>
                <a:spcPts val="1200"/>
              </a:spcBef>
              <a:spcAft>
                <a:spcPts val="0"/>
              </a:spcAft>
              <a:buClr>
                <a:schemeClr val="accent1">
                  <a:lumMod val="40000"/>
                  <a:lumOff val="60000"/>
                </a:schemeClr>
              </a:buClr>
            </a:pPr>
            <a:r>
              <a:rPr dirty="0" err="1">
                <a:sym typeface="+mn-ea"/>
              </a:rPr>
              <a:t>第二级</a:t>
            </a:r>
            <a:endParaRPr dirty="0">
              <a:sym typeface="+mn-ea"/>
            </a:endParaRPr>
          </a:p>
          <a:p>
            <a:pPr lvl="2">
              <a:spcBef>
                <a:spcPts val="1200"/>
              </a:spcBef>
              <a:spcAft>
                <a:spcPts val="0"/>
              </a:spcAft>
              <a:buClr>
                <a:schemeClr val="accent1">
                  <a:lumMod val="40000"/>
                  <a:lumOff val="60000"/>
                </a:schemeClr>
              </a:buClr>
            </a:pPr>
            <a:r>
              <a:rPr dirty="0" err="1">
                <a:sym typeface="+mn-ea"/>
              </a:rPr>
              <a:t>第三级</a:t>
            </a:r>
            <a:endParaRPr dirty="0">
              <a:sym typeface="+mn-ea"/>
            </a:endParaRPr>
          </a:p>
          <a:p>
            <a:pPr lvl="3">
              <a:spcBef>
                <a:spcPts val="1200"/>
              </a:spcBef>
              <a:spcAft>
                <a:spcPts val="0"/>
              </a:spcAft>
              <a:buClr>
                <a:schemeClr val="accent1">
                  <a:lumMod val="40000"/>
                  <a:lumOff val="60000"/>
                </a:schemeClr>
              </a:buClr>
            </a:pPr>
            <a:r>
              <a:rPr dirty="0" err="1">
                <a:sym typeface="+mn-ea"/>
              </a:rPr>
              <a:t>第四级</a:t>
            </a:r>
            <a:endParaRPr dirty="0">
              <a:sym typeface="+mn-ea"/>
            </a:endParaRPr>
          </a:p>
          <a:p>
            <a:pPr lvl="4">
              <a:spcBef>
                <a:spcPts val="1200"/>
              </a:spcBef>
              <a:spcAft>
                <a:spcPts val="0"/>
              </a:spcAft>
              <a:buClr>
                <a:schemeClr val="accent1">
                  <a:lumMod val="40000"/>
                  <a:lumOff val="60000"/>
                </a:schemeClr>
              </a:buClr>
            </a:pPr>
            <a:r>
              <a:rPr dirty="0" err="1">
                <a:sym typeface="+mn-ea"/>
              </a:rPr>
              <a:t>第五级</a:t>
            </a:r>
            <a:endParaRPr dirty="0">
              <a:sym typeface="+mn-ea"/>
            </a:endParaRPr>
          </a:p>
        </p:txBody>
      </p:sp>
      <p:sp>
        <p:nvSpPr>
          <p:cNvPr id="7" name="标题"/>
          <p:cNvSpPr txBox="1">
            <a:spLocks noGrp="1"/>
          </p:cNvSpPr>
          <p:nvPr>
            <p:ph type="title" idx="1"/>
            <p:custDataLst>
              <p:tags r:id="rId6"/>
            </p:custDataLst>
          </p:nvPr>
        </p:nvSpPr>
        <p:spPr>
          <a:xfrm>
            <a:off x="608400" y="415550"/>
            <a:ext cx="10969200" cy="705600"/>
          </a:xfrm>
          <a:prstGeom prst="rect">
            <a:avLst/>
          </a:prstGeom>
          <a:noFill/>
          <a:ln>
            <a:noFill/>
            <a:prstDash val="sysDash"/>
          </a:ln>
        </p:spPr>
        <p:txBody>
          <a:bodyPr wrap="square" rtlCol="0">
            <a:normAutofit/>
          </a:bodyPr>
          <a:lstStyle>
            <a:lvl1pPr marL="0" marR="0" algn="l" defTabSz="914400" rtl="0" eaLnBrk="1" fontAlgn="auto" latinLnBrk="0" hangingPunct="1">
              <a:lnSpc>
                <a:spcPct val="100000"/>
              </a:lnSpc>
              <a:buClrTx/>
              <a:buSzTx/>
              <a:buFontTx/>
              <a:buNone/>
              <a:defRPr kumimoji="0" lang="zh-CN" altLang="en-US" sz="3600" b="0" i="0" u="none" strike="noStrike" kern="1200" cap="none" spc="300" normalizeH="0" baseline="0" noProof="1" dirty="0">
                <a:ln>
                  <a:noFill/>
                  <a:prstDash val="sysDot"/>
                </a:ln>
                <a:solidFill>
                  <a:schemeClr val="tx2">
                    <a:lumMod val="25000"/>
                  </a:schemeClr>
                </a:solidFill>
                <a:latin typeface="+mj-ea"/>
                <a:ea typeface="+mj-ea"/>
                <a:cs typeface="+mn-cs"/>
              </a:defRPr>
            </a:lvl1pPr>
          </a:lstStyle>
          <a:p>
            <a:pPr lvl="0"/>
            <a:r>
              <a:rPr dirty="0">
                <a:sym typeface="+mn-ea"/>
              </a:rPr>
              <a:t>单击此处编辑母版标题样式</a:t>
            </a:r>
            <a:endParaRPr dirty="0">
              <a:sym typeface="+mn-ea"/>
            </a:endParaRPr>
          </a:p>
        </p:txBody>
      </p:sp>
      <p:sp>
        <p:nvSpPr>
          <p:cNvPr id="4" name="日期占位符 3"/>
          <p:cNvSpPr>
            <a:spLocks noGrp="1"/>
          </p:cNvSpPr>
          <p:nvPr>
            <p:ph type="dt" sz="half" idx="10"/>
            <p:custDataLst>
              <p:tags r:id="rId7"/>
            </p:custDataLst>
          </p:nvPr>
        </p:nvSpPr>
        <p:spPr>
          <a:xfrm>
            <a:off x="612000" y="6314400"/>
            <a:ext cx="2700000" cy="316800"/>
          </a:xfrm>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8"/>
            </p:custDataLst>
          </p:nvPr>
        </p:nvSpPr>
        <p:spPr>
          <a:xfrm>
            <a:off x="4116000" y="6314400"/>
            <a:ext cx="3960000" cy="316800"/>
          </a:xfrm>
        </p:spPr>
        <p:txBody>
          <a:bodyPr/>
          <a:lstStyle/>
          <a:p>
            <a:endParaRPr lang="zh-CN" altLang="en-US" dirty="0"/>
          </a:p>
        </p:txBody>
      </p:sp>
      <p:sp>
        <p:nvSpPr>
          <p:cNvPr id="6" name="灯片编号占位符 5"/>
          <p:cNvSpPr>
            <a:spLocks noGrp="1"/>
          </p:cNvSpPr>
          <p:nvPr>
            <p:ph type="sldNum" sz="quarter" idx="12"/>
            <p:custDataLst>
              <p:tags r:id="rId9"/>
            </p:custDataLst>
          </p:nvPr>
        </p:nvSpPr>
        <p:spPr>
          <a:xfrm>
            <a:off x="8877600" y="6314400"/>
            <a:ext cx="2700000" cy="316800"/>
          </a:xfrm>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showMasterSp="0" userDrawn="1">
  <p:cSld name="目录">
    <p:spTree>
      <p:nvGrpSpPr>
        <p:cNvPr id="1" name=""/>
        <p:cNvGrpSpPr/>
        <p:nvPr/>
      </p:nvGrpSpPr>
      <p:grpSpPr>
        <a:xfrm>
          <a:off x="0" y="0"/>
          <a:ext cx="0" cy="0"/>
          <a:chOff x="0" y="0"/>
          <a:chExt cx="0" cy="0"/>
        </a:xfrm>
      </p:grpSpPr>
      <p:pic>
        <p:nvPicPr>
          <p:cNvPr id="10" name="图片 9" descr="章节页01"/>
          <p:cNvPicPr>
            <a:picLocks noChangeAspect="1"/>
          </p:cNvPicPr>
          <p:nvPr>
            <p:custDataLst>
              <p:tags r:id="rId2"/>
            </p:custDataLst>
          </p:nvPr>
        </p:nvPicPr>
        <p:blipFill>
          <a:blip r:embed="rId3"/>
          <a:stretch>
            <a:fillRect/>
          </a:stretch>
        </p:blipFill>
        <p:spPr>
          <a:xfrm>
            <a:off x="0" y="9525"/>
            <a:ext cx="12192635" cy="6856730"/>
          </a:xfrm>
          <a:prstGeom prst="rect">
            <a:avLst/>
          </a:prstGeom>
        </p:spPr>
      </p:pic>
      <p:sp>
        <p:nvSpPr>
          <p:cNvPr id="9" name="矩形 8"/>
          <p:cNvSpPr/>
          <p:nvPr>
            <p:custDataLst>
              <p:tags r:id="rId4"/>
            </p:custDataLst>
          </p:nvPr>
        </p:nvSpPr>
        <p:spPr>
          <a:xfrm rot="10800000" flipV="1">
            <a:off x="0" y="-13335"/>
            <a:ext cx="12192635" cy="6871335"/>
          </a:xfrm>
          <a:prstGeom prst="rect">
            <a:avLst/>
          </a:prstGeom>
          <a:gradFill>
            <a:gsLst>
              <a:gs pos="0">
                <a:schemeClr val="bg1">
                  <a:alpha val="0"/>
                </a:schemeClr>
              </a:gs>
              <a:gs pos="64000">
                <a:schemeClr val="accent1">
                  <a:alpha val="10000"/>
                </a:schemeClr>
              </a:gs>
            </a:gsLst>
            <a:lin ang="162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iSans Heavy" panose="00000A00000000000000" charset="-122"/>
            </a:endParaRPr>
          </a:p>
        </p:txBody>
      </p:sp>
      <p:sp>
        <p:nvSpPr>
          <p:cNvPr id="8" name="平行四边形 7"/>
          <p:cNvSpPr/>
          <p:nvPr>
            <p:custDataLst>
              <p:tags r:id="rId5"/>
            </p:custDataLst>
          </p:nvPr>
        </p:nvSpPr>
        <p:spPr>
          <a:xfrm>
            <a:off x="585992" y="5741854"/>
            <a:ext cx="4345547" cy="249280"/>
          </a:xfrm>
          <a:prstGeom prst="parallelogram">
            <a:avLst>
              <a:gd name="adj" fmla="val 38188"/>
            </a:avLst>
          </a:prstGeom>
          <a:gradFill>
            <a:gsLst>
              <a:gs pos="100000">
                <a:schemeClr val="accent1">
                  <a:alpha val="25000"/>
                </a:schemeClr>
              </a:gs>
              <a:gs pos="23000">
                <a:schemeClr val="accent2">
                  <a:alpha val="0"/>
                </a:scheme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sz="1200">
              <a:solidFill>
                <a:schemeClr val="tx1"/>
              </a:solidFill>
            </a:endParaRPr>
          </a:p>
        </p:txBody>
      </p:sp>
      <p:sp>
        <p:nvSpPr>
          <p:cNvPr id="7" name="副标题"/>
          <p:cNvSpPr txBox="1">
            <a:spLocks noGrp="1"/>
          </p:cNvSpPr>
          <p:nvPr>
            <p:ph type="body" idx="2" hasCustomPrompt="1"/>
            <p:custDataLst>
              <p:tags r:id="rId6"/>
            </p:custDataLst>
          </p:nvPr>
        </p:nvSpPr>
        <p:spPr>
          <a:xfrm>
            <a:off x="2454910" y="5417185"/>
            <a:ext cx="3988435" cy="664845"/>
          </a:xfrm>
          <a:prstGeom prst="rect">
            <a:avLst/>
          </a:prstGeom>
          <a:noFill/>
        </p:spPr>
        <p:txBody>
          <a:bodyPr wrap="square" lIns="0" tIns="0" rIns="0" bIns="0" rtlCol="0" anchor="ctr">
            <a:normAutofit/>
          </a:bodyPr>
          <a:lstStyle>
            <a:lvl1pPr marL="0" marR="0" lvl="0" algn="l" defTabSz="914400" rtl="0" eaLnBrk="1" fontAlgn="auto" latinLnBrk="0" hangingPunct="1">
              <a:lnSpc>
                <a:spcPct val="100000"/>
              </a:lnSpc>
              <a:buClrTx/>
              <a:buSzTx/>
              <a:buFontTx/>
              <a:buNone/>
              <a:defRPr kumimoji="0" lang="en-US" altLang="zh-CN" sz="2800" b="0" i="0" u="none" strike="noStrike" kern="1200" cap="none" spc="0" normalizeH="0" baseline="0" noProof="1" dirty="0">
                <a:solidFill>
                  <a:schemeClr val="accent2">
                    <a:lumMod val="40000"/>
                    <a:lumOff val="60000"/>
                  </a:schemeClr>
                </a:solidFill>
                <a:uFillTx/>
                <a:latin typeface="+mj-ea"/>
                <a:ea typeface="+mj-ea"/>
                <a:cs typeface="MiSans Normal" panose="00000500000000000000" charset="-122"/>
                <a:sym typeface="+mn-ea"/>
              </a:defRPr>
            </a:lvl1pPr>
          </a:lstStyle>
          <a:p>
            <a:pPr lvl="0" algn="l">
              <a:buClrTx/>
              <a:buSzTx/>
              <a:buFontTx/>
            </a:pPr>
            <a:r>
              <a:rPr>
                <a:sym typeface="+mn-ea"/>
              </a:rPr>
              <a:t>单击此处编辑副标题</a:t>
            </a:r>
            <a:endParaRPr>
              <a:sym typeface="+mn-ea"/>
            </a:endParaRPr>
          </a:p>
        </p:txBody>
      </p:sp>
      <p:sp>
        <p:nvSpPr>
          <p:cNvPr id="6" name="标题"/>
          <p:cNvSpPr txBox="1">
            <a:spLocks noGrp="1"/>
          </p:cNvSpPr>
          <p:nvPr>
            <p:ph type="title" idx="1" hasCustomPrompt="1"/>
            <p:custDataLst>
              <p:tags r:id="rId7"/>
            </p:custDataLst>
          </p:nvPr>
        </p:nvSpPr>
        <p:spPr>
          <a:xfrm>
            <a:off x="729762" y="4968875"/>
            <a:ext cx="1725245" cy="1317625"/>
          </a:xfrm>
          <a:prstGeom prst="rect">
            <a:avLst/>
          </a:prstGeom>
          <a:noFill/>
        </p:spPr>
        <p:txBody>
          <a:bodyPr wrap="square" lIns="0" tIns="0" rIns="0" bIns="0" rtlCol="0" anchor="ctr">
            <a:normAutofit/>
          </a:bodyPr>
          <a:lstStyle>
            <a:lvl1pPr marL="0" marR="0" algn="l" defTabSz="914400" rtl="0" eaLnBrk="1" fontAlgn="auto" latinLnBrk="0" hangingPunct="1">
              <a:lnSpc>
                <a:spcPct val="100000"/>
              </a:lnSpc>
              <a:buClrTx/>
              <a:buSzTx/>
              <a:buFontTx/>
              <a:buNone/>
              <a:defRPr kumimoji="0" lang="zh-CN" altLang="en-US" sz="6000" b="0" i="0" u="none" strike="noStrike" kern="1200" cap="none" spc="300" normalizeH="0" baseline="0" noProof="1" dirty="0">
                <a:solidFill>
                  <a:schemeClr val="tx1">
                    <a:lumMod val="75000"/>
                    <a:lumOff val="25000"/>
                  </a:schemeClr>
                </a:solidFill>
                <a:latin typeface="+mj-ea"/>
                <a:ea typeface="+mj-ea"/>
                <a:cs typeface="MiSans Normal" panose="00000500000000000000" charset="-122"/>
              </a:defRPr>
            </a:lvl1pPr>
          </a:lstStyle>
          <a:p>
            <a:pPr lvl="0"/>
            <a:r>
              <a:rPr>
                <a:sym typeface="+mn-ea"/>
              </a:rPr>
              <a:t>标题</a:t>
            </a:r>
            <a:endParaRPr>
              <a:sym typeface="+mn-ea"/>
            </a:endParaRPr>
          </a:p>
        </p:txBody>
      </p:sp>
      <p:sp>
        <p:nvSpPr>
          <p:cNvPr id="3" name="日期占位符 2"/>
          <p:cNvSpPr>
            <a:spLocks noGrp="1"/>
          </p:cNvSpPr>
          <p:nvPr>
            <p:ph type="dt" sz="half" idx="10"/>
            <p:custDataLst>
              <p:tags r:id="rId8"/>
            </p:custDataLst>
          </p:nvPr>
        </p:nvSpPr>
        <p:spPr>
          <a:xfrm>
            <a:off x="612000" y="6314400"/>
            <a:ext cx="2700000" cy="316800"/>
          </a:xfrm>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a:xfrm>
            <a:off x="4116000" y="6314400"/>
            <a:ext cx="3960000" cy="316800"/>
          </a:xfrm>
        </p:spPr>
        <p:txBody>
          <a:bodyPr/>
          <a:lstStyle/>
          <a:p>
            <a:endParaRPr lang="zh-CN" altLang="en-US" dirty="0"/>
          </a:p>
        </p:txBody>
      </p:sp>
      <p:sp>
        <p:nvSpPr>
          <p:cNvPr id="5" name="灯片编号占位符 4"/>
          <p:cNvSpPr>
            <a:spLocks noGrp="1"/>
          </p:cNvSpPr>
          <p:nvPr>
            <p:ph type="sldNum" sz="quarter" idx="12"/>
            <p:custDataLst>
              <p:tags r:id="rId10"/>
            </p:custDataLst>
          </p:nvPr>
        </p:nvSpPr>
        <p:spPr>
          <a:xfrm>
            <a:off x="8877600" y="6314400"/>
            <a:ext cx="2700000" cy="316800"/>
          </a:xfrm>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showMasterSp="0">
  <p:cSld name="节标题">
    <p:spTree>
      <p:nvGrpSpPr>
        <p:cNvPr id="1" name=""/>
        <p:cNvGrpSpPr/>
        <p:nvPr/>
      </p:nvGrpSpPr>
      <p:grpSpPr>
        <a:xfrm>
          <a:off x="0" y="0"/>
          <a:ext cx="0" cy="0"/>
          <a:chOff x="0" y="0"/>
          <a:chExt cx="0" cy="0"/>
        </a:xfrm>
      </p:grpSpPr>
      <p:pic>
        <p:nvPicPr>
          <p:cNvPr id="10" name="图片 9" descr="A2"/>
          <p:cNvPicPr>
            <a:picLocks noChangeAspect="1"/>
          </p:cNvPicPr>
          <p:nvPr>
            <p:custDataLst>
              <p:tags r:id="rId2"/>
            </p:custDataLst>
          </p:nvPr>
        </p:nvPicPr>
        <p:blipFill>
          <a:blip r:embed="rId3"/>
          <a:stretch>
            <a:fillRect/>
          </a:stretch>
        </p:blipFill>
        <p:spPr>
          <a:xfrm>
            <a:off x="5654" y="0"/>
            <a:ext cx="12192000" cy="6871335"/>
          </a:xfrm>
          <a:prstGeom prst="rect">
            <a:avLst/>
          </a:prstGeom>
        </p:spPr>
      </p:pic>
      <p:sp>
        <p:nvSpPr>
          <p:cNvPr id="13" name="平行四边形 12"/>
          <p:cNvSpPr/>
          <p:nvPr>
            <p:custDataLst>
              <p:tags r:id="rId4"/>
            </p:custDataLst>
          </p:nvPr>
        </p:nvSpPr>
        <p:spPr>
          <a:xfrm>
            <a:off x="6501112" y="3700159"/>
            <a:ext cx="4673600" cy="233045"/>
          </a:xfrm>
          <a:prstGeom prst="parallelogram">
            <a:avLst>
              <a:gd name="adj" fmla="val 38188"/>
            </a:avLst>
          </a:prstGeom>
          <a:gradFill>
            <a:gsLst>
              <a:gs pos="100000">
                <a:schemeClr val="accent1">
                  <a:alpha val="25000"/>
                </a:schemeClr>
              </a:gs>
              <a:gs pos="23000">
                <a:schemeClr val="accent2">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 name="节编号"/>
          <p:cNvSpPr txBox="1">
            <a:spLocks noGrp="1"/>
          </p:cNvSpPr>
          <p:nvPr>
            <p:ph type="body" idx="2" hasCustomPrompt="1"/>
            <p:custDataLst>
              <p:tags r:id="rId5"/>
            </p:custDataLst>
          </p:nvPr>
        </p:nvSpPr>
        <p:spPr>
          <a:xfrm>
            <a:off x="9605355" y="4452317"/>
            <a:ext cx="1540800" cy="424800"/>
          </a:xfrm>
          <a:prstGeom prst="roundRect">
            <a:avLst>
              <a:gd name="adj" fmla="val 18909"/>
            </a:avLst>
          </a:prstGeom>
          <a:gradFill>
            <a:gsLst>
              <a:gs pos="0">
                <a:schemeClr val="accent1"/>
              </a:gs>
              <a:gs pos="100000">
                <a:schemeClr val="accent2"/>
              </a:gs>
            </a:gsLst>
            <a:lin ang="2700000" scaled="0"/>
          </a:gradFill>
        </p:spPr>
        <p:txBody>
          <a:bodyPr wrap="square" lIns="0" tIns="0" rIns="0" bIns="0" rtlCol="0" anchor="ctr">
            <a:normAutofit/>
          </a:bodyPr>
          <a:lstStyle>
            <a:defPPr>
              <a:defRPr lang="zh-CN"/>
            </a:defPPr>
            <a:lvl1pPr marL="0" marR="0" algn="ctr" defTabSz="914400" rtl="0" eaLnBrk="1" fontAlgn="auto" latinLnBrk="0" hangingPunct="1">
              <a:lnSpc>
                <a:spcPct val="100000"/>
              </a:lnSpc>
              <a:buClrTx/>
              <a:buSzTx/>
              <a:buFontTx/>
              <a:buNone/>
              <a:defRPr kumimoji="0" lang="en-US" altLang="zh-CN" sz="1400" b="0" i="0" u="none" strike="noStrike" kern="1200" cap="none" spc="150" normalizeH="0" baseline="0" noProof="1">
                <a:solidFill>
                  <a:schemeClr val="lt1">
                    <a:lumMod val="100000"/>
                  </a:schemeClr>
                </a:solidFill>
                <a:effectLst>
                  <a:outerShdw blurRad="50800" dist="50800" dir="5400000" algn="ctr" rotWithShape="0">
                    <a:schemeClr val="accent2">
                      <a:alpha val="40000"/>
                    </a:schemeClr>
                  </a:outerShdw>
                </a:effectLst>
                <a:latin typeface="+mj-ea"/>
                <a:ea typeface="+mj-ea"/>
                <a:cs typeface="+mn-cs"/>
              </a:defRPr>
            </a:lvl1pPr>
          </a:lstStyle>
          <a:p>
            <a:pPr lvl="0"/>
            <a:r>
              <a:rPr>
                <a:sym typeface="+mn-ea"/>
              </a:rPr>
              <a:t>编辑节编号</a:t>
            </a:r>
            <a:endParaRPr>
              <a:sym typeface="+mn-ea"/>
            </a:endParaRPr>
          </a:p>
        </p:txBody>
      </p:sp>
      <p:sp>
        <p:nvSpPr>
          <p:cNvPr id="7" name="标题"/>
          <p:cNvSpPr txBox="1">
            <a:spLocks noGrp="1"/>
          </p:cNvSpPr>
          <p:nvPr>
            <p:ph type="title" idx="1" hasCustomPrompt="1"/>
            <p:custDataLst>
              <p:tags r:id="rId6"/>
            </p:custDataLst>
          </p:nvPr>
        </p:nvSpPr>
        <p:spPr>
          <a:xfrm>
            <a:off x="6096000" y="1985038"/>
            <a:ext cx="5079968" cy="1869371"/>
          </a:xfrm>
          <a:prstGeom prst="rect">
            <a:avLst/>
          </a:prstGeom>
          <a:noFill/>
        </p:spPr>
        <p:txBody>
          <a:bodyPr wrap="square" lIns="0" tIns="0" rIns="0" bIns="0" rtlCol="0" anchor="b">
            <a:normAutofit/>
          </a:bodyPr>
          <a:lstStyle>
            <a:lvl1pPr marL="0" marR="0" algn="r" defTabSz="914400" rtl="0" eaLnBrk="1" fontAlgn="auto" latinLnBrk="0" hangingPunct="1">
              <a:lnSpc>
                <a:spcPct val="100000"/>
              </a:lnSpc>
              <a:buClrTx/>
              <a:buSzTx/>
              <a:buFontTx/>
              <a:buNone/>
              <a:defRPr kumimoji="0" lang="zh-CN" altLang="en-US" sz="4400" b="0" i="0" u="none" strike="noStrike" kern="1200" cap="none" spc="300" normalizeH="0" baseline="0" noProof="1" dirty="0">
                <a:solidFill>
                  <a:schemeClr val="tx1">
                    <a:lumMod val="85000"/>
                    <a:lumOff val="15000"/>
                  </a:schemeClr>
                </a:solidFill>
                <a:latin typeface="+mj-ea"/>
                <a:ea typeface="+mj-ea"/>
                <a:cs typeface="+mn-cs"/>
              </a:defRPr>
            </a:lvl1pPr>
          </a:lstStyle>
          <a:p>
            <a:pPr lvl="0" algn="r"/>
            <a:r>
              <a:rPr>
                <a:sym typeface="+mn-ea"/>
              </a:rPr>
              <a:t>单击此处编辑标题</a:t>
            </a:r>
            <a:endParaRPr>
              <a:sym typeface="+mn-ea"/>
            </a:endParaRPr>
          </a:p>
        </p:txBody>
      </p:sp>
      <p:sp>
        <p:nvSpPr>
          <p:cNvPr id="4" name="日期占位符 3"/>
          <p:cNvSpPr>
            <a:spLocks noGrp="1"/>
          </p:cNvSpPr>
          <p:nvPr>
            <p:ph type="dt" sz="half" idx="10"/>
            <p:custDataLst>
              <p:tags r:id="rId7"/>
            </p:custDataLst>
          </p:nvPr>
        </p:nvSpPr>
        <p:spPr>
          <a:xfrm>
            <a:off x="612000" y="6314400"/>
            <a:ext cx="2700000" cy="316800"/>
          </a:xfrm>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8"/>
            </p:custDataLst>
          </p:nvPr>
        </p:nvSpPr>
        <p:spPr>
          <a:xfrm>
            <a:off x="4116000" y="6314400"/>
            <a:ext cx="3960000" cy="316800"/>
          </a:xfrm>
        </p:spPr>
        <p:txBody>
          <a:bodyPr/>
          <a:lstStyle/>
          <a:p>
            <a:endParaRPr lang="zh-CN" altLang="en-US" dirty="0"/>
          </a:p>
        </p:txBody>
      </p:sp>
      <p:sp>
        <p:nvSpPr>
          <p:cNvPr id="6" name="灯片编号占位符 5"/>
          <p:cNvSpPr>
            <a:spLocks noGrp="1"/>
          </p:cNvSpPr>
          <p:nvPr>
            <p:ph type="sldNum" sz="quarter" idx="12"/>
            <p:custDataLst>
              <p:tags r:id="rId9"/>
            </p:custDataLst>
          </p:nvPr>
        </p:nvSpPr>
        <p:spPr>
          <a:xfrm>
            <a:off x="8877600" y="6314400"/>
            <a:ext cx="2700000" cy="316800"/>
          </a:xfrm>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showMasterSp="0">
  <p:cSld name="标题和两栏">
    <p:spTree>
      <p:nvGrpSpPr>
        <p:cNvPr id="1" name=""/>
        <p:cNvGrpSpPr/>
        <p:nvPr/>
      </p:nvGrpSpPr>
      <p:grpSpPr>
        <a:xfrm>
          <a:off x="0" y="0"/>
          <a:ext cx="0" cy="0"/>
          <a:chOff x="0" y="0"/>
          <a:chExt cx="0" cy="0"/>
        </a:xfrm>
      </p:grpSpPr>
      <p:pic>
        <p:nvPicPr>
          <p:cNvPr id="12" name="图片 11" descr="A2"/>
          <p:cNvPicPr>
            <a:picLocks noChangeAspect="1"/>
          </p:cNvPicPr>
          <p:nvPr>
            <p:custDataLst>
              <p:tags r:id="rId2"/>
            </p:custDataLst>
          </p:nvPr>
        </p:nvPicPr>
        <p:blipFill>
          <a:blip r:embed="rId3">
            <a:alphaModFix amt="15000"/>
          </a:blip>
          <a:stretch>
            <a:fillRect/>
          </a:stretch>
        </p:blipFill>
        <p:spPr>
          <a:xfrm flipH="1">
            <a:off x="0" y="635"/>
            <a:ext cx="12192000" cy="6871335"/>
          </a:xfrm>
          <a:prstGeom prst="rect">
            <a:avLst/>
          </a:prstGeom>
        </p:spPr>
      </p:pic>
      <p:sp>
        <p:nvSpPr>
          <p:cNvPr id="11" name="平行四边形 10"/>
          <p:cNvSpPr/>
          <p:nvPr>
            <p:custDataLst>
              <p:tags r:id="rId4"/>
            </p:custDataLst>
          </p:nvPr>
        </p:nvSpPr>
        <p:spPr>
          <a:xfrm>
            <a:off x="549275" y="832845"/>
            <a:ext cx="2985770" cy="180325"/>
          </a:xfrm>
          <a:prstGeom prst="parallelogram">
            <a:avLst>
              <a:gd name="adj" fmla="val 38188"/>
            </a:avLst>
          </a:prstGeom>
          <a:gradFill>
            <a:gsLst>
              <a:gs pos="100000">
                <a:schemeClr val="accent1">
                  <a:alpha val="26000"/>
                </a:schemeClr>
              </a:gs>
              <a:gs pos="23000">
                <a:schemeClr val="accent2">
                  <a:alpha val="0"/>
                </a:scheme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0" name="正文"/>
          <p:cNvSpPr txBox="1">
            <a:spLocks noGrp="1"/>
          </p:cNvSpPr>
          <p:nvPr>
            <p:ph idx="3"/>
            <p:custDataLst>
              <p:tags r:id="rId5"/>
            </p:custDataLst>
          </p:nvPr>
        </p:nvSpPr>
        <p:spPr>
          <a:xfrm>
            <a:off x="6400805" y="1490357"/>
            <a:ext cx="5176800" cy="4759236"/>
          </a:xfrm>
          <a:prstGeom prst="rect">
            <a:avLst/>
          </a:prstGeom>
          <a:ln>
            <a:noFill/>
            <a:prstDash val="sysDash"/>
          </a:ln>
        </p:spPr>
        <p:txBody>
          <a:bodyPr vert="horz" lIns="90000" tIns="46800" rIns="90000" bIns="46800" rtlCol="0">
            <a:normAutofit/>
          </a:bodyPr>
          <a:lstStyle>
            <a:lvl1pPr marL="228600" marR="0" lvl="0" indent="-228600" algn="l" defTabSz="914400" rtl="0" eaLnBrk="1" fontAlgn="auto" latinLnBrk="0" hangingPunct="1">
              <a:lnSpc>
                <a:spcPct val="130000"/>
              </a:lnSpc>
              <a:spcBef>
                <a:spcPts val="0"/>
              </a:spcBef>
              <a:spcAft>
                <a:spcPts val="1000"/>
              </a:spcAft>
              <a:buClrTx/>
              <a:buSzTx/>
              <a:buFont typeface="Arial" panose="020B0604020202020204" pitchFamily="34" charset="0"/>
              <a:buChar char="●"/>
              <a:defRPr kumimoji="0" lang="zh-CN" altLang="en-US" sz="1800" b="0" i="0" u="none" strike="noStrike" kern="1200" cap="none" spc="150" normalizeH="0" baseline="0" noProof="1" dirty="0">
                <a:ln>
                  <a:noFill/>
                  <a:prstDash val="sysDot"/>
                </a:ln>
                <a:solidFill>
                  <a:schemeClr val="tx1">
                    <a:lumMod val="75000"/>
                    <a:lumOff val="25000"/>
                  </a:schemeClr>
                </a:solidFill>
                <a:uFillTx/>
                <a:latin typeface="+mn-ea"/>
                <a:ea typeface="+mn-ea"/>
                <a:cs typeface="+mn-cs"/>
                <a:sym typeface="+mn-ea"/>
              </a:defRPr>
            </a:lvl1pPr>
            <a:lvl2pPr marL="685800" marR="0" lvl="1" indent="-228600" fontAlgn="auto">
              <a:lnSpc>
                <a:spcPct val="120000"/>
              </a:lnSpc>
              <a:spcBef>
                <a:spcPts val="0"/>
              </a:spcBef>
              <a:spcAft>
                <a:spcPts val="600"/>
              </a:spcAft>
              <a:buFont typeface="Arial" panose="020B0604020202020204" pitchFamily="34" charset="0"/>
              <a:buChar char="●"/>
              <a:tabLst>
                <a:tab pos="1609725" algn="l"/>
              </a:tabLst>
              <a:defRPr kumimoji="0" sz="1600" b="0" i="0" u="none" strike="noStrike" cap="none" spc="150" normalizeH="0" baseline="0">
                <a:solidFill>
                  <a:schemeClr val="tx1">
                    <a:lumMod val="65000"/>
                    <a:lumOff val="35000"/>
                  </a:schemeClr>
                </a:solidFill>
                <a:uFillTx/>
                <a:latin typeface="+mn-ea"/>
                <a:ea typeface="+mn-ea"/>
              </a:defRPr>
            </a:lvl2pPr>
            <a:lvl3pPr marL="1143000" marR="0" lvl="2" indent="-228600" fontAlgn="auto">
              <a:lnSpc>
                <a:spcPct val="120000"/>
              </a:lnSpc>
              <a:spcBef>
                <a:spcPts val="0"/>
              </a:spcBef>
              <a:spcAft>
                <a:spcPts val="600"/>
              </a:spcAft>
              <a:buFont typeface="Arial" panose="020B0604020202020204" pitchFamily="34" charset="0"/>
              <a:buChar char="●"/>
              <a:defRPr kumimoji="0" sz="1600" b="0" i="0" u="none" strike="noStrike" cap="none" spc="150" normalizeH="0" baseline="0">
                <a:solidFill>
                  <a:schemeClr val="tx1">
                    <a:lumMod val="65000"/>
                    <a:lumOff val="35000"/>
                  </a:schemeClr>
                </a:solidFill>
                <a:uFillTx/>
                <a:latin typeface="+mn-ea"/>
                <a:ea typeface="+mn-ea"/>
              </a:defRPr>
            </a:lvl3pPr>
            <a:lvl4pPr marL="1600200" marR="0" lvl="3" indent="-228600" fontAlgn="auto">
              <a:lnSpc>
                <a:spcPct val="120000"/>
              </a:lnSpc>
              <a:spcBef>
                <a:spcPts val="0"/>
              </a:spcBef>
              <a:spcAft>
                <a:spcPts val="300"/>
              </a:spcAft>
              <a:buFont typeface="Wingdings" panose="05000000000000000000" charset="0"/>
              <a:buChar char=""/>
              <a:defRPr kumimoji="0" sz="1400" b="0" i="0" u="none" strike="noStrike" cap="none" spc="150" normalizeH="0" baseline="0">
                <a:solidFill>
                  <a:schemeClr val="tx1">
                    <a:lumMod val="65000"/>
                    <a:lumOff val="35000"/>
                  </a:schemeClr>
                </a:solidFill>
                <a:uFillTx/>
                <a:latin typeface="+mn-ea"/>
                <a:ea typeface="+mn-ea"/>
              </a:defRPr>
            </a:lvl4pPr>
            <a:lvl5pPr marL="2057400" marR="0" lvl="4" indent="-228600" fontAlgn="auto">
              <a:lnSpc>
                <a:spcPct val="120000"/>
              </a:lnSpc>
              <a:spcBef>
                <a:spcPts val="0"/>
              </a:spcBef>
              <a:spcAft>
                <a:spcPts val="300"/>
              </a:spcAft>
              <a:buFont typeface="Arial" panose="020B0604020202020204" pitchFamily="34" charset="0"/>
              <a:buChar char="•"/>
              <a:defRPr kumimoji="0" sz="1400" b="0" i="0" u="none" strike="noStrike" cap="none" spc="150" normalizeH="0" baseline="0">
                <a:solidFill>
                  <a:schemeClr val="tx1">
                    <a:lumMod val="65000"/>
                    <a:lumOff val="35000"/>
                  </a:schemeClr>
                </a:solidFill>
                <a:uFillTx/>
                <a:latin typeface="+mn-ea"/>
                <a:ea typeface="+mn-ea"/>
              </a:defRPr>
            </a:lvl5pPr>
            <a:lvl6pPr indent="0">
              <a:lnSpc>
                <a:spcPct val="90000"/>
              </a:lnSpc>
              <a:spcBef>
                <a:spcPts val="500"/>
              </a:spcBef>
              <a:buFont typeface="Arial" panose="020B0604020202020204" pitchFamily="34" charset="0"/>
              <a:buNone/>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9" name="正文"/>
          <p:cNvSpPr txBox="1">
            <a:spLocks noGrp="1"/>
          </p:cNvSpPr>
          <p:nvPr>
            <p:ph idx="2"/>
            <p:custDataLst>
              <p:tags r:id="rId6"/>
            </p:custDataLst>
          </p:nvPr>
        </p:nvSpPr>
        <p:spPr>
          <a:xfrm>
            <a:off x="608400" y="1490357"/>
            <a:ext cx="5176800" cy="4759236"/>
          </a:xfrm>
          <a:prstGeom prst="rect">
            <a:avLst/>
          </a:prstGeom>
          <a:ln>
            <a:noFill/>
            <a:prstDash val="sysDash"/>
          </a:ln>
        </p:spPr>
        <p:txBody>
          <a:bodyPr vert="horz" lIns="90000" tIns="46800" rIns="90000" bIns="46800" rtlCol="0">
            <a:normAutofit/>
          </a:bodyPr>
          <a:lstStyle>
            <a:lvl1pPr marL="228600" marR="0" lvl="0" indent="-228600" algn="l" defTabSz="914400" rtl="0" eaLnBrk="1" fontAlgn="auto" latinLnBrk="0" hangingPunct="1">
              <a:lnSpc>
                <a:spcPct val="130000"/>
              </a:lnSpc>
              <a:spcBef>
                <a:spcPts val="0"/>
              </a:spcBef>
              <a:spcAft>
                <a:spcPts val="1000"/>
              </a:spcAft>
              <a:buClrTx/>
              <a:buSzTx/>
              <a:buFont typeface="Arial" panose="020B0604020202020204" pitchFamily="34" charset="0"/>
              <a:buChar char="●"/>
              <a:defRPr kumimoji="0" lang="zh-CN" altLang="en-US" sz="1800" b="0" i="0" u="none" strike="noStrike" kern="1200" cap="none" spc="150" normalizeH="0" baseline="0" noProof="1" dirty="0">
                <a:ln>
                  <a:noFill/>
                  <a:prstDash val="sysDot"/>
                </a:ln>
                <a:solidFill>
                  <a:schemeClr val="tx1">
                    <a:lumMod val="75000"/>
                    <a:lumOff val="25000"/>
                  </a:schemeClr>
                </a:solidFill>
                <a:uFillTx/>
                <a:latin typeface="+mn-ea"/>
                <a:ea typeface="+mn-ea"/>
                <a:cs typeface="+mn-cs"/>
                <a:sym typeface="+mn-ea"/>
              </a:defRPr>
            </a:lvl1pPr>
            <a:lvl2pPr marL="685800" marR="0" lvl="1" indent="-228600" fontAlgn="auto">
              <a:lnSpc>
                <a:spcPct val="120000"/>
              </a:lnSpc>
              <a:spcBef>
                <a:spcPts val="0"/>
              </a:spcBef>
              <a:spcAft>
                <a:spcPts val="600"/>
              </a:spcAft>
              <a:buFont typeface="Arial" panose="020B0604020202020204" pitchFamily="34" charset="0"/>
              <a:buChar char="●"/>
              <a:tabLst>
                <a:tab pos="1609725" algn="l"/>
              </a:tabLst>
              <a:defRPr kumimoji="0" sz="1600" b="0" i="0" u="none" strike="noStrike" cap="none" spc="150" normalizeH="0" baseline="0">
                <a:solidFill>
                  <a:schemeClr val="tx1">
                    <a:lumMod val="65000"/>
                    <a:lumOff val="35000"/>
                  </a:schemeClr>
                </a:solidFill>
                <a:uFillTx/>
                <a:latin typeface="+mn-ea"/>
                <a:ea typeface="+mn-ea"/>
              </a:defRPr>
            </a:lvl2pPr>
            <a:lvl3pPr marL="1143000" marR="0" lvl="2" indent="-228600" fontAlgn="auto">
              <a:lnSpc>
                <a:spcPct val="120000"/>
              </a:lnSpc>
              <a:spcBef>
                <a:spcPts val="0"/>
              </a:spcBef>
              <a:spcAft>
                <a:spcPts val="600"/>
              </a:spcAft>
              <a:buFont typeface="Arial" panose="020B0604020202020204" pitchFamily="34" charset="0"/>
              <a:buChar char="●"/>
              <a:defRPr kumimoji="0" sz="1600" b="0" i="0" u="none" strike="noStrike" cap="none" spc="150" normalizeH="0" baseline="0">
                <a:solidFill>
                  <a:schemeClr val="tx1">
                    <a:lumMod val="65000"/>
                    <a:lumOff val="35000"/>
                  </a:schemeClr>
                </a:solidFill>
                <a:uFillTx/>
                <a:latin typeface="+mn-ea"/>
                <a:ea typeface="+mn-ea"/>
              </a:defRPr>
            </a:lvl3pPr>
            <a:lvl4pPr marL="1600200" marR="0" lvl="3" indent="-228600" fontAlgn="auto">
              <a:lnSpc>
                <a:spcPct val="120000"/>
              </a:lnSpc>
              <a:spcBef>
                <a:spcPts val="0"/>
              </a:spcBef>
              <a:spcAft>
                <a:spcPts val="300"/>
              </a:spcAft>
              <a:buFont typeface="Wingdings" panose="05000000000000000000" charset="0"/>
              <a:buChar char=""/>
              <a:defRPr kumimoji="0" sz="1400" b="0" i="0" u="none" strike="noStrike" cap="none" spc="150" normalizeH="0" baseline="0">
                <a:solidFill>
                  <a:schemeClr val="tx1">
                    <a:lumMod val="65000"/>
                    <a:lumOff val="35000"/>
                  </a:schemeClr>
                </a:solidFill>
                <a:uFillTx/>
                <a:latin typeface="+mn-ea"/>
                <a:ea typeface="+mn-ea"/>
              </a:defRPr>
            </a:lvl4pPr>
            <a:lvl5pPr marL="2057400" marR="0" lvl="4" indent="-228600" fontAlgn="auto">
              <a:lnSpc>
                <a:spcPct val="120000"/>
              </a:lnSpc>
              <a:spcBef>
                <a:spcPts val="0"/>
              </a:spcBef>
              <a:spcAft>
                <a:spcPts val="300"/>
              </a:spcAft>
              <a:buFont typeface="Arial" panose="020B0604020202020204" pitchFamily="34" charset="0"/>
              <a:buChar char="•"/>
              <a:defRPr kumimoji="0" sz="1400" b="0" i="0" u="none" strike="noStrike" cap="none" spc="150" normalizeH="0" baseline="0">
                <a:solidFill>
                  <a:schemeClr val="tx1">
                    <a:lumMod val="65000"/>
                    <a:lumOff val="35000"/>
                  </a:schemeClr>
                </a:solidFill>
                <a:uFillTx/>
                <a:latin typeface="+mn-ea"/>
                <a:ea typeface="+mn-ea"/>
              </a:defRPr>
            </a:lvl5pPr>
            <a:lvl6pPr indent="0">
              <a:lnSpc>
                <a:spcPct val="90000"/>
              </a:lnSpc>
              <a:spcBef>
                <a:spcPts val="500"/>
              </a:spcBef>
              <a:buFont typeface="Arial" panose="020B0604020202020204" pitchFamily="34" charset="0"/>
              <a:buNone/>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8" name="标题"/>
          <p:cNvSpPr txBox="1">
            <a:spLocks noGrp="1"/>
          </p:cNvSpPr>
          <p:nvPr>
            <p:ph type="title" idx="1"/>
            <p:custDataLst>
              <p:tags r:id="rId7"/>
            </p:custDataLst>
          </p:nvPr>
        </p:nvSpPr>
        <p:spPr>
          <a:xfrm>
            <a:off x="608400" y="416903"/>
            <a:ext cx="10969200" cy="705600"/>
          </a:xfrm>
          <a:prstGeom prst="rect">
            <a:avLst/>
          </a:prstGeom>
          <a:noFill/>
          <a:ln>
            <a:noFill/>
            <a:prstDash val="sysDash"/>
          </a:ln>
        </p:spPr>
        <p:txBody>
          <a:bodyPr wrap="square" rtlCol="0">
            <a:normAutofit/>
          </a:bodyPr>
          <a:lstStyle>
            <a:lvl1pPr marL="0" marR="0" algn="l" defTabSz="914400" rtl="0" eaLnBrk="1" fontAlgn="auto" latinLnBrk="0" hangingPunct="1">
              <a:lnSpc>
                <a:spcPct val="100000"/>
              </a:lnSpc>
              <a:buClrTx/>
              <a:buSzTx/>
              <a:buFontTx/>
              <a:buNone/>
              <a:defRPr kumimoji="0" lang="zh-CN" altLang="en-US" sz="3600" b="0" i="0" u="none" strike="noStrike" kern="1200" cap="none" spc="300" normalizeH="0" baseline="0" noProof="1" dirty="0">
                <a:ln>
                  <a:noFill/>
                  <a:prstDash val="sysDot"/>
                </a:ln>
                <a:solidFill>
                  <a:schemeClr val="tx2">
                    <a:lumMod val="25000"/>
                  </a:schemeClr>
                </a:solidFill>
                <a:latin typeface="+mj-ea"/>
                <a:ea typeface="+mj-ea"/>
                <a:cs typeface="+mn-cs"/>
              </a:defRPr>
            </a:lvl1pPr>
          </a:lstStyle>
          <a:p>
            <a:pPr lvl="0"/>
            <a:r>
              <a:rPr>
                <a:sym typeface="+mn-ea"/>
              </a:rPr>
              <a:t>单击此处编辑母版标题样式</a:t>
            </a:r>
            <a:endParaRPr>
              <a:sym typeface="+mn-ea"/>
            </a:endParaRPr>
          </a:p>
        </p:txBody>
      </p:sp>
      <p:sp>
        <p:nvSpPr>
          <p:cNvPr id="5" name="日期占位符 4"/>
          <p:cNvSpPr>
            <a:spLocks noGrp="1"/>
          </p:cNvSpPr>
          <p:nvPr>
            <p:ph type="dt" sz="half" idx="10"/>
            <p:custDataLst>
              <p:tags r:id="rId8"/>
            </p:custDataLst>
          </p:nvPr>
        </p:nvSpPr>
        <p:spPr>
          <a:xfrm>
            <a:off x="612000" y="6314400"/>
            <a:ext cx="2700000" cy="316800"/>
          </a:xfrm>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9"/>
            </p:custDataLst>
          </p:nvPr>
        </p:nvSpPr>
        <p:spPr>
          <a:xfrm>
            <a:off x="4116000" y="6314400"/>
            <a:ext cx="3960000" cy="316800"/>
          </a:xfrm>
        </p:spPr>
        <p:txBody>
          <a:bodyPr/>
          <a:lstStyle/>
          <a:p>
            <a:endParaRPr lang="zh-CN" altLang="en-US" dirty="0"/>
          </a:p>
        </p:txBody>
      </p:sp>
      <p:sp>
        <p:nvSpPr>
          <p:cNvPr id="7" name="灯片编号占位符 6"/>
          <p:cNvSpPr>
            <a:spLocks noGrp="1"/>
          </p:cNvSpPr>
          <p:nvPr>
            <p:ph type="sldNum" sz="quarter" idx="12"/>
            <p:custDataLst>
              <p:tags r:id="rId10"/>
            </p:custDataLst>
          </p:nvPr>
        </p:nvSpPr>
        <p:spPr>
          <a:xfrm>
            <a:off x="8877600" y="6314400"/>
            <a:ext cx="2700000" cy="316800"/>
          </a:xfrm>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showMasterSp="0">
  <p:cSld name="标题和比较">
    <p:spTree>
      <p:nvGrpSpPr>
        <p:cNvPr id="1" name=""/>
        <p:cNvGrpSpPr/>
        <p:nvPr/>
      </p:nvGrpSpPr>
      <p:grpSpPr>
        <a:xfrm>
          <a:off x="0" y="0"/>
          <a:ext cx="0" cy="0"/>
          <a:chOff x="0" y="0"/>
          <a:chExt cx="0" cy="0"/>
        </a:xfrm>
      </p:grpSpPr>
      <p:pic>
        <p:nvPicPr>
          <p:cNvPr id="16" name="图片 15" descr="A2"/>
          <p:cNvPicPr>
            <a:picLocks noChangeAspect="1"/>
          </p:cNvPicPr>
          <p:nvPr>
            <p:custDataLst>
              <p:tags r:id="rId2"/>
            </p:custDataLst>
          </p:nvPr>
        </p:nvPicPr>
        <p:blipFill>
          <a:blip r:embed="rId3">
            <a:alphaModFix amt="15000"/>
          </a:blip>
          <a:stretch>
            <a:fillRect/>
          </a:stretch>
        </p:blipFill>
        <p:spPr>
          <a:xfrm flipH="1">
            <a:off x="0" y="635"/>
            <a:ext cx="12192000" cy="6871335"/>
          </a:xfrm>
          <a:prstGeom prst="rect">
            <a:avLst/>
          </a:prstGeom>
        </p:spPr>
      </p:pic>
      <p:sp>
        <p:nvSpPr>
          <p:cNvPr id="15" name="平行四边形 14"/>
          <p:cNvSpPr/>
          <p:nvPr>
            <p:custDataLst>
              <p:tags r:id="rId4"/>
            </p:custDataLst>
          </p:nvPr>
        </p:nvSpPr>
        <p:spPr>
          <a:xfrm>
            <a:off x="549275" y="832845"/>
            <a:ext cx="2985770" cy="180325"/>
          </a:xfrm>
          <a:prstGeom prst="parallelogram">
            <a:avLst>
              <a:gd name="adj" fmla="val 38188"/>
            </a:avLst>
          </a:prstGeom>
          <a:gradFill>
            <a:gsLst>
              <a:gs pos="100000">
                <a:schemeClr val="accent1">
                  <a:alpha val="26000"/>
                </a:schemeClr>
              </a:gs>
              <a:gs pos="23000">
                <a:schemeClr val="accent2">
                  <a:alpha val="0"/>
                </a:scheme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4" name="标题"/>
          <p:cNvSpPr txBox="1">
            <a:spLocks noGrp="1"/>
          </p:cNvSpPr>
          <p:nvPr>
            <p:ph type="title" idx="5"/>
            <p:custDataLst>
              <p:tags r:id="rId5"/>
            </p:custDataLst>
          </p:nvPr>
        </p:nvSpPr>
        <p:spPr>
          <a:xfrm>
            <a:off x="608400" y="416903"/>
            <a:ext cx="10969200" cy="705600"/>
          </a:xfrm>
          <a:prstGeom prst="rect">
            <a:avLst/>
          </a:prstGeom>
          <a:noFill/>
          <a:ln>
            <a:noFill/>
            <a:prstDash val="sysDash"/>
          </a:ln>
        </p:spPr>
        <p:txBody>
          <a:bodyPr wrap="square" rtlCol="0">
            <a:normAutofit/>
          </a:bodyPr>
          <a:lstStyle>
            <a:lvl1pPr marL="0" marR="0" algn="l" defTabSz="914400" rtl="0" eaLnBrk="1" fontAlgn="auto" latinLnBrk="0" hangingPunct="1">
              <a:lnSpc>
                <a:spcPct val="100000"/>
              </a:lnSpc>
              <a:buClrTx/>
              <a:buSzTx/>
              <a:buFontTx/>
              <a:buNone/>
              <a:defRPr kumimoji="0" lang="zh-CN" altLang="en-US" sz="3600" b="0" i="0" u="none" strike="noStrike" kern="1200" cap="none" spc="300" normalizeH="0" baseline="0" noProof="1" dirty="0">
                <a:ln>
                  <a:noFill/>
                  <a:prstDash val="sysDot"/>
                </a:ln>
                <a:solidFill>
                  <a:schemeClr val="tx2">
                    <a:lumMod val="25000"/>
                  </a:schemeClr>
                </a:solidFill>
                <a:latin typeface="+mj-ea"/>
                <a:ea typeface="+mj-ea"/>
                <a:cs typeface="+mn-cs"/>
              </a:defRPr>
            </a:lvl1pPr>
          </a:lstStyle>
          <a:p>
            <a:pPr lvl="0"/>
            <a:r>
              <a:rPr>
                <a:sym typeface="+mn-ea"/>
              </a:rPr>
              <a:t>单击此处编辑母版标题样式</a:t>
            </a:r>
            <a:endParaRPr>
              <a:sym typeface="+mn-ea"/>
            </a:endParaRPr>
          </a:p>
        </p:txBody>
      </p:sp>
      <p:sp>
        <p:nvSpPr>
          <p:cNvPr id="13" name="正文"/>
          <p:cNvSpPr txBox="1">
            <a:spLocks noGrp="1"/>
          </p:cNvSpPr>
          <p:nvPr>
            <p:ph idx="4"/>
            <p:custDataLst>
              <p:tags r:id="rId6"/>
            </p:custDataLst>
          </p:nvPr>
        </p:nvSpPr>
        <p:spPr>
          <a:xfrm>
            <a:off x="6235200" y="1854000"/>
            <a:ext cx="5342400" cy="4395600"/>
          </a:xfrm>
          <a:prstGeom prst="rect">
            <a:avLst/>
          </a:prstGeom>
          <a:ln>
            <a:noFill/>
            <a:prstDash val="sysDash"/>
          </a:ln>
        </p:spPr>
        <p:txBody>
          <a:bodyPr vert="horz" lIns="90000" tIns="46800" rIns="90000" bIns="46800" rtlCol="0">
            <a:normAutofit/>
          </a:bodyPr>
          <a:lstStyle>
            <a:lvl1pPr marL="228600" marR="0" lvl="0" indent="-228600" algn="l" defTabSz="914400" rtl="0" eaLnBrk="1" fontAlgn="auto" latinLnBrk="0" hangingPunct="1">
              <a:lnSpc>
                <a:spcPct val="130000"/>
              </a:lnSpc>
              <a:spcBef>
                <a:spcPts val="0"/>
              </a:spcBef>
              <a:spcAft>
                <a:spcPts val="1000"/>
              </a:spcAft>
              <a:buClrTx/>
              <a:buSzTx/>
              <a:buFont typeface="Arial" panose="020B0604020202020204" pitchFamily="34" charset="0"/>
              <a:buChar char="●"/>
              <a:defRPr kumimoji="0" lang="zh-CN" altLang="en-US" sz="1800" b="0" i="0" u="none" strike="noStrike" kern="1200" cap="none" spc="150" normalizeH="0" baseline="0" noProof="1" dirty="0">
                <a:ln>
                  <a:noFill/>
                  <a:prstDash val="sysDot"/>
                </a:ln>
                <a:solidFill>
                  <a:schemeClr val="tx1">
                    <a:lumMod val="75000"/>
                    <a:lumOff val="25000"/>
                  </a:schemeClr>
                </a:solidFill>
                <a:uFillTx/>
                <a:latin typeface="+mn-ea"/>
                <a:ea typeface="+mn-ea"/>
                <a:cs typeface="+mn-cs"/>
                <a:sym typeface="+mn-ea"/>
              </a:defRPr>
            </a:lvl1pPr>
            <a:lvl2pPr marL="685800" marR="0" lvl="1" indent="-228600" fontAlgn="auto">
              <a:lnSpc>
                <a:spcPct val="120000"/>
              </a:lnSpc>
              <a:spcBef>
                <a:spcPts val="0"/>
              </a:spcBef>
              <a:spcAft>
                <a:spcPts val="600"/>
              </a:spcAft>
              <a:buFont typeface="Arial" panose="020B0604020202020204" pitchFamily="34" charset="0"/>
              <a:buChar char="●"/>
              <a:tabLst>
                <a:tab pos="1609725" algn="l"/>
              </a:tabLst>
              <a:defRPr kumimoji="0" sz="1600" b="0" i="0" u="none" strike="noStrike" cap="none" spc="150" normalizeH="0" baseline="0">
                <a:solidFill>
                  <a:schemeClr val="tx1">
                    <a:lumMod val="65000"/>
                    <a:lumOff val="35000"/>
                  </a:schemeClr>
                </a:solidFill>
                <a:uFillTx/>
                <a:latin typeface="+mn-ea"/>
                <a:ea typeface="+mn-ea"/>
              </a:defRPr>
            </a:lvl2pPr>
            <a:lvl3pPr marL="1143000" marR="0" lvl="2" indent="-228600" fontAlgn="auto">
              <a:lnSpc>
                <a:spcPct val="120000"/>
              </a:lnSpc>
              <a:spcBef>
                <a:spcPts val="0"/>
              </a:spcBef>
              <a:spcAft>
                <a:spcPts val="600"/>
              </a:spcAft>
              <a:buFont typeface="Arial" panose="020B0604020202020204" pitchFamily="34" charset="0"/>
              <a:buChar char="●"/>
              <a:defRPr kumimoji="0" sz="1600" b="0" i="0" u="none" strike="noStrike" cap="none" spc="150" normalizeH="0" baseline="0">
                <a:solidFill>
                  <a:schemeClr val="tx1">
                    <a:lumMod val="65000"/>
                    <a:lumOff val="35000"/>
                  </a:schemeClr>
                </a:solidFill>
                <a:uFillTx/>
                <a:latin typeface="+mn-ea"/>
                <a:ea typeface="+mn-ea"/>
              </a:defRPr>
            </a:lvl3pPr>
            <a:lvl4pPr marL="1600200" marR="0" lvl="3" indent="-228600" fontAlgn="auto">
              <a:lnSpc>
                <a:spcPct val="120000"/>
              </a:lnSpc>
              <a:spcBef>
                <a:spcPts val="0"/>
              </a:spcBef>
              <a:spcAft>
                <a:spcPts val="300"/>
              </a:spcAft>
              <a:buFont typeface="Wingdings" panose="05000000000000000000" charset="0"/>
              <a:buChar char=""/>
              <a:defRPr kumimoji="0" sz="1400" b="0" i="0" u="none" strike="noStrike" cap="none" spc="150" normalizeH="0" baseline="0">
                <a:solidFill>
                  <a:schemeClr val="tx1">
                    <a:lumMod val="65000"/>
                    <a:lumOff val="35000"/>
                  </a:schemeClr>
                </a:solidFill>
                <a:uFillTx/>
                <a:latin typeface="+mn-ea"/>
                <a:ea typeface="+mn-ea"/>
              </a:defRPr>
            </a:lvl4pPr>
            <a:lvl5pPr marL="2057400" marR="0" lvl="4" indent="-228600" fontAlgn="auto">
              <a:lnSpc>
                <a:spcPct val="120000"/>
              </a:lnSpc>
              <a:spcBef>
                <a:spcPts val="0"/>
              </a:spcBef>
              <a:spcAft>
                <a:spcPts val="300"/>
              </a:spcAft>
              <a:buFont typeface="Arial" panose="020B0604020202020204" pitchFamily="34" charset="0"/>
              <a:buChar char="•"/>
              <a:defRPr kumimoji="0" sz="1400" b="0" i="0" u="none" strike="noStrike" cap="none" spc="150" normalizeH="0" baseline="0">
                <a:solidFill>
                  <a:schemeClr val="tx1">
                    <a:lumMod val="65000"/>
                    <a:lumOff val="35000"/>
                  </a:schemeClr>
                </a:solidFill>
                <a:uFillTx/>
                <a:latin typeface="+mn-ea"/>
                <a:ea typeface="+mn-ea"/>
              </a:defRPr>
            </a:lvl5pPr>
            <a:lvl6pPr indent="0">
              <a:lnSpc>
                <a:spcPct val="90000"/>
              </a:lnSpc>
              <a:spcBef>
                <a:spcPts val="500"/>
              </a:spcBef>
              <a:buFont typeface="Arial" panose="020B0604020202020204" pitchFamily="34" charset="0"/>
              <a:buNone/>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12" name="标题"/>
          <p:cNvSpPr txBox="1">
            <a:spLocks noGrp="1"/>
          </p:cNvSpPr>
          <p:nvPr>
            <p:ph type="title" idx="3"/>
            <p:custDataLst>
              <p:tags r:id="rId7"/>
            </p:custDataLst>
          </p:nvPr>
        </p:nvSpPr>
        <p:spPr>
          <a:xfrm>
            <a:off x="6235200" y="1429200"/>
            <a:ext cx="5342400" cy="400110"/>
          </a:xfrm>
          <a:prstGeom prst="rect">
            <a:avLst/>
          </a:prstGeom>
          <a:noFill/>
          <a:ln>
            <a:noFill/>
            <a:prstDash val="sysDash"/>
          </a:ln>
        </p:spPr>
        <p:txBody>
          <a:bodyPr wrap="square" rtlCol="0">
            <a:normAutofit/>
          </a:bodyPr>
          <a:lstStyle>
            <a:lvl1pPr marL="0" marR="0" algn="l" defTabSz="914400" rtl="0" eaLnBrk="1" fontAlgn="auto" latinLnBrk="0" hangingPunct="1">
              <a:lnSpc>
                <a:spcPct val="100000"/>
              </a:lnSpc>
              <a:buClrTx/>
              <a:buSzTx/>
              <a:buFontTx/>
              <a:buNone/>
              <a:defRPr kumimoji="0" lang="zh-CN" altLang="en-US" sz="2000" b="1" i="0" u="none" strike="noStrike" kern="1200" cap="none" spc="0" normalizeH="0" baseline="0" noProof="1" dirty="0">
                <a:solidFill>
                  <a:schemeClr val="tx1">
                    <a:lumMod val="85000"/>
                    <a:lumOff val="15000"/>
                  </a:schemeClr>
                </a:solidFill>
                <a:latin typeface="+mn-ea"/>
                <a:ea typeface="+mn-ea"/>
                <a:cs typeface="+mn-cs"/>
              </a:defRPr>
            </a:lvl1pPr>
          </a:lstStyle>
          <a:p>
            <a:pPr lvl="0"/>
            <a:r>
              <a:rPr>
                <a:sym typeface="+mn-ea"/>
              </a:rPr>
              <a:t>单击此处编辑母版标题样式</a:t>
            </a:r>
            <a:endParaRPr>
              <a:sym typeface="+mn-ea"/>
            </a:endParaRPr>
          </a:p>
        </p:txBody>
      </p:sp>
      <p:sp>
        <p:nvSpPr>
          <p:cNvPr id="11" name="正文"/>
          <p:cNvSpPr txBox="1">
            <a:spLocks noGrp="1"/>
          </p:cNvSpPr>
          <p:nvPr>
            <p:ph idx="2"/>
            <p:custDataLst>
              <p:tags r:id="rId8"/>
            </p:custDataLst>
          </p:nvPr>
        </p:nvSpPr>
        <p:spPr>
          <a:xfrm>
            <a:off x="608400" y="1854000"/>
            <a:ext cx="5342400" cy="4395600"/>
          </a:xfrm>
          <a:prstGeom prst="rect">
            <a:avLst/>
          </a:prstGeom>
          <a:ln>
            <a:noFill/>
            <a:prstDash val="sysDash"/>
          </a:ln>
        </p:spPr>
        <p:txBody>
          <a:bodyPr vert="horz" lIns="90000" tIns="46800" rIns="90000" bIns="46800" rtlCol="0">
            <a:normAutofit/>
          </a:bodyPr>
          <a:lstStyle>
            <a:lvl1pPr marL="228600" marR="0" lvl="0" indent="-228600" algn="l" defTabSz="914400" rtl="0" eaLnBrk="1" fontAlgn="auto" latinLnBrk="0" hangingPunct="1">
              <a:lnSpc>
                <a:spcPct val="130000"/>
              </a:lnSpc>
              <a:spcBef>
                <a:spcPts val="0"/>
              </a:spcBef>
              <a:spcAft>
                <a:spcPts val="1000"/>
              </a:spcAft>
              <a:buClrTx/>
              <a:buSzTx/>
              <a:buFont typeface="Arial" panose="020B0604020202020204" pitchFamily="34" charset="0"/>
              <a:buChar char="●"/>
              <a:defRPr kumimoji="0" lang="zh-CN" altLang="en-US" sz="1800" b="0" i="0" u="none" strike="noStrike" kern="1200" cap="none" spc="150" normalizeH="0" baseline="0" noProof="1" dirty="0">
                <a:ln>
                  <a:noFill/>
                  <a:prstDash val="sysDot"/>
                </a:ln>
                <a:solidFill>
                  <a:schemeClr val="tx1">
                    <a:lumMod val="75000"/>
                    <a:lumOff val="25000"/>
                  </a:schemeClr>
                </a:solidFill>
                <a:uFillTx/>
                <a:latin typeface="+mn-ea"/>
                <a:ea typeface="+mn-ea"/>
                <a:cs typeface="+mn-cs"/>
                <a:sym typeface="+mn-ea"/>
              </a:defRPr>
            </a:lvl1pPr>
            <a:lvl2pPr marL="685800" marR="0" lvl="1" indent="-228600" fontAlgn="auto">
              <a:lnSpc>
                <a:spcPct val="120000"/>
              </a:lnSpc>
              <a:spcBef>
                <a:spcPts val="0"/>
              </a:spcBef>
              <a:spcAft>
                <a:spcPts val="600"/>
              </a:spcAft>
              <a:buFont typeface="Arial" panose="020B0604020202020204" pitchFamily="34" charset="0"/>
              <a:buChar char="●"/>
              <a:tabLst>
                <a:tab pos="1609725" algn="l"/>
              </a:tabLst>
              <a:defRPr kumimoji="0" sz="1600" b="0" i="0" u="none" strike="noStrike" cap="none" spc="150" normalizeH="0" baseline="0">
                <a:solidFill>
                  <a:schemeClr val="tx1">
                    <a:lumMod val="65000"/>
                    <a:lumOff val="35000"/>
                  </a:schemeClr>
                </a:solidFill>
                <a:uFillTx/>
                <a:latin typeface="+mn-ea"/>
                <a:ea typeface="+mn-ea"/>
              </a:defRPr>
            </a:lvl2pPr>
            <a:lvl3pPr marL="1143000" marR="0" lvl="2" indent="-228600" fontAlgn="auto">
              <a:lnSpc>
                <a:spcPct val="120000"/>
              </a:lnSpc>
              <a:spcBef>
                <a:spcPts val="0"/>
              </a:spcBef>
              <a:spcAft>
                <a:spcPts val="600"/>
              </a:spcAft>
              <a:buFont typeface="Arial" panose="020B0604020202020204" pitchFamily="34" charset="0"/>
              <a:buChar char="●"/>
              <a:defRPr kumimoji="0" sz="1600" b="0" i="0" u="none" strike="noStrike" cap="none" spc="150" normalizeH="0" baseline="0">
                <a:solidFill>
                  <a:schemeClr val="tx1">
                    <a:lumMod val="65000"/>
                    <a:lumOff val="35000"/>
                  </a:schemeClr>
                </a:solidFill>
                <a:uFillTx/>
                <a:latin typeface="+mn-ea"/>
                <a:ea typeface="+mn-ea"/>
              </a:defRPr>
            </a:lvl3pPr>
            <a:lvl4pPr marL="1600200" marR="0" lvl="3" indent="-228600" fontAlgn="auto">
              <a:lnSpc>
                <a:spcPct val="120000"/>
              </a:lnSpc>
              <a:spcBef>
                <a:spcPts val="0"/>
              </a:spcBef>
              <a:spcAft>
                <a:spcPts val="300"/>
              </a:spcAft>
              <a:buFont typeface="Wingdings" panose="05000000000000000000" charset="0"/>
              <a:buChar char=""/>
              <a:defRPr kumimoji="0" sz="1400" b="0" i="0" u="none" strike="noStrike" cap="none" spc="150" normalizeH="0" baseline="0">
                <a:solidFill>
                  <a:schemeClr val="tx1">
                    <a:lumMod val="65000"/>
                    <a:lumOff val="35000"/>
                  </a:schemeClr>
                </a:solidFill>
                <a:uFillTx/>
                <a:latin typeface="+mn-ea"/>
                <a:ea typeface="+mn-ea"/>
              </a:defRPr>
            </a:lvl4pPr>
            <a:lvl5pPr marL="2057400" marR="0" lvl="4" indent="-228600" fontAlgn="auto">
              <a:lnSpc>
                <a:spcPct val="120000"/>
              </a:lnSpc>
              <a:spcBef>
                <a:spcPts val="0"/>
              </a:spcBef>
              <a:spcAft>
                <a:spcPts val="300"/>
              </a:spcAft>
              <a:buFont typeface="Arial" panose="020B0604020202020204" pitchFamily="34" charset="0"/>
              <a:buChar char="•"/>
              <a:defRPr kumimoji="0" sz="1400" b="0" i="0" u="none" strike="noStrike" cap="none" spc="150" normalizeH="0" baseline="0">
                <a:solidFill>
                  <a:schemeClr val="tx1">
                    <a:lumMod val="65000"/>
                    <a:lumOff val="35000"/>
                  </a:schemeClr>
                </a:solidFill>
                <a:uFillTx/>
                <a:latin typeface="+mn-ea"/>
                <a:ea typeface="+mn-ea"/>
              </a:defRPr>
            </a:lvl5pPr>
            <a:lvl6pPr indent="0">
              <a:lnSpc>
                <a:spcPct val="90000"/>
              </a:lnSpc>
              <a:spcBef>
                <a:spcPts val="500"/>
              </a:spcBef>
              <a:buFont typeface="Arial" panose="020B0604020202020204" pitchFamily="34" charset="0"/>
              <a:buNone/>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10" name="标题"/>
          <p:cNvSpPr txBox="1">
            <a:spLocks noGrp="1"/>
          </p:cNvSpPr>
          <p:nvPr>
            <p:ph type="title" idx="1"/>
            <p:custDataLst>
              <p:tags r:id="rId9"/>
            </p:custDataLst>
          </p:nvPr>
        </p:nvSpPr>
        <p:spPr>
          <a:xfrm>
            <a:off x="608400" y="1429200"/>
            <a:ext cx="5342400" cy="400110"/>
          </a:xfrm>
          <a:prstGeom prst="rect">
            <a:avLst/>
          </a:prstGeom>
          <a:noFill/>
          <a:ln>
            <a:noFill/>
            <a:prstDash val="sysDash"/>
          </a:ln>
        </p:spPr>
        <p:txBody>
          <a:bodyPr wrap="square" rtlCol="0">
            <a:normAutofit/>
          </a:bodyPr>
          <a:lstStyle>
            <a:lvl1pPr marL="0" marR="0" algn="l" defTabSz="914400" rtl="0" eaLnBrk="1" fontAlgn="auto" latinLnBrk="0" hangingPunct="1">
              <a:lnSpc>
                <a:spcPct val="100000"/>
              </a:lnSpc>
              <a:buClrTx/>
              <a:buSzTx/>
              <a:buFontTx/>
              <a:buNone/>
              <a:defRPr kumimoji="0" lang="zh-CN" altLang="en-US" sz="2000" b="1" i="0" u="none" strike="noStrike" kern="1200" cap="none" spc="0" normalizeH="0" baseline="0" noProof="1" dirty="0">
                <a:solidFill>
                  <a:schemeClr val="tx1">
                    <a:lumMod val="85000"/>
                    <a:lumOff val="15000"/>
                  </a:schemeClr>
                </a:solidFill>
                <a:latin typeface="+mn-ea"/>
                <a:ea typeface="+mn-ea"/>
                <a:cs typeface="+mn-cs"/>
              </a:defRPr>
            </a:lvl1pPr>
          </a:lstStyle>
          <a:p>
            <a:pPr lvl="0"/>
            <a:r>
              <a:rPr>
                <a:sym typeface="+mn-ea"/>
              </a:rPr>
              <a:t>单击此处编辑母版标题样式</a:t>
            </a:r>
            <a:endParaRPr>
              <a:sym typeface="+mn-ea"/>
            </a:endParaRPr>
          </a:p>
        </p:txBody>
      </p:sp>
      <p:sp>
        <p:nvSpPr>
          <p:cNvPr id="7" name="日期占位符 6"/>
          <p:cNvSpPr>
            <a:spLocks noGrp="1"/>
          </p:cNvSpPr>
          <p:nvPr>
            <p:ph type="dt" sz="half" idx="10"/>
            <p:custDataLst>
              <p:tags r:id="rId10"/>
            </p:custDataLst>
          </p:nvPr>
        </p:nvSpPr>
        <p:spPr>
          <a:xfrm>
            <a:off x="612000" y="6314400"/>
            <a:ext cx="2700000" cy="316800"/>
          </a:xfrm>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11"/>
            </p:custDataLst>
          </p:nvPr>
        </p:nvSpPr>
        <p:spPr>
          <a:xfrm>
            <a:off x="4116000" y="6314400"/>
            <a:ext cx="3960000" cy="316800"/>
          </a:xfrm>
        </p:spPr>
        <p:txBody>
          <a:bodyPr/>
          <a:lstStyle/>
          <a:p>
            <a:endParaRPr lang="zh-CN" altLang="en-US" dirty="0"/>
          </a:p>
        </p:txBody>
      </p:sp>
      <p:sp>
        <p:nvSpPr>
          <p:cNvPr id="9" name="灯片编号占位符 8"/>
          <p:cNvSpPr>
            <a:spLocks noGrp="1"/>
          </p:cNvSpPr>
          <p:nvPr>
            <p:ph type="sldNum" sz="quarter" idx="12"/>
            <p:custDataLst>
              <p:tags r:id="rId12"/>
            </p:custDataLst>
          </p:nvPr>
        </p:nvSpPr>
        <p:spPr>
          <a:xfrm>
            <a:off x="8877600" y="6314400"/>
            <a:ext cx="2700000" cy="316800"/>
          </a:xfrm>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showMasterSp="0">
  <p:cSld name="仅标题">
    <p:spTree>
      <p:nvGrpSpPr>
        <p:cNvPr id="1" name=""/>
        <p:cNvGrpSpPr/>
        <p:nvPr/>
      </p:nvGrpSpPr>
      <p:grpSpPr>
        <a:xfrm>
          <a:off x="0" y="0"/>
          <a:ext cx="0" cy="0"/>
          <a:chOff x="0" y="0"/>
          <a:chExt cx="0" cy="0"/>
        </a:xfrm>
      </p:grpSpPr>
      <p:pic>
        <p:nvPicPr>
          <p:cNvPr id="8" name="图片 7" descr="A2"/>
          <p:cNvPicPr>
            <a:picLocks noChangeAspect="1"/>
          </p:cNvPicPr>
          <p:nvPr>
            <p:custDataLst>
              <p:tags r:id="rId2"/>
            </p:custDataLst>
          </p:nvPr>
        </p:nvPicPr>
        <p:blipFill>
          <a:blip r:embed="rId3">
            <a:alphaModFix amt="15000"/>
          </a:blip>
          <a:stretch>
            <a:fillRect/>
          </a:stretch>
        </p:blipFill>
        <p:spPr>
          <a:xfrm flipH="1">
            <a:off x="0" y="635"/>
            <a:ext cx="12192000" cy="6871335"/>
          </a:xfrm>
          <a:prstGeom prst="rect">
            <a:avLst/>
          </a:prstGeom>
        </p:spPr>
      </p:pic>
      <p:sp>
        <p:nvSpPr>
          <p:cNvPr id="7" name="平行四边形 6"/>
          <p:cNvSpPr/>
          <p:nvPr>
            <p:custDataLst>
              <p:tags r:id="rId4"/>
            </p:custDataLst>
          </p:nvPr>
        </p:nvSpPr>
        <p:spPr>
          <a:xfrm>
            <a:off x="549275" y="832845"/>
            <a:ext cx="2985770" cy="180325"/>
          </a:xfrm>
          <a:prstGeom prst="parallelogram">
            <a:avLst>
              <a:gd name="adj" fmla="val 38188"/>
            </a:avLst>
          </a:prstGeom>
          <a:gradFill>
            <a:gsLst>
              <a:gs pos="100000">
                <a:schemeClr val="accent1">
                  <a:alpha val="26000"/>
                </a:schemeClr>
              </a:gs>
              <a:gs pos="23000">
                <a:schemeClr val="accent2">
                  <a:alpha val="0"/>
                </a:scheme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 name="标题"/>
          <p:cNvSpPr txBox="1">
            <a:spLocks noGrp="1"/>
          </p:cNvSpPr>
          <p:nvPr>
            <p:ph type="title" idx="1"/>
            <p:custDataLst>
              <p:tags r:id="rId5"/>
            </p:custDataLst>
          </p:nvPr>
        </p:nvSpPr>
        <p:spPr>
          <a:xfrm>
            <a:off x="608400" y="416903"/>
            <a:ext cx="10969200" cy="705600"/>
          </a:xfrm>
          <a:prstGeom prst="rect">
            <a:avLst/>
          </a:prstGeom>
          <a:noFill/>
          <a:ln>
            <a:noFill/>
            <a:prstDash val="sysDash"/>
          </a:ln>
        </p:spPr>
        <p:txBody>
          <a:bodyPr wrap="square" rtlCol="0">
            <a:normAutofit/>
          </a:bodyPr>
          <a:lstStyle>
            <a:lvl1pPr marL="0" marR="0" algn="l" defTabSz="914400" rtl="0" eaLnBrk="1" fontAlgn="auto" latinLnBrk="0" hangingPunct="1">
              <a:lnSpc>
                <a:spcPct val="100000"/>
              </a:lnSpc>
              <a:buClrTx/>
              <a:buSzTx/>
              <a:buFontTx/>
              <a:buNone/>
              <a:defRPr kumimoji="0" lang="zh-CN" altLang="en-US" sz="3600" b="0" i="0" u="none" strike="noStrike" kern="1200" cap="none" spc="300" normalizeH="0" baseline="0" noProof="1" dirty="0">
                <a:ln>
                  <a:noFill/>
                  <a:prstDash val="sysDot"/>
                </a:ln>
                <a:solidFill>
                  <a:schemeClr val="tx2">
                    <a:lumMod val="25000"/>
                  </a:schemeClr>
                </a:solidFill>
                <a:latin typeface="+mj-ea"/>
                <a:ea typeface="+mj-ea"/>
                <a:cs typeface="+mn-cs"/>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6"/>
            </p:custDataLst>
          </p:nvPr>
        </p:nvSpPr>
        <p:spPr>
          <a:xfrm>
            <a:off x="612000" y="6314400"/>
            <a:ext cx="2700000" cy="316800"/>
          </a:xfrm>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7"/>
            </p:custDataLst>
          </p:nvPr>
        </p:nvSpPr>
        <p:spPr>
          <a:xfrm>
            <a:off x="4116000" y="6314400"/>
            <a:ext cx="3960000" cy="316800"/>
          </a:xfrm>
        </p:spPr>
        <p:txBody>
          <a:bodyPr/>
          <a:lstStyle/>
          <a:p>
            <a:endParaRPr lang="zh-CN" altLang="en-US" dirty="0"/>
          </a:p>
        </p:txBody>
      </p:sp>
      <p:sp>
        <p:nvSpPr>
          <p:cNvPr id="5" name="灯片编号占位符 4"/>
          <p:cNvSpPr>
            <a:spLocks noGrp="1"/>
          </p:cNvSpPr>
          <p:nvPr>
            <p:ph type="sldNum" sz="quarter" idx="12"/>
            <p:custDataLst>
              <p:tags r:id="rId8"/>
            </p:custDataLst>
          </p:nvPr>
        </p:nvSpPr>
        <p:spPr>
          <a:xfrm>
            <a:off x="8877600" y="6314400"/>
            <a:ext cx="2700000" cy="316800"/>
          </a:xfrm>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showMasterSp="0">
  <p:cSld name="空白">
    <p:spTree>
      <p:nvGrpSpPr>
        <p:cNvPr id="1" name=""/>
        <p:cNvGrpSpPr/>
        <p:nvPr/>
      </p:nvGrpSpPr>
      <p:grpSpPr>
        <a:xfrm>
          <a:off x="0" y="0"/>
          <a:ext cx="0" cy="0"/>
          <a:chOff x="0" y="0"/>
          <a:chExt cx="0" cy="0"/>
        </a:xfrm>
      </p:grpSpPr>
      <p:pic>
        <p:nvPicPr>
          <p:cNvPr id="8" name="图片 7" descr="A2"/>
          <p:cNvPicPr>
            <a:picLocks noChangeAspect="1"/>
          </p:cNvPicPr>
          <p:nvPr>
            <p:custDataLst>
              <p:tags r:id="rId2"/>
            </p:custDataLst>
          </p:nvPr>
        </p:nvPicPr>
        <p:blipFill>
          <a:blip r:embed="rId3">
            <a:alphaModFix amt="15000"/>
          </a:blip>
          <a:stretch>
            <a:fillRect/>
          </a:stretch>
        </p:blipFill>
        <p:spPr>
          <a:xfrm flipH="1">
            <a:off x="0" y="635"/>
            <a:ext cx="12192000" cy="6871335"/>
          </a:xfrm>
          <a:prstGeom prst="rect">
            <a:avLst/>
          </a:prstGeom>
        </p:spPr>
      </p:pic>
      <p:sp>
        <p:nvSpPr>
          <p:cNvPr id="2" name="日期占位符 1"/>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5"/>
            </p:custDataLst>
          </p:nvPr>
        </p:nvSpPr>
        <p:spPr/>
        <p:txBody>
          <a:bodyPr/>
          <a:lstStyle/>
          <a:p>
            <a:endParaRPr lang="zh-CN" altLang="en-US" dirty="0"/>
          </a:p>
        </p:txBody>
      </p:sp>
      <p:sp>
        <p:nvSpPr>
          <p:cNvPr id="4" name="灯片编号占位符 3"/>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 preserve="1" showMasterSp="0">
  <p:cSld name="仅内容">
    <p:spTree>
      <p:nvGrpSpPr>
        <p:cNvPr id="1" name=""/>
        <p:cNvGrpSpPr/>
        <p:nvPr/>
      </p:nvGrpSpPr>
      <p:grpSpPr>
        <a:xfrm>
          <a:off x="0" y="0"/>
          <a:ext cx="0" cy="0"/>
          <a:chOff x="0" y="0"/>
          <a:chExt cx="0" cy="0"/>
        </a:xfrm>
      </p:grpSpPr>
      <p:pic>
        <p:nvPicPr>
          <p:cNvPr id="8" name="图片 7" descr="A2"/>
          <p:cNvPicPr>
            <a:picLocks noChangeAspect="1"/>
          </p:cNvPicPr>
          <p:nvPr>
            <p:custDataLst>
              <p:tags r:id="rId2"/>
            </p:custDataLst>
          </p:nvPr>
        </p:nvPicPr>
        <p:blipFill>
          <a:blip r:embed="rId3">
            <a:alphaModFix amt="15000"/>
          </a:blip>
          <a:stretch>
            <a:fillRect/>
          </a:stretch>
        </p:blipFill>
        <p:spPr>
          <a:xfrm flipH="1">
            <a:off x="0" y="635"/>
            <a:ext cx="12192000" cy="6871335"/>
          </a:xfrm>
          <a:prstGeom prst="rect">
            <a:avLst/>
          </a:prstGeom>
        </p:spPr>
      </p:pic>
      <p:sp>
        <p:nvSpPr>
          <p:cNvPr id="7" name="正文"/>
          <p:cNvSpPr txBox="1">
            <a:spLocks noGrp="1"/>
          </p:cNvSpPr>
          <p:nvPr>
            <p:ph idx="1"/>
            <p:custDataLst>
              <p:tags r:id="rId4"/>
            </p:custDataLst>
          </p:nvPr>
        </p:nvSpPr>
        <p:spPr>
          <a:xfrm>
            <a:off x="608330" y="416904"/>
            <a:ext cx="10968990" cy="5839752"/>
          </a:xfrm>
          <a:prstGeom prst="rect">
            <a:avLst/>
          </a:prstGeom>
          <a:ln>
            <a:noFill/>
            <a:prstDash val="sysDash"/>
          </a:ln>
        </p:spPr>
        <p:txBody>
          <a:bodyPr vert="horz" lIns="90000" tIns="46800" rIns="90000" bIns="46800" rtlCol="0">
            <a:normAutofit/>
          </a:bodyPr>
          <a:lstStyle>
            <a:lvl1pPr marL="228600" marR="0" lvl="0" indent="-228600" algn="l" defTabSz="914400" rtl="0" eaLnBrk="1" fontAlgn="auto" latinLnBrk="0" hangingPunct="1">
              <a:lnSpc>
                <a:spcPct val="130000"/>
              </a:lnSpc>
              <a:spcBef>
                <a:spcPts val="0"/>
              </a:spcBef>
              <a:spcAft>
                <a:spcPts val="1000"/>
              </a:spcAft>
              <a:buClrTx/>
              <a:buSzTx/>
              <a:buFont typeface="Arial" panose="020B0604020202020204" pitchFamily="34" charset="0"/>
              <a:buChar char="●"/>
              <a:defRPr kumimoji="0" lang="zh-CN" altLang="en-US" sz="1800" b="0" i="0" u="none" strike="noStrike" kern="1200" cap="none" spc="150" normalizeH="0" baseline="0" noProof="1" dirty="0">
                <a:ln>
                  <a:noFill/>
                  <a:prstDash val="sysDot"/>
                </a:ln>
                <a:solidFill>
                  <a:schemeClr val="tx1">
                    <a:lumMod val="75000"/>
                    <a:lumOff val="25000"/>
                  </a:schemeClr>
                </a:solidFill>
                <a:uFillTx/>
                <a:latin typeface="+mn-ea"/>
                <a:ea typeface="+mn-ea"/>
                <a:cs typeface="+mn-cs"/>
                <a:sym typeface="+mn-ea"/>
              </a:defRPr>
            </a:lvl1pPr>
            <a:lvl2pPr marL="685800" marR="0" lvl="1" indent="-228600" fontAlgn="auto">
              <a:lnSpc>
                <a:spcPct val="120000"/>
              </a:lnSpc>
              <a:spcBef>
                <a:spcPts val="0"/>
              </a:spcBef>
              <a:spcAft>
                <a:spcPts val="600"/>
              </a:spcAft>
              <a:buFont typeface="Arial" panose="020B0604020202020204" pitchFamily="34" charset="0"/>
              <a:buChar char="●"/>
              <a:tabLst>
                <a:tab pos="1609725" algn="l"/>
              </a:tabLst>
              <a:defRPr kumimoji="0" sz="1600" b="0" i="0" u="none" strike="noStrike" cap="none" spc="150" normalizeH="0" baseline="0">
                <a:solidFill>
                  <a:schemeClr val="tx1">
                    <a:lumMod val="65000"/>
                    <a:lumOff val="35000"/>
                  </a:schemeClr>
                </a:solidFill>
                <a:uFillTx/>
                <a:latin typeface="+mn-ea"/>
                <a:ea typeface="+mn-ea"/>
              </a:defRPr>
            </a:lvl2pPr>
            <a:lvl3pPr marL="1143000" marR="0" lvl="2" indent="-228600" fontAlgn="auto">
              <a:lnSpc>
                <a:spcPct val="120000"/>
              </a:lnSpc>
              <a:spcBef>
                <a:spcPts val="0"/>
              </a:spcBef>
              <a:spcAft>
                <a:spcPts val="600"/>
              </a:spcAft>
              <a:buFont typeface="Arial" panose="020B0604020202020204" pitchFamily="34" charset="0"/>
              <a:buChar char="●"/>
              <a:defRPr kumimoji="0" sz="1600" b="0" i="0" u="none" strike="noStrike" cap="none" spc="150" normalizeH="0" baseline="0">
                <a:solidFill>
                  <a:schemeClr val="tx1">
                    <a:lumMod val="65000"/>
                    <a:lumOff val="35000"/>
                  </a:schemeClr>
                </a:solidFill>
                <a:uFillTx/>
                <a:latin typeface="+mn-ea"/>
                <a:ea typeface="+mn-ea"/>
              </a:defRPr>
            </a:lvl3pPr>
            <a:lvl4pPr marL="1600200" marR="0" lvl="3" indent="-228600" fontAlgn="auto">
              <a:lnSpc>
                <a:spcPct val="120000"/>
              </a:lnSpc>
              <a:spcBef>
                <a:spcPts val="0"/>
              </a:spcBef>
              <a:spcAft>
                <a:spcPts val="300"/>
              </a:spcAft>
              <a:buFont typeface="Wingdings" panose="05000000000000000000" charset="0"/>
              <a:buChar char=""/>
              <a:defRPr kumimoji="0" sz="1400" b="0" i="0" u="none" strike="noStrike" cap="none" spc="150" normalizeH="0" baseline="0">
                <a:solidFill>
                  <a:schemeClr val="tx1">
                    <a:lumMod val="65000"/>
                    <a:lumOff val="35000"/>
                  </a:schemeClr>
                </a:solidFill>
                <a:uFillTx/>
                <a:latin typeface="+mn-ea"/>
                <a:ea typeface="+mn-ea"/>
              </a:defRPr>
            </a:lvl4pPr>
            <a:lvl5pPr marL="2057400" marR="0" lvl="4" indent="-228600" fontAlgn="auto">
              <a:lnSpc>
                <a:spcPct val="120000"/>
              </a:lnSpc>
              <a:spcBef>
                <a:spcPts val="0"/>
              </a:spcBef>
              <a:spcAft>
                <a:spcPts val="300"/>
              </a:spcAft>
              <a:buFont typeface="Arial" panose="020B0604020202020204" pitchFamily="34" charset="0"/>
              <a:buChar char="•"/>
              <a:defRPr kumimoji="0" sz="1400" b="0" i="0" u="none" strike="noStrike" cap="none" spc="150" normalizeH="0" baseline="0">
                <a:solidFill>
                  <a:schemeClr val="tx1">
                    <a:lumMod val="65000"/>
                    <a:lumOff val="35000"/>
                  </a:schemeClr>
                </a:solidFill>
                <a:uFillTx/>
                <a:latin typeface="+mn-ea"/>
                <a:ea typeface="+mn-ea"/>
              </a:defRPr>
            </a:lvl5pPr>
            <a:lvl6pPr indent="0">
              <a:lnSpc>
                <a:spcPct val="90000"/>
              </a:lnSpc>
              <a:spcBef>
                <a:spcPts val="500"/>
              </a:spcBef>
              <a:buFont typeface="Arial" panose="020B0604020202020204" pitchFamily="34" charset="0"/>
              <a:buNone/>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日期占位符 3"/>
          <p:cNvSpPr>
            <a:spLocks noGrp="1"/>
          </p:cNvSpPr>
          <p:nvPr>
            <p:ph type="dt" sz="half" idx="10"/>
            <p:custDataLst>
              <p:tags r:id="rId5"/>
            </p:custDataLst>
          </p:nvPr>
        </p:nvSpPr>
        <p:spPr>
          <a:xfrm>
            <a:off x="612000" y="6314400"/>
            <a:ext cx="2700000" cy="316800"/>
          </a:xfrm>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6"/>
            </p:custDataLst>
          </p:nvPr>
        </p:nvSpPr>
        <p:spPr>
          <a:xfrm>
            <a:off x="4116000" y="6314400"/>
            <a:ext cx="3960000" cy="316800"/>
          </a:xfrm>
        </p:spPr>
        <p:txBody>
          <a:bodyPr/>
          <a:lstStyle/>
          <a:p>
            <a:endParaRPr lang="zh-CN" altLang="en-US" dirty="0"/>
          </a:p>
        </p:txBody>
      </p:sp>
      <p:sp>
        <p:nvSpPr>
          <p:cNvPr id="6" name="灯片编号占位符 5"/>
          <p:cNvSpPr>
            <a:spLocks noGrp="1"/>
          </p:cNvSpPr>
          <p:nvPr>
            <p:ph type="sldNum" sz="quarter" idx="12"/>
            <p:custDataLst>
              <p:tags r:id="rId7"/>
            </p:custDataLst>
          </p:nvPr>
        </p:nvSpPr>
        <p:spPr>
          <a:xfrm>
            <a:off x="8877600" y="6314400"/>
            <a:ext cx="2700000" cy="316800"/>
          </a:xfrm>
        </p:spPr>
        <p:txBody>
          <a:bodyPr/>
          <a:lstStyle/>
          <a:p>
            <a:fld id="{49AE70B2-8BF9-45C0-BB95-33D1B9D3A854}" type="slidenum">
              <a:rPr lang="zh-CN" altLang="en-US" smtClean="0"/>
            </a:fld>
            <a:endParaRPr lang="zh-CN" altLang="en-US" dirty="0"/>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2" Type="http://schemas.openxmlformats.org/officeDocument/2006/relationships/theme" Target="../theme/theme1.xml"/><Relationship Id="rId21" Type="http://schemas.openxmlformats.org/officeDocument/2006/relationships/tags" Target="../tags/tag84.xml"/><Relationship Id="rId20" Type="http://schemas.openxmlformats.org/officeDocument/2006/relationships/tags" Target="../tags/tag83.xml"/><Relationship Id="rId2" Type="http://schemas.openxmlformats.org/officeDocument/2006/relationships/slideLayout" Target="../slideLayouts/slideLayout2.xml"/><Relationship Id="rId19" Type="http://schemas.openxmlformats.org/officeDocument/2006/relationships/tags" Target="../tags/tag82.xml"/><Relationship Id="rId18" Type="http://schemas.openxmlformats.org/officeDocument/2006/relationships/tags" Target="../tags/tag81.xml"/><Relationship Id="rId17" Type="http://schemas.openxmlformats.org/officeDocument/2006/relationships/tags" Target="../tags/tag80.xml"/><Relationship Id="rId16" Type="http://schemas.openxmlformats.org/officeDocument/2006/relationships/tags" Target="../tags/tag79.xml"/><Relationship Id="rId15" Type="http://schemas.openxmlformats.org/officeDocument/2006/relationships/tags" Target="../tags/tag78.xml"/><Relationship Id="rId14" Type="http://schemas.openxmlformats.org/officeDocument/2006/relationships/tags" Target="../tags/tag77.xml"/><Relationship Id="rId13" Type="http://schemas.openxmlformats.org/officeDocument/2006/relationships/image" Target="../media/image2.jpeg"/><Relationship Id="rId12" Type="http://schemas.openxmlformats.org/officeDocument/2006/relationships/tags" Target="../tags/tag76.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8" name="图片 7" descr="A2"/>
          <p:cNvPicPr>
            <a:picLocks noChangeAspect="1"/>
          </p:cNvPicPr>
          <p:nvPr>
            <p:custDataLst>
              <p:tags r:id="rId12"/>
            </p:custDataLst>
          </p:nvPr>
        </p:nvPicPr>
        <p:blipFill>
          <a:blip r:embed="rId13">
            <a:alphaModFix amt="15000"/>
          </a:blip>
          <a:stretch>
            <a:fillRect/>
          </a:stretch>
        </p:blipFill>
        <p:spPr>
          <a:xfrm flipH="1">
            <a:off x="0" y="635"/>
            <a:ext cx="12192000" cy="6871335"/>
          </a:xfrm>
          <a:prstGeom prst="rect">
            <a:avLst/>
          </a:prstGeom>
        </p:spPr>
      </p:pic>
      <p:sp>
        <p:nvSpPr>
          <p:cNvPr id="7" name="平行四边形 6"/>
          <p:cNvSpPr/>
          <p:nvPr>
            <p:custDataLst>
              <p:tags r:id="rId14"/>
            </p:custDataLst>
          </p:nvPr>
        </p:nvSpPr>
        <p:spPr>
          <a:xfrm>
            <a:off x="549275" y="832845"/>
            <a:ext cx="2985770" cy="180325"/>
          </a:xfrm>
          <a:prstGeom prst="parallelogram">
            <a:avLst>
              <a:gd name="adj" fmla="val 38188"/>
            </a:avLst>
          </a:prstGeom>
          <a:gradFill>
            <a:gsLst>
              <a:gs pos="100000">
                <a:schemeClr val="accent1">
                  <a:alpha val="26000"/>
                </a:schemeClr>
              </a:gs>
              <a:gs pos="23000">
                <a:schemeClr val="accent2">
                  <a:alpha val="0"/>
                </a:scheme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0" name="日期占位符 9"/>
          <p:cNvSpPr>
            <a:spLocks noGrp="1"/>
          </p:cNvSpPr>
          <p:nvPr>
            <p:ph type="dt" sz="half" idx="10"/>
            <p:custDataLst>
              <p:tags r:id="rId15"/>
            </p:custDataLst>
          </p:nvPr>
        </p:nvSpPr>
        <p:spPr>
          <a:xfrm>
            <a:off x="612000" y="6314400"/>
            <a:ext cx="2700000" cy="316800"/>
          </a:xfrm>
        </p:spPr>
        <p:txBody>
          <a:bodyPr/>
          <a:lstStyle/>
          <a:p>
            <a:fld id="{760FBDFE-C587-4B4C-A407-44438C67B59E}" type="datetimeFigureOut">
              <a:rPr lang="zh-CN" altLang="en-US" smtClean="0"/>
            </a:fld>
            <a:endParaRPr lang="zh-CN" altLang="en-US"/>
          </a:p>
        </p:txBody>
      </p:sp>
      <p:sp>
        <p:nvSpPr>
          <p:cNvPr id="11" name="页脚占位符 10"/>
          <p:cNvSpPr>
            <a:spLocks noGrp="1"/>
          </p:cNvSpPr>
          <p:nvPr>
            <p:ph type="ftr" sz="quarter" idx="11"/>
            <p:custDataLst>
              <p:tags r:id="rId16"/>
            </p:custDataLst>
          </p:nvPr>
        </p:nvSpPr>
        <p:spPr>
          <a:xfrm>
            <a:off x="4116000" y="6314400"/>
            <a:ext cx="3960000" cy="316800"/>
          </a:xfrm>
        </p:spPr>
        <p:txBody>
          <a:bodyPr/>
          <a:lstStyle/>
          <a:p>
            <a:endParaRPr lang="zh-CN" altLang="en-US" dirty="0"/>
          </a:p>
        </p:txBody>
      </p:sp>
      <p:sp>
        <p:nvSpPr>
          <p:cNvPr id="12" name="灯片编号占位符 11"/>
          <p:cNvSpPr>
            <a:spLocks noGrp="1"/>
          </p:cNvSpPr>
          <p:nvPr>
            <p:ph type="sldNum" sz="quarter" idx="12"/>
            <p:custDataLst>
              <p:tags r:id="rId17"/>
            </p:custDataLst>
          </p:nvPr>
        </p:nvSpPr>
        <p:spPr>
          <a:xfrm>
            <a:off x="8877600" y="6314400"/>
            <a:ext cx="2700000" cy="316800"/>
          </a:xfrm>
        </p:spPr>
        <p:txBody>
          <a:bodyPr/>
          <a:lstStyle/>
          <a:p>
            <a:fld id="{49AE70B2-8BF9-45C0-BB95-33D1B9D3A854}" type="slidenum">
              <a:rPr lang="zh-CN" altLang="en-US" smtClean="0"/>
            </a:fld>
            <a:endParaRPr lang="zh-CN" altLang="en-US" dirty="0"/>
          </a:p>
        </p:txBody>
      </p:sp>
      <p:sp>
        <p:nvSpPr>
          <p:cNvPr id="2" name="文本占位符 1"/>
          <p:cNvSpPr>
            <a:spLocks noGrp="1"/>
          </p:cNvSpPr>
          <p:nvPr>
            <p:ph type="body" idx="21"/>
            <p:custDataLst>
              <p:tags r:id="rId18"/>
            </p:custDataLst>
          </p:nvPr>
        </p:nvSpPr>
        <p:spPr>
          <a:xfrm>
            <a:off x="608400" y="1429112"/>
            <a:ext cx="10969200" cy="4747851"/>
          </a:xfrm>
          <a:prstGeom prst="rect">
            <a:avLst/>
          </a:prstGeom>
          <a:ln>
            <a:noFill/>
            <a:prstDash val="sysDash"/>
          </a:ln>
        </p:spPr>
        <p:txBody>
          <a:bodyPr vert="horz" lIns="90000" tIns="46800" rIns="90000" bIns="46800" rtlCol="0">
            <a:normAutofit/>
          </a:bodyPr>
          <a:lstStyle/>
          <a:p>
            <a:pPr marR="0" lvl="0">
              <a:spcBef>
                <a:spcPts val="1200"/>
              </a:spcBef>
              <a:spcAft>
                <a:spcPts val="0"/>
              </a:spcAft>
              <a:buClr>
                <a:schemeClr val="accent1">
                  <a:lumMod val="40000"/>
                  <a:lumOff val="60000"/>
                </a:schemeClr>
              </a:buClr>
              <a:buSzTx/>
            </a:pPr>
            <a:r>
              <a:rPr lang="zh-CN" altLang="en-US" dirty="0"/>
              <a:t>单击此处编辑母版文本样式</a:t>
            </a:r>
            <a:endParaRPr lang="zh-CN" altLang="en-US" dirty="0"/>
          </a:p>
          <a:p>
            <a:pPr marR="0" lvl="1">
              <a:spcBef>
                <a:spcPts val="1200"/>
              </a:spcBef>
              <a:spcAft>
                <a:spcPts val="0"/>
              </a:spcAft>
              <a:buClr>
                <a:schemeClr val="accent1">
                  <a:lumMod val="40000"/>
                  <a:lumOff val="60000"/>
                </a:schemeClr>
              </a:buClr>
              <a:tabLst>
                <a:tab pos="1609725" algn="l"/>
              </a:tabLst>
            </a:pPr>
            <a:r>
              <a:rPr lang="zh-CN" altLang="en-US" dirty="0"/>
              <a:t>二级</a:t>
            </a:r>
            <a:endParaRPr lang="zh-CN" altLang="en-US" dirty="0"/>
          </a:p>
          <a:p>
            <a:pPr marR="0" lvl="2">
              <a:spcBef>
                <a:spcPts val="1200"/>
              </a:spcBef>
              <a:spcAft>
                <a:spcPts val="0"/>
              </a:spcAft>
              <a:buClr>
                <a:schemeClr val="accent1">
                  <a:lumMod val="40000"/>
                  <a:lumOff val="60000"/>
                </a:schemeClr>
              </a:buClr>
            </a:pPr>
            <a:r>
              <a:rPr lang="zh-CN" altLang="en-US" dirty="0"/>
              <a:t>三级</a:t>
            </a:r>
            <a:endParaRPr lang="zh-CN" altLang="en-US" dirty="0"/>
          </a:p>
          <a:p>
            <a:pPr marR="0" lvl="3">
              <a:spcBef>
                <a:spcPts val="1200"/>
              </a:spcBef>
              <a:spcAft>
                <a:spcPts val="0"/>
              </a:spcAft>
              <a:buClr>
                <a:schemeClr val="accent1">
                  <a:lumMod val="40000"/>
                  <a:lumOff val="60000"/>
                </a:schemeClr>
              </a:buClr>
            </a:pPr>
            <a:r>
              <a:rPr lang="zh-CN" altLang="en-US" dirty="0"/>
              <a:t>四级</a:t>
            </a:r>
            <a:endParaRPr lang="zh-CN" altLang="en-US" dirty="0"/>
          </a:p>
          <a:p>
            <a:pPr marR="0" lvl="4">
              <a:spcBef>
                <a:spcPts val="1200"/>
              </a:spcBef>
              <a:spcAft>
                <a:spcPts val="0"/>
              </a:spcAft>
              <a:buClr>
                <a:schemeClr val="accent1">
                  <a:lumMod val="40000"/>
                  <a:lumOff val="60000"/>
                </a:schemeClr>
              </a:buClr>
            </a:pPr>
            <a:r>
              <a:rPr lang="zh-CN" altLang="en-US" dirty="0"/>
              <a:t>五级</a:t>
            </a:r>
            <a:endParaRPr lang="zh-CN" altLang="en-US" dirty="0"/>
          </a:p>
        </p:txBody>
      </p:sp>
      <p:sp>
        <p:nvSpPr>
          <p:cNvPr id="3" name="标题占位符 2"/>
          <p:cNvSpPr>
            <a:spLocks noGrp="1"/>
          </p:cNvSpPr>
          <p:nvPr>
            <p:ph type="title"/>
            <p:custDataLst>
              <p:tags r:id="rId19"/>
            </p:custDataLst>
          </p:nvPr>
        </p:nvSpPr>
        <p:spPr>
          <a:xfrm>
            <a:off x="608399" y="365125"/>
            <a:ext cx="10969199" cy="766989"/>
          </a:xfrm>
          <a:prstGeom prst="rect">
            <a:avLst/>
          </a:prstGeom>
          <a:noFill/>
          <a:ln>
            <a:noFill/>
            <a:prstDash val="sysDash"/>
          </a:ln>
        </p:spPr>
        <p:txBody>
          <a:bodyPr vert="horz" wrap="square" lIns="91440" tIns="45720" rIns="91440" bIns="45720" rtlCol="0" anchor="ctr">
            <a:normAutofit/>
          </a:bodyPr>
          <a:lstStyle/>
          <a:p>
            <a:pPr marL="0" marR="0" lvl="0">
              <a:buClrTx/>
              <a:buSzTx/>
              <a:buFontTx/>
            </a:pPr>
            <a:r>
              <a:rPr lang="zh-CN" altLang="en-US" dirty="0"/>
              <a:t>单击此处编辑母版标题样式</a:t>
            </a:r>
            <a:endParaRPr lang="zh-CN" altLang="en-US" dirty="0"/>
          </a:p>
        </p:txBody>
      </p:sp>
      <p:sp>
        <p:nvSpPr>
          <p:cNvPr id="4" name="KSO_TEMPLATE" hidden="1"/>
          <p:cNvSpPr/>
          <p:nvPr userDrawn="1">
            <p:custDataLst>
              <p:tags r:id="rId20"/>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ustDataLst>
      <p:tags r:id="rId21"/>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fontAlgn="auto" latinLnBrk="0" hangingPunct="1">
        <a:lnSpc>
          <a:spcPct val="100000"/>
        </a:lnSpc>
        <a:spcBef>
          <a:spcPct val="0"/>
        </a:spcBef>
        <a:buNone/>
        <a:defRPr kumimoji="0" lang="zh-CN" altLang="en-US" sz="3600" b="0" i="0" u="none" strike="noStrike" kern="1200" cap="none" spc="300" normalizeH="0" baseline="0" dirty="0" smtClean="0">
          <a:ln>
            <a:noFill/>
            <a:prstDash val="sysDot"/>
          </a:ln>
          <a:solidFill>
            <a:schemeClr val="tx2">
              <a:lumMod val="25000"/>
            </a:schemeClr>
          </a:solidFill>
          <a:uFillTx/>
          <a:latin typeface="+mj-ea"/>
          <a:ea typeface="+mj-ea"/>
          <a:cs typeface="+mn-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800" b="0" i="0" u="none" strike="noStrike" kern="1200" cap="none" spc="150" normalizeH="0" baseline="0" smtClean="0">
          <a:ln>
            <a:noFill/>
            <a:prstDash val="sysDot"/>
          </a:ln>
          <a:solidFill>
            <a:schemeClr val="tx1">
              <a:lumMod val="75000"/>
              <a:lumOff val="25000"/>
            </a:schemeClr>
          </a:solidFill>
          <a:uFillTx/>
          <a:latin typeface="+mn-ea"/>
          <a:ea typeface="+mn-ea"/>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kumimoji="0" lang="zh-CN" altLang="en-US" sz="1600" b="0" i="0" u="none" strike="noStrike" kern="1200" cap="none" spc="150" normalizeH="0" baseline="0" smtClean="0">
          <a:solidFill>
            <a:schemeClr val="tx1">
              <a:lumMod val="65000"/>
              <a:lumOff val="35000"/>
            </a:schemeClr>
          </a:solidFill>
          <a:uFillTx/>
          <a:latin typeface="+mn-ea"/>
          <a:ea typeface="+mn-ea"/>
          <a:cs typeface="MiSans Heavy" panose="00000A00000000000000" charset="-122"/>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kumimoji="0" lang="zh-CN" altLang="en-US" sz="1600" b="0" i="0" u="none" strike="noStrike" kern="1200" cap="none" spc="150" normalizeH="0" baseline="0" smtClean="0">
          <a:solidFill>
            <a:schemeClr val="tx1">
              <a:lumMod val="65000"/>
              <a:lumOff val="35000"/>
            </a:schemeClr>
          </a:solidFill>
          <a:uFillTx/>
          <a:latin typeface="+mn-ea"/>
          <a:ea typeface="+mn-ea"/>
          <a:cs typeface="MiSans Heavy" panose="00000A00000000000000" charset="-122"/>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kumimoji="0" lang="zh-CN" altLang="en-US" sz="1400" b="0" i="0" u="none" strike="noStrike" kern="1200" cap="none" spc="150" normalizeH="0" baseline="0" smtClean="0">
          <a:solidFill>
            <a:schemeClr val="tx1">
              <a:lumMod val="65000"/>
              <a:lumOff val="35000"/>
            </a:schemeClr>
          </a:solidFill>
          <a:uFillTx/>
          <a:latin typeface="+mn-ea"/>
          <a:ea typeface="+mn-ea"/>
          <a:cs typeface="MiSans Heavy" panose="00000A00000000000000" charset="-122"/>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kumimoji="0" lang="zh-CN" altLang="en-US" sz="1400" b="0" i="0" u="none" strike="noStrike" kern="1200" cap="none" spc="150" normalizeH="0" baseline="0" smtClean="0">
          <a:solidFill>
            <a:schemeClr val="tx1">
              <a:lumMod val="65000"/>
              <a:lumOff val="35000"/>
            </a:schemeClr>
          </a:solidFill>
          <a:uFillTx/>
          <a:latin typeface="+mn-ea"/>
          <a:ea typeface="+mn-ea"/>
          <a:cs typeface="MiSans Heavy" panose="00000A00000000000000"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5" Type="http://schemas.openxmlformats.org/officeDocument/2006/relationships/notesSlide" Target="../notesSlides/notesSlide1.xml"/><Relationship Id="rId4" Type="http://schemas.openxmlformats.org/officeDocument/2006/relationships/slideLayout" Target="../slideLayouts/slideLayout1.xml"/><Relationship Id="rId3" Type="http://schemas.openxmlformats.org/officeDocument/2006/relationships/tags" Target="../tags/tag87.xml"/><Relationship Id="rId2" Type="http://schemas.openxmlformats.org/officeDocument/2006/relationships/tags" Target="../tags/tag86.xml"/><Relationship Id="rId1" Type="http://schemas.openxmlformats.org/officeDocument/2006/relationships/tags" Target="../tags/tag85.xml"/></Relationships>
</file>

<file path=ppt/slides/_rels/slide10.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08.xml"/><Relationship Id="rId2" Type="http://schemas.openxmlformats.org/officeDocument/2006/relationships/image" Target="../media/image8.jpeg"/><Relationship Id="rId1" Type="http://schemas.openxmlformats.org/officeDocument/2006/relationships/tags" Target="../tags/tag107.xml"/></Relationships>
</file>

<file path=ppt/slides/_rels/slide100.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299.xml"/></Relationships>
</file>

<file path=ppt/slides/_rels/slide101.xml.rels><?xml version="1.0" encoding="UTF-8" standalone="yes"?>
<Relationships xmlns="http://schemas.openxmlformats.org/package/2006/relationships"><Relationship Id="rId4" Type="http://schemas.openxmlformats.org/officeDocument/2006/relationships/slideLayout" Target="../slideLayouts/slideLayout10.xml"/><Relationship Id="rId3" Type="http://schemas.openxmlformats.org/officeDocument/2006/relationships/tags" Target="../tags/tag300.xml"/><Relationship Id="rId2" Type="http://schemas.openxmlformats.org/officeDocument/2006/relationships/image" Target="../media/image99.jpeg"/><Relationship Id="rId1" Type="http://schemas.openxmlformats.org/officeDocument/2006/relationships/image" Target="../media/image98.jpeg"/></Relationships>
</file>

<file path=ppt/slides/_rels/slide102.xml.rels><?xml version="1.0" encoding="UTF-8" standalone="yes"?>
<Relationships xmlns="http://schemas.openxmlformats.org/package/2006/relationships"><Relationship Id="rId5" Type="http://schemas.openxmlformats.org/officeDocument/2006/relationships/notesSlide" Target="../notesSlides/notesSlide12.xml"/><Relationship Id="rId4" Type="http://schemas.openxmlformats.org/officeDocument/2006/relationships/slideLayout" Target="../slideLayouts/slideLayout11.xml"/><Relationship Id="rId3" Type="http://schemas.openxmlformats.org/officeDocument/2006/relationships/tags" Target="../tags/tag303.xml"/><Relationship Id="rId2" Type="http://schemas.openxmlformats.org/officeDocument/2006/relationships/tags" Target="../tags/tag302.xml"/><Relationship Id="rId1" Type="http://schemas.openxmlformats.org/officeDocument/2006/relationships/tags" Target="../tags/tag301.xml"/></Relationships>
</file>

<file path=ppt/slides/_rels/slide11.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10.xml"/><Relationship Id="rId2" Type="http://schemas.openxmlformats.org/officeDocument/2006/relationships/image" Target="../media/image9.jpeg"/><Relationship Id="rId1" Type="http://schemas.openxmlformats.org/officeDocument/2006/relationships/tags" Target="../tags/tag109.xml"/></Relationships>
</file>

<file path=ppt/slides/_rels/slide12.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12.xml"/><Relationship Id="rId2" Type="http://schemas.openxmlformats.org/officeDocument/2006/relationships/image" Target="../media/image10.jpeg"/><Relationship Id="rId1" Type="http://schemas.openxmlformats.org/officeDocument/2006/relationships/tags" Target="../tags/tag111.xml"/></Relationships>
</file>

<file path=ppt/slides/_rels/slide13.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14.xml"/><Relationship Id="rId2" Type="http://schemas.openxmlformats.org/officeDocument/2006/relationships/image" Target="../media/image11.jpeg"/><Relationship Id="rId1" Type="http://schemas.openxmlformats.org/officeDocument/2006/relationships/tags" Target="../tags/tag113.xml"/></Relationships>
</file>

<file path=ppt/slides/_rels/slide14.xml.rels><?xml version="1.0" encoding="UTF-8" standalone="yes"?>
<Relationships xmlns="http://schemas.openxmlformats.org/package/2006/relationships"><Relationship Id="rId5" Type="http://schemas.openxmlformats.org/officeDocument/2006/relationships/notesSlide" Target="../notesSlides/notesSlide3.xml"/><Relationship Id="rId4" Type="http://schemas.openxmlformats.org/officeDocument/2006/relationships/slideLayout" Target="../slideLayouts/slideLayout4.xml"/><Relationship Id="rId3" Type="http://schemas.openxmlformats.org/officeDocument/2006/relationships/tags" Target="../tags/tag117.xml"/><Relationship Id="rId2" Type="http://schemas.openxmlformats.org/officeDocument/2006/relationships/tags" Target="../tags/tag116.xml"/><Relationship Id="rId1" Type="http://schemas.openxmlformats.org/officeDocument/2006/relationships/tags" Target="../tags/tag115.xml"/></Relationships>
</file>

<file path=ppt/slides/_rels/slide15.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openxmlformats.org/officeDocument/2006/relationships/tags" Target="../tags/tag119.xml"/><Relationship Id="rId5" Type="http://schemas.openxmlformats.org/officeDocument/2006/relationships/image" Target="../media/image15.png"/><Relationship Id="rId4" Type="http://schemas.openxmlformats.org/officeDocument/2006/relationships/image" Target="../media/image14.png"/><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tags" Target="../tags/tag118.xml"/></Relationships>
</file>

<file path=ppt/slides/_rels/slide16.xml.rels><?xml version="1.0" encoding="UTF-8" standalone="yes"?>
<Relationships xmlns="http://schemas.openxmlformats.org/package/2006/relationships"><Relationship Id="rId5" Type="http://schemas.openxmlformats.org/officeDocument/2006/relationships/notesSlide" Target="../notesSlides/notesSlide4.xml"/><Relationship Id="rId4" Type="http://schemas.openxmlformats.org/officeDocument/2006/relationships/slideLayout" Target="../slideLayouts/slideLayout4.xml"/><Relationship Id="rId3" Type="http://schemas.openxmlformats.org/officeDocument/2006/relationships/tags" Target="../tags/tag122.xml"/><Relationship Id="rId2" Type="http://schemas.openxmlformats.org/officeDocument/2006/relationships/tags" Target="../tags/tag121.xml"/><Relationship Id="rId1" Type="http://schemas.openxmlformats.org/officeDocument/2006/relationships/tags" Target="../tags/tag120.xml"/></Relationships>
</file>

<file path=ppt/slides/_rels/slide17.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24.xml"/><Relationship Id="rId2" Type="http://schemas.openxmlformats.org/officeDocument/2006/relationships/image" Target="../media/image16.jpeg"/><Relationship Id="rId1" Type="http://schemas.openxmlformats.org/officeDocument/2006/relationships/tags" Target="../tags/tag123.xml"/></Relationships>
</file>

<file path=ppt/slides/_rels/slide18.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26.xml"/><Relationship Id="rId2" Type="http://schemas.openxmlformats.org/officeDocument/2006/relationships/image" Target="../media/image17.png"/><Relationship Id="rId1" Type="http://schemas.openxmlformats.org/officeDocument/2006/relationships/tags" Target="../tags/tag125.xml"/></Relationships>
</file>

<file path=ppt/slides/_rels/slide19.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28.xml"/><Relationship Id="rId2" Type="http://schemas.openxmlformats.org/officeDocument/2006/relationships/image" Target="../media/image18.jpeg"/><Relationship Id="rId1" Type="http://schemas.openxmlformats.org/officeDocument/2006/relationships/tags" Target="../tags/tag127.xml"/></Relationships>
</file>

<file path=ppt/slides/_rels/slide2.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tags" Target="../tags/tag90.xml"/><Relationship Id="rId2" Type="http://schemas.openxmlformats.org/officeDocument/2006/relationships/tags" Target="../tags/tag89.xml"/><Relationship Id="rId1" Type="http://schemas.openxmlformats.org/officeDocument/2006/relationships/tags" Target="../tags/tag88.xml"/></Relationships>
</file>

<file path=ppt/slides/_rels/slide20.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30.xml"/><Relationship Id="rId2" Type="http://schemas.openxmlformats.org/officeDocument/2006/relationships/image" Target="../media/image19.png"/><Relationship Id="rId1" Type="http://schemas.openxmlformats.org/officeDocument/2006/relationships/tags" Target="../tags/tag129.xml"/></Relationships>
</file>

<file path=ppt/slides/_rels/slide21.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32.xml"/><Relationship Id="rId2" Type="http://schemas.openxmlformats.org/officeDocument/2006/relationships/image" Target="../media/image20.jpeg"/><Relationship Id="rId1" Type="http://schemas.openxmlformats.org/officeDocument/2006/relationships/tags" Target="../tags/tag131.xml"/></Relationships>
</file>

<file path=ppt/slides/_rels/slide22.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34.xml"/><Relationship Id="rId2" Type="http://schemas.openxmlformats.org/officeDocument/2006/relationships/image" Target="../media/image21.png"/><Relationship Id="rId1" Type="http://schemas.openxmlformats.org/officeDocument/2006/relationships/tags" Target="../tags/tag133.xml"/></Relationships>
</file>

<file path=ppt/slides/_rels/slide23.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36.xml"/><Relationship Id="rId2" Type="http://schemas.openxmlformats.org/officeDocument/2006/relationships/image" Target="../media/image22.png"/><Relationship Id="rId1" Type="http://schemas.openxmlformats.org/officeDocument/2006/relationships/tags" Target="../tags/tag135.xml"/></Relationships>
</file>

<file path=ppt/slides/_rels/slide24.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tags" Target="../tags/tag138.xml"/><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tags" Target="../tags/tag137.xml"/></Relationships>
</file>

<file path=ppt/slides/_rels/slide25.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40.xml"/><Relationship Id="rId2" Type="http://schemas.openxmlformats.org/officeDocument/2006/relationships/image" Target="../media/image25.png"/><Relationship Id="rId1" Type="http://schemas.openxmlformats.org/officeDocument/2006/relationships/tags" Target="../tags/tag139.xml"/></Relationships>
</file>

<file path=ppt/slides/_rels/slide26.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42.xml"/><Relationship Id="rId2" Type="http://schemas.openxmlformats.org/officeDocument/2006/relationships/image" Target="../media/image26.png"/><Relationship Id="rId1" Type="http://schemas.openxmlformats.org/officeDocument/2006/relationships/tags" Target="../tags/tag141.xml"/></Relationships>
</file>

<file path=ppt/slides/_rels/slide27.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44.xml"/><Relationship Id="rId2" Type="http://schemas.openxmlformats.org/officeDocument/2006/relationships/image" Target="../media/image27.png"/><Relationship Id="rId1" Type="http://schemas.openxmlformats.org/officeDocument/2006/relationships/tags" Target="../tags/tag143.xml"/></Relationships>
</file>

<file path=ppt/slides/_rels/slide28.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46.xml"/><Relationship Id="rId2" Type="http://schemas.openxmlformats.org/officeDocument/2006/relationships/image" Target="../media/image28.png"/><Relationship Id="rId1" Type="http://schemas.openxmlformats.org/officeDocument/2006/relationships/tags" Target="../tags/tag145.xml"/></Relationships>
</file>

<file path=ppt/slides/_rels/slide29.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tags" Target="../tags/tag148.xml"/><Relationship Id="rId3" Type="http://schemas.openxmlformats.org/officeDocument/2006/relationships/image" Target="../media/image30.jpeg"/><Relationship Id="rId2" Type="http://schemas.openxmlformats.org/officeDocument/2006/relationships/image" Target="../media/image29.jpeg"/><Relationship Id="rId1" Type="http://schemas.openxmlformats.org/officeDocument/2006/relationships/tags" Target="../tags/tag147.xml"/></Relationships>
</file>

<file path=ppt/slides/_rels/slide3.xml.rels><?xml version="1.0" encoding="UTF-8" standalone="yes"?>
<Relationships xmlns="http://schemas.openxmlformats.org/package/2006/relationships"><Relationship Id="rId5" Type="http://schemas.openxmlformats.org/officeDocument/2006/relationships/notesSlide" Target="../notesSlides/notesSlide2.xml"/><Relationship Id="rId4" Type="http://schemas.openxmlformats.org/officeDocument/2006/relationships/slideLayout" Target="../slideLayouts/slideLayout4.xml"/><Relationship Id="rId3" Type="http://schemas.openxmlformats.org/officeDocument/2006/relationships/tags" Target="../tags/tag93.xml"/><Relationship Id="rId2" Type="http://schemas.openxmlformats.org/officeDocument/2006/relationships/tags" Target="../tags/tag92.xml"/><Relationship Id="rId1" Type="http://schemas.openxmlformats.org/officeDocument/2006/relationships/tags" Target="../tags/tag91.xml"/></Relationships>
</file>

<file path=ppt/slides/_rels/slide30.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50.xml"/><Relationship Id="rId2" Type="http://schemas.openxmlformats.org/officeDocument/2006/relationships/image" Target="../media/image31.png"/><Relationship Id="rId1" Type="http://schemas.openxmlformats.org/officeDocument/2006/relationships/tags" Target="../tags/tag149.xml"/></Relationships>
</file>

<file path=ppt/slides/_rels/slide31.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52.xml"/><Relationship Id="rId2" Type="http://schemas.openxmlformats.org/officeDocument/2006/relationships/image" Target="../media/image32.jpeg"/><Relationship Id="rId1" Type="http://schemas.openxmlformats.org/officeDocument/2006/relationships/tags" Target="../tags/tag151.xml"/></Relationships>
</file>

<file path=ppt/slides/_rels/slide32.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54.xml"/><Relationship Id="rId2" Type="http://schemas.openxmlformats.org/officeDocument/2006/relationships/image" Target="../media/image33.jpeg"/><Relationship Id="rId1" Type="http://schemas.openxmlformats.org/officeDocument/2006/relationships/tags" Target="../tags/tag153.xml"/></Relationships>
</file>

<file path=ppt/slides/_rels/slide33.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tags" Target="../tags/tag156.xml"/><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tags" Target="../tags/tag155.xml"/></Relationships>
</file>

<file path=ppt/slides/_rels/slide34.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58.xml"/><Relationship Id="rId2" Type="http://schemas.openxmlformats.org/officeDocument/2006/relationships/image" Target="../media/image36.jpeg"/><Relationship Id="rId1" Type="http://schemas.openxmlformats.org/officeDocument/2006/relationships/tags" Target="../tags/tag157.xml"/></Relationships>
</file>

<file path=ppt/slides/_rels/slide35.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60.xml"/><Relationship Id="rId2" Type="http://schemas.openxmlformats.org/officeDocument/2006/relationships/image" Target="../media/image37.png"/><Relationship Id="rId1" Type="http://schemas.openxmlformats.org/officeDocument/2006/relationships/tags" Target="../tags/tag159.xml"/></Relationships>
</file>

<file path=ppt/slides/_rels/slide36.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62.xml"/><Relationship Id="rId2" Type="http://schemas.openxmlformats.org/officeDocument/2006/relationships/image" Target="../media/image38.jpeg"/><Relationship Id="rId1" Type="http://schemas.openxmlformats.org/officeDocument/2006/relationships/tags" Target="../tags/tag161.xml"/></Relationships>
</file>

<file path=ppt/slides/_rels/slide37.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64.xml"/><Relationship Id="rId2" Type="http://schemas.openxmlformats.org/officeDocument/2006/relationships/image" Target="../media/image39.png"/><Relationship Id="rId1" Type="http://schemas.openxmlformats.org/officeDocument/2006/relationships/tags" Target="../tags/tag163.xml"/></Relationships>
</file>

<file path=ppt/slides/_rels/slide38.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66.xml"/><Relationship Id="rId2" Type="http://schemas.openxmlformats.org/officeDocument/2006/relationships/image" Target="../media/image40.jpeg"/><Relationship Id="rId1" Type="http://schemas.openxmlformats.org/officeDocument/2006/relationships/tags" Target="../tags/tag165.xml"/></Relationships>
</file>

<file path=ppt/slides/_rels/slide39.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68.xml"/><Relationship Id="rId2" Type="http://schemas.openxmlformats.org/officeDocument/2006/relationships/image" Target="../media/image41.png"/><Relationship Id="rId1" Type="http://schemas.openxmlformats.org/officeDocument/2006/relationships/tags" Target="../tags/tag167.xml"/></Relationships>
</file>

<file path=ppt/slides/_rels/slide4.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96.xml"/><Relationship Id="rId2" Type="http://schemas.openxmlformats.org/officeDocument/2006/relationships/tags" Target="../tags/tag95.xml"/><Relationship Id="rId1" Type="http://schemas.openxmlformats.org/officeDocument/2006/relationships/tags" Target="../tags/tag94.xml"/></Relationships>
</file>

<file path=ppt/slides/_rels/slide40.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70.xml"/><Relationship Id="rId2" Type="http://schemas.openxmlformats.org/officeDocument/2006/relationships/image" Target="../media/image42.png"/><Relationship Id="rId1" Type="http://schemas.openxmlformats.org/officeDocument/2006/relationships/tags" Target="../tags/tag169.xml"/></Relationships>
</file>

<file path=ppt/slides/_rels/slide41.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72.xml"/><Relationship Id="rId2" Type="http://schemas.openxmlformats.org/officeDocument/2006/relationships/image" Target="../media/image43.png"/><Relationship Id="rId1" Type="http://schemas.openxmlformats.org/officeDocument/2006/relationships/tags" Target="../tags/tag171.xml"/></Relationships>
</file>

<file path=ppt/slides/_rels/slide42.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74.xml"/><Relationship Id="rId2" Type="http://schemas.openxmlformats.org/officeDocument/2006/relationships/image" Target="../media/image44.jpeg"/><Relationship Id="rId1" Type="http://schemas.openxmlformats.org/officeDocument/2006/relationships/tags" Target="../tags/tag173.xml"/></Relationships>
</file>

<file path=ppt/slides/_rels/slide43.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76.xml"/><Relationship Id="rId2" Type="http://schemas.openxmlformats.org/officeDocument/2006/relationships/image" Target="../media/image45.png"/><Relationship Id="rId1" Type="http://schemas.openxmlformats.org/officeDocument/2006/relationships/tags" Target="../tags/tag175.xml"/></Relationships>
</file>

<file path=ppt/slides/_rels/slide44.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78.xml"/><Relationship Id="rId2" Type="http://schemas.openxmlformats.org/officeDocument/2006/relationships/image" Target="../media/image46.png"/><Relationship Id="rId1" Type="http://schemas.openxmlformats.org/officeDocument/2006/relationships/tags" Target="../tags/tag177.xml"/></Relationships>
</file>

<file path=ppt/slides/_rels/slide45.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80.xml"/><Relationship Id="rId2" Type="http://schemas.openxmlformats.org/officeDocument/2006/relationships/image" Target="../media/image47.jpeg"/><Relationship Id="rId1" Type="http://schemas.openxmlformats.org/officeDocument/2006/relationships/tags" Target="../tags/tag179.xml"/></Relationships>
</file>

<file path=ppt/slides/_rels/slide46.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82.xml"/><Relationship Id="rId2" Type="http://schemas.openxmlformats.org/officeDocument/2006/relationships/image" Target="../media/image48.png"/><Relationship Id="rId1" Type="http://schemas.openxmlformats.org/officeDocument/2006/relationships/tags" Target="../tags/tag181.xml"/></Relationships>
</file>

<file path=ppt/slides/_rels/slide47.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84.xml"/><Relationship Id="rId2" Type="http://schemas.openxmlformats.org/officeDocument/2006/relationships/image" Target="../media/image49.png"/><Relationship Id="rId1" Type="http://schemas.openxmlformats.org/officeDocument/2006/relationships/tags" Target="../tags/tag183.xml"/></Relationships>
</file>

<file path=ppt/slides/_rels/slide48.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86.xml"/><Relationship Id="rId2" Type="http://schemas.openxmlformats.org/officeDocument/2006/relationships/image" Target="../media/image50.jpeg"/><Relationship Id="rId1" Type="http://schemas.openxmlformats.org/officeDocument/2006/relationships/tags" Target="../tags/tag185.xml"/></Relationships>
</file>

<file path=ppt/slides/_rels/slide49.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88.xml"/><Relationship Id="rId2" Type="http://schemas.openxmlformats.org/officeDocument/2006/relationships/image" Target="../media/image51.jpeg"/><Relationship Id="rId1" Type="http://schemas.openxmlformats.org/officeDocument/2006/relationships/tags" Target="../tags/tag187.xml"/></Relationships>
</file>

<file path=ppt/slides/_rels/slide5.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98.xml"/><Relationship Id="rId2" Type="http://schemas.openxmlformats.org/officeDocument/2006/relationships/image" Target="../media/image4.jpeg"/><Relationship Id="rId1" Type="http://schemas.openxmlformats.org/officeDocument/2006/relationships/tags" Target="../tags/tag97.xml"/></Relationships>
</file>

<file path=ppt/slides/_rels/slide50.xml.rels><?xml version="1.0" encoding="UTF-8" standalone="yes"?>
<Relationships xmlns="http://schemas.openxmlformats.org/package/2006/relationships"><Relationship Id="rId5" Type="http://schemas.openxmlformats.org/officeDocument/2006/relationships/notesSlide" Target="../notesSlides/notesSlide5.xml"/><Relationship Id="rId4" Type="http://schemas.openxmlformats.org/officeDocument/2006/relationships/slideLayout" Target="../slideLayouts/slideLayout4.xml"/><Relationship Id="rId3" Type="http://schemas.openxmlformats.org/officeDocument/2006/relationships/tags" Target="../tags/tag191.xml"/><Relationship Id="rId2" Type="http://schemas.openxmlformats.org/officeDocument/2006/relationships/tags" Target="../tags/tag190.xml"/><Relationship Id="rId1" Type="http://schemas.openxmlformats.org/officeDocument/2006/relationships/tags" Target="../tags/tag189.xml"/></Relationships>
</file>

<file path=ppt/slides/_rels/slide51.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tags" Target="../tags/tag194.xml"/><Relationship Id="rId3" Type="http://schemas.openxmlformats.org/officeDocument/2006/relationships/image" Target="../media/image52.jpeg"/><Relationship Id="rId2" Type="http://schemas.openxmlformats.org/officeDocument/2006/relationships/tags" Target="../tags/tag193.xml"/><Relationship Id="rId1" Type="http://schemas.openxmlformats.org/officeDocument/2006/relationships/tags" Target="../tags/tag192.xml"/></Relationships>
</file>

<file path=ppt/slides/_rels/slide52.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tags" Target="../tags/tag196.xml"/><Relationship Id="rId4" Type="http://schemas.openxmlformats.org/officeDocument/2006/relationships/image" Target="../media/image55.png"/><Relationship Id="rId3" Type="http://schemas.openxmlformats.org/officeDocument/2006/relationships/image" Target="../media/image54.png"/><Relationship Id="rId2" Type="http://schemas.openxmlformats.org/officeDocument/2006/relationships/image" Target="../media/image53.jpeg"/><Relationship Id="rId1" Type="http://schemas.openxmlformats.org/officeDocument/2006/relationships/tags" Target="../tags/tag195.xml"/></Relationships>
</file>

<file path=ppt/slides/_rels/slide53.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tags" Target="../tags/tag198.xml"/><Relationship Id="rId3" Type="http://schemas.openxmlformats.org/officeDocument/2006/relationships/image" Target="../media/image57.png"/><Relationship Id="rId2" Type="http://schemas.openxmlformats.org/officeDocument/2006/relationships/image" Target="../media/image56.png"/><Relationship Id="rId1" Type="http://schemas.openxmlformats.org/officeDocument/2006/relationships/tags" Target="../tags/tag197.xml"/></Relationships>
</file>

<file path=ppt/slides/_rels/slide54.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200.xml"/><Relationship Id="rId2" Type="http://schemas.openxmlformats.org/officeDocument/2006/relationships/image" Target="../media/image58.png"/><Relationship Id="rId1" Type="http://schemas.openxmlformats.org/officeDocument/2006/relationships/tags" Target="../tags/tag199.xml"/></Relationships>
</file>

<file path=ppt/slides/_rels/slide55.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202.xml"/><Relationship Id="rId2" Type="http://schemas.openxmlformats.org/officeDocument/2006/relationships/image" Target="../media/image59.jpeg"/><Relationship Id="rId1" Type="http://schemas.openxmlformats.org/officeDocument/2006/relationships/tags" Target="../tags/tag201.xml"/></Relationships>
</file>

<file path=ppt/slides/_rels/slide56.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204.xml"/><Relationship Id="rId2" Type="http://schemas.openxmlformats.org/officeDocument/2006/relationships/image" Target="../media/image60.png"/><Relationship Id="rId1" Type="http://schemas.openxmlformats.org/officeDocument/2006/relationships/tags" Target="../tags/tag203.xml"/></Relationships>
</file>

<file path=ppt/slides/_rels/slide57.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206.xml"/><Relationship Id="rId2" Type="http://schemas.openxmlformats.org/officeDocument/2006/relationships/image" Target="../media/image61.jpeg"/><Relationship Id="rId1" Type="http://schemas.openxmlformats.org/officeDocument/2006/relationships/tags" Target="../tags/tag205.xml"/></Relationships>
</file>

<file path=ppt/slides/_rels/slide58.xml.rels><?xml version="1.0" encoding="UTF-8" standalone="yes"?>
<Relationships xmlns="http://schemas.openxmlformats.org/package/2006/relationships"><Relationship Id="rId5" Type="http://schemas.openxmlformats.org/officeDocument/2006/relationships/notesSlide" Target="../notesSlides/notesSlide6.xml"/><Relationship Id="rId4" Type="http://schemas.openxmlformats.org/officeDocument/2006/relationships/slideLayout" Target="../slideLayouts/slideLayout4.xml"/><Relationship Id="rId3" Type="http://schemas.openxmlformats.org/officeDocument/2006/relationships/tags" Target="../tags/tag209.xml"/><Relationship Id="rId2" Type="http://schemas.openxmlformats.org/officeDocument/2006/relationships/tags" Target="../tags/tag208.xml"/><Relationship Id="rId1" Type="http://schemas.openxmlformats.org/officeDocument/2006/relationships/tags" Target="../tags/tag207.xml"/></Relationships>
</file>

<file path=ppt/slides/_rels/slide59.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211.xml"/><Relationship Id="rId2" Type="http://schemas.openxmlformats.org/officeDocument/2006/relationships/image" Target="../media/image62.jpeg"/><Relationship Id="rId1" Type="http://schemas.openxmlformats.org/officeDocument/2006/relationships/tags" Target="../tags/tag210.xml"/></Relationships>
</file>

<file path=ppt/slides/_rels/slide6.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00.xml"/><Relationship Id="rId2" Type="http://schemas.openxmlformats.org/officeDocument/2006/relationships/image" Target="../media/image5.jpeg"/><Relationship Id="rId1" Type="http://schemas.openxmlformats.org/officeDocument/2006/relationships/tags" Target="../tags/tag99.xml"/></Relationships>
</file>

<file path=ppt/slides/_rels/slide60.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213.xml"/><Relationship Id="rId2" Type="http://schemas.openxmlformats.org/officeDocument/2006/relationships/image" Target="../media/image63.png"/><Relationship Id="rId1" Type="http://schemas.openxmlformats.org/officeDocument/2006/relationships/tags" Target="../tags/tag212.xml"/></Relationships>
</file>

<file path=ppt/slides/_rels/slide61.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215.xml"/><Relationship Id="rId2" Type="http://schemas.openxmlformats.org/officeDocument/2006/relationships/image" Target="../media/image64.png"/><Relationship Id="rId1" Type="http://schemas.openxmlformats.org/officeDocument/2006/relationships/tags" Target="../tags/tag214.xml"/></Relationships>
</file>

<file path=ppt/slides/_rels/slide62.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217.xml"/><Relationship Id="rId2" Type="http://schemas.openxmlformats.org/officeDocument/2006/relationships/image" Target="../media/image65.png"/><Relationship Id="rId1" Type="http://schemas.openxmlformats.org/officeDocument/2006/relationships/tags" Target="../tags/tag216.xml"/></Relationships>
</file>

<file path=ppt/slides/_rels/slide63.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219.xml"/><Relationship Id="rId2" Type="http://schemas.openxmlformats.org/officeDocument/2006/relationships/image" Target="../media/image66.png"/><Relationship Id="rId1" Type="http://schemas.openxmlformats.org/officeDocument/2006/relationships/tags" Target="../tags/tag218.xml"/></Relationships>
</file>

<file path=ppt/slides/_rels/slide64.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221.xml"/><Relationship Id="rId2" Type="http://schemas.openxmlformats.org/officeDocument/2006/relationships/image" Target="../media/image66.png"/><Relationship Id="rId1" Type="http://schemas.openxmlformats.org/officeDocument/2006/relationships/tags" Target="../tags/tag220.xml"/></Relationships>
</file>

<file path=ppt/slides/_rels/slide65.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223.xml"/><Relationship Id="rId2" Type="http://schemas.openxmlformats.org/officeDocument/2006/relationships/image" Target="../media/image67.png"/><Relationship Id="rId1" Type="http://schemas.openxmlformats.org/officeDocument/2006/relationships/tags" Target="../tags/tag222.xml"/></Relationships>
</file>

<file path=ppt/slides/_rels/slide66.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225.xml"/><Relationship Id="rId2" Type="http://schemas.openxmlformats.org/officeDocument/2006/relationships/image" Target="../media/image68.png"/><Relationship Id="rId1" Type="http://schemas.openxmlformats.org/officeDocument/2006/relationships/tags" Target="../tags/tag224.xml"/></Relationships>
</file>

<file path=ppt/slides/_rels/slide67.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227.xml"/><Relationship Id="rId2" Type="http://schemas.openxmlformats.org/officeDocument/2006/relationships/image" Target="../media/image69.png"/><Relationship Id="rId1" Type="http://schemas.openxmlformats.org/officeDocument/2006/relationships/tags" Target="../tags/tag226.xml"/></Relationships>
</file>

<file path=ppt/slides/_rels/slide68.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229.xml"/><Relationship Id="rId2" Type="http://schemas.openxmlformats.org/officeDocument/2006/relationships/image" Target="../media/image70.jpeg"/><Relationship Id="rId1" Type="http://schemas.openxmlformats.org/officeDocument/2006/relationships/tags" Target="../tags/tag228.xml"/></Relationships>
</file>

<file path=ppt/slides/_rels/slide69.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openxmlformats.org/officeDocument/2006/relationships/tags" Target="../tags/tag233.xml"/><Relationship Id="rId5" Type="http://schemas.openxmlformats.org/officeDocument/2006/relationships/image" Target="../media/image72.png"/><Relationship Id="rId4" Type="http://schemas.openxmlformats.org/officeDocument/2006/relationships/tags" Target="../tags/tag232.xml"/><Relationship Id="rId3" Type="http://schemas.openxmlformats.org/officeDocument/2006/relationships/image" Target="../media/image71.png"/><Relationship Id="rId2" Type="http://schemas.openxmlformats.org/officeDocument/2006/relationships/tags" Target="../tags/tag231.xml"/><Relationship Id="rId1" Type="http://schemas.openxmlformats.org/officeDocument/2006/relationships/tags" Target="../tags/tag230.xml"/></Relationships>
</file>

<file path=ppt/slides/_rels/slide7.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02.xml"/><Relationship Id="rId2" Type="http://schemas.openxmlformats.org/officeDocument/2006/relationships/image" Target="../media/image6.jpeg"/><Relationship Id="rId1" Type="http://schemas.openxmlformats.org/officeDocument/2006/relationships/tags" Target="../tags/tag101.xml"/></Relationships>
</file>

<file path=ppt/slides/_rels/slide70.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tags" Target="../tags/tag235.xml"/><Relationship Id="rId3" Type="http://schemas.openxmlformats.org/officeDocument/2006/relationships/image" Target="../media/image74.png"/><Relationship Id="rId2" Type="http://schemas.openxmlformats.org/officeDocument/2006/relationships/image" Target="../media/image73.png"/><Relationship Id="rId1" Type="http://schemas.openxmlformats.org/officeDocument/2006/relationships/tags" Target="../tags/tag234.xml"/></Relationships>
</file>

<file path=ppt/slides/_rels/slide71.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tags" Target="../tags/tag238.xml"/><Relationship Id="rId3" Type="http://schemas.openxmlformats.org/officeDocument/2006/relationships/image" Target="../media/image75.jpeg"/><Relationship Id="rId2" Type="http://schemas.openxmlformats.org/officeDocument/2006/relationships/tags" Target="../tags/tag237.xml"/><Relationship Id="rId1" Type="http://schemas.openxmlformats.org/officeDocument/2006/relationships/tags" Target="../tags/tag236.xml"/></Relationships>
</file>

<file path=ppt/slides/_rels/slide72.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tags" Target="../tags/tag240.xml"/><Relationship Id="rId3" Type="http://schemas.openxmlformats.org/officeDocument/2006/relationships/image" Target="../media/image77.png"/><Relationship Id="rId2" Type="http://schemas.openxmlformats.org/officeDocument/2006/relationships/image" Target="../media/image76.png"/><Relationship Id="rId1" Type="http://schemas.openxmlformats.org/officeDocument/2006/relationships/tags" Target="../tags/tag239.xml"/></Relationships>
</file>

<file path=ppt/slides/_rels/slide73.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tags" Target="../tags/tag242.xml"/><Relationship Id="rId3" Type="http://schemas.openxmlformats.org/officeDocument/2006/relationships/image" Target="../media/image79.png"/><Relationship Id="rId2" Type="http://schemas.openxmlformats.org/officeDocument/2006/relationships/image" Target="../media/image78.jpeg"/><Relationship Id="rId1" Type="http://schemas.openxmlformats.org/officeDocument/2006/relationships/tags" Target="../tags/tag241.xml"/></Relationships>
</file>

<file path=ppt/slides/_rels/slide74.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244.xml"/><Relationship Id="rId2" Type="http://schemas.openxmlformats.org/officeDocument/2006/relationships/image" Target="../media/image80.png"/><Relationship Id="rId1" Type="http://schemas.openxmlformats.org/officeDocument/2006/relationships/tags" Target="../tags/tag243.xml"/></Relationships>
</file>

<file path=ppt/slides/_rels/slide75.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246.xml"/><Relationship Id="rId2" Type="http://schemas.openxmlformats.org/officeDocument/2006/relationships/image" Target="../media/image81.png"/><Relationship Id="rId1" Type="http://schemas.openxmlformats.org/officeDocument/2006/relationships/tags" Target="../tags/tag245.xml"/></Relationships>
</file>

<file path=ppt/slides/_rels/slide76.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248.xml"/><Relationship Id="rId2" Type="http://schemas.openxmlformats.org/officeDocument/2006/relationships/image" Target="../media/image82.png"/><Relationship Id="rId1" Type="http://schemas.openxmlformats.org/officeDocument/2006/relationships/tags" Target="../tags/tag247.xml"/></Relationships>
</file>

<file path=ppt/slides/_rels/slide77.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250.xml"/><Relationship Id="rId2" Type="http://schemas.openxmlformats.org/officeDocument/2006/relationships/image" Target="../media/image83.jpeg"/><Relationship Id="rId1" Type="http://schemas.openxmlformats.org/officeDocument/2006/relationships/tags" Target="../tags/tag249.xml"/></Relationships>
</file>

<file path=ppt/slides/_rels/slide78.xml.rels><?xml version="1.0" encoding="UTF-8" standalone="yes"?>
<Relationships xmlns="http://schemas.openxmlformats.org/package/2006/relationships"><Relationship Id="rId5" Type="http://schemas.openxmlformats.org/officeDocument/2006/relationships/notesSlide" Target="../notesSlides/notesSlide7.xml"/><Relationship Id="rId4" Type="http://schemas.openxmlformats.org/officeDocument/2006/relationships/slideLayout" Target="../slideLayouts/slideLayout4.xml"/><Relationship Id="rId3" Type="http://schemas.openxmlformats.org/officeDocument/2006/relationships/tags" Target="../tags/tag253.xml"/><Relationship Id="rId2" Type="http://schemas.openxmlformats.org/officeDocument/2006/relationships/tags" Target="../tags/tag252.xml"/><Relationship Id="rId1" Type="http://schemas.openxmlformats.org/officeDocument/2006/relationships/tags" Target="../tags/tag251.xml"/></Relationships>
</file>

<file path=ppt/slides/_rels/slide79.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255.xml"/><Relationship Id="rId2" Type="http://schemas.openxmlformats.org/officeDocument/2006/relationships/image" Target="../media/image84.png"/><Relationship Id="rId1" Type="http://schemas.openxmlformats.org/officeDocument/2006/relationships/tags" Target="../tags/tag254.xml"/></Relationships>
</file>

<file path=ppt/slides/_rels/slide8.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04.xml"/><Relationship Id="rId2" Type="http://schemas.openxmlformats.org/officeDocument/2006/relationships/image" Target="../media/image7.jpeg"/><Relationship Id="rId1" Type="http://schemas.openxmlformats.org/officeDocument/2006/relationships/tags" Target="../tags/tag103.xml"/></Relationships>
</file>

<file path=ppt/slides/_rels/slide80.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257.xml"/><Relationship Id="rId2" Type="http://schemas.openxmlformats.org/officeDocument/2006/relationships/image" Target="../media/image85.jpeg"/><Relationship Id="rId1" Type="http://schemas.openxmlformats.org/officeDocument/2006/relationships/tags" Target="../tags/tag256.xml"/></Relationships>
</file>

<file path=ppt/slides/_rels/slide81.xml.rels><?xml version="1.0" encoding="UTF-8" standalone="yes"?>
<Relationships xmlns="http://schemas.openxmlformats.org/package/2006/relationships"><Relationship Id="rId5" Type="http://schemas.openxmlformats.org/officeDocument/2006/relationships/notesSlide" Target="../notesSlides/notesSlide8.xml"/><Relationship Id="rId4" Type="http://schemas.openxmlformats.org/officeDocument/2006/relationships/slideLayout" Target="../slideLayouts/slideLayout4.xml"/><Relationship Id="rId3" Type="http://schemas.openxmlformats.org/officeDocument/2006/relationships/tags" Target="../tags/tag260.xml"/><Relationship Id="rId2" Type="http://schemas.openxmlformats.org/officeDocument/2006/relationships/tags" Target="../tags/tag259.xml"/><Relationship Id="rId1" Type="http://schemas.openxmlformats.org/officeDocument/2006/relationships/tags" Target="../tags/tag258.xml"/></Relationships>
</file>

<file path=ppt/slides/_rels/slide82.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262.xml"/><Relationship Id="rId2" Type="http://schemas.openxmlformats.org/officeDocument/2006/relationships/image" Target="../media/image86.png"/><Relationship Id="rId1" Type="http://schemas.openxmlformats.org/officeDocument/2006/relationships/tags" Target="../tags/tag261.xml"/></Relationships>
</file>

<file path=ppt/slides/_rels/slide83.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264.xml"/><Relationship Id="rId2" Type="http://schemas.openxmlformats.org/officeDocument/2006/relationships/image" Target="../media/image87.jpeg"/><Relationship Id="rId1" Type="http://schemas.openxmlformats.org/officeDocument/2006/relationships/tags" Target="../tags/tag263.xml"/></Relationships>
</file>

<file path=ppt/slides/_rels/slide84.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266.xml"/><Relationship Id="rId2" Type="http://schemas.openxmlformats.org/officeDocument/2006/relationships/image" Target="../media/image87.jpeg"/><Relationship Id="rId1" Type="http://schemas.openxmlformats.org/officeDocument/2006/relationships/tags" Target="../tags/tag265.xml"/></Relationships>
</file>

<file path=ppt/slides/_rels/slide8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268.xml"/><Relationship Id="rId1" Type="http://schemas.openxmlformats.org/officeDocument/2006/relationships/tags" Target="../tags/tag267.xml"/></Relationships>
</file>

<file path=ppt/slides/_rels/slide86.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270.xml"/><Relationship Id="rId2" Type="http://schemas.openxmlformats.org/officeDocument/2006/relationships/image" Target="../media/image88.png"/><Relationship Id="rId1" Type="http://schemas.openxmlformats.org/officeDocument/2006/relationships/tags" Target="../tags/tag269.xml"/></Relationships>
</file>

<file path=ppt/slides/_rels/slide87.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272.xml"/><Relationship Id="rId2" Type="http://schemas.openxmlformats.org/officeDocument/2006/relationships/image" Target="../media/image89.jpeg"/><Relationship Id="rId1" Type="http://schemas.openxmlformats.org/officeDocument/2006/relationships/tags" Target="../tags/tag271.xml"/></Relationships>
</file>

<file path=ppt/slides/_rels/slide88.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274.xml"/><Relationship Id="rId2" Type="http://schemas.openxmlformats.org/officeDocument/2006/relationships/image" Target="../media/image90.jpeg"/><Relationship Id="rId1" Type="http://schemas.openxmlformats.org/officeDocument/2006/relationships/tags" Target="../tags/tag273.xml"/></Relationships>
</file>

<file path=ppt/slides/_rels/slide89.xml.rels><?xml version="1.0" encoding="UTF-8" standalone="yes"?>
<Relationships xmlns="http://schemas.openxmlformats.org/package/2006/relationships"><Relationship Id="rId5" Type="http://schemas.openxmlformats.org/officeDocument/2006/relationships/notesSlide" Target="../notesSlides/notesSlide9.xml"/><Relationship Id="rId4" Type="http://schemas.openxmlformats.org/officeDocument/2006/relationships/slideLayout" Target="../slideLayouts/slideLayout4.xml"/><Relationship Id="rId3" Type="http://schemas.openxmlformats.org/officeDocument/2006/relationships/tags" Target="../tags/tag277.xml"/><Relationship Id="rId2" Type="http://schemas.openxmlformats.org/officeDocument/2006/relationships/tags" Target="../tags/tag276.xml"/><Relationship Id="rId1" Type="http://schemas.openxmlformats.org/officeDocument/2006/relationships/tags" Target="../tags/tag275.xml"/></Relationships>
</file>

<file path=ppt/slides/_rels/slide9.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06.xml"/><Relationship Id="rId2" Type="http://schemas.openxmlformats.org/officeDocument/2006/relationships/image" Target="../media/image8.jpeg"/><Relationship Id="rId1" Type="http://schemas.openxmlformats.org/officeDocument/2006/relationships/tags" Target="../tags/tag105.xml"/></Relationships>
</file>

<file path=ppt/slides/_rels/slide90.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279.xml"/><Relationship Id="rId2" Type="http://schemas.openxmlformats.org/officeDocument/2006/relationships/image" Target="../media/image91.jpeg"/><Relationship Id="rId1" Type="http://schemas.openxmlformats.org/officeDocument/2006/relationships/tags" Target="../tags/tag278.xml"/></Relationships>
</file>

<file path=ppt/slides/_rels/slide91.xml.rels><?xml version="1.0" encoding="UTF-8" standalone="yes"?>
<Relationships xmlns="http://schemas.openxmlformats.org/package/2006/relationships"><Relationship Id="rId5" Type="http://schemas.openxmlformats.org/officeDocument/2006/relationships/notesSlide" Target="../notesSlides/notesSlide10.xml"/><Relationship Id="rId4" Type="http://schemas.openxmlformats.org/officeDocument/2006/relationships/slideLayout" Target="../slideLayouts/slideLayout4.xml"/><Relationship Id="rId3" Type="http://schemas.openxmlformats.org/officeDocument/2006/relationships/tags" Target="../tags/tag282.xml"/><Relationship Id="rId2" Type="http://schemas.openxmlformats.org/officeDocument/2006/relationships/tags" Target="../tags/tag281.xml"/><Relationship Id="rId1" Type="http://schemas.openxmlformats.org/officeDocument/2006/relationships/tags" Target="../tags/tag280.xml"/></Relationships>
</file>

<file path=ppt/slides/_rels/slide92.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284.xml"/><Relationship Id="rId2" Type="http://schemas.openxmlformats.org/officeDocument/2006/relationships/image" Target="../media/image92.jpeg"/><Relationship Id="rId1" Type="http://schemas.openxmlformats.org/officeDocument/2006/relationships/tags" Target="../tags/tag283.xml"/></Relationships>
</file>

<file path=ppt/slides/_rels/slide93.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tags" Target="../tags/tag286.xml"/><Relationship Id="rId3" Type="http://schemas.openxmlformats.org/officeDocument/2006/relationships/image" Target="../media/image94.jpeg"/><Relationship Id="rId2" Type="http://schemas.openxmlformats.org/officeDocument/2006/relationships/image" Target="../media/image93.jpeg"/><Relationship Id="rId1" Type="http://schemas.openxmlformats.org/officeDocument/2006/relationships/tags" Target="../tags/tag285.xml"/></Relationships>
</file>

<file path=ppt/slides/_rels/slide94.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288.xml"/><Relationship Id="rId2" Type="http://schemas.openxmlformats.org/officeDocument/2006/relationships/image" Target="../media/image95.jpeg"/><Relationship Id="rId1" Type="http://schemas.openxmlformats.org/officeDocument/2006/relationships/tags" Target="../tags/tag287.xml"/></Relationships>
</file>

<file path=ppt/slides/_rels/slide95.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290.xml"/><Relationship Id="rId2" Type="http://schemas.openxmlformats.org/officeDocument/2006/relationships/image" Target="../media/image96.jpeg"/><Relationship Id="rId1" Type="http://schemas.openxmlformats.org/officeDocument/2006/relationships/tags" Target="../tags/tag289.xml"/></Relationships>
</file>

<file path=ppt/slides/_rels/slide96.xml.rels><?xml version="1.0" encoding="UTF-8" standalone="yes"?>
<Relationships xmlns="http://schemas.openxmlformats.org/package/2006/relationships"><Relationship Id="rId5" Type="http://schemas.openxmlformats.org/officeDocument/2006/relationships/notesSlide" Target="../notesSlides/notesSlide11.xml"/><Relationship Id="rId4" Type="http://schemas.openxmlformats.org/officeDocument/2006/relationships/slideLayout" Target="../slideLayouts/slideLayout4.xml"/><Relationship Id="rId3" Type="http://schemas.openxmlformats.org/officeDocument/2006/relationships/tags" Target="../tags/tag293.xml"/><Relationship Id="rId2" Type="http://schemas.openxmlformats.org/officeDocument/2006/relationships/tags" Target="../tags/tag292.xml"/><Relationship Id="rId1" Type="http://schemas.openxmlformats.org/officeDocument/2006/relationships/tags" Target="../tags/tag291.xml"/></Relationships>
</file>

<file path=ppt/slides/_rels/slide97.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295.xml"/><Relationship Id="rId2" Type="http://schemas.openxmlformats.org/officeDocument/2006/relationships/image" Target="../media/image15.png"/><Relationship Id="rId1" Type="http://schemas.openxmlformats.org/officeDocument/2006/relationships/tags" Target="../tags/tag294.xml"/></Relationships>
</file>

<file path=ppt/slides/_rels/slide98.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297.xml"/><Relationship Id="rId2" Type="http://schemas.openxmlformats.org/officeDocument/2006/relationships/image" Target="../media/image97.png"/><Relationship Id="rId1" Type="http://schemas.openxmlformats.org/officeDocument/2006/relationships/tags" Target="../tags/tag296.xml"/></Relationships>
</file>

<file path=ppt/slides/_rels/slide99.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29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idx="3"/>
            <p:custDataLst>
              <p:tags r:id="rId1"/>
            </p:custDataLst>
          </p:nvPr>
        </p:nvSpPr>
        <p:spPr/>
        <p:txBody>
          <a:bodyPr/>
          <a:lstStyle/>
          <a:p>
            <a:r>
              <a:rPr lang="zh-CN" altLang="en-US"/>
              <a:t>汇报人：</a:t>
            </a:r>
            <a:r>
              <a:rPr lang="en-US" altLang="zh-CN"/>
              <a:t>WPS</a:t>
            </a:r>
            <a:endParaRPr lang="zh-CN" altLang="en-US"/>
          </a:p>
        </p:txBody>
      </p:sp>
      <p:sp>
        <p:nvSpPr>
          <p:cNvPr id="6" name="文本占位符 5"/>
          <p:cNvSpPr>
            <a:spLocks noGrp="1"/>
          </p:cNvSpPr>
          <p:nvPr>
            <p:ph type="body" idx="2"/>
            <p:custDataLst>
              <p:tags r:id="rId2"/>
            </p:custDataLst>
          </p:nvPr>
        </p:nvSpPr>
        <p:spPr>
          <a:xfrm>
            <a:off x="907415" y="2933065"/>
            <a:ext cx="9739630" cy="1016635"/>
          </a:xfrm>
        </p:spPr>
        <p:txBody>
          <a:bodyPr>
            <a:normAutofit/>
          </a:bodyPr>
          <a:lstStyle/>
          <a:p>
            <a:r>
              <a:rPr lang="zh-CN" altLang="en-US" b="1"/>
              <a:t>第二章：二维草绘</a:t>
            </a:r>
            <a:endParaRPr lang="zh-CN" altLang="en-US" b="1"/>
          </a:p>
        </p:txBody>
      </p:sp>
      <p:sp>
        <p:nvSpPr>
          <p:cNvPr id="2" name="object 2"/>
          <p:cNvSpPr txBox="1"/>
          <p:nvPr/>
        </p:nvSpPr>
        <p:spPr>
          <a:xfrm>
            <a:off x="708025" y="1282700"/>
            <a:ext cx="9489440" cy="1232535"/>
          </a:xfrm>
          <a:prstGeom prst="rect">
            <a:avLst/>
          </a:prstGeom>
        </p:spPr>
        <p:txBody>
          <a:bodyPr vert="horz" wrap="square" lIns="0" tIns="12700" rIns="0" bIns="0" rtlCol="0">
            <a:noAutofit/>
          </a:bodyPr>
          <a:lstStyle/>
          <a:p>
            <a:pPr marL="12700">
              <a:lnSpc>
                <a:spcPct val="100000"/>
              </a:lnSpc>
              <a:spcBef>
                <a:spcPts val="100"/>
              </a:spcBef>
            </a:pPr>
            <a:r>
              <a:rPr sz="4000" dirty="0">
                <a:solidFill>
                  <a:srgbClr val="000000"/>
                </a:solidFill>
                <a:latin typeface="微软雅黑" panose="020B0503020204020204" charset="-122"/>
                <a:ea typeface="微软雅黑" panose="020B0503020204020204" charset="-122"/>
                <a:cs typeface="微软雅黑" panose="020B0503020204020204" charset="-122"/>
              </a:rPr>
              <a:t>产品三维设计</a:t>
            </a:r>
            <a:r>
              <a:rPr sz="4000" dirty="0">
                <a:solidFill>
                  <a:srgbClr val="000000"/>
                </a:solidFill>
                <a:latin typeface="微软雅黑" panose="020B0503020204020204" charset="-122"/>
                <a:ea typeface="微软雅黑" panose="020B0503020204020204" charset="-122"/>
                <a:cs typeface="微软雅黑" panose="020B0503020204020204" charset="-122"/>
              </a:rPr>
              <a:t>——</a:t>
            </a:r>
            <a:r>
              <a:rPr sz="4000" spc="215" dirty="0">
                <a:solidFill>
                  <a:srgbClr val="000000"/>
                </a:solidFill>
                <a:latin typeface="微软雅黑" panose="020B0503020204020204" charset="-122"/>
                <a:ea typeface="微软雅黑" panose="020B0503020204020204" charset="-122"/>
                <a:cs typeface="微软雅黑" panose="020B0503020204020204" charset="-122"/>
              </a:rPr>
              <a:t>Creo</a:t>
            </a:r>
            <a:r>
              <a:rPr sz="4000" spc="110" dirty="0">
                <a:solidFill>
                  <a:srgbClr val="000000"/>
                </a:solidFill>
                <a:latin typeface="微软雅黑" panose="020B0503020204020204" charset="-122"/>
                <a:ea typeface="微软雅黑" panose="020B0503020204020204" charset="-122"/>
                <a:cs typeface="微软雅黑" panose="020B0503020204020204" charset="-122"/>
              </a:rPr>
              <a:t>6.</a:t>
            </a:r>
            <a:r>
              <a:rPr sz="4000" spc="114" dirty="0">
                <a:solidFill>
                  <a:srgbClr val="000000"/>
                </a:solidFill>
                <a:latin typeface="微软雅黑" panose="020B0503020204020204" charset="-122"/>
                <a:ea typeface="微软雅黑" panose="020B0503020204020204" charset="-122"/>
                <a:cs typeface="微软雅黑" panose="020B0503020204020204" charset="-122"/>
              </a:rPr>
              <a:t>0</a:t>
            </a:r>
            <a:r>
              <a:rPr sz="4000" dirty="0">
                <a:solidFill>
                  <a:srgbClr val="000000"/>
                </a:solidFill>
                <a:latin typeface="微软雅黑" panose="020B0503020204020204" charset="-122"/>
                <a:ea typeface="微软雅黑" panose="020B0503020204020204" charset="-122"/>
                <a:cs typeface="微软雅黑" panose="020B0503020204020204" charset="-122"/>
              </a:rPr>
              <a:t>实例教程</a:t>
            </a:r>
            <a:endParaRPr sz="4000" dirty="0">
              <a:solidFill>
                <a:srgbClr val="000000"/>
              </a:solidFill>
              <a:latin typeface="微软雅黑" panose="020B0503020204020204" charset="-122"/>
              <a:ea typeface="微软雅黑" panose="020B0503020204020204" charset="-122"/>
              <a:cs typeface="微软雅黑" panose="020B0503020204020204" charset="-122"/>
            </a:endParaRPr>
          </a:p>
        </p:txBody>
      </p:sp>
    </p:spTree>
    <p:custDataLst>
      <p:tags r:id="rId3"/>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normAutofit/>
          </a:bodyPr>
          <a:lstStyle/>
          <a:p>
            <a:r>
              <a:rPr lang="en-US">
                <a:latin typeface="微软雅黑" panose="020B0503020204020204" charset="-122"/>
                <a:ea typeface="微软雅黑" panose="020B0503020204020204" charset="-122"/>
                <a:cs typeface="微软雅黑" panose="020B0503020204020204" charset="-122"/>
                <a:sym typeface="+mn-ea"/>
              </a:rPr>
              <a:t>2.1 </a:t>
            </a:r>
            <a:r>
              <a:rPr>
                <a:latin typeface="微软雅黑" panose="020B0503020204020204" charset="-122"/>
                <a:ea typeface="微软雅黑" panose="020B0503020204020204" charset="-122"/>
                <a:cs typeface="微软雅黑" panose="020B0503020204020204" charset="-122"/>
                <a:sym typeface="+mn-ea"/>
              </a:rPr>
              <a:t>二维草绘模式简介</a:t>
            </a:r>
            <a:endParaRPr lang="zh-CN" altLang="en-US">
              <a:latin typeface="微软雅黑" panose="020B0503020204020204" charset="-122"/>
              <a:ea typeface="微软雅黑" panose="020B0503020204020204" charset="-122"/>
              <a:cs typeface="微软雅黑" panose="020B0503020204020204" charset="-122"/>
            </a:endParaRPr>
          </a:p>
        </p:txBody>
      </p:sp>
      <p:sp>
        <p:nvSpPr>
          <p:cNvPr id="2" name="内容占位符 1"/>
          <p:cNvSpPr/>
          <p:nvPr>
            <p:ph idx="2"/>
          </p:nvPr>
        </p:nvSpPr>
        <p:spPr>
          <a:xfrm>
            <a:off x="608330" y="1121410"/>
            <a:ext cx="7706360" cy="568960"/>
          </a:xfrm>
        </p:spPr>
        <p:txBody>
          <a:bodyPr>
            <a:normAutofit/>
          </a:bodyPr>
          <a:p>
            <a:r>
              <a:rPr lang="zh-CN" altLang="en-US" sz="2400">
                <a:latin typeface="微软雅黑" panose="020B0503020204020204" charset="-122"/>
                <a:ea typeface="微软雅黑" panose="020B0503020204020204" charset="-122"/>
                <a:cs typeface="微软雅黑" panose="020B0503020204020204" charset="-122"/>
              </a:rPr>
              <a:t>2.1.</a:t>
            </a:r>
            <a:r>
              <a:rPr lang="en-US" altLang="zh-CN" sz="2400">
                <a:latin typeface="微软雅黑" panose="020B0503020204020204" charset="-122"/>
                <a:ea typeface="微软雅黑" panose="020B0503020204020204" charset="-122"/>
                <a:cs typeface="微软雅黑" panose="020B0503020204020204" charset="-122"/>
              </a:rPr>
              <a:t>2</a:t>
            </a:r>
            <a:r>
              <a:rPr lang="zh-CN" altLang="en-US" sz="2400">
                <a:latin typeface="微软雅黑" panose="020B0503020204020204" charset="-122"/>
                <a:ea typeface="微软雅黑" panose="020B0503020204020204" charset="-122"/>
                <a:cs typeface="微软雅黑" panose="020B0503020204020204" charset="-122"/>
              </a:rPr>
              <a:t> 草绘的常用术语</a:t>
            </a:r>
            <a:endParaRPr lang="zh-CN" altLang="en-US">
              <a:latin typeface="微软雅黑" panose="020B0503020204020204" charset="-122"/>
              <a:ea typeface="微软雅黑" panose="020B0503020204020204" charset="-122"/>
              <a:cs typeface="微软雅黑" panose="020B0503020204020204" charset="-122"/>
            </a:endParaRPr>
          </a:p>
        </p:txBody>
      </p:sp>
      <p:pic>
        <p:nvPicPr>
          <p:cNvPr id="8" name="object 8"/>
          <p:cNvPicPr/>
          <p:nvPr/>
        </p:nvPicPr>
        <p:blipFill>
          <a:blip r:embed="rId2" cstate="print"/>
          <a:stretch>
            <a:fillRect/>
          </a:stretch>
        </p:blipFill>
        <p:spPr>
          <a:xfrm>
            <a:off x="8303260" y="2004695"/>
            <a:ext cx="3274060" cy="2842260"/>
          </a:xfrm>
          <a:prstGeom prst="rect">
            <a:avLst/>
          </a:prstGeom>
        </p:spPr>
      </p:pic>
      <p:sp>
        <p:nvSpPr>
          <p:cNvPr id="9" name="object 9"/>
          <p:cNvSpPr txBox="1"/>
          <p:nvPr/>
        </p:nvSpPr>
        <p:spPr>
          <a:xfrm>
            <a:off x="8749030" y="5161280"/>
            <a:ext cx="2828290" cy="224790"/>
          </a:xfrm>
          <a:prstGeom prst="rect">
            <a:avLst/>
          </a:prstGeom>
        </p:spPr>
        <p:txBody>
          <a:bodyPr vert="horz" wrap="square" lIns="0" tIns="12700" rIns="0" bIns="0" rtlCol="0">
            <a:noAutofit/>
          </a:bodyPr>
          <a:p>
            <a:pPr marL="12700">
              <a:lnSpc>
                <a:spcPct val="100000"/>
              </a:lnSpc>
              <a:spcBef>
                <a:spcPts val="100"/>
              </a:spcBef>
            </a:pPr>
            <a:r>
              <a:rPr sz="1600" dirty="0">
                <a:solidFill>
                  <a:srgbClr val="231F20"/>
                </a:solidFill>
                <a:latin typeface="微软雅黑" panose="020B0503020204020204" charset="-122"/>
                <a:ea typeface="微软雅黑" panose="020B0503020204020204" charset="-122"/>
                <a:cs typeface="微软雅黑" panose="020B0503020204020204" charset="-122"/>
              </a:rPr>
              <a:t>图</a:t>
            </a:r>
            <a:r>
              <a:rPr sz="1600" spc="-215" dirty="0">
                <a:solidFill>
                  <a:srgbClr val="231F20"/>
                </a:solidFill>
                <a:latin typeface="微软雅黑" panose="020B0503020204020204" charset="-122"/>
                <a:ea typeface="微软雅黑" panose="020B0503020204020204" charset="-122"/>
                <a:cs typeface="微软雅黑" panose="020B0503020204020204" charset="-122"/>
              </a:rPr>
              <a:t> </a:t>
            </a:r>
            <a:r>
              <a:rPr sz="1600" dirty="0">
                <a:solidFill>
                  <a:srgbClr val="231F20"/>
                </a:solidFill>
                <a:latin typeface="微软雅黑" panose="020B0503020204020204" charset="-122"/>
                <a:ea typeface="微软雅黑" panose="020B0503020204020204" charset="-122"/>
                <a:cs typeface="微软雅黑" panose="020B0503020204020204" charset="-122"/>
              </a:rPr>
              <a:t>2-1-5    “草绘”中图元、约束、尺寸图标</a:t>
            </a:r>
            <a:endParaRPr sz="1600">
              <a:latin typeface="微软雅黑" panose="020B0503020204020204" charset="-122"/>
              <a:ea typeface="微软雅黑" panose="020B0503020204020204" charset="-122"/>
              <a:cs typeface="微软雅黑" panose="020B0503020204020204" charset="-122"/>
            </a:endParaRPr>
          </a:p>
        </p:txBody>
      </p:sp>
      <p:sp>
        <p:nvSpPr>
          <p:cNvPr id="3" name="文本框 2"/>
          <p:cNvSpPr txBox="1"/>
          <p:nvPr/>
        </p:nvSpPr>
        <p:spPr>
          <a:xfrm>
            <a:off x="909955" y="2007870"/>
            <a:ext cx="7220585" cy="3595370"/>
          </a:xfrm>
          <a:prstGeom prst="rect">
            <a:avLst/>
          </a:prstGeom>
          <a:noFill/>
          <a:ln w="9525">
            <a:noFill/>
          </a:ln>
        </p:spPr>
        <p:txBody>
          <a:bodyPr>
            <a:noAutofit/>
          </a:bodyPr>
          <a:p>
            <a:pPr indent="0">
              <a:lnSpc>
                <a:spcPct val="200000"/>
              </a:lnSpc>
            </a:pPr>
            <a:r>
              <a:rPr lang="zh-CN" b="0">
                <a:latin typeface="微软雅黑" panose="020B0503020204020204" charset="-122"/>
                <a:ea typeface="微软雅黑" panose="020B0503020204020204" charset="-122"/>
                <a:cs typeface="微软雅黑" panose="020B0503020204020204" charset="-122"/>
              </a:rPr>
              <a:t>弱尺寸和强尺寸：弱尺寸是系统自动生成的尺寸测量，默认是浅蓝色的尺寸。设计者手动标注的尺寸或者修改过的弱尺寸会变成强尺寸，默认是深蓝色（颜色一般在系统</a:t>
            </a:r>
            <a:r>
              <a:rPr lang="en-US" b="0">
                <a:latin typeface="微软雅黑" panose="020B0503020204020204" charset="-122"/>
                <a:ea typeface="微软雅黑" panose="020B0503020204020204" charset="-122"/>
                <a:cs typeface="微软雅黑" panose="020B0503020204020204" charset="-122"/>
              </a:rPr>
              <a:t>conﬁg</a:t>
            </a:r>
            <a:r>
              <a:rPr lang="zh-CN" b="0">
                <a:latin typeface="微软雅黑" panose="020B0503020204020204" charset="-122"/>
                <a:ea typeface="微软雅黑" panose="020B0503020204020204" charset="-122"/>
                <a:cs typeface="微软雅黑" panose="020B0503020204020204" charset="-122"/>
              </a:rPr>
              <a:t>文件里设置）。冲突：两个或多个强尺寸或强约束之间互相矛盾或有多余条件。出现这种情况时，可通过判断移除一个不需要的约束或尺寸解决。</a:t>
            </a:r>
            <a:endParaRPr lang="zh-CN" altLang="en-US" b="0">
              <a:latin typeface="微软雅黑" panose="020B0503020204020204" charset="-122"/>
              <a:ea typeface="微软雅黑" panose="020B0503020204020204" charset="-122"/>
              <a:cs typeface="微软雅黑" panose="020B0503020204020204" charset="-122"/>
            </a:endParaRPr>
          </a:p>
        </p:txBody>
      </p:sp>
    </p:spTree>
    <p:custDataLst>
      <p:tags r:id="rId3"/>
    </p:custData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p:sp>
        <p:nvSpPr>
          <p:cNvPr id="2" name="标题 1"/>
          <p:cNvSpPr>
            <a:spLocks noGrp="1"/>
          </p:cNvSpPr>
          <p:nvPr>
            <p:ph type="title" idx="2"/>
          </p:nvPr>
        </p:nvSpPr>
        <p:spPr>
          <a:xfrm>
            <a:off x="608400" y="275298"/>
            <a:ext cx="10969200" cy="705600"/>
          </a:xfrm>
        </p:spPr>
        <p:txBody>
          <a:bodyPr/>
          <a:p>
            <a:r>
              <a:rPr b="1">
                <a:latin typeface="微软雅黑" panose="020B0503020204020204" charset="-122"/>
                <a:ea typeface="微软雅黑" panose="020B0503020204020204" charset="-122"/>
              </a:rPr>
              <a:t>思考与练习</a:t>
            </a:r>
            <a:endParaRPr b="1">
              <a:latin typeface="微软雅黑" panose="020B0503020204020204" charset="-122"/>
              <a:ea typeface="微软雅黑" panose="020B0503020204020204" charset="-122"/>
            </a:endParaRPr>
          </a:p>
        </p:txBody>
      </p:sp>
      <p:sp>
        <p:nvSpPr>
          <p:cNvPr id="5" name="文本框 4"/>
          <p:cNvSpPr txBox="1"/>
          <p:nvPr/>
        </p:nvSpPr>
        <p:spPr>
          <a:xfrm>
            <a:off x="748665" y="1078865"/>
            <a:ext cx="10115550" cy="2930525"/>
          </a:xfrm>
          <a:prstGeom prst="rect">
            <a:avLst/>
          </a:prstGeom>
          <a:noFill/>
        </p:spPr>
        <p:txBody>
          <a:bodyPr wrap="square" rtlCol="0" anchor="t">
            <a:noAutofit/>
          </a:bodyPr>
          <a:p>
            <a:pPr marL="12700" marR="5080" indent="195580" algn="just">
              <a:lnSpc>
                <a:spcPct val="150000"/>
              </a:lnSpc>
              <a:spcBef>
                <a:spcPts val="410"/>
              </a:spcBef>
            </a:pPr>
            <a:r>
              <a:rPr dirty="0">
                <a:solidFill>
                  <a:schemeClr val="dk1"/>
                </a:solidFill>
                <a:latin typeface="微软雅黑" panose="020B0503020204020204" charset="-122"/>
                <a:ea typeface="微软雅黑" panose="020B0503020204020204" charset="-122"/>
                <a:cs typeface="微软雅黑" panose="020B0503020204020204" charset="-122"/>
                <a:sym typeface="+mn-ea"/>
              </a:rPr>
              <a:t>1.思考</a:t>
            </a:r>
            <a:endParaRPr dirty="0">
              <a:solidFill>
                <a:schemeClr val="dk1"/>
              </a:solidFill>
              <a:latin typeface="微软雅黑" panose="020B0503020204020204" charset="-122"/>
              <a:ea typeface="微软雅黑" panose="020B0503020204020204" charset="-122"/>
              <a:cs typeface="微软雅黑" panose="020B0503020204020204" charset="-122"/>
              <a:sym typeface="+mn-ea"/>
            </a:endParaRPr>
          </a:p>
          <a:p>
            <a:pPr marL="12700" marR="5080" indent="195580" algn="just">
              <a:lnSpc>
                <a:spcPct val="150000"/>
              </a:lnSpc>
              <a:spcBef>
                <a:spcPts val="410"/>
              </a:spcBef>
            </a:pPr>
            <a:r>
              <a:rPr dirty="0">
                <a:solidFill>
                  <a:schemeClr val="dk1"/>
                </a:solidFill>
                <a:latin typeface="微软雅黑" panose="020B0503020204020204" charset="-122"/>
                <a:ea typeface="微软雅黑" panose="020B0503020204020204" charset="-122"/>
                <a:cs typeface="微软雅黑" panose="020B0503020204020204" charset="-122"/>
                <a:sym typeface="+mn-ea"/>
              </a:rPr>
              <a:t>（1）如何设置工作目录？设置工作目录的意义</a:t>
            </a:r>
            <a:endParaRPr dirty="0">
              <a:solidFill>
                <a:schemeClr val="dk1"/>
              </a:solidFill>
              <a:latin typeface="微软雅黑" panose="020B0503020204020204" charset="-122"/>
              <a:ea typeface="微软雅黑" panose="020B0503020204020204" charset="-122"/>
              <a:cs typeface="微软雅黑" panose="020B0503020204020204" charset="-122"/>
              <a:sym typeface="+mn-ea"/>
            </a:endParaRPr>
          </a:p>
          <a:p>
            <a:pPr marL="12700" marR="5080" indent="195580" algn="just">
              <a:lnSpc>
                <a:spcPct val="150000"/>
              </a:lnSpc>
              <a:spcBef>
                <a:spcPts val="410"/>
              </a:spcBef>
            </a:pPr>
            <a:r>
              <a:rPr dirty="0">
                <a:solidFill>
                  <a:schemeClr val="dk1"/>
                </a:solidFill>
                <a:latin typeface="微软雅黑" panose="020B0503020204020204" charset="-122"/>
                <a:ea typeface="微软雅黑" panose="020B0503020204020204" charset="-122"/>
                <a:cs typeface="微软雅黑" panose="020B0503020204020204" charset="-122"/>
                <a:sym typeface="+mn-ea"/>
              </a:rPr>
              <a:t>是什么？</a:t>
            </a:r>
            <a:endParaRPr dirty="0">
              <a:solidFill>
                <a:schemeClr val="dk1"/>
              </a:solidFill>
              <a:latin typeface="微软雅黑" panose="020B0503020204020204" charset="-122"/>
              <a:ea typeface="微软雅黑" panose="020B0503020204020204" charset="-122"/>
              <a:cs typeface="微软雅黑" panose="020B0503020204020204" charset="-122"/>
              <a:sym typeface="+mn-ea"/>
            </a:endParaRPr>
          </a:p>
          <a:p>
            <a:pPr marL="12700" marR="5080" indent="195580" algn="just">
              <a:lnSpc>
                <a:spcPct val="150000"/>
              </a:lnSpc>
              <a:spcBef>
                <a:spcPts val="410"/>
              </a:spcBef>
            </a:pPr>
            <a:r>
              <a:rPr dirty="0">
                <a:solidFill>
                  <a:schemeClr val="dk1"/>
                </a:solidFill>
                <a:latin typeface="微软雅黑" panose="020B0503020204020204" charset="-122"/>
                <a:ea typeface="微软雅黑" panose="020B0503020204020204" charset="-122"/>
                <a:cs typeface="微软雅黑" panose="020B0503020204020204" charset="-122"/>
                <a:sym typeface="+mn-ea"/>
              </a:rPr>
              <a:t>（2）如何创建一个草绘文件？草绘文件的格式（后缀名）是什么？</a:t>
            </a:r>
            <a:endParaRPr dirty="0">
              <a:solidFill>
                <a:schemeClr val="dk1"/>
              </a:solidFill>
              <a:latin typeface="微软雅黑" panose="020B0503020204020204" charset="-122"/>
              <a:ea typeface="微软雅黑" panose="020B0503020204020204" charset="-122"/>
              <a:cs typeface="微软雅黑" panose="020B0503020204020204" charset="-122"/>
              <a:sym typeface="+mn-ea"/>
            </a:endParaRPr>
          </a:p>
          <a:p>
            <a:pPr marL="12700" marR="5080" indent="195580" algn="just">
              <a:lnSpc>
                <a:spcPct val="150000"/>
              </a:lnSpc>
              <a:spcBef>
                <a:spcPts val="410"/>
              </a:spcBef>
            </a:pPr>
            <a:r>
              <a:rPr dirty="0">
                <a:solidFill>
                  <a:schemeClr val="dk1"/>
                </a:solidFill>
                <a:latin typeface="微软雅黑" panose="020B0503020204020204" charset="-122"/>
                <a:ea typeface="微软雅黑" panose="020B0503020204020204" charset="-122"/>
                <a:cs typeface="微软雅黑" panose="020B0503020204020204" charset="-122"/>
                <a:sym typeface="+mn-ea"/>
              </a:rPr>
              <a:t>（3）如何解决尺寸和约束的冲突？</a:t>
            </a:r>
            <a:endParaRPr dirty="0">
              <a:solidFill>
                <a:schemeClr val="dk1"/>
              </a:solidFill>
              <a:latin typeface="微软雅黑" panose="020B0503020204020204" charset="-122"/>
              <a:ea typeface="微软雅黑" panose="020B0503020204020204" charset="-122"/>
              <a:cs typeface="微软雅黑" panose="020B0503020204020204" charset="-122"/>
              <a:sym typeface="+mn-ea"/>
            </a:endParaRPr>
          </a:p>
          <a:p>
            <a:pPr marL="12700" marR="5080" indent="195580" algn="just">
              <a:lnSpc>
                <a:spcPct val="150000"/>
              </a:lnSpc>
              <a:spcBef>
                <a:spcPts val="410"/>
              </a:spcBef>
            </a:pPr>
            <a:r>
              <a:rPr dirty="0">
                <a:solidFill>
                  <a:schemeClr val="dk1"/>
                </a:solidFill>
                <a:latin typeface="微软雅黑" panose="020B0503020204020204" charset="-122"/>
                <a:ea typeface="微软雅黑" panose="020B0503020204020204" charset="-122"/>
                <a:cs typeface="微软雅黑" panose="020B0503020204020204" charset="-122"/>
                <a:sym typeface="+mn-ea"/>
              </a:rPr>
              <a:t>（4）如何诊断开放端点？</a:t>
            </a:r>
            <a:endParaRPr dirty="0">
              <a:solidFill>
                <a:schemeClr val="dk1"/>
              </a:solidFill>
              <a:latin typeface="微软雅黑" panose="020B0503020204020204" charset="-122"/>
              <a:ea typeface="微软雅黑" panose="020B0503020204020204" charset="-122"/>
              <a:cs typeface="微软雅黑" panose="020B0503020204020204" charset="-122"/>
              <a:sym typeface="+mn-ea"/>
            </a:endParaRPr>
          </a:p>
          <a:p>
            <a:pPr marL="12700" marR="5080" indent="195580" algn="just">
              <a:lnSpc>
                <a:spcPct val="150000"/>
              </a:lnSpc>
              <a:spcBef>
                <a:spcPts val="410"/>
              </a:spcBef>
            </a:pPr>
            <a:r>
              <a:rPr dirty="0">
                <a:solidFill>
                  <a:schemeClr val="dk1"/>
                </a:solidFill>
                <a:latin typeface="微软雅黑" panose="020B0503020204020204" charset="-122"/>
                <a:ea typeface="微软雅黑" panose="020B0503020204020204" charset="-122"/>
                <a:cs typeface="微软雅黑" panose="020B0503020204020204" charset="-122"/>
                <a:sym typeface="+mn-ea"/>
              </a:rPr>
              <a:t>（5）如何诊断“着色封闭环”？如果不是封闭的封闭环，怎么处理？</a:t>
            </a:r>
            <a:endParaRPr dirty="0">
              <a:solidFill>
                <a:schemeClr val="dk1"/>
              </a:solidFill>
              <a:latin typeface="微软雅黑" panose="020B0503020204020204" charset="-122"/>
              <a:ea typeface="微软雅黑" panose="020B0503020204020204" charset="-122"/>
              <a:cs typeface="微软雅黑" panose="020B0503020204020204" charset="-122"/>
              <a:sym typeface="+mn-ea"/>
            </a:endParaRPr>
          </a:p>
          <a:p>
            <a:pPr marL="12700" marR="5080" indent="195580" algn="just">
              <a:lnSpc>
                <a:spcPct val="150000"/>
              </a:lnSpc>
              <a:spcBef>
                <a:spcPts val="410"/>
              </a:spcBef>
            </a:pPr>
            <a:endParaRPr dirty="0">
              <a:solidFill>
                <a:schemeClr val="dk1"/>
              </a:solidFill>
              <a:latin typeface="微软雅黑" panose="020B0503020204020204" charset="-122"/>
              <a:ea typeface="微软雅黑" panose="020B0503020204020204" charset="-122"/>
              <a:cs typeface="微软雅黑" panose="020B0503020204020204" charset="-122"/>
              <a:sym typeface="+mn-ea"/>
            </a:endParaRPr>
          </a:p>
        </p:txBody>
      </p:sp>
    </p:spTree>
    <p:custDataLst>
      <p:tags r:id="rId1"/>
    </p:custData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p:sp>
        <p:nvSpPr>
          <p:cNvPr id="2" name="标题 1"/>
          <p:cNvSpPr>
            <a:spLocks noGrp="1"/>
          </p:cNvSpPr>
          <p:nvPr>
            <p:ph type="title" idx="2"/>
          </p:nvPr>
        </p:nvSpPr>
        <p:spPr>
          <a:xfrm>
            <a:off x="608400" y="275298"/>
            <a:ext cx="10969200" cy="705600"/>
          </a:xfrm>
        </p:spPr>
        <p:txBody>
          <a:bodyPr/>
          <a:p>
            <a:r>
              <a:rPr b="1">
                <a:latin typeface="微软雅黑" panose="020B0503020204020204" charset="-122"/>
                <a:ea typeface="微软雅黑" panose="020B0503020204020204" charset="-122"/>
              </a:rPr>
              <a:t>思考与练习</a:t>
            </a:r>
            <a:endParaRPr b="1">
              <a:latin typeface="微软雅黑" panose="020B0503020204020204" charset="-122"/>
              <a:ea typeface="微软雅黑" panose="020B0503020204020204" charset="-122"/>
            </a:endParaRPr>
          </a:p>
        </p:txBody>
      </p:sp>
      <p:sp>
        <p:nvSpPr>
          <p:cNvPr id="5" name="文本框 4"/>
          <p:cNvSpPr txBox="1"/>
          <p:nvPr/>
        </p:nvSpPr>
        <p:spPr>
          <a:xfrm>
            <a:off x="748665" y="1078865"/>
            <a:ext cx="10115550" cy="1810385"/>
          </a:xfrm>
          <a:prstGeom prst="rect">
            <a:avLst/>
          </a:prstGeom>
          <a:noFill/>
        </p:spPr>
        <p:txBody>
          <a:bodyPr wrap="square" rtlCol="0" anchor="t">
            <a:noAutofit/>
          </a:bodyPr>
          <a:p>
            <a:pPr marL="12700" marR="5080" indent="195580" algn="just">
              <a:lnSpc>
                <a:spcPct val="150000"/>
              </a:lnSpc>
              <a:spcBef>
                <a:spcPts val="410"/>
              </a:spcBef>
            </a:pPr>
            <a:r>
              <a:rPr dirty="0">
                <a:solidFill>
                  <a:schemeClr val="dk1"/>
                </a:solidFill>
                <a:latin typeface="微软雅黑" panose="020B0503020204020204" charset="-122"/>
                <a:ea typeface="微软雅黑" panose="020B0503020204020204" charset="-122"/>
                <a:cs typeface="微软雅黑" panose="020B0503020204020204" charset="-122"/>
                <a:sym typeface="+mn-ea"/>
              </a:rPr>
              <a:t>2.练习</a:t>
            </a:r>
            <a:endParaRPr dirty="0">
              <a:solidFill>
                <a:schemeClr val="dk1"/>
              </a:solidFill>
              <a:latin typeface="微软雅黑" panose="020B0503020204020204" charset="-122"/>
              <a:ea typeface="微软雅黑" panose="020B0503020204020204" charset="-122"/>
              <a:cs typeface="微软雅黑" panose="020B0503020204020204" charset="-122"/>
              <a:sym typeface="+mn-ea"/>
            </a:endParaRPr>
          </a:p>
          <a:p>
            <a:pPr marL="12700" marR="5080" indent="195580" algn="just">
              <a:lnSpc>
                <a:spcPct val="150000"/>
              </a:lnSpc>
              <a:spcBef>
                <a:spcPts val="410"/>
              </a:spcBef>
            </a:pPr>
            <a:r>
              <a:rPr dirty="0">
                <a:solidFill>
                  <a:schemeClr val="dk1"/>
                </a:solidFill>
                <a:latin typeface="微软雅黑" panose="020B0503020204020204" charset="-122"/>
                <a:ea typeface="微软雅黑" panose="020B0503020204020204" charset="-122"/>
                <a:cs typeface="微软雅黑" panose="020B0503020204020204" charset="-122"/>
                <a:sym typeface="+mn-ea"/>
              </a:rPr>
              <a:t>上机练习，绘制图2-11-1所示的图形，并进行约束和标注。</a:t>
            </a:r>
            <a:endParaRPr dirty="0">
              <a:solidFill>
                <a:schemeClr val="dk1"/>
              </a:solidFill>
              <a:latin typeface="微软雅黑" panose="020B0503020204020204" charset="-122"/>
              <a:ea typeface="微软雅黑" panose="020B0503020204020204" charset="-122"/>
              <a:cs typeface="微软雅黑" panose="020B0503020204020204" charset="-122"/>
              <a:sym typeface="+mn-ea"/>
            </a:endParaRPr>
          </a:p>
          <a:p>
            <a:pPr marL="12700" marR="5080" indent="195580" algn="just">
              <a:lnSpc>
                <a:spcPct val="150000"/>
              </a:lnSpc>
              <a:spcBef>
                <a:spcPts val="410"/>
              </a:spcBef>
            </a:pPr>
            <a:r>
              <a:rPr dirty="0">
                <a:solidFill>
                  <a:schemeClr val="dk1"/>
                </a:solidFill>
                <a:latin typeface="微软雅黑" panose="020B0503020204020204" charset="-122"/>
                <a:ea typeface="微软雅黑" panose="020B0503020204020204" charset="-122"/>
                <a:cs typeface="微软雅黑" panose="020B0503020204020204" charset="-122"/>
                <a:sym typeface="+mn-ea"/>
              </a:rPr>
              <a:t>上机练习，绘制图2-11-2所示的图形，并进行约束和标注。</a:t>
            </a:r>
            <a:endParaRPr dirty="0">
              <a:solidFill>
                <a:schemeClr val="dk1"/>
              </a:solidFill>
              <a:latin typeface="微软雅黑" panose="020B0503020204020204" charset="-122"/>
              <a:ea typeface="微软雅黑" panose="020B0503020204020204" charset="-122"/>
              <a:cs typeface="微软雅黑" panose="020B0503020204020204" charset="-122"/>
              <a:sym typeface="+mn-ea"/>
            </a:endParaRPr>
          </a:p>
        </p:txBody>
      </p:sp>
      <p:pic>
        <p:nvPicPr>
          <p:cNvPr id="13" name="object 13"/>
          <p:cNvPicPr/>
          <p:nvPr/>
        </p:nvPicPr>
        <p:blipFill>
          <a:blip r:embed="rId1" cstate="print"/>
          <a:stretch>
            <a:fillRect/>
          </a:stretch>
        </p:blipFill>
        <p:spPr>
          <a:xfrm>
            <a:off x="748665" y="2693035"/>
            <a:ext cx="4991100" cy="2807335"/>
          </a:xfrm>
          <a:prstGeom prst="rect">
            <a:avLst/>
          </a:prstGeom>
        </p:spPr>
      </p:pic>
      <p:pic>
        <p:nvPicPr>
          <p:cNvPr id="4" name="object 4"/>
          <p:cNvPicPr/>
          <p:nvPr/>
        </p:nvPicPr>
        <p:blipFill>
          <a:blip r:embed="rId2" cstate="print"/>
          <a:stretch>
            <a:fillRect/>
          </a:stretch>
        </p:blipFill>
        <p:spPr>
          <a:xfrm>
            <a:off x="6472555" y="2693035"/>
            <a:ext cx="4949825" cy="2807335"/>
          </a:xfrm>
          <a:prstGeom prst="rect">
            <a:avLst/>
          </a:prstGeom>
        </p:spPr>
      </p:pic>
      <p:sp>
        <p:nvSpPr>
          <p:cNvPr id="10" name="object 10"/>
          <p:cNvSpPr txBox="1"/>
          <p:nvPr/>
        </p:nvSpPr>
        <p:spPr>
          <a:xfrm>
            <a:off x="1673225" y="5882640"/>
            <a:ext cx="3141345" cy="258445"/>
          </a:xfrm>
          <a:prstGeom prst="rect">
            <a:avLst/>
          </a:prstGeom>
        </p:spPr>
        <p:txBody>
          <a:bodyPr vert="horz" wrap="square" lIns="0" tIns="12700" rIns="0" bIns="0" rtlCol="0">
            <a:spAutoFit/>
          </a:bodyPr>
          <a:p>
            <a:pPr marL="12700">
              <a:lnSpc>
                <a:spcPct val="100000"/>
              </a:lnSpc>
              <a:spcBef>
                <a:spcPts val="100"/>
              </a:spcBef>
            </a:pPr>
            <a:r>
              <a:rPr sz="1600" dirty="0">
                <a:solidFill>
                  <a:srgbClr val="231F20"/>
                </a:solidFill>
                <a:latin typeface="微软雅黑" panose="020B0503020204020204" charset="-122"/>
                <a:ea typeface="微软雅黑" panose="020B0503020204020204" charset="-122"/>
                <a:cs typeface="微软雅黑" panose="020B0503020204020204" charset="-122"/>
              </a:rPr>
              <a:t>图</a:t>
            </a:r>
            <a:r>
              <a:rPr sz="1600" spc="-215" dirty="0">
                <a:solidFill>
                  <a:srgbClr val="231F20"/>
                </a:solidFill>
                <a:latin typeface="微软雅黑" panose="020B0503020204020204" charset="-122"/>
                <a:ea typeface="微软雅黑" panose="020B0503020204020204" charset="-122"/>
                <a:cs typeface="微软雅黑" panose="020B0503020204020204" charset="-122"/>
              </a:rPr>
              <a:t> </a:t>
            </a:r>
            <a:r>
              <a:rPr sz="1600" dirty="0">
                <a:solidFill>
                  <a:srgbClr val="231F20"/>
                </a:solidFill>
                <a:latin typeface="微软雅黑" panose="020B0503020204020204" charset="-122"/>
                <a:ea typeface="微软雅黑" panose="020B0503020204020204" charset="-122"/>
                <a:cs typeface="微软雅黑" panose="020B0503020204020204" charset="-122"/>
              </a:rPr>
              <a:t>2-</a:t>
            </a:r>
            <a:r>
              <a:rPr lang="en-US" sz="1600" dirty="0">
                <a:solidFill>
                  <a:srgbClr val="231F20"/>
                </a:solidFill>
                <a:latin typeface="微软雅黑" panose="020B0503020204020204" charset="-122"/>
                <a:ea typeface="微软雅黑" panose="020B0503020204020204" charset="-122"/>
                <a:cs typeface="微软雅黑" panose="020B0503020204020204" charset="-122"/>
              </a:rPr>
              <a:t>11-1</a:t>
            </a:r>
            <a:r>
              <a:rPr sz="1600" dirty="0">
                <a:solidFill>
                  <a:srgbClr val="231F20"/>
                </a:solidFill>
                <a:latin typeface="微软雅黑" panose="020B0503020204020204" charset="-122"/>
                <a:ea typeface="微软雅黑" panose="020B0503020204020204" charset="-122"/>
                <a:cs typeface="微软雅黑" panose="020B0503020204020204" charset="-122"/>
              </a:rPr>
              <a:t>    </a:t>
            </a:r>
            <a:r>
              <a:rPr lang="zh-CN" sz="1600" dirty="0">
                <a:solidFill>
                  <a:srgbClr val="231F20"/>
                </a:solidFill>
                <a:latin typeface="微软雅黑" panose="020B0503020204020204" charset="-122"/>
                <a:ea typeface="微软雅黑" panose="020B0503020204020204" charset="-122"/>
                <a:cs typeface="微软雅黑" panose="020B0503020204020204" charset="-122"/>
              </a:rPr>
              <a:t>练习图形</a:t>
            </a:r>
            <a:endParaRPr lang="zh-CN" sz="1600" dirty="0">
              <a:solidFill>
                <a:srgbClr val="231F20"/>
              </a:solidFill>
              <a:latin typeface="微软雅黑" panose="020B0503020204020204" charset="-122"/>
              <a:ea typeface="微软雅黑" panose="020B0503020204020204" charset="-122"/>
              <a:cs typeface="微软雅黑" panose="020B0503020204020204" charset="-122"/>
            </a:endParaRPr>
          </a:p>
        </p:txBody>
      </p:sp>
      <p:sp>
        <p:nvSpPr>
          <p:cNvPr id="3" name="object 10"/>
          <p:cNvSpPr txBox="1"/>
          <p:nvPr/>
        </p:nvSpPr>
        <p:spPr>
          <a:xfrm>
            <a:off x="7722870" y="5882640"/>
            <a:ext cx="3141345" cy="258445"/>
          </a:xfrm>
          <a:prstGeom prst="rect">
            <a:avLst/>
          </a:prstGeom>
        </p:spPr>
        <p:txBody>
          <a:bodyPr vert="horz" wrap="square" lIns="0" tIns="12700" rIns="0" bIns="0" rtlCol="0">
            <a:spAutoFit/>
          </a:bodyPr>
          <a:p>
            <a:pPr marL="12700">
              <a:lnSpc>
                <a:spcPct val="100000"/>
              </a:lnSpc>
              <a:spcBef>
                <a:spcPts val="100"/>
              </a:spcBef>
            </a:pPr>
            <a:r>
              <a:rPr sz="1600" dirty="0">
                <a:solidFill>
                  <a:srgbClr val="231F20"/>
                </a:solidFill>
                <a:latin typeface="微软雅黑" panose="020B0503020204020204" charset="-122"/>
                <a:ea typeface="微软雅黑" panose="020B0503020204020204" charset="-122"/>
                <a:cs typeface="微软雅黑" panose="020B0503020204020204" charset="-122"/>
              </a:rPr>
              <a:t>图</a:t>
            </a:r>
            <a:r>
              <a:rPr sz="1600" spc="-215" dirty="0">
                <a:solidFill>
                  <a:srgbClr val="231F20"/>
                </a:solidFill>
                <a:latin typeface="微软雅黑" panose="020B0503020204020204" charset="-122"/>
                <a:ea typeface="微软雅黑" panose="020B0503020204020204" charset="-122"/>
                <a:cs typeface="微软雅黑" panose="020B0503020204020204" charset="-122"/>
              </a:rPr>
              <a:t> </a:t>
            </a:r>
            <a:r>
              <a:rPr sz="1600" dirty="0">
                <a:solidFill>
                  <a:srgbClr val="231F20"/>
                </a:solidFill>
                <a:latin typeface="微软雅黑" panose="020B0503020204020204" charset="-122"/>
                <a:ea typeface="微软雅黑" panose="020B0503020204020204" charset="-122"/>
                <a:cs typeface="微软雅黑" panose="020B0503020204020204" charset="-122"/>
              </a:rPr>
              <a:t>2-</a:t>
            </a:r>
            <a:r>
              <a:rPr lang="en-US" sz="1600" dirty="0">
                <a:solidFill>
                  <a:srgbClr val="231F20"/>
                </a:solidFill>
                <a:latin typeface="微软雅黑" panose="020B0503020204020204" charset="-122"/>
                <a:ea typeface="微软雅黑" panose="020B0503020204020204" charset="-122"/>
                <a:cs typeface="微软雅黑" panose="020B0503020204020204" charset="-122"/>
              </a:rPr>
              <a:t>11-2</a:t>
            </a:r>
            <a:r>
              <a:rPr sz="1600" dirty="0">
                <a:solidFill>
                  <a:srgbClr val="231F20"/>
                </a:solidFill>
                <a:latin typeface="微软雅黑" panose="020B0503020204020204" charset="-122"/>
                <a:ea typeface="微软雅黑" panose="020B0503020204020204" charset="-122"/>
                <a:cs typeface="微软雅黑" panose="020B0503020204020204" charset="-122"/>
              </a:rPr>
              <a:t>    </a:t>
            </a:r>
            <a:r>
              <a:rPr lang="zh-CN" sz="1600" dirty="0">
                <a:solidFill>
                  <a:srgbClr val="231F20"/>
                </a:solidFill>
                <a:latin typeface="微软雅黑" panose="020B0503020204020204" charset="-122"/>
                <a:ea typeface="微软雅黑" panose="020B0503020204020204" charset="-122"/>
                <a:cs typeface="微软雅黑" panose="020B0503020204020204" charset="-122"/>
              </a:rPr>
              <a:t>练习图形</a:t>
            </a:r>
            <a:endParaRPr lang="zh-CN" sz="1600" dirty="0">
              <a:solidFill>
                <a:srgbClr val="231F20"/>
              </a:solidFill>
              <a:latin typeface="微软雅黑" panose="020B0503020204020204" charset="-122"/>
              <a:ea typeface="微软雅黑" panose="020B0503020204020204" charset="-122"/>
              <a:cs typeface="微软雅黑" panose="020B0503020204020204" charset="-122"/>
            </a:endParaRPr>
          </a:p>
        </p:txBody>
      </p:sp>
    </p:spTree>
    <p:custDataLst>
      <p:tags r:id="rId3"/>
    </p:custData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idx="2"/>
            <p:custDataLst>
              <p:tags r:id="rId1"/>
            </p:custDataLst>
          </p:nvPr>
        </p:nvSpPr>
        <p:spPr/>
        <p:txBody>
          <a:bodyPr/>
          <a:lstStyle/>
          <a:p>
            <a:r>
              <a:rPr lang="zh-CN" altLang="en-US"/>
              <a:t>汇报人：</a:t>
            </a:r>
            <a:r>
              <a:rPr lang="en-US" altLang="zh-CN"/>
              <a:t>WPS</a:t>
            </a:r>
            <a:endParaRPr lang="zh-CN" altLang="en-US"/>
          </a:p>
        </p:txBody>
      </p:sp>
      <p:sp>
        <p:nvSpPr>
          <p:cNvPr id="4" name="标题 3"/>
          <p:cNvSpPr>
            <a:spLocks noGrp="1"/>
          </p:cNvSpPr>
          <p:nvPr>
            <p:ph type="title" idx="1"/>
            <p:custDataLst>
              <p:tags r:id="rId2"/>
            </p:custDataLst>
          </p:nvPr>
        </p:nvSpPr>
        <p:spPr/>
        <p:txBody>
          <a:bodyPr/>
          <a:lstStyle/>
          <a:p>
            <a:r>
              <a:rPr lang="zh-CN" altLang="en-US"/>
              <a:t>感谢您的观看</a:t>
            </a:r>
            <a:endParaRPr lang="zh-CN" altLang="en-US"/>
          </a:p>
        </p:txBody>
      </p:sp>
    </p:spTree>
    <p:custDataLst>
      <p:tags r:id="rId3"/>
    </p:custData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normAutofit/>
          </a:bodyPr>
          <a:lstStyle/>
          <a:p>
            <a:r>
              <a:rPr lang="en-US">
                <a:latin typeface="微软雅黑" panose="020B0503020204020204" charset="-122"/>
                <a:ea typeface="微软雅黑" panose="020B0503020204020204" charset="-122"/>
                <a:cs typeface="微软雅黑" panose="020B0503020204020204" charset="-122"/>
                <a:sym typeface="+mn-ea"/>
              </a:rPr>
              <a:t>2.1 </a:t>
            </a:r>
            <a:r>
              <a:rPr>
                <a:latin typeface="微软雅黑" panose="020B0503020204020204" charset="-122"/>
                <a:ea typeface="微软雅黑" panose="020B0503020204020204" charset="-122"/>
                <a:cs typeface="微软雅黑" panose="020B0503020204020204" charset="-122"/>
                <a:sym typeface="+mn-ea"/>
              </a:rPr>
              <a:t>二维草绘模式简介</a:t>
            </a:r>
            <a:endParaRPr lang="zh-CN" altLang="en-US">
              <a:latin typeface="微软雅黑" panose="020B0503020204020204" charset="-122"/>
              <a:ea typeface="微软雅黑" panose="020B0503020204020204" charset="-122"/>
              <a:cs typeface="微软雅黑" panose="020B0503020204020204" charset="-122"/>
            </a:endParaRPr>
          </a:p>
        </p:txBody>
      </p:sp>
      <p:sp>
        <p:nvSpPr>
          <p:cNvPr id="2" name="内容占位符 1"/>
          <p:cNvSpPr/>
          <p:nvPr>
            <p:ph idx="2"/>
          </p:nvPr>
        </p:nvSpPr>
        <p:spPr>
          <a:xfrm>
            <a:off x="608330" y="1121410"/>
            <a:ext cx="7706360" cy="1598930"/>
          </a:xfrm>
        </p:spPr>
        <p:txBody>
          <a:bodyPr>
            <a:normAutofit/>
          </a:bodyPr>
          <a:p>
            <a:r>
              <a:rPr lang="zh-CN" altLang="en-US" sz="2400">
                <a:latin typeface="微软雅黑" panose="020B0503020204020204" charset="-122"/>
                <a:ea typeface="微软雅黑" panose="020B0503020204020204" charset="-122"/>
                <a:cs typeface="微软雅黑" panose="020B0503020204020204" charset="-122"/>
              </a:rPr>
              <a:t>2.1.</a:t>
            </a:r>
            <a:r>
              <a:rPr lang="en-US" altLang="zh-CN" sz="2400">
                <a:latin typeface="微软雅黑" panose="020B0503020204020204" charset="-122"/>
                <a:ea typeface="微软雅黑" panose="020B0503020204020204" charset="-122"/>
                <a:cs typeface="微软雅黑" panose="020B0503020204020204" charset="-122"/>
              </a:rPr>
              <a:t>3</a:t>
            </a:r>
            <a:r>
              <a:rPr lang="zh-CN" altLang="en-US" sz="2400">
                <a:latin typeface="微软雅黑" panose="020B0503020204020204" charset="-122"/>
                <a:ea typeface="微软雅黑" panose="020B0503020204020204" charset="-122"/>
                <a:cs typeface="微软雅黑" panose="020B0503020204020204" charset="-122"/>
              </a:rPr>
              <a:t> 草绘环境及相关设置</a:t>
            </a:r>
            <a:endParaRPr lang="zh-CN" altLang="en-US" sz="2400">
              <a:latin typeface="微软雅黑" panose="020B0503020204020204" charset="-122"/>
              <a:ea typeface="微软雅黑" panose="020B0503020204020204" charset="-122"/>
              <a:cs typeface="微软雅黑" panose="020B0503020204020204" charset="-122"/>
            </a:endParaRPr>
          </a:p>
          <a:p>
            <a:r>
              <a:rPr>
                <a:solidFill>
                  <a:srgbClr val="231F20"/>
                </a:solidFill>
                <a:latin typeface="微软雅黑" panose="020B0503020204020204" charset="-122"/>
                <a:ea typeface="微软雅黑" panose="020B0503020204020204" charset="-122"/>
                <a:cs typeface="微软雅黑" panose="020B0503020204020204" charset="-122"/>
                <a:sym typeface="+mn-ea"/>
              </a:rPr>
              <a:t>在实际设计中，用户可以根据设计需要对草绘环境等进行设置，例如设置草绘器首选项和设置拾取过滤等。</a:t>
            </a:r>
            <a:endParaRPr>
              <a:solidFill>
                <a:srgbClr val="231F20"/>
              </a:solidFill>
              <a:latin typeface="微软雅黑" panose="020B0503020204020204" charset="-122"/>
              <a:ea typeface="微软雅黑" panose="020B0503020204020204" charset="-122"/>
              <a:cs typeface="微软雅黑" panose="020B0503020204020204" charset="-122"/>
              <a:sym typeface="+mn-ea"/>
            </a:endParaRPr>
          </a:p>
        </p:txBody>
      </p:sp>
      <p:sp>
        <p:nvSpPr>
          <p:cNvPr id="100" name="文本框 99"/>
          <p:cNvSpPr txBox="1"/>
          <p:nvPr/>
        </p:nvSpPr>
        <p:spPr>
          <a:xfrm>
            <a:off x="837565" y="2577465"/>
            <a:ext cx="7887335" cy="3317240"/>
          </a:xfrm>
          <a:prstGeom prst="rect">
            <a:avLst/>
          </a:prstGeom>
          <a:noFill/>
          <a:ln w="9525">
            <a:noFill/>
          </a:ln>
        </p:spPr>
        <p:txBody>
          <a:bodyPr wrap="square">
            <a:spAutoFit/>
          </a:bodyPr>
          <a:p>
            <a:pPr marL="282575">
              <a:lnSpc>
                <a:spcPct val="100000"/>
              </a:lnSpc>
              <a:spcBef>
                <a:spcPts val="915"/>
              </a:spcBef>
            </a:pPr>
            <a:r>
              <a:rPr b="1" spc="-30" dirty="0">
                <a:solidFill>
                  <a:srgbClr val="231F20"/>
                </a:solidFill>
                <a:latin typeface="微软雅黑" panose="020B0503020204020204" charset="-122"/>
                <a:ea typeface="微软雅黑" panose="020B0503020204020204" charset="-122"/>
                <a:cs typeface="微软雅黑" panose="020B0503020204020204" charset="-122"/>
                <a:sym typeface="+mn-ea"/>
              </a:rPr>
              <a:t>1.</a:t>
            </a:r>
            <a:r>
              <a:rPr b="1" spc="15" dirty="0">
                <a:solidFill>
                  <a:srgbClr val="231F20"/>
                </a:solidFill>
                <a:latin typeface="微软雅黑" panose="020B0503020204020204" charset="-122"/>
                <a:ea typeface="微软雅黑" panose="020B0503020204020204" charset="-122"/>
                <a:cs typeface="微软雅黑" panose="020B0503020204020204" charset="-122"/>
                <a:sym typeface="+mn-ea"/>
              </a:rPr>
              <a:t>设置草绘器首选项</a:t>
            </a:r>
            <a:endParaRPr b="1">
              <a:latin typeface="微软雅黑" panose="020B0503020204020204" charset="-122"/>
              <a:ea typeface="微软雅黑" panose="020B0503020204020204" charset="-122"/>
              <a:cs typeface="微软雅黑" panose="020B0503020204020204" charset="-122"/>
            </a:endParaRPr>
          </a:p>
          <a:p>
            <a:pPr marL="12700" marR="5080" indent="259080">
              <a:lnSpc>
                <a:spcPct val="150000"/>
              </a:lnSpc>
              <a:spcBef>
                <a:spcPts val="315"/>
              </a:spcBef>
            </a:pPr>
            <a:r>
              <a:rPr dirty="0">
                <a:solidFill>
                  <a:srgbClr val="231F20"/>
                </a:solidFill>
                <a:latin typeface="微软雅黑" panose="020B0503020204020204" charset="-122"/>
                <a:ea typeface="微软雅黑" panose="020B0503020204020204" charset="-122"/>
                <a:cs typeface="微软雅黑" panose="020B0503020204020204" charset="-122"/>
                <a:sym typeface="+mn-ea"/>
              </a:rPr>
              <a:t>在草绘模式下，从功能区的“文件”选项卡中选择“选项”命令，弹出“CreoParametric选项”对话框，从左窗格中选择“草绘器”类别，接着可以在右区域设置草绘器的相关首选项，包括设置对象显示、草绘器约束假设、精度和敏感度、拖动截面时的尺寸行为、栅格、草绘器启动、线条粗细、图元线型和颜色、草绘器参考和草绘器诊断等的选项，如图2-1-6所示。如果要使草绘器的相关首选项恢复为系统初始默认值，那么单击“恢复默认值”按钮即可。</a:t>
            </a:r>
            <a:endParaRPr dirty="0">
              <a:solidFill>
                <a:srgbClr val="231F20"/>
              </a:solidFill>
              <a:latin typeface="微软雅黑" panose="020B0503020204020204" charset="-122"/>
              <a:ea typeface="微软雅黑" panose="020B0503020204020204" charset="-122"/>
              <a:cs typeface="微软雅黑" panose="020B0503020204020204" charset="-122"/>
              <a:sym typeface="+mn-ea"/>
            </a:endParaRPr>
          </a:p>
        </p:txBody>
      </p:sp>
      <p:pic>
        <p:nvPicPr>
          <p:cNvPr id="12" name="object 12"/>
          <p:cNvPicPr/>
          <p:nvPr/>
        </p:nvPicPr>
        <p:blipFill>
          <a:blip r:embed="rId2" cstate="print"/>
          <a:stretch>
            <a:fillRect/>
          </a:stretch>
        </p:blipFill>
        <p:spPr>
          <a:xfrm>
            <a:off x="8724900" y="1623695"/>
            <a:ext cx="3252470" cy="3096260"/>
          </a:xfrm>
          <a:prstGeom prst="rect">
            <a:avLst/>
          </a:prstGeom>
        </p:spPr>
      </p:pic>
      <p:sp>
        <p:nvSpPr>
          <p:cNvPr id="13" name="object 13"/>
          <p:cNvSpPr txBox="1"/>
          <p:nvPr/>
        </p:nvSpPr>
        <p:spPr>
          <a:xfrm>
            <a:off x="8977630" y="4966970"/>
            <a:ext cx="2747645" cy="258445"/>
          </a:xfrm>
          <a:prstGeom prst="rect">
            <a:avLst/>
          </a:prstGeom>
        </p:spPr>
        <p:txBody>
          <a:bodyPr vert="horz" wrap="square" lIns="0" tIns="12700" rIns="0" bIns="0" rtlCol="0">
            <a:spAutoFit/>
          </a:bodyPr>
          <a:p>
            <a:pPr marL="12700">
              <a:lnSpc>
                <a:spcPct val="100000"/>
              </a:lnSpc>
              <a:spcBef>
                <a:spcPts val="100"/>
              </a:spcBef>
            </a:pPr>
            <a:r>
              <a:rPr sz="1600" dirty="0">
                <a:solidFill>
                  <a:srgbClr val="231F20"/>
                </a:solidFill>
                <a:latin typeface="微软雅黑" panose="020B0503020204020204" charset="-122"/>
                <a:ea typeface="微软雅黑" panose="020B0503020204020204" charset="-122"/>
                <a:cs typeface="微软雅黑" panose="020B0503020204020204" charset="-122"/>
              </a:rPr>
              <a:t>图</a:t>
            </a:r>
            <a:r>
              <a:rPr sz="1600" spc="-215" dirty="0">
                <a:solidFill>
                  <a:srgbClr val="231F20"/>
                </a:solidFill>
                <a:latin typeface="微软雅黑" panose="020B0503020204020204" charset="-122"/>
                <a:ea typeface="微软雅黑" panose="020B0503020204020204" charset="-122"/>
                <a:cs typeface="微软雅黑" panose="020B0503020204020204" charset="-122"/>
              </a:rPr>
              <a:t> </a:t>
            </a:r>
            <a:r>
              <a:rPr sz="1600" dirty="0">
                <a:solidFill>
                  <a:srgbClr val="231F20"/>
                </a:solidFill>
                <a:latin typeface="微软雅黑" panose="020B0503020204020204" charset="-122"/>
                <a:ea typeface="微软雅黑" panose="020B0503020204020204" charset="-122"/>
                <a:cs typeface="微软雅黑" panose="020B0503020204020204" charset="-122"/>
              </a:rPr>
              <a:t>2-1-6    设置草绘器首选项</a:t>
            </a:r>
            <a:endParaRPr sz="1600">
              <a:latin typeface="微软雅黑" panose="020B0503020204020204" charset="-122"/>
              <a:ea typeface="微软雅黑" panose="020B0503020204020204" charset="-122"/>
              <a:cs typeface="微软雅黑" panose="020B0503020204020204" charset="-122"/>
            </a:endParaRPr>
          </a:p>
        </p:txBody>
      </p:sp>
    </p:spTree>
    <p:custDataLst>
      <p:tags r:id="rId3"/>
    </p:custData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normAutofit/>
          </a:bodyPr>
          <a:lstStyle/>
          <a:p>
            <a:r>
              <a:rPr lang="en-US">
                <a:latin typeface="微软雅黑" panose="020B0503020204020204" charset="-122"/>
                <a:ea typeface="微软雅黑" panose="020B0503020204020204" charset="-122"/>
                <a:cs typeface="微软雅黑" panose="020B0503020204020204" charset="-122"/>
                <a:sym typeface="+mn-ea"/>
              </a:rPr>
              <a:t>2.1 </a:t>
            </a:r>
            <a:r>
              <a:rPr>
                <a:latin typeface="微软雅黑" panose="020B0503020204020204" charset="-122"/>
                <a:ea typeface="微软雅黑" panose="020B0503020204020204" charset="-122"/>
                <a:cs typeface="微软雅黑" panose="020B0503020204020204" charset="-122"/>
                <a:sym typeface="+mn-ea"/>
              </a:rPr>
              <a:t>二维草绘模式简介</a:t>
            </a:r>
            <a:endParaRPr lang="zh-CN" altLang="en-US">
              <a:latin typeface="微软雅黑" panose="020B0503020204020204" charset="-122"/>
              <a:ea typeface="微软雅黑" panose="020B0503020204020204" charset="-122"/>
              <a:cs typeface="微软雅黑" panose="020B0503020204020204" charset="-122"/>
            </a:endParaRPr>
          </a:p>
        </p:txBody>
      </p:sp>
      <p:sp>
        <p:nvSpPr>
          <p:cNvPr id="2" name="内容占位符 1"/>
          <p:cNvSpPr/>
          <p:nvPr>
            <p:ph idx="2"/>
          </p:nvPr>
        </p:nvSpPr>
        <p:spPr>
          <a:xfrm>
            <a:off x="608330" y="1121410"/>
            <a:ext cx="7706360" cy="649605"/>
          </a:xfrm>
        </p:spPr>
        <p:txBody>
          <a:bodyPr>
            <a:normAutofit/>
          </a:bodyPr>
          <a:p>
            <a:r>
              <a:rPr lang="zh-CN" altLang="en-US" sz="2400">
                <a:latin typeface="微软雅黑" panose="020B0503020204020204" charset="-122"/>
                <a:ea typeface="微软雅黑" panose="020B0503020204020204" charset="-122"/>
                <a:cs typeface="微软雅黑" panose="020B0503020204020204" charset="-122"/>
              </a:rPr>
              <a:t>2.1.</a:t>
            </a:r>
            <a:r>
              <a:rPr lang="en-US" altLang="zh-CN" sz="2400">
                <a:latin typeface="微软雅黑" panose="020B0503020204020204" charset="-122"/>
                <a:ea typeface="微软雅黑" panose="020B0503020204020204" charset="-122"/>
                <a:cs typeface="微软雅黑" panose="020B0503020204020204" charset="-122"/>
              </a:rPr>
              <a:t>3</a:t>
            </a:r>
            <a:r>
              <a:rPr lang="zh-CN" altLang="en-US" sz="2400">
                <a:latin typeface="微软雅黑" panose="020B0503020204020204" charset="-122"/>
                <a:ea typeface="微软雅黑" panose="020B0503020204020204" charset="-122"/>
                <a:cs typeface="微软雅黑" panose="020B0503020204020204" charset="-122"/>
              </a:rPr>
              <a:t> 草绘环境及相关设置</a:t>
            </a:r>
            <a:endParaRPr lang="zh-CN" altLang="en-US" sz="2400">
              <a:latin typeface="微软雅黑" panose="020B0503020204020204" charset="-122"/>
              <a:ea typeface="微软雅黑" panose="020B0503020204020204" charset="-122"/>
              <a:cs typeface="微软雅黑" panose="020B0503020204020204" charset="-122"/>
            </a:endParaRPr>
          </a:p>
          <a:p>
            <a:endParaRPr>
              <a:solidFill>
                <a:srgbClr val="231F20"/>
              </a:solidFill>
              <a:latin typeface="微软雅黑" panose="020B0503020204020204" charset="-122"/>
              <a:ea typeface="微软雅黑" panose="020B0503020204020204" charset="-122"/>
              <a:cs typeface="微软雅黑" panose="020B0503020204020204" charset="-122"/>
              <a:sym typeface="+mn-ea"/>
            </a:endParaRPr>
          </a:p>
        </p:txBody>
      </p:sp>
      <p:sp>
        <p:nvSpPr>
          <p:cNvPr id="100" name="文本框 99"/>
          <p:cNvSpPr txBox="1"/>
          <p:nvPr/>
        </p:nvSpPr>
        <p:spPr>
          <a:xfrm>
            <a:off x="746760" y="1980565"/>
            <a:ext cx="7887335" cy="3669030"/>
          </a:xfrm>
          <a:prstGeom prst="rect">
            <a:avLst/>
          </a:prstGeom>
          <a:noFill/>
          <a:ln w="9525">
            <a:noFill/>
          </a:ln>
        </p:spPr>
        <p:txBody>
          <a:bodyPr wrap="square">
            <a:spAutoFit/>
          </a:bodyPr>
          <a:p>
            <a:pPr marL="282575">
              <a:lnSpc>
                <a:spcPct val="150000"/>
              </a:lnSpc>
              <a:spcBef>
                <a:spcPts val="915"/>
              </a:spcBef>
            </a:pPr>
            <a:r>
              <a:rPr b="1" dirty="0">
                <a:solidFill>
                  <a:srgbClr val="231F20"/>
                </a:solidFill>
                <a:latin typeface="微软雅黑" panose="020B0503020204020204" charset="-122"/>
                <a:ea typeface="微软雅黑" panose="020B0503020204020204" charset="-122"/>
                <a:cs typeface="微软雅黑" panose="020B0503020204020204" charset="-122"/>
                <a:sym typeface="+mn-ea"/>
              </a:rPr>
              <a:t>2.设置拾取过滤</a:t>
            </a:r>
            <a:endParaRPr b="1" dirty="0">
              <a:solidFill>
                <a:srgbClr val="231F20"/>
              </a:solidFill>
              <a:latin typeface="微软雅黑" panose="020B0503020204020204" charset="-122"/>
              <a:ea typeface="微软雅黑" panose="020B0503020204020204" charset="-122"/>
              <a:cs typeface="微软雅黑" panose="020B0503020204020204" charset="-122"/>
              <a:sym typeface="+mn-ea"/>
            </a:endParaRPr>
          </a:p>
          <a:p>
            <a:pPr marL="282575">
              <a:lnSpc>
                <a:spcPct val="150000"/>
              </a:lnSpc>
              <a:spcBef>
                <a:spcPts val="915"/>
              </a:spcBef>
            </a:pPr>
            <a:r>
              <a:rPr dirty="0">
                <a:solidFill>
                  <a:srgbClr val="231F20"/>
                </a:solidFill>
                <a:latin typeface="微软雅黑" panose="020B0503020204020204" charset="-122"/>
                <a:ea typeface="微软雅黑" panose="020B0503020204020204" charset="-122"/>
                <a:cs typeface="微软雅黑" panose="020B0503020204020204" charset="-122"/>
                <a:sym typeface="+mn-ea"/>
              </a:rPr>
              <a:t>在绘图设计中可以根据实际情况设置拾取过滤条件，以方便绘图。在右下角的草绘器窗口状态栏中设置草绘器选取过滤器，如图2-1-7所示。在草绘器选取过滤器列表框中，可供选择的选项有“所有草绘”“草绘几何”“尺寸”“约束”。</a:t>
            </a:r>
            <a:endParaRPr dirty="0">
              <a:solidFill>
                <a:srgbClr val="231F20"/>
              </a:solidFill>
              <a:latin typeface="微软雅黑" panose="020B0503020204020204" charset="-122"/>
              <a:ea typeface="微软雅黑" panose="020B0503020204020204" charset="-122"/>
              <a:cs typeface="微软雅黑" panose="020B0503020204020204" charset="-122"/>
              <a:sym typeface="+mn-ea"/>
            </a:endParaRPr>
          </a:p>
          <a:p>
            <a:pPr marL="282575">
              <a:lnSpc>
                <a:spcPct val="150000"/>
              </a:lnSpc>
              <a:spcBef>
                <a:spcPts val="915"/>
              </a:spcBef>
            </a:pPr>
            <a:endParaRPr dirty="0">
              <a:solidFill>
                <a:srgbClr val="231F20"/>
              </a:solidFill>
              <a:latin typeface="微软雅黑" panose="020B0503020204020204" charset="-122"/>
              <a:ea typeface="微软雅黑" panose="020B0503020204020204" charset="-122"/>
              <a:cs typeface="微软雅黑" panose="020B0503020204020204" charset="-122"/>
              <a:sym typeface="+mn-ea"/>
            </a:endParaRPr>
          </a:p>
          <a:p>
            <a:pPr marL="282575">
              <a:lnSpc>
                <a:spcPct val="150000"/>
              </a:lnSpc>
              <a:spcBef>
                <a:spcPts val="915"/>
              </a:spcBef>
            </a:pPr>
            <a:r>
              <a:rPr sz="1600" b="1" dirty="0">
                <a:solidFill>
                  <a:srgbClr val="231F20"/>
                </a:solidFill>
                <a:latin typeface="微软雅黑" panose="020B0503020204020204" charset="-122"/>
                <a:ea typeface="微软雅黑" panose="020B0503020204020204" charset="-122"/>
                <a:cs typeface="微软雅黑" panose="020B0503020204020204" charset="-122"/>
                <a:sym typeface="+mn-ea"/>
              </a:rPr>
              <a:t>提示：当选取过滤器选项后，只选择或加亮该过滤器类型的对象。</a:t>
            </a:r>
            <a:endParaRPr sz="1600" b="1" dirty="0">
              <a:solidFill>
                <a:srgbClr val="231F20"/>
              </a:solidFill>
              <a:latin typeface="微软雅黑" panose="020B0503020204020204" charset="-122"/>
              <a:ea typeface="微软雅黑" panose="020B0503020204020204" charset="-122"/>
              <a:cs typeface="微软雅黑" panose="020B0503020204020204" charset="-122"/>
              <a:sym typeface="+mn-ea"/>
            </a:endParaRPr>
          </a:p>
          <a:p>
            <a:pPr marL="282575">
              <a:lnSpc>
                <a:spcPct val="100000"/>
              </a:lnSpc>
              <a:spcBef>
                <a:spcPts val="915"/>
              </a:spcBef>
            </a:pPr>
            <a:endParaRPr sz="1600" b="1" dirty="0">
              <a:solidFill>
                <a:srgbClr val="231F20"/>
              </a:solidFill>
              <a:latin typeface="微软雅黑" panose="020B0503020204020204" charset="-122"/>
              <a:ea typeface="微软雅黑" panose="020B0503020204020204" charset="-122"/>
              <a:cs typeface="微软雅黑" panose="020B0503020204020204" charset="-122"/>
              <a:sym typeface="+mn-ea"/>
            </a:endParaRPr>
          </a:p>
        </p:txBody>
      </p:sp>
      <p:sp>
        <p:nvSpPr>
          <p:cNvPr id="13" name="object 13"/>
          <p:cNvSpPr txBox="1"/>
          <p:nvPr/>
        </p:nvSpPr>
        <p:spPr>
          <a:xfrm>
            <a:off x="8829675" y="4536440"/>
            <a:ext cx="2747645" cy="258445"/>
          </a:xfrm>
          <a:prstGeom prst="rect">
            <a:avLst/>
          </a:prstGeom>
        </p:spPr>
        <p:txBody>
          <a:bodyPr vert="horz" wrap="square" lIns="0" tIns="12700" rIns="0" bIns="0" rtlCol="0">
            <a:spAutoFit/>
          </a:bodyPr>
          <a:p>
            <a:pPr marL="12700">
              <a:lnSpc>
                <a:spcPct val="100000"/>
              </a:lnSpc>
              <a:spcBef>
                <a:spcPts val="100"/>
              </a:spcBef>
            </a:pPr>
            <a:r>
              <a:rPr sz="1600" dirty="0">
                <a:solidFill>
                  <a:srgbClr val="231F20"/>
                </a:solidFill>
                <a:latin typeface="微软雅黑" panose="020B0503020204020204" charset="-122"/>
                <a:ea typeface="微软雅黑" panose="020B0503020204020204" charset="-122"/>
                <a:cs typeface="微软雅黑" panose="020B0503020204020204" charset="-122"/>
              </a:rPr>
              <a:t>图 2-1-7    草绘器选择过滤器</a:t>
            </a:r>
            <a:endParaRPr sz="1600" dirty="0">
              <a:solidFill>
                <a:srgbClr val="231F20"/>
              </a:solidFill>
              <a:latin typeface="微软雅黑" panose="020B0503020204020204" charset="-122"/>
              <a:ea typeface="微软雅黑" panose="020B0503020204020204" charset="-122"/>
              <a:cs typeface="微软雅黑" panose="020B0503020204020204" charset="-122"/>
            </a:endParaRPr>
          </a:p>
        </p:txBody>
      </p:sp>
      <p:pic>
        <p:nvPicPr>
          <p:cNvPr id="3" name="object 5"/>
          <p:cNvPicPr/>
          <p:nvPr/>
        </p:nvPicPr>
        <p:blipFill>
          <a:blip r:embed="rId2" cstate="print"/>
          <a:stretch>
            <a:fillRect/>
          </a:stretch>
        </p:blipFill>
        <p:spPr>
          <a:xfrm>
            <a:off x="8634095" y="2612390"/>
            <a:ext cx="3082925" cy="1752600"/>
          </a:xfrm>
          <a:prstGeom prst="rect">
            <a:avLst/>
          </a:prstGeom>
        </p:spPr>
      </p:pic>
    </p:spTree>
    <p:custDataLst>
      <p:tags r:id="rId3"/>
    </p:custData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normAutofit/>
          </a:bodyPr>
          <a:lstStyle/>
          <a:p>
            <a:r>
              <a:rPr lang="en-US">
                <a:latin typeface="微软雅黑" panose="020B0503020204020204" charset="-122"/>
                <a:ea typeface="微软雅黑" panose="020B0503020204020204" charset="-122"/>
                <a:cs typeface="微软雅黑" panose="020B0503020204020204" charset="-122"/>
                <a:sym typeface="+mn-ea"/>
              </a:rPr>
              <a:t>2.1 </a:t>
            </a:r>
            <a:r>
              <a:rPr>
                <a:latin typeface="微软雅黑" panose="020B0503020204020204" charset="-122"/>
                <a:ea typeface="微软雅黑" panose="020B0503020204020204" charset="-122"/>
                <a:cs typeface="微软雅黑" panose="020B0503020204020204" charset="-122"/>
                <a:sym typeface="+mn-ea"/>
              </a:rPr>
              <a:t>二维草绘模式简介</a:t>
            </a:r>
            <a:endParaRPr lang="zh-CN" altLang="en-US">
              <a:latin typeface="微软雅黑" panose="020B0503020204020204" charset="-122"/>
              <a:ea typeface="微软雅黑" panose="020B0503020204020204" charset="-122"/>
              <a:cs typeface="微软雅黑" panose="020B0503020204020204" charset="-122"/>
            </a:endParaRPr>
          </a:p>
        </p:txBody>
      </p:sp>
      <p:sp>
        <p:nvSpPr>
          <p:cNvPr id="2" name="内容占位符 1"/>
          <p:cNvSpPr/>
          <p:nvPr>
            <p:ph idx="2"/>
          </p:nvPr>
        </p:nvSpPr>
        <p:spPr>
          <a:xfrm>
            <a:off x="608330" y="1121410"/>
            <a:ext cx="7706360" cy="1598930"/>
          </a:xfrm>
        </p:spPr>
        <p:txBody>
          <a:bodyPr>
            <a:normAutofit/>
          </a:bodyPr>
          <a:p>
            <a:r>
              <a:rPr lang="zh-CN" altLang="en-US" sz="2400">
                <a:latin typeface="微软雅黑" panose="020B0503020204020204" charset="-122"/>
                <a:ea typeface="微软雅黑" panose="020B0503020204020204" charset="-122"/>
                <a:cs typeface="微软雅黑" panose="020B0503020204020204" charset="-122"/>
              </a:rPr>
              <a:t>2.1.</a:t>
            </a:r>
            <a:r>
              <a:rPr lang="en-US" altLang="zh-CN" sz="2400">
                <a:latin typeface="微软雅黑" panose="020B0503020204020204" charset="-122"/>
                <a:ea typeface="微软雅黑" panose="020B0503020204020204" charset="-122"/>
                <a:cs typeface="微软雅黑" panose="020B0503020204020204" charset="-122"/>
              </a:rPr>
              <a:t>4</a:t>
            </a:r>
            <a:r>
              <a:rPr lang="zh-CN" altLang="en-US" sz="2400">
                <a:latin typeface="微软雅黑" panose="020B0503020204020204" charset="-122"/>
                <a:ea typeface="微软雅黑" panose="020B0503020204020204" charset="-122"/>
                <a:cs typeface="微软雅黑" panose="020B0503020204020204" charset="-122"/>
              </a:rPr>
              <a:t> “图形”显示切换</a:t>
            </a:r>
            <a:endParaRPr lang="zh-CN" altLang="en-US" sz="2400">
              <a:latin typeface="微软雅黑" panose="020B0503020204020204" charset="-122"/>
              <a:ea typeface="微软雅黑" panose="020B0503020204020204" charset="-122"/>
              <a:cs typeface="微软雅黑" panose="020B0503020204020204" charset="-122"/>
            </a:endParaRPr>
          </a:p>
          <a:p>
            <a:r>
              <a:rPr>
                <a:solidFill>
                  <a:srgbClr val="231F20"/>
                </a:solidFill>
                <a:latin typeface="微软雅黑" panose="020B0503020204020204" charset="-122"/>
                <a:ea typeface="微软雅黑" panose="020B0503020204020204" charset="-122"/>
                <a:cs typeface="微软雅黑" panose="020B0503020204020204" charset="-122"/>
                <a:sym typeface="+mn-ea"/>
              </a:rPr>
              <a:t>进入草绘器中时，“图形”工具栏中提供了图2-1-8的草绘显示过滤器按钮，其中包括5个实用的按钮。</a:t>
            </a:r>
            <a:endParaRPr>
              <a:solidFill>
                <a:srgbClr val="231F20"/>
              </a:solidFill>
              <a:latin typeface="微软雅黑" panose="020B0503020204020204" charset="-122"/>
              <a:ea typeface="微软雅黑" panose="020B0503020204020204" charset="-122"/>
              <a:cs typeface="微软雅黑" panose="020B0503020204020204" charset="-122"/>
              <a:sym typeface="+mn-ea"/>
            </a:endParaRPr>
          </a:p>
        </p:txBody>
      </p:sp>
      <p:pic>
        <p:nvPicPr>
          <p:cNvPr id="7" name="object 7"/>
          <p:cNvPicPr/>
          <p:nvPr/>
        </p:nvPicPr>
        <p:blipFill>
          <a:blip r:embed="rId2" cstate="print"/>
          <a:stretch>
            <a:fillRect/>
          </a:stretch>
        </p:blipFill>
        <p:spPr>
          <a:xfrm>
            <a:off x="8107045" y="2379980"/>
            <a:ext cx="3470275" cy="2364740"/>
          </a:xfrm>
          <a:prstGeom prst="rect">
            <a:avLst/>
          </a:prstGeom>
        </p:spPr>
      </p:pic>
      <p:sp>
        <p:nvSpPr>
          <p:cNvPr id="4" name="文本框 3"/>
          <p:cNvSpPr txBox="1"/>
          <p:nvPr/>
        </p:nvSpPr>
        <p:spPr>
          <a:xfrm>
            <a:off x="879475" y="2720340"/>
            <a:ext cx="6635115" cy="3738245"/>
          </a:xfrm>
          <a:prstGeom prst="rect">
            <a:avLst/>
          </a:prstGeom>
          <a:noFill/>
          <a:ln w="9525">
            <a:noFill/>
          </a:ln>
        </p:spPr>
        <p:txBody>
          <a:bodyPr wrap="square">
            <a:spAutoFit/>
          </a:bodyPr>
          <a:p>
            <a:pPr indent="0">
              <a:lnSpc>
                <a:spcPct val="150000"/>
              </a:lnSpc>
            </a:pPr>
            <a:r>
              <a:rPr lang="zh-CN" b="0">
                <a:latin typeface="微软雅黑" panose="020B0503020204020204" charset="-122"/>
                <a:ea typeface="微软雅黑" panose="020B0503020204020204" charset="-122"/>
                <a:cs typeface="微软雅黑" panose="020B0503020204020204" charset="-122"/>
              </a:rPr>
              <a:t>“尺寸显示”：切换草绘器对象尺寸显示的开或关。</a:t>
            </a:r>
            <a:endParaRPr lang="zh-CN" b="0">
              <a:latin typeface="微软雅黑" panose="020B0503020204020204" charset="-122"/>
              <a:ea typeface="微软雅黑" panose="020B0503020204020204" charset="-122"/>
              <a:cs typeface="微软雅黑" panose="020B0503020204020204" charset="-122"/>
            </a:endParaRPr>
          </a:p>
          <a:p>
            <a:pPr indent="0">
              <a:lnSpc>
                <a:spcPct val="150000"/>
              </a:lnSpc>
            </a:pPr>
            <a:r>
              <a:rPr lang="zh-CN" b="0">
                <a:latin typeface="微软雅黑" panose="020B0503020204020204" charset="-122"/>
                <a:ea typeface="微软雅黑" panose="020B0503020204020204" charset="-122"/>
                <a:cs typeface="微软雅黑" panose="020B0503020204020204" charset="-122"/>
              </a:rPr>
              <a:t>“约束显示”：切换约束显示的开或关，即显示或隐藏所有约束符号。“栅格显示”：切换栅格的开或关，即显示或隐藏草绘栅格。“顶点显示”：显示或隐藏草绘顶点。</a:t>
            </a:r>
            <a:endParaRPr lang="zh-CN" b="0">
              <a:latin typeface="微软雅黑" panose="020B0503020204020204" charset="-122"/>
              <a:ea typeface="微软雅黑" panose="020B0503020204020204" charset="-122"/>
              <a:cs typeface="微软雅黑" panose="020B0503020204020204" charset="-122"/>
            </a:endParaRPr>
          </a:p>
          <a:p>
            <a:pPr indent="0">
              <a:lnSpc>
                <a:spcPct val="150000"/>
              </a:lnSpc>
            </a:pPr>
            <a:r>
              <a:rPr lang="zh-CN" b="0">
                <a:latin typeface="微软雅黑" panose="020B0503020204020204" charset="-122"/>
                <a:ea typeface="微软雅黑" panose="020B0503020204020204" charset="-122"/>
                <a:cs typeface="微软雅黑" panose="020B0503020204020204" charset="-122"/>
              </a:rPr>
              <a:t>“锁定显示”：显示或隐藏图元显示。</a:t>
            </a:r>
            <a:endParaRPr lang="zh-CN" b="0">
              <a:latin typeface="微软雅黑" panose="020B0503020204020204" charset="-122"/>
              <a:ea typeface="微软雅黑" panose="020B0503020204020204" charset="-122"/>
              <a:cs typeface="微软雅黑" panose="020B0503020204020204" charset="-122"/>
            </a:endParaRPr>
          </a:p>
          <a:p>
            <a:pPr indent="0">
              <a:lnSpc>
                <a:spcPct val="150000"/>
              </a:lnSpc>
            </a:pPr>
            <a:endParaRPr lang="zh-CN" b="0">
              <a:latin typeface="微软雅黑" panose="020B0503020204020204" charset="-122"/>
              <a:ea typeface="微软雅黑" panose="020B0503020204020204" charset="-122"/>
              <a:cs typeface="微软雅黑" panose="020B0503020204020204" charset="-122"/>
            </a:endParaRPr>
          </a:p>
          <a:p>
            <a:pPr indent="0">
              <a:lnSpc>
                <a:spcPct val="150000"/>
              </a:lnSpc>
            </a:pPr>
            <a:r>
              <a:rPr lang="zh-CN" sz="1600" b="1">
                <a:latin typeface="微软雅黑" panose="020B0503020204020204" charset="-122"/>
                <a:ea typeface="微软雅黑" panose="020B0503020204020204" charset="-122"/>
                <a:cs typeface="微软雅黑" panose="020B0503020204020204" charset="-122"/>
              </a:rPr>
              <a:t>提示：当选中按钮时，也就是当勾选其复选框时表示打开相应的显示状态，否则表示关闭相应的显示状态。</a:t>
            </a:r>
            <a:endParaRPr lang="zh-CN" altLang="en-US" sz="1600" b="1">
              <a:latin typeface="微软雅黑" panose="020B0503020204020204" charset="-122"/>
              <a:ea typeface="微软雅黑" panose="020B0503020204020204" charset="-122"/>
              <a:cs typeface="微软雅黑" panose="020B0503020204020204" charset="-122"/>
            </a:endParaRPr>
          </a:p>
        </p:txBody>
      </p:sp>
      <p:sp>
        <p:nvSpPr>
          <p:cNvPr id="6" name="文本框 5"/>
          <p:cNvSpPr txBox="1"/>
          <p:nvPr/>
        </p:nvSpPr>
        <p:spPr>
          <a:xfrm>
            <a:off x="8107045" y="5254625"/>
            <a:ext cx="5080000" cy="368300"/>
          </a:xfrm>
          <a:prstGeom prst="rect">
            <a:avLst/>
          </a:prstGeom>
          <a:noFill/>
          <a:ln w="9525">
            <a:noFill/>
          </a:ln>
        </p:spPr>
        <p:txBody>
          <a:bodyPr>
            <a:spAutoFit/>
          </a:bodyPr>
          <a:p>
            <a:pPr indent="0"/>
            <a:r>
              <a:rPr lang="zh-CN" b="0">
                <a:latin typeface="微软雅黑" panose="020B0503020204020204" charset="-122"/>
                <a:ea typeface="微软雅黑" panose="020B0503020204020204" charset="-122"/>
                <a:cs typeface="微软雅黑" panose="020B0503020204020204" charset="-122"/>
              </a:rPr>
              <a:t>图</a:t>
            </a:r>
            <a:r>
              <a:rPr lang="en-US" b="0">
                <a:latin typeface="微软雅黑" panose="020B0503020204020204" charset="-122"/>
                <a:ea typeface="微软雅黑" panose="020B0503020204020204" charset="-122"/>
                <a:cs typeface="微软雅黑" panose="020B0503020204020204" charset="-122"/>
              </a:rPr>
              <a:t>2-1-8</a:t>
            </a:r>
            <a:r>
              <a:rPr lang="zh-CN" b="0">
                <a:latin typeface="微软雅黑" panose="020B0503020204020204" charset="-122"/>
                <a:ea typeface="微软雅黑" panose="020B0503020204020204" charset="-122"/>
                <a:cs typeface="微软雅黑" panose="020B0503020204020204" charset="-122"/>
              </a:rPr>
              <a:t>草绘器的“图形”工具栏</a:t>
            </a:r>
            <a:endParaRPr lang="zh-CN" altLang="en-US" b="0">
              <a:latin typeface="微软雅黑" panose="020B0503020204020204" charset="-122"/>
              <a:ea typeface="微软雅黑" panose="020B0503020204020204" charset="-122"/>
              <a:cs typeface="微软雅黑" panose="020B0503020204020204" charset="-122"/>
            </a:endParaRPr>
          </a:p>
        </p:txBody>
      </p:sp>
    </p:spTree>
    <p:custDataLst>
      <p:tags r:id="rId3"/>
    </p:custData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idx="2"/>
            <p:custDataLst>
              <p:tags r:id="rId1"/>
            </p:custDataLst>
          </p:nvPr>
        </p:nvSpPr>
        <p:spPr>
          <a:xfrm>
            <a:off x="9513915" y="4451047"/>
            <a:ext cx="1540800" cy="424800"/>
          </a:xfrm>
        </p:spPr>
        <p:txBody>
          <a:bodyPr/>
          <a:lstStyle/>
          <a:p>
            <a:r>
              <a:t>PART TWO</a:t>
            </a:r>
          </a:p>
        </p:txBody>
      </p:sp>
      <p:sp>
        <p:nvSpPr>
          <p:cNvPr id="4" name="标题 3"/>
          <p:cNvSpPr>
            <a:spLocks noGrp="1"/>
          </p:cNvSpPr>
          <p:nvPr>
            <p:ph type="title" idx="1"/>
            <p:custDataLst>
              <p:tags r:id="rId2"/>
            </p:custDataLst>
          </p:nvPr>
        </p:nvSpPr>
        <p:spPr>
          <a:xfrm>
            <a:off x="6096000" y="2494308"/>
            <a:ext cx="5079968" cy="1869371"/>
          </a:xfrm>
        </p:spPr>
        <p:txBody>
          <a:bodyPr/>
          <a:lstStyle/>
          <a:p>
            <a:r>
              <a:rPr lang="en-US" b="1">
                <a:latin typeface="Calibri" panose="020F0502020204030204" charset="0"/>
                <a:ea typeface="宋体" panose="02010600030101010101" pitchFamily="2" charset="-122"/>
                <a:sym typeface="+mn-ea"/>
              </a:rPr>
              <a:t>2.2 </a:t>
            </a:r>
            <a:br>
              <a:rPr lang="en-US" b="1">
                <a:latin typeface="Calibri" panose="020F0502020204030204" charset="0"/>
                <a:ea typeface="宋体" panose="02010600030101010101" pitchFamily="2" charset="-122"/>
                <a:sym typeface="+mn-ea"/>
              </a:rPr>
            </a:br>
            <a:r>
              <a:rPr b="1">
                <a:latin typeface="Calibri" panose="020F0502020204030204" charset="0"/>
                <a:ea typeface="宋体" panose="02010600030101010101" pitchFamily="2" charset="-122"/>
                <a:sym typeface="+mn-ea"/>
              </a:rPr>
              <a:t>二维草绘三要素</a:t>
            </a:r>
            <a:endParaRPr b="1">
              <a:latin typeface="Calibri" panose="020F0502020204030204" charset="0"/>
              <a:ea typeface="宋体" panose="02010600030101010101" pitchFamily="2" charset="-122"/>
              <a:sym typeface="+mn-ea"/>
            </a:endParaRPr>
          </a:p>
          <a:p>
            <a:endParaRPr lang="en-US" altLang="zh-CN"/>
          </a:p>
        </p:txBody>
      </p:sp>
    </p:spTree>
    <p:custDataLst>
      <p:tags r:id="rId3"/>
    </p:custData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normAutofit/>
          </a:bodyPr>
          <a:lstStyle/>
          <a:p>
            <a:r>
              <a:rPr lang="en-US">
                <a:latin typeface="微软雅黑" panose="020B0503020204020204" charset="-122"/>
                <a:ea typeface="微软雅黑" panose="020B0503020204020204" charset="-122"/>
                <a:cs typeface="微软雅黑" panose="020B0503020204020204" charset="-122"/>
                <a:sym typeface="+mn-ea"/>
              </a:rPr>
              <a:t>2.2 </a:t>
            </a:r>
            <a:r>
              <a:rPr>
                <a:latin typeface="微软雅黑" panose="020B0503020204020204" charset="-122"/>
                <a:ea typeface="微软雅黑" panose="020B0503020204020204" charset="-122"/>
                <a:cs typeface="微软雅黑" panose="020B0503020204020204" charset="-122"/>
                <a:sym typeface="+mn-ea"/>
              </a:rPr>
              <a:t>二维草绘三要素</a:t>
            </a:r>
            <a:endParaRPr>
              <a:latin typeface="微软雅黑" panose="020B0503020204020204" charset="-122"/>
              <a:ea typeface="微软雅黑" panose="020B0503020204020204" charset="-122"/>
              <a:cs typeface="微软雅黑" panose="020B0503020204020204" charset="-122"/>
              <a:sym typeface="+mn-ea"/>
            </a:endParaRPr>
          </a:p>
        </p:txBody>
      </p:sp>
      <p:sp>
        <p:nvSpPr>
          <p:cNvPr id="4" name="文本框 3"/>
          <p:cNvSpPr txBox="1"/>
          <p:nvPr/>
        </p:nvSpPr>
        <p:spPr>
          <a:xfrm>
            <a:off x="839470" y="1215390"/>
            <a:ext cx="11122660" cy="1753235"/>
          </a:xfrm>
          <a:prstGeom prst="rect">
            <a:avLst/>
          </a:prstGeom>
          <a:noFill/>
          <a:ln w="9525">
            <a:noFill/>
          </a:ln>
        </p:spPr>
        <p:txBody>
          <a:bodyPr wrap="square">
            <a:spAutoFit/>
          </a:bodyPr>
          <a:p>
            <a:pPr indent="0">
              <a:lnSpc>
                <a:spcPct val="150000"/>
              </a:lnSpc>
            </a:pPr>
            <a:r>
              <a:rPr lang="zh-CN" b="0">
                <a:latin typeface="微软雅黑" panose="020B0503020204020204" charset="-122"/>
                <a:ea typeface="微软雅黑" panose="020B0503020204020204" charset="-122"/>
                <a:cs typeface="微软雅黑" panose="020B0503020204020204" charset="-122"/>
              </a:rPr>
              <a:t>在二维草绘中创建特定的图形，必须定义结构线、尺寸和约束三要素，如图</a:t>
            </a:r>
            <a:r>
              <a:rPr lang="en-US" b="0">
                <a:latin typeface="微软雅黑" panose="020B0503020204020204" charset="-122"/>
                <a:ea typeface="微软雅黑" panose="020B0503020204020204" charset="-122"/>
                <a:cs typeface="微软雅黑" panose="020B0503020204020204" charset="-122"/>
              </a:rPr>
              <a:t>2-2-1</a:t>
            </a:r>
            <a:r>
              <a:rPr lang="zh-CN" b="0">
                <a:latin typeface="微软雅黑" panose="020B0503020204020204" charset="-122"/>
                <a:ea typeface="微软雅黑" panose="020B0503020204020204" charset="-122"/>
                <a:cs typeface="微软雅黑" panose="020B0503020204020204" charset="-122"/>
              </a:rPr>
              <a:t>所示。结构线：绘制图形（截面）几何，完成截面绘制，系统自动添加尺寸（默认浅蓝色的弱尺寸）和约束。尺寸：根据设计要求，标注图元尺寸（默认深蓝色的强尺寸）。约束：根据设计要求，定义图元约束条件。</a:t>
            </a:r>
            <a:endParaRPr lang="zh-CN" altLang="en-US" b="0">
              <a:latin typeface="微软雅黑" panose="020B0503020204020204" charset="-122"/>
              <a:ea typeface="微软雅黑" panose="020B0503020204020204" charset="-122"/>
              <a:cs typeface="微软雅黑" panose="020B0503020204020204" charset="-122"/>
            </a:endParaRPr>
          </a:p>
        </p:txBody>
      </p:sp>
      <p:pic>
        <p:nvPicPr>
          <p:cNvPr id="15" name="object 15"/>
          <p:cNvPicPr/>
          <p:nvPr/>
        </p:nvPicPr>
        <p:blipFill>
          <a:blip r:embed="rId2" cstate="print"/>
          <a:stretch>
            <a:fillRect/>
          </a:stretch>
        </p:blipFill>
        <p:spPr>
          <a:xfrm>
            <a:off x="1048385" y="3146425"/>
            <a:ext cx="2203450" cy="1934845"/>
          </a:xfrm>
          <a:prstGeom prst="rect">
            <a:avLst/>
          </a:prstGeom>
        </p:spPr>
      </p:pic>
      <p:sp>
        <p:nvSpPr>
          <p:cNvPr id="16" name="object 16"/>
          <p:cNvSpPr txBox="1"/>
          <p:nvPr/>
        </p:nvSpPr>
        <p:spPr>
          <a:xfrm>
            <a:off x="1231900" y="5349875"/>
            <a:ext cx="2195830" cy="135890"/>
          </a:xfrm>
          <a:prstGeom prst="rect">
            <a:avLst/>
          </a:prstGeom>
        </p:spPr>
        <p:txBody>
          <a:bodyPr vert="horz" wrap="square" lIns="0" tIns="12700" rIns="0" bIns="0" rtlCol="0">
            <a:noAutofit/>
          </a:bodyPr>
          <a:p>
            <a:pPr marL="12700">
              <a:lnSpc>
                <a:spcPct val="100000"/>
              </a:lnSpc>
              <a:spcBef>
                <a:spcPts val="100"/>
              </a:spcBef>
            </a:pPr>
            <a:r>
              <a:rPr sz="1600" dirty="0">
                <a:solidFill>
                  <a:srgbClr val="231F20"/>
                </a:solidFill>
                <a:latin typeface="微软雅黑" panose="020B0503020204020204" charset="-122"/>
                <a:ea typeface="微软雅黑" panose="020B0503020204020204" charset="-122"/>
                <a:cs typeface="微软雅黑" panose="020B0503020204020204" charset="-122"/>
              </a:rPr>
              <a:t>（a）结构线</a:t>
            </a:r>
            <a:endParaRPr sz="1600">
              <a:latin typeface="微软雅黑" panose="020B0503020204020204" charset="-122"/>
              <a:ea typeface="微软雅黑" panose="020B0503020204020204" charset="-122"/>
              <a:cs typeface="微软雅黑" panose="020B0503020204020204" charset="-122"/>
            </a:endParaRPr>
          </a:p>
        </p:txBody>
      </p:sp>
      <p:pic>
        <p:nvPicPr>
          <p:cNvPr id="17" name="object 17"/>
          <p:cNvPicPr/>
          <p:nvPr/>
        </p:nvPicPr>
        <p:blipFill>
          <a:blip r:embed="rId3" cstate="print"/>
          <a:stretch>
            <a:fillRect/>
          </a:stretch>
        </p:blipFill>
        <p:spPr>
          <a:xfrm>
            <a:off x="3658235" y="3146425"/>
            <a:ext cx="2480310" cy="1935480"/>
          </a:xfrm>
          <a:prstGeom prst="rect">
            <a:avLst/>
          </a:prstGeom>
        </p:spPr>
      </p:pic>
      <p:sp>
        <p:nvSpPr>
          <p:cNvPr id="18" name="object 18"/>
          <p:cNvSpPr txBox="1"/>
          <p:nvPr/>
        </p:nvSpPr>
        <p:spPr>
          <a:xfrm>
            <a:off x="4225925" y="5349875"/>
            <a:ext cx="2059940" cy="258445"/>
          </a:xfrm>
          <a:prstGeom prst="rect">
            <a:avLst/>
          </a:prstGeom>
        </p:spPr>
        <p:txBody>
          <a:bodyPr vert="horz" wrap="square" lIns="0" tIns="12700" rIns="0" bIns="0" rtlCol="0">
            <a:spAutoFit/>
          </a:bodyPr>
          <a:p>
            <a:pPr marL="12700">
              <a:lnSpc>
                <a:spcPct val="100000"/>
              </a:lnSpc>
              <a:spcBef>
                <a:spcPts val="100"/>
              </a:spcBef>
            </a:pPr>
            <a:r>
              <a:rPr sz="1600" dirty="0">
                <a:solidFill>
                  <a:srgbClr val="231F20"/>
                </a:solidFill>
                <a:latin typeface="微软雅黑" panose="020B0503020204020204" charset="-122"/>
                <a:ea typeface="微软雅黑" panose="020B0503020204020204" charset="-122"/>
                <a:cs typeface="微软雅黑" panose="020B0503020204020204" charset="-122"/>
              </a:rPr>
              <a:t>（b）尺寸</a:t>
            </a:r>
            <a:endParaRPr sz="1600">
              <a:latin typeface="微软雅黑" panose="020B0503020204020204" charset="-122"/>
              <a:ea typeface="微软雅黑" panose="020B0503020204020204" charset="-122"/>
              <a:cs typeface="微软雅黑" panose="020B0503020204020204" charset="-122"/>
            </a:endParaRPr>
          </a:p>
        </p:txBody>
      </p:sp>
      <p:pic>
        <p:nvPicPr>
          <p:cNvPr id="19" name="object 19"/>
          <p:cNvPicPr/>
          <p:nvPr/>
        </p:nvPicPr>
        <p:blipFill>
          <a:blip r:embed="rId4" cstate="print"/>
          <a:stretch>
            <a:fillRect/>
          </a:stretch>
        </p:blipFill>
        <p:spPr>
          <a:xfrm>
            <a:off x="6687820" y="3176270"/>
            <a:ext cx="2298700" cy="1917065"/>
          </a:xfrm>
          <a:prstGeom prst="rect">
            <a:avLst/>
          </a:prstGeom>
        </p:spPr>
      </p:pic>
      <p:pic>
        <p:nvPicPr>
          <p:cNvPr id="21" name="object 21"/>
          <p:cNvPicPr/>
          <p:nvPr/>
        </p:nvPicPr>
        <p:blipFill>
          <a:blip r:embed="rId5" cstate="print"/>
          <a:stretch>
            <a:fillRect/>
          </a:stretch>
        </p:blipFill>
        <p:spPr>
          <a:xfrm>
            <a:off x="9374505" y="3176270"/>
            <a:ext cx="2017395" cy="1905635"/>
          </a:xfrm>
          <a:prstGeom prst="rect">
            <a:avLst/>
          </a:prstGeom>
        </p:spPr>
      </p:pic>
      <p:sp>
        <p:nvSpPr>
          <p:cNvPr id="6" name="文本框 5"/>
          <p:cNvSpPr txBox="1"/>
          <p:nvPr/>
        </p:nvSpPr>
        <p:spPr>
          <a:xfrm>
            <a:off x="7248525" y="5280660"/>
            <a:ext cx="1177925" cy="337185"/>
          </a:xfrm>
          <a:prstGeom prst="rect">
            <a:avLst/>
          </a:prstGeom>
          <a:noFill/>
        </p:spPr>
        <p:txBody>
          <a:bodyPr wrap="square" rtlCol="0" anchor="t">
            <a:spAutoFit/>
          </a:bodyPr>
          <a:p>
            <a:pPr marL="12700">
              <a:lnSpc>
                <a:spcPct val="100000"/>
              </a:lnSpc>
              <a:spcBef>
                <a:spcPts val="100"/>
              </a:spcBef>
            </a:pPr>
            <a:r>
              <a:rPr sz="1600" dirty="0">
                <a:solidFill>
                  <a:srgbClr val="231F20"/>
                </a:solidFill>
                <a:latin typeface="微软雅黑" panose="020B0503020204020204" charset="-122"/>
                <a:ea typeface="微软雅黑" panose="020B0503020204020204" charset="-122"/>
                <a:cs typeface="微软雅黑" panose="020B0503020204020204" charset="-122"/>
                <a:sym typeface="+mn-ea"/>
              </a:rPr>
              <a:t>（</a:t>
            </a:r>
            <a:r>
              <a:rPr lang="en-US" sz="1600" dirty="0">
                <a:solidFill>
                  <a:srgbClr val="231F20"/>
                </a:solidFill>
                <a:latin typeface="微软雅黑" panose="020B0503020204020204" charset="-122"/>
                <a:ea typeface="微软雅黑" panose="020B0503020204020204" charset="-122"/>
                <a:cs typeface="微软雅黑" panose="020B0503020204020204" charset="-122"/>
                <a:sym typeface="+mn-ea"/>
              </a:rPr>
              <a:t>c</a:t>
            </a:r>
            <a:r>
              <a:rPr sz="1600" dirty="0">
                <a:solidFill>
                  <a:srgbClr val="231F20"/>
                </a:solidFill>
                <a:latin typeface="微软雅黑" panose="020B0503020204020204" charset="-122"/>
                <a:ea typeface="微软雅黑" panose="020B0503020204020204" charset="-122"/>
                <a:cs typeface="微软雅黑" panose="020B0503020204020204" charset="-122"/>
                <a:sym typeface="+mn-ea"/>
              </a:rPr>
              <a:t>）</a:t>
            </a:r>
            <a:r>
              <a:rPr lang="en-US" sz="1600" dirty="0">
                <a:solidFill>
                  <a:srgbClr val="231F20"/>
                </a:solidFill>
                <a:latin typeface="微软雅黑" panose="020B0503020204020204" charset="-122"/>
                <a:ea typeface="微软雅黑" panose="020B0503020204020204" charset="-122"/>
                <a:cs typeface="微软雅黑" panose="020B0503020204020204" charset="-122"/>
                <a:sym typeface="+mn-ea"/>
              </a:rPr>
              <a:t> </a:t>
            </a:r>
            <a:r>
              <a:rPr lang="zh-CN" sz="1600" dirty="0">
                <a:solidFill>
                  <a:srgbClr val="231F20"/>
                </a:solidFill>
                <a:latin typeface="微软雅黑" panose="020B0503020204020204" charset="-122"/>
                <a:ea typeface="微软雅黑" panose="020B0503020204020204" charset="-122"/>
                <a:cs typeface="微软雅黑" panose="020B0503020204020204" charset="-122"/>
                <a:sym typeface="+mn-ea"/>
              </a:rPr>
              <a:t>约束</a:t>
            </a:r>
            <a:endParaRPr lang="zh-CN" sz="1600" dirty="0">
              <a:solidFill>
                <a:srgbClr val="231F20"/>
              </a:solidFill>
              <a:latin typeface="微软雅黑" panose="020B0503020204020204" charset="-122"/>
              <a:ea typeface="微软雅黑" panose="020B0503020204020204" charset="-122"/>
              <a:cs typeface="微软雅黑" panose="020B0503020204020204" charset="-122"/>
              <a:sym typeface="+mn-ea"/>
            </a:endParaRPr>
          </a:p>
        </p:txBody>
      </p:sp>
      <p:sp>
        <p:nvSpPr>
          <p:cNvPr id="7" name="文本框 6"/>
          <p:cNvSpPr txBox="1"/>
          <p:nvPr/>
        </p:nvSpPr>
        <p:spPr>
          <a:xfrm>
            <a:off x="9608185" y="5349875"/>
            <a:ext cx="3096895" cy="337185"/>
          </a:xfrm>
          <a:prstGeom prst="rect">
            <a:avLst/>
          </a:prstGeom>
          <a:noFill/>
        </p:spPr>
        <p:txBody>
          <a:bodyPr wrap="square" rtlCol="0" anchor="t">
            <a:spAutoFit/>
          </a:bodyPr>
          <a:p>
            <a:pPr marL="12700">
              <a:lnSpc>
                <a:spcPct val="100000"/>
              </a:lnSpc>
              <a:spcBef>
                <a:spcPts val="100"/>
              </a:spcBef>
            </a:pPr>
            <a:r>
              <a:rPr sz="1600" dirty="0">
                <a:solidFill>
                  <a:srgbClr val="231F20"/>
                </a:solidFill>
                <a:latin typeface="微软雅黑" panose="020B0503020204020204" charset="-122"/>
                <a:ea typeface="微软雅黑" panose="020B0503020204020204" charset="-122"/>
                <a:cs typeface="微软雅黑" panose="020B0503020204020204" charset="-122"/>
                <a:sym typeface="+mn-ea"/>
              </a:rPr>
              <a:t>（</a:t>
            </a:r>
            <a:r>
              <a:rPr lang="en-US" sz="1600" dirty="0">
                <a:solidFill>
                  <a:srgbClr val="231F20"/>
                </a:solidFill>
                <a:latin typeface="微软雅黑" panose="020B0503020204020204" charset="-122"/>
                <a:ea typeface="微软雅黑" panose="020B0503020204020204" charset="-122"/>
                <a:cs typeface="微软雅黑" panose="020B0503020204020204" charset="-122"/>
                <a:sym typeface="+mn-ea"/>
              </a:rPr>
              <a:t>d</a:t>
            </a:r>
            <a:r>
              <a:rPr sz="1600" dirty="0">
                <a:solidFill>
                  <a:srgbClr val="231F20"/>
                </a:solidFill>
                <a:latin typeface="微软雅黑" panose="020B0503020204020204" charset="-122"/>
                <a:ea typeface="微软雅黑" panose="020B0503020204020204" charset="-122"/>
                <a:cs typeface="微软雅黑" panose="020B0503020204020204" charset="-122"/>
                <a:sym typeface="+mn-ea"/>
              </a:rPr>
              <a:t>）</a:t>
            </a:r>
            <a:r>
              <a:rPr lang="en-US" sz="1600" dirty="0">
                <a:solidFill>
                  <a:srgbClr val="231F20"/>
                </a:solidFill>
                <a:latin typeface="微软雅黑" panose="020B0503020204020204" charset="-122"/>
                <a:ea typeface="微软雅黑" panose="020B0503020204020204" charset="-122"/>
                <a:cs typeface="微软雅黑" panose="020B0503020204020204" charset="-122"/>
                <a:sym typeface="+mn-ea"/>
              </a:rPr>
              <a:t> </a:t>
            </a:r>
            <a:r>
              <a:rPr lang="zh-CN" altLang="en-US" sz="1600" dirty="0">
                <a:solidFill>
                  <a:srgbClr val="231F20"/>
                </a:solidFill>
                <a:latin typeface="微软雅黑" panose="020B0503020204020204" charset="-122"/>
                <a:ea typeface="微软雅黑" panose="020B0503020204020204" charset="-122"/>
                <a:cs typeface="微软雅黑" panose="020B0503020204020204" charset="-122"/>
                <a:sym typeface="+mn-ea"/>
              </a:rPr>
              <a:t>完整草绘</a:t>
            </a:r>
            <a:endParaRPr lang="zh-CN" altLang="en-US" sz="1600" dirty="0">
              <a:solidFill>
                <a:srgbClr val="231F20"/>
              </a:solidFill>
              <a:latin typeface="微软雅黑" panose="020B0503020204020204" charset="-122"/>
              <a:ea typeface="微软雅黑" panose="020B0503020204020204" charset="-122"/>
              <a:cs typeface="微软雅黑" panose="020B0503020204020204" charset="-122"/>
              <a:sym typeface="+mn-ea"/>
            </a:endParaRPr>
          </a:p>
        </p:txBody>
      </p:sp>
      <p:sp>
        <p:nvSpPr>
          <p:cNvPr id="8" name="文本框 7"/>
          <p:cNvSpPr txBox="1"/>
          <p:nvPr/>
        </p:nvSpPr>
        <p:spPr>
          <a:xfrm>
            <a:off x="3866515" y="5608320"/>
            <a:ext cx="6096000" cy="337185"/>
          </a:xfrm>
          <a:prstGeom prst="rect">
            <a:avLst/>
          </a:prstGeom>
          <a:noFill/>
        </p:spPr>
        <p:txBody>
          <a:bodyPr wrap="square" rtlCol="0" anchor="t">
            <a:spAutoFit/>
          </a:bodyPr>
          <a:p>
            <a:pPr marL="944245" algn="just">
              <a:lnSpc>
                <a:spcPct val="100000"/>
              </a:lnSpc>
            </a:pPr>
            <a:r>
              <a:rPr sz="1600" dirty="0">
                <a:solidFill>
                  <a:srgbClr val="231F20"/>
                </a:solidFill>
                <a:latin typeface="微软雅黑" panose="020B0503020204020204" charset="-122"/>
                <a:ea typeface="微软雅黑" panose="020B0503020204020204" charset="-122"/>
                <a:cs typeface="微软雅黑" panose="020B0503020204020204" charset="-122"/>
                <a:sym typeface="+mn-ea"/>
              </a:rPr>
              <a:t>图</a:t>
            </a:r>
            <a:r>
              <a:rPr sz="1600" spc="-215" dirty="0">
                <a:solidFill>
                  <a:srgbClr val="231F20"/>
                </a:solidFill>
                <a:latin typeface="微软雅黑" panose="020B0503020204020204" charset="-122"/>
                <a:ea typeface="微软雅黑" panose="020B0503020204020204" charset="-122"/>
                <a:cs typeface="微软雅黑" panose="020B0503020204020204" charset="-122"/>
                <a:sym typeface="+mn-ea"/>
              </a:rPr>
              <a:t> </a:t>
            </a:r>
            <a:r>
              <a:rPr sz="1600" dirty="0">
                <a:solidFill>
                  <a:srgbClr val="231F20"/>
                </a:solidFill>
                <a:latin typeface="微软雅黑" panose="020B0503020204020204" charset="-122"/>
                <a:ea typeface="微软雅黑" panose="020B0503020204020204" charset="-122"/>
                <a:cs typeface="微软雅黑" panose="020B0503020204020204" charset="-122"/>
                <a:sym typeface="+mn-ea"/>
              </a:rPr>
              <a:t>2-2-1    草绘三要素</a:t>
            </a:r>
            <a:endParaRPr lang="zh-CN" altLang="en-US" sz="1600" dirty="0">
              <a:solidFill>
                <a:srgbClr val="231F20"/>
              </a:solidFill>
              <a:latin typeface="微软雅黑" panose="020B0503020204020204" charset="-122"/>
              <a:ea typeface="微软雅黑" panose="020B0503020204020204" charset="-122"/>
              <a:cs typeface="微软雅黑" panose="020B0503020204020204" charset="-122"/>
              <a:sym typeface="+mn-ea"/>
            </a:endParaRPr>
          </a:p>
        </p:txBody>
      </p:sp>
      <p:sp>
        <p:nvSpPr>
          <p:cNvPr id="9" name="文本框 8"/>
          <p:cNvSpPr txBox="1"/>
          <p:nvPr/>
        </p:nvSpPr>
        <p:spPr>
          <a:xfrm>
            <a:off x="739140" y="6051550"/>
            <a:ext cx="10713720" cy="583565"/>
          </a:xfrm>
          <a:prstGeom prst="rect">
            <a:avLst/>
          </a:prstGeom>
          <a:noFill/>
          <a:ln w="9525">
            <a:noFill/>
          </a:ln>
        </p:spPr>
        <p:txBody>
          <a:bodyPr wrap="square">
            <a:spAutoFit/>
          </a:bodyPr>
          <a:p>
            <a:pPr indent="0"/>
            <a:r>
              <a:rPr lang="zh-CN" sz="1600" b="1">
                <a:latin typeface="微软雅黑" panose="020B0503020204020204" charset="-122"/>
                <a:ea typeface="微软雅黑" panose="020B0503020204020204" charset="-122"/>
                <a:cs typeface="微软雅黑" panose="020B0503020204020204" charset="-122"/>
              </a:rPr>
              <a:t>提示：完成草绘三要素——结构线、尺寸、约束的定义后，根据设计要求再调整尺寸数值，创建草绘。其中尺寸和约束是相辅相成的关系，约束条件多了，相应尺寸会变少，反之，尺寸多了，约束条件也会变少。</a:t>
            </a:r>
            <a:endParaRPr lang="zh-CN" altLang="en-US" sz="1600" b="1">
              <a:latin typeface="微软雅黑" panose="020B0503020204020204" charset="-122"/>
              <a:ea typeface="微软雅黑" panose="020B0503020204020204" charset="-122"/>
              <a:cs typeface="微软雅黑" panose="020B0503020204020204" charset="-122"/>
            </a:endParaRPr>
          </a:p>
        </p:txBody>
      </p:sp>
    </p:spTree>
    <p:custDataLst>
      <p:tags r:id="rId6"/>
    </p:custData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idx="2"/>
            <p:custDataLst>
              <p:tags r:id="rId1"/>
            </p:custDataLst>
          </p:nvPr>
        </p:nvSpPr>
        <p:spPr>
          <a:xfrm>
            <a:off x="9513915" y="4451047"/>
            <a:ext cx="1540800" cy="424800"/>
          </a:xfrm>
        </p:spPr>
        <p:txBody>
          <a:bodyPr/>
          <a:lstStyle/>
          <a:p>
            <a:r>
              <a:t>PART THREE</a:t>
            </a:r>
          </a:p>
        </p:txBody>
      </p:sp>
      <p:sp>
        <p:nvSpPr>
          <p:cNvPr id="4" name="标题 3"/>
          <p:cNvSpPr>
            <a:spLocks noGrp="1"/>
          </p:cNvSpPr>
          <p:nvPr>
            <p:ph type="title" idx="1"/>
            <p:custDataLst>
              <p:tags r:id="rId2"/>
            </p:custDataLst>
          </p:nvPr>
        </p:nvSpPr>
        <p:spPr>
          <a:xfrm>
            <a:off x="6096000" y="2494308"/>
            <a:ext cx="5079968" cy="1869371"/>
          </a:xfrm>
        </p:spPr>
        <p:txBody>
          <a:bodyPr>
            <a:normAutofit fontScale="90000"/>
          </a:bodyPr>
          <a:lstStyle/>
          <a:p>
            <a:r>
              <a:rPr lang="en-US" b="1">
                <a:latin typeface="Calibri" panose="020F0502020204030204" charset="0"/>
                <a:ea typeface="宋体" panose="02010600030101010101" pitchFamily="2" charset="-122"/>
                <a:sym typeface="+mn-ea"/>
              </a:rPr>
              <a:t>2.3 </a:t>
            </a:r>
            <a:br>
              <a:rPr lang="en-US" b="1">
                <a:latin typeface="Calibri" panose="020F0502020204030204" charset="0"/>
                <a:ea typeface="宋体" panose="02010600030101010101" pitchFamily="2" charset="-122"/>
                <a:sym typeface="+mn-ea"/>
              </a:rPr>
            </a:br>
            <a:r>
              <a:rPr b="1">
                <a:latin typeface="Calibri" panose="020F0502020204030204" charset="0"/>
                <a:ea typeface="宋体" panose="02010600030101010101" pitchFamily="2" charset="-122"/>
                <a:sym typeface="+mn-ea"/>
              </a:rPr>
              <a:t>绘制草绘的基础命令</a:t>
            </a:r>
            <a:endParaRPr b="1">
              <a:latin typeface="Calibri" panose="020F0502020204030204" charset="0"/>
              <a:ea typeface="宋体" panose="02010600030101010101" pitchFamily="2" charset="-122"/>
              <a:sym typeface="+mn-ea"/>
            </a:endParaRPr>
          </a:p>
          <a:p>
            <a:endParaRPr lang="en-US" altLang="zh-CN"/>
          </a:p>
        </p:txBody>
      </p:sp>
    </p:spTree>
    <p:custDataLst>
      <p:tags r:id="rId3"/>
    </p:custData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normAutofit/>
          </a:bodyPr>
          <a:lstStyle/>
          <a:p>
            <a:r>
              <a:rPr lang="en-US">
                <a:latin typeface="微软雅黑" panose="020B0503020204020204" charset="-122"/>
                <a:ea typeface="微软雅黑" panose="020B0503020204020204" charset="-122"/>
                <a:cs typeface="微软雅黑" panose="020B0503020204020204" charset="-122"/>
                <a:sym typeface="+mn-ea"/>
              </a:rPr>
              <a:t>2.3 </a:t>
            </a:r>
            <a:r>
              <a:rPr>
                <a:latin typeface="微软雅黑" panose="020B0503020204020204" charset="-122"/>
                <a:ea typeface="微软雅黑" panose="020B0503020204020204" charset="-122"/>
                <a:cs typeface="微软雅黑" panose="020B0503020204020204" charset="-122"/>
                <a:sym typeface="+mn-ea"/>
              </a:rPr>
              <a:t>绘制草绘的基础命令</a:t>
            </a:r>
            <a:endParaRPr>
              <a:latin typeface="微软雅黑" panose="020B0503020204020204" charset="-122"/>
              <a:ea typeface="微软雅黑" panose="020B0503020204020204" charset="-122"/>
              <a:cs typeface="微软雅黑" panose="020B0503020204020204" charset="-122"/>
              <a:sym typeface="+mn-ea"/>
            </a:endParaRPr>
          </a:p>
        </p:txBody>
      </p:sp>
      <p:sp>
        <p:nvSpPr>
          <p:cNvPr id="2" name="内容占位符 1"/>
          <p:cNvSpPr/>
          <p:nvPr>
            <p:ph idx="2"/>
          </p:nvPr>
        </p:nvSpPr>
        <p:spPr>
          <a:xfrm>
            <a:off x="608330" y="1121410"/>
            <a:ext cx="7706360" cy="1598930"/>
          </a:xfrm>
        </p:spPr>
        <p:txBody>
          <a:bodyPr>
            <a:normAutofit/>
          </a:bodyPr>
          <a:p>
            <a:endParaRPr>
              <a:solidFill>
                <a:srgbClr val="231F20"/>
              </a:solidFill>
              <a:latin typeface="微软雅黑" panose="020B0503020204020204" charset="-122"/>
              <a:ea typeface="微软雅黑" panose="020B0503020204020204" charset="-122"/>
              <a:cs typeface="微软雅黑" panose="020B0503020204020204" charset="-122"/>
              <a:sym typeface="+mn-ea"/>
            </a:endParaRPr>
          </a:p>
          <a:p>
            <a:r>
              <a:rPr>
                <a:solidFill>
                  <a:srgbClr val="231F20"/>
                </a:solidFill>
                <a:latin typeface="微软雅黑" panose="020B0503020204020204" charset="-122"/>
                <a:ea typeface="微软雅黑" panose="020B0503020204020204" charset="-122"/>
                <a:cs typeface="微软雅黑" panose="020B0503020204020204" charset="-122"/>
                <a:sym typeface="+mn-ea"/>
              </a:rPr>
              <a:t>草绘器功能区的“草绘”选项卡中提供了一个“草绘”组，该组集中了草绘基本图元的相关命令按钮，如图2-3-1所示。</a:t>
            </a:r>
            <a:endParaRPr>
              <a:solidFill>
                <a:srgbClr val="231F20"/>
              </a:solidFill>
              <a:latin typeface="微软雅黑" panose="020B0503020204020204" charset="-122"/>
              <a:ea typeface="微软雅黑" panose="020B0503020204020204" charset="-122"/>
              <a:cs typeface="微软雅黑" panose="020B0503020204020204" charset="-122"/>
              <a:sym typeface="+mn-ea"/>
            </a:endParaRPr>
          </a:p>
        </p:txBody>
      </p:sp>
      <p:sp>
        <p:nvSpPr>
          <p:cNvPr id="9" name="object 9"/>
          <p:cNvSpPr txBox="1"/>
          <p:nvPr/>
        </p:nvSpPr>
        <p:spPr>
          <a:xfrm>
            <a:off x="3968115" y="3999865"/>
            <a:ext cx="3929380" cy="224790"/>
          </a:xfrm>
          <a:prstGeom prst="rect">
            <a:avLst/>
          </a:prstGeom>
        </p:spPr>
        <p:txBody>
          <a:bodyPr vert="horz" wrap="square" lIns="0" tIns="12700" rIns="0" bIns="0" rtlCol="0">
            <a:noAutofit/>
          </a:bodyPr>
          <a:p>
            <a:pPr marL="12700">
              <a:lnSpc>
                <a:spcPct val="100000"/>
              </a:lnSpc>
              <a:spcBef>
                <a:spcPts val="100"/>
              </a:spcBef>
            </a:pPr>
            <a:r>
              <a:rPr sz="1600" dirty="0">
                <a:solidFill>
                  <a:srgbClr val="231F20"/>
                </a:solidFill>
                <a:latin typeface="微软雅黑" panose="020B0503020204020204" charset="-122"/>
                <a:ea typeface="微软雅黑" panose="020B0503020204020204" charset="-122"/>
                <a:cs typeface="微软雅黑" panose="020B0503020204020204" charset="-122"/>
              </a:rPr>
              <a:t>图 2-3-1</a:t>
            </a:r>
            <a:r>
              <a:rPr lang="en-US" sz="1600" dirty="0">
                <a:solidFill>
                  <a:srgbClr val="231F20"/>
                </a:solidFill>
                <a:latin typeface="微软雅黑" panose="020B0503020204020204" charset="-122"/>
                <a:ea typeface="微软雅黑" panose="020B0503020204020204" charset="-122"/>
                <a:cs typeface="微软雅黑" panose="020B0503020204020204" charset="-122"/>
              </a:rPr>
              <a:t> </a:t>
            </a:r>
            <a:r>
              <a:rPr sz="1600" dirty="0">
                <a:solidFill>
                  <a:srgbClr val="231F20"/>
                </a:solidFill>
                <a:latin typeface="微软雅黑" panose="020B0503020204020204" charset="-122"/>
                <a:ea typeface="微软雅黑" panose="020B0503020204020204" charset="-122"/>
                <a:cs typeface="微软雅黑" panose="020B0503020204020204" charset="-122"/>
              </a:rPr>
              <a:t>草绘器功能区的“草绘”命令</a:t>
            </a:r>
            <a:endParaRPr sz="1600" dirty="0">
              <a:solidFill>
                <a:srgbClr val="231F20"/>
              </a:solidFill>
              <a:latin typeface="微软雅黑" panose="020B0503020204020204" charset="-122"/>
              <a:ea typeface="微软雅黑" panose="020B0503020204020204" charset="-122"/>
              <a:cs typeface="微软雅黑" panose="020B0503020204020204" charset="-122"/>
            </a:endParaRPr>
          </a:p>
        </p:txBody>
      </p:sp>
      <p:pic>
        <p:nvPicPr>
          <p:cNvPr id="4" name="object 4"/>
          <p:cNvPicPr/>
          <p:nvPr/>
        </p:nvPicPr>
        <p:blipFill>
          <a:blip r:embed="rId2" cstate="print"/>
          <a:stretch>
            <a:fillRect/>
          </a:stretch>
        </p:blipFill>
        <p:spPr>
          <a:xfrm>
            <a:off x="955675" y="2749550"/>
            <a:ext cx="10273665" cy="1221105"/>
          </a:xfrm>
          <a:prstGeom prst="rect">
            <a:avLst/>
          </a:prstGeom>
        </p:spPr>
      </p:pic>
      <p:sp>
        <p:nvSpPr>
          <p:cNvPr id="6" name="文本框 5"/>
          <p:cNvSpPr txBox="1"/>
          <p:nvPr/>
        </p:nvSpPr>
        <p:spPr>
          <a:xfrm>
            <a:off x="788035" y="4366260"/>
            <a:ext cx="9634855" cy="2076450"/>
          </a:xfrm>
          <a:prstGeom prst="rect">
            <a:avLst/>
          </a:prstGeom>
          <a:noFill/>
          <a:ln w="9525">
            <a:noFill/>
          </a:ln>
        </p:spPr>
        <p:txBody>
          <a:bodyPr wrap="square">
            <a:spAutoFit/>
          </a:bodyPr>
          <a:p>
            <a:pPr indent="0">
              <a:lnSpc>
                <a:spcPct val="150000"/>
              </a:lnSpc>
            </a:pPr>
            <a:r>
              <a:rPr lang="zh-CN" b="0">
                <a:latin typeface="微软雅黑" panose="020B0503020204020204" charset="-122"/>
                <a:ea typeface="微软雅黑" panose="020B0503020204020204" charset="-122"/>
                <a:cs typeface="微软雅黑" panose="020B0503020204020204" charset="-122"/>
              </a:rPr>
              <a:t>“草绘”组中的草绘工具包括线、矩形、圆、弧、椭圆、点、坐标系、样条、圆角与椭圆角、圆锥曲线和文本等。本节将对常用命令逐一介绍。</a:t>
            </a:r>
            <a:endParaRPr lang="zh-CN" b="0">
              <a:latin typeface="微软雅黑" panose="020B0503020204020204" charset="-122"/>
              <a:ea typeface="微软雅黑" panose="020B0503020204020204" charset="-122"/>
              <a:cs typeface="微软雅黑" panose="020B0503020204020204" charset="-122"/>
            </a:endParaRPr>
          </a:p>
          <a:p>
            <a:pPr indent="0">
              <a:lnSpc>
                <a:spcPct val="150000"/>
              </a:lnSpc>
            </a:pPr>
            <a:endParaRPr lang="zh-CN" b="0">
              <a:latin typeface="微软雅黑" panose="020B0503020204020204" charset="-122"/>
              <a:ea typeface="微软雅黑" panose="020B0503020204020204" charset="-122"/>
              <a:cs typeface="微软雅黑" panose="020B0503020204020204" charset="-122"/>
            </a:endParaRPr>
          </a:p>
          <a:p>
            <a:pPr indent="0">
              <a:lnSpc>
                <a:spcPct val="150000"/>
              </a:lnSpc>
            </a:pPr>
            <a:r>
              <a:rPr lang="zh-CN" sz="1600" b="1">
                <a:latin typeface="微软雅黑" panose="020B0503020204020204" charset="-122"/>
                <a:ea typeface="微软雅黑" panose="020B0503020204020204" charset="-122"/>
                <a:cs typeface="微软雅黑" panose="020B0503020204020204" charset="-122"/>
              </a:rPr>
              <a:t>提示：在草绘器中进行设计工作时，需要注意鼠标键的一些应用技巧，例如单击鼠标左键开始当前操作，单击鼠标中键中止当前操作。</a:t>
            </a:r>
            <a:endParaRPr lang="zh-CN" altLang="en-US" sz="1600" b="1">
              <a:latin typeface="微软雅黑" panose="020B0503020204020204" charset="-122"/>
              <a:ea typeface="微软雅黑" panose="020B0503020204020204" charset="-122"/>
              <a:cs typeface="微软雅黑" panose="020B0503020204020204" charset="-122"/>
            </a:endParaRPr>
          </a:p>
        </p:txBody>
      </p:sp>
    </p:spTree>
    <p:custDataLst>
      <p:tags r:id="rId3"/>
    </p:custData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normAutofit/>
          </a:bodyPr>
          <a:lstStyle/>
          <a:p>
            <a:r>
              <a:rPr lang="en-US">
                <a:latin typeface="微软雅黑" panose="020B0503020204020204" charset="-122"/>
                <a:ea typeface="微软雅黑" panose="020B0503020204020204" charset="-122"/>
                <a:cs typeface="微软雅黑" panose="020B0503020204020204" charset="-122"/>
                <a:sym typeface="+mn-ea"/>
              </a:rPr>
              <a:t>2.</a:t>
            </a:r>
            <a:r>
              <a:rPr lang="en-US">
                <a:latin typeface="微软雅黑" panose="020B0503020204020204" charset="-122"/>
                <a:ea typeface="微软雅黑" panose="020B0503020204020204" charset="-122"/>
                <a:cs typeface="微软雅黑" panose="020B0503020204020204" charset="-122"/>
                <a:sym typeface="+mn-ea"/>
              </a:rPr>
              <a:t>3 </a:t>
            </a:r>
            <a:r>
              <a:rPr>
                <a:latin typeface="微软雅黑" panose="020B0503020204020204" charset="-122"/>
                <a:ea typeface="微软雅黑" panose="020B0503020204020204" charset="-122"/>
                <a:cs typeface="微软雅黑" panose="020B0503020204020204" charset="-122"/>
                <a:sym typeface="+mn-ea"/>
              </a:rPr>
              <a:t>绘制草绘的基础命令</a:t>
            </a:r>
            <a:endParaRPr lang="zh-CN" altLang="en-US">
              <a:latin typeface="微软雅黑" panose="020B0503020204020204" charset="-122"/>
              <a:ea typeface="微软雅黑" panose="020B0503020204020204" charset="-122"/>
              <a:cs typeface="微软雅黑" panose="020B0503020204020204" charset="-122"/>
            </a:endParaRPr>
          </a:p>
        </p:txBody>
      </p:sp>
      <p:sp>
        <p:nvSpPr>
          <p:cNvPr id="2" name="内容占位符 1"/>
          <p:cNvSpPr/>
          <p:nvPr>
            <p:ph idx="2"/>
          </p:nvPr>
        </p:nvSpPr>
        <p:spPr>
          <a:xfrm>
            <a:off x="608330" y="1121410"/>
            <a:ext cx="7585710" cy="5033645"/>
          </a:xfrm>
        </p:spPr>
        <p:txBody>
          <a:bodyPr>
            <a:normAutofit/>
          </a:bodyPr>
          <a:p>
            <a:r>
              <a:rPr lang="zh-CN" altLang="en-US" sz="2400">
                <a:latin typeface="微软雅黑" panose="020B0503020204020204" charset="-122"/>
                <a:ea typeface="微软雅黑" panose="020B0503020204020204" charset="-122"/>
                <a:cs typeface="微软雅黑" panose="020B0503020204020204" charset="-122"/>
              </a:rPr>
              <a:t>2.</a:t>
            </a:r>
            <a:r>
              <a:rPr lang="en-US" altLang="zh-CN" sz="2400">
                <a:latin typeface="微软雅黑" panose="020B0503020204020204" charset="-122"/>
                <a:ea typeface="微软雅黑" panose="020B0503020204020204" charset="-122"/>
                <a:cs typeface="微软雅黑" panose="020B0503020204020204" charset="-122"/>
              </a:rPr>
              <a:t>3.1</a:t>
            </a:r>
            <a:r>
              <a:rPr lang="zh-CN" altLang="en-US" sz="2400">
                <a:latin typeface="微软雅黑" panose="020B0503020204020204" charset="-122"/>
                <a:ea typeface="微软雅黑" panose="020B0503020204020204" charset="-122"/>
                <a:cs typeface="微软雅黑" panose="020B0503020204020204" charset="-122"/>
              </a:rPr>
              <a:t> 绘制线</a:t>
            </a:r>
            <a:endParaRPr lang="zh-CN" altLang="en-US" sz="2400">
              <a:latin typeface="微软雅黑" panose="020B0503020204020204" charset="-122"/>
              <a:ea typeface="微软雅黑" panose="020B0503020204020204" charset="-122"/>
              <a:cs typeface="微软雅黑" panose="020B0503020204020204" charset="-122"/>
            </a:endParaRPr>
          </a:p>
          <a:p>
            <a:r>
              <a:rPr>
                <a:solidFill>
                  <a:srgbClr val="231F20"/>
                </a:solidFill>
                <a:latin typeface="微软雅黑" panose="020B0503020204020204" charset="-122"/>
                <a:ea typeface="微软雅黑" panose="020B0503020204020204" charset="-122"/>
                <a:cs typeface="微软雅黑" panose="020B0503020204020204" charset="-122"/>
                <a:sym typeface="+mn-ea"/>
              </a:rPr>
              <a:t>绘制线包括如下两种情况，可以通过点击“线” 边上的三角形选择其他的创建方式。</a:t>
            </a:r>
            <a:endParaRPr>
              <a:solidFill>
                <a:srgbClr val="231F20"/>
              </a:solidFill>
              <a:latin typeface="微软雅黑" panose="020B0503020204020204" charset="-122"/>
              <a:ea typeface="微软雅黑" panose="020B0503020204020204" charset="-122"/>
              <a:cs typeface="微软雅黑" panose="020B0503020204020204" charset="-122"/>
              <a:sym typeface="+mn-ea"/>
            </a:endParaRPr>
          </a:p>
          <a:p>
            <a:r>
              <a:rPr b="1">
                <a:solidFill>
                  <a:srgbClr val="231F20"/>
                </a:solidFill>
                <a:latin typeface="微软雅黑" panose="020B0503020204020204" charset="-122"/>
                <a:ea typeface="微软雅黑" panose="020B0503020204020204" charset="-122"/>
                <a:cs typeface="微软雅黑" panose="020B0503020204020204" charset="-122"/>
                <a:sym typeface="+mn-ea"/>
              </a:rPr>
              <a:t>1.通过两点绘制一条直线段或连续的线段</a:t>
            </a:r>
            <a:endParaRPr b="1">
              <a:solidFill>
                <a:srgbClr val="231F20"/>
              </a:solidFill>
              <a:latin typeface="微软雅黑" panose="020B0503020204020204" charset="-122"/>
              <a:ea typeface="微软雅黑" panose="020B0503020204020204" charset="-122"/>
              <a:cs typeface="微软雅黑" panose="020B0503020204020204" charset="-122"/>
              <a:sym typeface="+mn-ea"/>
            </a:endParaRPr>
          </a:p>
          <a:p>
            <a:r>
              <a:rPr b="1">
                <a:solidFill>
                  <a:schemeClr val="accent1"/>
                </a:solidFill>
                <a:latin typeface="微软雅黑" panose="020B0503020204020204" charset="-122"/>
                <a:ea typeface="微软雅黑" panose="020B0503020204020204" charset="-122"/>
                <a:cs typeface="微软雅黑" panose="020B0503020204020204" charset="-122"/>
                <a:sym typeface="+mn-ea"/>
              </a:rPr>
              <a:t>步骤 1：</a:t>
            </a:r>
            <a:r>
              <a:rPr>
                <a:solidFill>
                  <a:srgbClr val="231F20"/>
                </a:solidFill>
                <a:latin typeface="微软雅黑" panose="020B0503020204020204" charset="-122"/>
                <a:ea typeface="微软雅黑" panose="020B0503020204020204" charset="-122"/>
                <a:cs typeface="微软雅黑" panose="020B0503020204020204" charset="-122"/>
                <a:sym typeface="+mn-ea"/>
              </a:rPr>
              <a:t>在“草绘”组中单击“线”按钮。</a:t>
            </a:r>
            <a:endParaRPr>
              <a:solidFill>
                <a:srgbClr val="231F20"/>
              </a:solidFill>
              <a:latin typeface="微软雅黑" panose="020B0503020204020204" charset="-122"/>
              <a:ea typeface="微软雅黑" panose="020B0503020204020204" charset="-122"/>
              <a:cs typeface="微软雅黑" panose="020B0503020204020204" charset="-122"/>
              <a:sym typeface="+mn-ea"/>
            </a:endParaRPr>
          </a:p>
          <a:p>
            <a:r>
              <a:rPr b="1">
                <a:solidFill>
                  <a:schemeClr val="accent1"/>
                </a:solidFill>
                <a:latin typeface="微软雅黑" panose="020B0503020204020204" charset="-122"/>
                <a:ea typeface="微软雅黑" panose="020B0503020204020204" charset="-122"/>
                <a:cs typeface="微软雅黑" panose="020B0503020204020204" charset="-122"/>
                <a:sym typeface="+mn-ea"/>
              </a:rPr>
              <a:t>步骤 2：</a:t>
            </a:r>
            <a:r>
              <a:rPr>
                <a:solidFill>
                  <a:srgbClr val="231F20"/>
                </a:solidFill>
                <a:latin typeface="微软雅黑" panose="020B0503020204020204" charset="-122"/>
                <a:ea typeface="微软雅黑" panose="020B0503020204020204" charset="-122"/>
                <a:cs typeface="微软雅黑" panose="020B0503020204020204" charset="-122"/>
                <a:sym typeface="+mn-ea"/>
              </a:rPr>
              <a:t>在绘图区域指定直线的第1点，在绘图区域指定直线的第2点，从而绘制一条直线段。可以继续通过指定点来绘制其他直线，注意上一点为后续直线的第1点。此步骤为可选步骤，如图2-3-2所示。</a:t>
            </a:r>
            <a:endParaRPr>
              <a:solidFill>
                <a:srgbClr val="231F20"/>
              </a:solidFill>
              <a:latin typeface="微软雅黑" panose="020B0503020204020204" charset="-122"/>
              <a:ea typeface="微软雅黑" panose="020B0503020204020204" charset="-122"/>
              <a:cs typeface="微软雅黑" panose="020B0503020204020204" charset="-122"/>
              <a:sym typeface="+mn-ea"/>
            </a:endParaRPr>
          </a:p>
          <a:p>
            <a:r>
              <a:rPr>
                <a:solidFill>
                  <a:srgbClr val="231F20"/>
                </a:solidFill>
                <a:latin typeface="微软雅黑" panose="020B0503020204020204" charset="-122"/>
                <a:ea typeface="微软雅黑" panose="020B0503020204020204" charset="-122"/>
                <a:cs typeface="微软雅黑" panose="020B0503020204020204" charset="-122"/>
                <a:sym typeface="+mn-ea"/>
              </a:rPr>
              <a:t>步骤 3：单击鼠标中键，结束该命令操作。</a:t>
            </a:r>
            <a:endParaRPr>
              <a:solidFill>
                <a:srgbClr val="231F20"/>
              </a:solidFill>
              <a:latin typeface="微软雅黑" panose="020B0503020204020204" charset="-122"/>
              <a:ea typeface="微软雅黑" panose="020B0503020204020204" charset="-122"/>
              <a:cs typeface="微软雅黑" panose="020B0503020204020204" charset="-122"/>
              <a:sym typeface="+mn-ea"/>
            </a:endParaRPr>
          </a:p>
        </p:txBody>
      </p:sp>
      <p:pic>
        <p:nvPicPr>
          <p:cNvPr id="7" name="object 7"/>
          <p:cNvPicPr/>
          <p:nvPr/>
        </p:nvPicPr>
        <p:blipFill>
          <a:blip r:embed="rId2" cstate="print"/>
          <a:stretch>
            <a:fillRect/>
          </a:stretch>
        </p:blipFill>
        <p:spPr>
          <a:xfrm>
            <a:off x="8314690" y="1955165"/>
            <a:ext cx="3576320" cy="2038985"/>
          </a:xfrm>
          <a:prstGeom prst="rect">
            <a:avLst/>
          </a:prstGeom>
        </p:spPr>
      </p:pic>
      <p:sp>
        <p:nvSpPr>
          <p:cNvPr id="3" name="object 8"/>
          <p:cNvSpPr txBox="1"/>
          <p:nvPr/>
        </p:nvSpPr>
        <p:spPr>
          <a:xfrm>
            <a:off x="9037320" y="4307205"/>
            <a:ext cx="2131695" cy="258445"/>
          </a:xfrm>
          <a:prstGeom prst="rect">
            <a:avLst/>
          </a:prstGeom>
        </p:spPr>
        <p:txBody>
          <a:bodyPr vert="horz" wrap="square" lIns="0" tIns="12700" rIns="0" bIns="0" rtlCol="0">
            <a:spAutoFit/>
          </a:bodyPr>
          <a:p>
            <a:pPr marL="12700">
              <a:lnSpc>
                <a:spcPct val="100000"/>
              </a:lnSpc>
              <a:spcBef>
                <a:spcPts val="100"/>
              </a:spcBef>
            </a:pPr>
            <a:r>
              <a:rPr sz="1600" dirty="0">
                <a:solidFill>
                  <a:srgbClr val="231F20"/>
                </a:solidFill>
                <a:latin typeface="微软雅黑" panose="020B0503020204020204" charset="-122"/>
                <a:ea typeface="微软雅黑" panose="020B0503020204020204" charset="-122"/>
                <a:cs typeface="微软雅黑" panose="020B0503020204020204" charset="-122"/>
              </a:rPr>
              <a:t>图</a:t>
            </a:r>
            <a:r>
              <a:rPr sz="1600" spc="-215" dirty="0">
                <a:solidFill>
                  <a:srgbClr val="231F20"/>
                </a:solidFill>
                <a:latin typeface="微软雅黑" panose="020B0503020204020204" charset="-122"/>
                <a:ea typeface="微软雅黑" panose="020B0503020204020204" charset="-122"/>
                <a:cs typeface="微软雅黑" panose="020B0503020204020204" charset="-122"/>
              </a:rPr>
              <a:t> </a:t>
            </a:r>
            <a:r>
              <a:rPr sz="1600" dirty="0">
                <a:solidFill>
                  <a:srgbClr val="231F20"/>
                </a:solidFill>
                <a:latin typeface="微软雅黑" panose="020B0503020204020204" charset="-122"/>
                <a:ea typeface="微软雅黑" panose="020B0503020204020204" charset="-122"/>
                <a:cs typeface="微软雅黑" panose="020B0503020204020204" charset="-122"/>
              </a:rPr>
              <a:t>2-3-2    绘制直线</a:t>
            </a:r>
            <a:endParaRPr sz="1600">
              <a:latin typeface="微软雅黑" panose="020B0503020204020204" charset="-122"/>
              <a:ea typeface="微软雅黑" panose="020B0503020204020204" charset="-122"/>
              <a:cs typeface="微软雅黑" panose="020B0503020204020204" charset="-122"/>
            </a:endParaRPr>
          </a:p>
        </p:txBody>
      </p:sp>
    </p:spTree>
    <p:custDataLst>
      <p:tags r:id="rId3"/>
    </p:custData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normAutofit/>
          </a:bodyPr>
          <a:lstStyle/>
          <a:p>
            <a:r>
              <a:rPr lang="en-US">
                <a:latin typeface="微软雅黑" panose="020B0503020204020204" charset="-122"/>
                <a:ea typeface="微软雅黑" panose="020B0503020204020204" charset="-122"/>
                <a:cs typeface="微软雅黑" panose="020B0503020204020204" charset="-122"/>
                <a:sym typeface="+mn-ea"/>
              </a:rPr>
              <a:t>2.</a:t>
            </a:r>
            <a:r>
              <a:rPr lang="en-US">
                <a:latin typeface="微软雅黑" panose="020B0503020204020204" charset="-122"/>
                <a:ea typeface="微软雅黑" panose="020B0503020204020204" charset="-122"/>
                <a:cs typeface="微软雅黑" panose="020B0503020204020204" charset="-122"/>
                <a:sym typeface="+mn-ea"/>
              </a:rPr>
              <a:t>3 </a:t>
            </a:r>
            <a:r>
              <a:rPr>
                <a:latin typeface="微软雅黑" panose="020B0503020204020204" charset="-122"/>
                <a:ea typeface="微软雅黑" panose="020B0503020204020204" charset="-122"/>
                <a:cs typeface="微软雅黑" panose="020B0503020204020204" charset="-122"/>
                <a:sym typeface="+mn-ea"/>
              </a:rPr>
              <a:t>绘制草绘的基础命令</a:t>
            </a:r>
            <a:endParaRPr lang="zh-CN" altLang="en-US">
              <a:latin typeface="微软雅黑" panose="020B0503020204020204" charset="-122"/>
              <a:ea typeface="微软雅黑" panose="020B0503020204020204" charset="-122"/>
              <a:cs typeface="微软雅黑" panose="020B0503020204020204" charset="-122"/>
            </a:endParaRPr>
          </a:p>
        </p:txBody>
      </p:sp>
      <p:sp>
        <p:nvSpPr>
          <p:cNvPr id="2" name="内容占位符 1"/>
          <p:cNvSpPr/>
          <p:nvPr>
            <p:ph idx="2"/>
          </p:nvPr>
        </p:nvSpPr>
        <p:spPr>
          <a:xfrm>
            <a:off x="608330" y="1121410"/>
            <a:ext cx="7585710" cy="5033645"/>
          </a:xfrm>
        </p:spPr>
        <p:txBody>
          <a:bodyPr>
            <a:normAutofit/>
          </a:bodyPr>
          <a:p>
            <a:r>
              <a:rPr lang="zh-CN" altLang="en-US" sz="2400">
                <a:latin typeface="微软雅黑" panose="020B0503020204020204" charset="-122"/>
                <a:ea typeface="微软雅黑" panose="020B0503020204020204" charset="-122"/>
                <a:cs typeface="微软雅黑" panose="020B0503020204020204" charset="-122"/>
              </a:rPr>
              <a:t>2.</a:t>
            </a:r>
            <a:r>
              <a:rPr lang="en-US" altLang="zh-CN" sz="2400">
                <a:latin typeface="微软雅黑" panose="020B0503020204020204" charset="-122"/>
                <a:ea typeface="微软雅黑" panose="020B0503020204020204" charset="-122"/>
                <a:cs typeface="微软雅黑" panose="020B0503020204020204" charset="-122"/>
              </a:rPr>
              <a:t>3.1</a:t>
            </a:r>
            <a:r>
              <a:rPr lang="zh-CN" altLang="en-US" sz="2400">
                <a:latin typeface="微软雅黑" panose="020B0503020204020204" charset="-122"/>
                <a:ea typeface="微软雅黑" panose="020B0503020204020204" charset="-122"/>
                <a:cs typeface="微软雅黑" panose="020B0503020204020204" charset="-122"/>
              </a:rPr>
              <a:t> 绘制线</a:t>
            </a:r>
            <a:endParaRPr lang="zh-CN" altLang="en-US" sz="2400">
              <a:latin typeface="微软雅黑" panose="020B0503020204020204" charset="-122"/>
              <a:ea typeface="微软雅黑" panose="020B0503020204020204" charset="-122"/>
              <a:cs typeface="微软雅黑" panose="020B0503020204020204" charset="-122"/>
            </a:endParaRPr>
          </a:p>
          <a:p>
            <a:r>
              <a:rPr b="1">
                <a:solidFill>
                  <a:srgbClr val="231F20"/>
                </a:solidFill>
                <a:latin typeface="微软雅黑" panose="020B0503020204020204" charset="-122"/>
                <a:ea typeface="微软雅黑" panose="020B0503020204020204" charset="-122"/>
                <a:cs typeface="微软雅黑" panose="020B0503020204020204" charset="-122"/>
                <a:sym typeface="+mn-ea"/>
              </a:rPr>
              <a:t>2.创建与两个图元相切的直线</a:t>
            </a:r>
            <a:endParaRPr b="1">
              <a:solidFill>
                <a:srgbClr val="231F20"/>
              </a:solidFill>
              <a:latin typeface="微软雅黑" panose="020B0503020204020204" charset="-122"/>
              <a:ea typeface="微软雅黑" panose="020B0503020204020204" charset="-122"/>
              <a:cs typeface="微软雅黑" panose="020B0503020204020204" charset="-122"/>
              <a:sym typeface="+mn-ea"/>
            </a:endParaRPr>
          </a:p>
          <a:p>
            <a:r>
              <a:rPr b="1">
                <a:solidFill>
                  <a:schemeClr val="accent1"/>
                </a:solidFill>
                <a:latin typeface="微软雅黑" panose="020B0503020204020204" charset="-122"/>
                <a:ea typeface="微软雅黑" panose="020B0503020204020204" charset="-122"/>
                <a:cs typeface="微软雅黑" panose="020B0503020204020204" charset="-122"/>
                <a:sym typeface="+mn-ea"/>
              </a:rPr>
              <a:t>步骤1：</a:t>
            </a:r>
            <a:r>
              <a:rPr>
                <a:solidFill>
                  <a:srgbClr val="231F20"/>
                </a:solidFill>
                <a:latin typeface="微软雅黑" panose="020B0503020204020204" charset="-122"/>
                <a:ea typeface="微软雅黑" panose="020B0503020204020204" charset="-122"/>
                <a:cs typeface="微软雅黑" panose="020B0503020204020204" charset="-122"/>
                <a:sym typeface="+mn-ea"/>
              </a:rPr>
              <a:t>在“草绘”组中单击“线”边上的下拉三角形选择“直线相切”按钮。</a:t>
            </a:r>
            <a:endParaRPr>
              <a:solidFill>
                <a:srgbClr val="231F20"/>
              </a:solidFill>
              <a:latin typeface="微软雅黑" panose="020B0503020204020204" charset="-122"/>
              <a:ea typeface="微软雅黑" panose="020B0503020204020204" charset="-122"/>
              <a:cs typeface="微软雅黑" panose="020B0503020204020204" charset="-122"/>
              <a:sym typeface="+mn-ea"/>
            </a:endParaRPr>
          </a:p>
          <a:p>
            <a:r>
              <a:rPr b="1">
                <a:solidFill>
                  <a:schemeClr val="accent1"/>
                </a:solidFill>
                <a:latin typeface="微软雅黑" panose="020B0503020204020204" charset="-122"/>
                <a:ea typeface="微软雅黑" panose="020B0503020204020204" charset="-122"/>
                <a:cs typeface="微软雅黑" panose="020B0503020204020204" charset="-122"/>
                <a:sym typeface="+mn-ea"/>
              </a:rPr>
              <a:t>步骤2：</a:t>
            </a:r>
            <a:r>
              <a:rPr>
                <a:solidFill>
                  <a:srgbClr val="231F20"/>
                </a:solidFill>
                <a:latin typeface="微软雅黑" panose="020B0503020204020204" charset="-122"/>
                <a:ea typeface="微软雅黑" panose="020B0503020204020204" charset="-122"/>
                <a:cs typeface="微软雅黑" panose="020B0503020204020204" charset="-122"/>
                <a:sym typeface="+mn-ea"/>
              </a:rPr>
              <a:t>在绘图区域选取要相切的第一个图元，该图元可为圆或圆弧。</a:t>
            </a:r>
            <a:endParaRPr>
              <a:solidFill>
                <a:srgbClr val="231F20"/>
              </a:solidFill>
              <a:latin typeface="微软雅黑" panose="020B0503020204020204" charset="-122"/>
              <a:ea typeface="微软雅黑" panose="020B0503020204020204" charset="-122"/>
              <a:cs typeface="微软雅黑" panose="020B0503020204020204" charset="-122"/>
              <a:sym typeface="+mn-ea"/>
            </a:endParaRPr>
          </a:p>
          <a:p>
            <a:r>
              <a:rPr b="1">
                <a:solidFill>
                  <a:schemeClr val="accent1"/>
                </a:solidFill>
                <a:latin typeface="微软雅黑" panose="020B0503020204020204" charset="-122"/>
                <a:ea typeface="微软雅黑" panose="020B0503020204020204" charset="-122"/>
                <a:cs typeface="微软雅黑" panose="020B0503020204020204" charset="-122"/>
                <a:sym typeface="+mn-ea"/>
              </a:rPr>
              <a:t>步骤3：</a:t>
            </a:r>
            <a:r>
              <a:rPr>
                <a:solidFill>
                  <a:srgbClr val="231F20"/>
                </a:solidFill>
                <a:latin typeface="微软雅黑" panose="020B0503020204020204" charset="-122"/>
                <a:ea typeface="微软雅黑" panose="020B0503020204020204" charset="-122"/>
                <a:cs typeface="微软雅黑" panose="020B0503020204020204" charset="-122"/>
                <a:sym typeface="+mn-ea"/>
              </a:rPr>
              <a:t>移动鼠标至另一个图元（如圆或圆弧）预定区域，系统通常会捕捉到相切点，此时单击鼠标左键，完成绘制一条与所选两个图元相切的直线，如图2-3-3所示。</a:t>
            </a:r>
            <a:endParaRPr>
              <a:solidFill>
                <a:srgbClr val="231F20"/>
              </a:solidFill>
              <a:latin typeface="微软雅黑" panose="020B0503020204020204" charset="-122"/>
              <a:ea typeface="微软雅黑" panose="020B0503020204020204" charset="-122"/>
              <a:cs typeface="微软雅黑" panose="020B0503020204020204" charset="-122"/>
              <a:sym typeface="+mn-ea"/>
            </a:endParaRPr>
          </a:p>
          <a:p>
            <a:r>
              <a:rPr b="1">
                <a:solidFill>
                  <a:schemeClr val="accent1"/>
                </a:solidFill>
                <a:latin typeface="微软雅黑" panose="020B0503020204020204" charset="-122"/>
                <a:ea typeface="微软雅黑" panose="020B0503020204020204" charset="-122"/>
                <a:cs typeface="微软雅黑" panose="020B0503020204020204" charset="-122"/>
                <a:sym typeface="+mn-ea"/>
              </a:rPr>
              <a:t>步骤4：</a:t>
            </a:r>
            <a:r>
              <a:rPr>
                <a:solidFill>
                  <a:srgbClr val="231F20"/>
                </a:solidFill>
                <a:latin typeface="微软雅黑" panose="020B0503020204020204" charset="-122"/>
                <a:ea typeface="微软雅黑" panose="020B0503020204020204" charset="-122"/>
                <a:cs typeface="微软雅黑" panose="020B0503020204020204" charset="-122"/>
                <a:sym typeface="+mn-ea"/>
              </a:rPr>
              <a:t>单击鼠标中键，结束该命令操作。</a:t>
            </a:r>
            <a:endParaRPr>
              <a:solidFill>
                <a:srgbClr val="231F20"/>
              </a:solidFill>
              <a:latin typeface="微软雅黑" panose="020B0503020204020204" charset="-122"/>
              <a:ea typeface="微软雅黑" panose="020B0503020204020204" charset="-122"/>
              <a:cs typeface="微软雅黑" panose="020B0503020204020204" charset="-122"/>
              <a:sym typeface="+mn-ea"/>
            </a:endParaRPr>
          </a:p>
        </p:txBody>
      </p:sp>
      <p:pic>
        <p:nvPicPr>
          <p:cNvPr id="11" name="object 11"/>
          <p:cNvPicPr/>
          <p:nvPr/>
        </p:nvPicPr>
        <p:blipFill>
          <a:blip r:embed="rId2" cstate="print"/>
          <a:stretch>
            <a:fillRect/>
          </a:stretch>
        </p:blipFill>
        <p:spPr>
          <a:xfrm>
            <a:off x="8104505" y="2545080"/>
            <a:ext cx="3756025" cy="1400810"/>
          </a:xfrm>
          <a:prstGeom prst="rect">
            <a:avLst/>
          </a:prstGeom>
        </p:spPr>
      </p:pic>
      <p:sp>
        <p:nvSpPr>
          <p:cNvPr id="12" name="object 12"/>
          <p:cNvSpPr txBox="1"/>
          <p:nvPr/>
        </p:nvSpPr>
        <p:spPr>
          <a:xfrm>
            <a:off x="8711565" y="4193540"/>
            <a:ext cx="2674620" cy="258445"/>
          </a:xfrm>
          <a:prstGeom prst="rect">
            <a:avLst/>
          </a:prstGeom>
        </p:spPr>
        <p:txBody>
          <a:bodyPr vert="horz" wrap="square" lIns="0" tIns="12700" rIns="0" bIns="0" rtlCol="0">
            <a:spAutoFit/>
          </a:bodyPr>
          <a:p>
            <a:pPr marL="12700">
              <a:lnSpc>
                <a:spcPct val="100000"/>
              </a:lnSpc>
              <a:spcBef>
                <a:spcPts val="100"/>
              </a:spcBef>
            </a:pPr>
            <a:r>
              <a:rPr sz="1600" dirty="0">
                <a:solidFill>
                  <a:srgbClr val="231F20"/>
                </a:solidFill>
                <a:latin typeface="微软雅黑" panose="020B0503020204020204" charset="-122"/>
                <a:ea typeface="微软雅黑" panose="020B0503020204020204" charset="-122"/>
                <a:cs typeface="微软雅黑" panose="020B0503020204020204" charset="-122"/>
              </a:rPr>
              <a:t>图</a:t>
            </a:r>
            <a:r>
              <a:rPr sz="1600" spc="-215" dirty="0">
                <a:solidFill>
                  <a:srgbClr val="231F20"/>
                </a:solidFill>
                <a:latin typeface="微软雅黑" panose="020B0503020204020204" charset="-122"/>
                <a:ea typeface="微软雅黑" panose="020B0503020204020204" charset="-122"/>
                <a:cs typeface="微软雅黑" panose="020B0503020204020204" charset="-122"/>
              </a:rPr>
              <a:t> </a:t>
            </a:r>
            <a:r>
              <a:rPr sz="1600" dirty="0">
                <a:solidFill>
                  <a:srgbClr val="231F20"/>
                </a:solidFill>
                <a:latin typeface="微软雅黑" panose="020B0503020204020204" charset="-122"/>
                <a:ea typeface="微软雅黑" panose="020B0503020204020204" charset="-122"/>
                <a:cs typeface="微软雅黑" panose="020B0503020204020204" charset="-122"/>
              </a:rPr>
              <a:t>2-3-3    绘制相切直线</a:t>
            </a:r>
            <a:endParaRPr sz="1600">
              <a:latin typeface="微软雅黑" panose="020B0503020204020204" charset="-122"/>
              <a:ea typeface="微软雅黑" panose="020B0503020204020204" charset="-122"/>
              <a:cs typeface="微软雅黑" panose="020B0503020204020204" charset="-122"/>
            </a:endParaRPr>
          </a:p>
        </p:txBody>
      </p:sp>
    </p:spTree>
    <p:custDataLst>
      <p:tags r:id="rId3"/>
    </p:custData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idx="2"/>
            <p:custDataLst>
              <p:tags r:id="rId1"/>
            </p:custDataLst>
          </p:nvPr>
        </p:nvSpPr>
        <p:spPr/>
        <p:txBody>
          <a:bodyPr/>
          <a:lstStyle/>
          <a:p>
            <a:r>
              <a:rPr lang="zh-CN" altLang="en-US"/>
              <a:t>CONTENTS</a:t>
            </a:r>
            <a:endParaRPr lang="zh-CN" altLang="en-US"/>
          </a:p>
        </p:txBody>
      </p:sp>
      <p:sp>
        <p:nvSpPr>
          <p:cNvPr id="5" name="标题 4"/>
          <p:cNvSpPr>
            <a:spLocks noGrp="1"/>
          </p:cNvSpPr>
          <p:nvPr>
            <p:ph type="title" idx="1"/>
            <p:custDataLst>
              <p:tags r:id="rId2"/>
            </p:custDataLst>
          </p:nvPr>
        </p:nvSpPr>
        <p:spPr/>
        <p:txBody>
          <a:bodyPr/>
          <a:lstStyle/>
          <a:p>
            <a:r>
              <a:rPr lang="zh-CN" altLang="en-US"/>
              <a:t>目录</a:t>
            </a:r>
            <a:endParaRPr lang="zh-CN" altLang="en-US"/>
          </a:p>
        </p:txBody>
      </p:sp>
      <p:sp>
        <p:nvSpPr>
          <p:cNvPr id="100" name="文本框 99"/>
          <p:cNvSpPr txBox="1"/>
          <p:nvPr/>
        </p:nvSpPr>
        <p:spPr>
          <a:xfrm>
            <a:off x="4754245" y="221615"/>
            <a:ext cx="5080000" cy="4084320"/>
          </a:xfrm>
          <a:prstGeom prst="rect">
            <a:avLst/>
          </a:prstGeom>
          <a:noFill/>
          <a:ln w="9525">
            <a:noFill/>
          </a:ln>
        </p:spPr>
        <p:txBody>
          <a:bodyPr>
            <a:noAutofit/>
          </a:bodyPr>
          <a:p>
            <a:pPr indent="0">
              <a:lnSpc>
                <a:spcPct val="200000"/>
              </a:lnSpc>
            </a:pPr>
            <a:r>
              <a:rPr lang="en-US" sz="2000" b="1">
                <a:latin typeface="Calibri" panose="020F0502020204030204" charset="0"/>
                <a:ea typeface="宋体" panose="02010600030101010101" pitchFamily="2" charset="-122"/>
              </a:rPr>
              <a:t>2.1 </a:t>
            </a:r>
            <a:r>
              <a:rPr lang="zh-CN" sz="2000" b="1">
                <a:latin typeface="Calibri" panose="020F0502020204030204" charset="0"/>
                <a:ea typeface="宋体" panose="02010600030101010101" pitchFamily="2" charset="-122"/>
              </a:rPr>
              <a:t>二维草绘模式简介</a:t>
            </a:r>
            <a:r>
              <a:rPr lang="en-US" sz="2000" b="1">
                <a:latin typeface="Calibri" panose="020F0502020204030204" charset="0"/>
                <a:ea typeface="宋体" panose="02010600030101010101" pitchFamily="2" charset="-122"/>
              </a:rPr>
              <a:t>2.2 </a:t>
            </a:r>
            <a:r>
              <a:rPr lang="zh-CN" sz="2000" b="1">
                <a:latin typeface="Calibri" panose="020F0502020204030204" charset="0"/>
                <a:ea typeface="宋体" panose="02010600030101010101" pitchFamily="2" charset="-122"/>
              </a:rPr>
              <a:t>二维草绘三要素</a:t>
            </a:r>
            <a:r>
              <a:rPr lang="en-US" sz="2000" b="1">
                <a:latin typeface="Calibri" panose="020F0502020204030204" charset="0"/>
                <a:ea typeface="宋体" panose="02010600030101010101" pitchFamily="2" charset="-122"/>
              </a:rPr>
              <a:t>2.3 </a:t>
            </a:r>
            <a:r>
              <a:rPr lang="zh-CN" sz="2000" b="1">
                <a:latin typeface="Calibri" panose="020F0502020204030204" charset="0"/>
                <a:ea typeface="宋体" panose="02010600030101010101" pitchFamily="2" charset="-122"/>
              </a:rPr>
              <a:t>绘制草绘的基础命令</a:t>
            </a:r>
            <a:r>
              <a:rPr lang="en-US" sz="2000" b="1">
                <a:latin typeface="Calibri" panose="020F0502020204030204" charset="0"/>
                <a:ea typeface="宋体" panose="02010600030101010101" pitchFamily="2" charset="-122"/>
              </a:rPr>
              <a:t>2.4 </a:t>
            </a:r>
            <a:r>
              <a:rPr lang="zh-CN" sz="2000" b="1">
                <a:latin typeface="Calibri" panose="020F0502020204030204" charset="0"/>
                <a:ea typeface="宋体" panose="02010600030101010101" pitchFamily="2" charset="-122"/>
              </a:rPr>
              <a:t>编辑图形对象</a:t>
            </a:r>
            <a:r>
              <a:rPr lang="en-US" sz="2000" b="1">
                <a:latin typeface="Calibri" panose="020F0502020204030204" charset="0"/>
                <a:ea typeface="宋体" panose="02010600030101010101" pitchFamily="2" charset="-122"/>
              </a:rPr>
              <a:t>2.5 </a:t>
            </a:r>
            <a:r>
              <a:rPr lang="zh-CN" sz="2000" b="1">
                <a:latin typeface="Calibri" panose="020F0502020204030204" charset="0"/>
                <a:ea typeface="宋体" panose="02010600030101010101" pitchFamily="2" charset="-122"/>
              </a:rPr>
              <a:t>标注</a:t>
            </a:r>
            <a:r>
              <a:rPr lang="en-US" sz="2000" b="1">
                <a:latin typeface="Calibri" panose="020F0502020204030204" charset="0"/>
                <a:ea typeface="宋体" panose="02010600030101010101" pitchFamily="2" charset="-122"/>
              </a:rPr>
              <a:t>2.6 </a:t>
            </a:r>
            <a:r>
              <a:rPr lang="zh-CN" sz="2000" b="1">
                <a:latin typeface="Calibri" panose="020F0502020204030204" charset="0"/>
                <a:ea typeface="宋体" panose="02010600030101010101" pitchFamily="2" charset="-122"/>
              </a:rPr>
              <a:t>修改尺寸</a:t>
            </a:r>
            <a:r>
              <a:rPr lang="en-US" sz="2000" b="1">
                <a:latin typeface="Calibri" panose="020F0502020204030204" charset="0"/>
                <a:ea typeface="宋体" panose="02010600030101010101" pitchFamily="2" charset="-122"/>
              </a:rPr>
              <a:t>2.7 </a:t>
            </a:r>
            <a:r>
              <a:rPr lang="zh-CN" sz="2000" b="1">
                <a:latin typeface="Calibri" panose="020F0502020204030204" charset="0"/>
                <a:ea typeface="宋体" panose="02010600030101010101" pitchFamily="2" charset="-122"/>
              </a:rPr>
              <a:t>几何约束</a:t>
            </a:r>
            <a:r>
              <a:rPr lang="en-US" sz="2000" b="1">
                <a:latin typeface="Calibri" panose="020F0502020204030204" charset="0"/>
                <a:ea typeface="宋体" panose="02010600030101010101" pitchFamily="2" charset="-122"/>
              </a:rPr>
              <a:t>2.8 </a:t>
            </a:r>
            <a:r>
              <a:rPr lang="zh-CN" sz="2000" b="1">
                <a:latin typeface="Calibri" panose="020F0502020204030204" charset="0"/>
                <a:ea typeface="宋体" panose="02010600030101010101" pitchFamily="2" charset="-122"/>
              </a:rPr>
              <a:t>解决草绘冲突</a:t>
            </a:r>
            <a:r>
              <a:rPr lang="en-US" sz="2000" b="1">
                <a:latin typeface="Calibri" panose="020F0502020204030204" charset="0"/>
                <a:ea typeface="宋体" panose="02010600030101010101" pitchFamily="2" charset="-122"/>
              </a:rPr>
              <a:t>2.9 </a:t>
            </a:r>
            <a:r>
              <a:rPr lang="zh-CN" sz="2000" b="1">
                <a:latin typeface="Calibri" panose="020F0502020204030204" charset="0"/>
                <a:ea typeface="宋体" panose="02010600030101010101" pitchFamily="2" charset="-122"/>
              </a:rPr>
              <a:t>草绘器诊断工具</a:t>
            </a:r>
            <a:r>
              <a:rPr lang="en-US" sz="2000" b="1">
                <a:latin typeface="Calibri" panose="020F0502020204030204" charset="0"/>
                <a:ea typeface="宋体" panose="02010600030101010101" pitchFamily="2" charset="-122"/>
              </a:rPr>
              <a:t>2.10 </a:t>
            </a:r>
            <a:r>
              <a:rPr lang="zh-CN" sz="2000" b="1">
                <a:latin typeface="Calibri" panose="020F0502020204030204" charset="0"/>
                <a:ea typeface="宋体" panose="02010600030101010101" pitchFamily="2" charset="-122"/>
              </a:rPr>
              <a:t>二维草绘案例</a:t>
            </a:r>
            <a:endParaRPr lang="zh-CN" altLang="en-US" sz="2000" b="1">
              <a:latin typeface="Calibri" panose="020F0502020204030204" charset="0"/>
              <a:ea typeface="宋体" panose="02010600030101010101" pitchFamily="2" charset="-122"/>
            </a:endParaRPr>
          </a:p>
        </p:txBody>
      </p:sp>
    </p:spTree>
    <p:custDataLst>
      <p:tags r:id="rId3"/>
    </p:custData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normAutofit/>
          </a:bodyPr>
          <a:lstStyle/>
          <a:p>
            <a:r>
              <a:rPr lang="en-US">
                <a:latin typeface="微软雅黑" panose="020B0503020204020204" charset="-122"/>
                <a:ea typeface="微软雅黑" panose="020B0503020204020204" charset="-122"/>
                <a:cs typeface="微软雅黑" panose="020B0503020204020204" charset="-122"/>
                <a:sym typeface="+mn-ea"/>
              </a:rPr>
              <a:t>2.</a:t>
            </a:r>
            <a:r>
              <a:rPr lang="en-US">
                <a:latin typeface="微软雅黑" panose="020B0503020204020204" charset="-122"/>
                <a:ea typeface="微软雅黑" panose="020B0503020204020204" charset="-122"/>
                <a:cs typeface="微软雅黑" panose="020B0503020204020204" charset="-122"/>
                <a:sym typeface="+mn-ea"/>
              </a:rPr>
              <a:t>3 </a:t>
            </a:r>
            <a:r>
              <a:rPr>
                <a:latin typeface="微软雅黑" panose="020B0503020204020204" charset="-122"/>
                <a:ea typeface="微软雅黑" panose="020B0503020204020204" charset="-122"/>
                <a:cs typeface="微软雅黑" panose="020B0503020204020204" charset="-122"/>
                <a:sym typeface="+mn-ea"/>
              </a:rPr>
              <a:t>绘制草绘的基础命令</a:t>
            </a:r>
            <a:endParaRPr lang="zh-CN" altLang="en-US">
              <a:latin typeface="微软雅黑" panose="020B0503020204020204" charset="-122"/>
              <a:ea typeface="微软雅黑" panose="020B0503020204020204" charset="-122"/>
              <a:cs typeface="微软雅黑" panose="020B0503020204020204" charset="-122"/>
            </a:endParaRPr>
          </a:p>
        </p:txBody>
      </p:sp>
      <p:sp>
        <p:nvSpPr>
          <p:cNvPr id="2" name="内容占位符 1"/>
          <p:cNvSpPr/>
          <p:nvPr>
            <p:ph idx="2"/>
          </p:nvPr>
        </p:nvSpPr>
        <p:spPr>
          <a:xfrm>
            <a:off x="608330" y="1121410"/>
            <a:ext cx="7585710" cy="5033645"/>
          </a:xfrm>
        </p:spPr>
        <p:txBody>
          <a:bodyPr>
            <a:normAutofit/>
          </a:bodyPr>
          <a:p>
            <a:r>
              <a:rPr lang="zh-CN" altLang="en-US" sz="2400">
                <a:latin typeface="微软雅黑" panose="020B0503020204020204" charset="-122"/>
                <a:ea typeface="微软雅黑" panose="020B0503020204020204" charset="-122"/>
                <a:cs typeface="微软雅黑" panose="020B0503020204020204" charset="-122"/>
              </a:rPr>
              <a:t>2.</a:t>
            </a:r>
            <a:r>
              <a:rPr lang="en-US" altLang="zh-CN" sz="2400">
                <a:latin typeface="微软雅黑" panose="020B0503020204020204" charset="-122"/>
                <a:ea typeface="微软雅黑" panose="020B0503020204020204" charset="-122"/>
                <a:cs typeface="微软雅黑" panose="020B0503020204020204" charset="-122"/>
              </a:rPr>
              <a:t>3.</a:t>
            </a:r>
            <a:r>
              <a:rPr lang="en-US" altLang="zh-CN" sz="2400">
                <a:latin typeface="微软雅黑" panose="020B0503020204020204" charset="-122"/>
                <a:ea typeface="微软雅黑" panose="020B0503020204020204" charset="-122"/>
                <a:cs typeface="微软雅黑" panose="020B0503020204020204" charset="-122"/>
                <a:sym typeface="+mn-ea"/>
              </a:rPr>
              <a:t>2</a:t>
            </a:r>
            <a:r>
              <a:rPr sz="2400">
                <a:latin typeface="微软雅黑" panose="020B0503020204020204" charset="-122"/>
                <a:ea typeface="微软雅黑" panose="020B0503020204020204" charset="-122"/>
                <a:cs typeface="微软雅黑" panose="020B0503020204020204" charset="-122"/>
                <a:sym typeface="+mn-ea"/>
              </a:rPr>
              <a:t> 绘制中心线</a:t>
            </a:r>
            <a:endParaRPr lang="zh-CN" altLang="en-US" sz="2400">
              <a:latin typeface="微软雅黑" panose="020B0503020204020204" charset="-122"/>
              <a:ea typeface="微软雅黑" panose="020B0503020204020204" charset="-122"/>
              <a:cs typeface="微软雅黑" panose="020B0503020204020204" charset="-122"/>
            </a:endParaRPr>
          </a:p>
          <a:p>
            <a:r>
              <a:rPr>
                <a:solidFill>
                  <a:srgbClr val="231F20"/>
                </a:solidFill>
                <a:latin typeface="微软雅黑" panose="020B0503020204020204" charset="-122"/>
                <a:ea typeface="微软雅黑" panose="020B0503020204020204" charset="-122"/>
                <a:cs typeface="微软雅黑" panose="020B0503020204020204" charset="-122"/>
                <a:sym typeface="+mn-ea"/>
              </a:rPr>
              <a:t>绘制构造中心线包括如下两种情况，可以通过单击“构造中心线”边上的下拉三角形选择其他的创建方式。</a:t>
            </a:r>
            <a:endParaRPr>
              <a:solidFill>
                <a:srgbClr val="231F20"/>
              </a:solidFill>
              <a:latin typeface="微软雅黑" panose="020B0503020204020204" charset="-122"/>
              <a:ea typeface="微软雅黑" panose="020B0503020204020204" charset="-122"/>
              <a:cs typeface="微软雅黑" panose="020B0503020204020204" charset="-122"/>
              <a:sym typeface="+mn-ea"/>
            </a:endParaRPr>
          </a:p>
          <a:p>
            <a:r>
              <a:rPr b="1">
                <a:solidFill>
                  <a:srgbClr val="231F20"/>
                </a:solidFill>
                <a:latin typeface="微软雅黑" panose="020B0503020204020204" charset="-122"/>
                <a:ea typeface="微软雅黑" panose="020B0503020204020204" charset="-122"/>
                <a:cs typeface="微软雅黑" panose="020B0503020204020204" charset="-122"/>
                <a:sym typeface="+mn-ea"/>
              </a:rPr>
              <a:t>1.通过两点创建中心线</a:t>
            </a:r>
            <a:endParaRPr b="1">
              <a:solidFill>
                <a:srgbClr val="231F20"/>
              </a:solidFill>
              <a:latin typeface="微软雅黑" panose="020B0503020204020204" charset="-122"/>
              <a:ea typeface="微软雅黑" panose="020B0503020204020204" charset="-122"/>
              <a:cs typeface="微软雅黑" panose="020B0503020204020204" charset="-122"/>
              <a:sym typeface="+mn-ea"/>
            </a:endParaRPr>
          </a:p>
          <a:p>
            <a:r>
              <a:rPr b="1">
                <a:solidFill>
                  <a:schemeClr val="accent1"/>
                </a:solidFill>
                <a:latin typeface="微软雅黑" panose="020B0503020204020204" charset="-122"/>
                <a:ea typeface="微软雅黑" panose="020B0503020204020204" charset="-122"/>
                <a:cs typeface="微软雅黑" panose="020B0503020204020204" charset="-122"/>
                <a:sym typeface="+mn-ea"/>
              </a:rPr>
              <a:t>步骤1：</a:t>
            </a:r>
            <a:r>
              <a:rPr>
                <a:solidFill>
                  <a:srgbClr val="231F20"/>
                </a:solidFill>
                <a:latin typeface="微软雅黑" panose="020B0503020204020204" charset="-122"/>
                <a:ea typeface="微软雅黑" panose="020B0503020204020204" charset="-122"/>
                <a:cs typeface="微软雅黑" panose="020B0503020204020204" charset="-122"/>
                <a:sym typeface="+mn-ea"/>
              </a:rPr>
              <a:t>在“草绘”组中单击“构造中心线”按钮。</a:t>
            </a:r>
            <a:endParaRPr>
              <a:solidFill>
                <a:srgbClr val="231F20"/>
              </a:solidFill>
              <a:latin typeface="微软雅黑" panose="020B0503020204020204" charset="-122"/>
              <a:ea typeface="微软雅黑" panose="020B0503020204020204" charset="-122"/>
              <a:cs typeface="微软雅黑" panose="020B0503020204020204" charset="-122"/>
              <a:sym typeface="+mn-ea"/>
            </a:endParaRPr>
          </a:p>
          <a:p>
            <a:r>
              <a:rPr b="1">
                <a:solidFill>
                  <a:schemeClr val="accent1"/>
                </a:solidFill>
                <a:latin typeface="微软雅黑" panose="020B0503020204020204" charset="-122"/>
                <a:ea typeface="微软雅黑" panose="020B0503020204020204" charset="-122"/>
                <a:cs typeface="微软雅黑" panose="020B0503020204020204" charset="-122"/>
                <a:sym typeface="+mn-ea"/>
              </a:rPr>
              <a:t>步骤2：</a:t>
            </a:r>
            <a:r>
              <a:rPr>
                <a:solidFill>
                  <a:srgbClr val="231F20"/>
                </a:solidFill>
                <a:latin typeface="微软雅黑" panose="020B0503020204020204" charset="-122"/>
                <a:ea typeface="微软雅黑" panose="020B0503020204020204" charset="-122"/>
                <a:cs typeface="微软雅黑" panose="020B0503020204020204" charset="-122"/>
                <a:sym typeface="+mn-ea"/>
              </a:rPr>
              <a:t>选取第1点，选取第2点，从而绘制一条中心线。</a:t>
            </a:r>
            <a:endParaRPr>
              <a:solidFill>
                <a:srgbClr val="231F20"/>
              </a:solidFill>
              <a:latin typeface="微软雅黑" panose="020B0503020204020204" charset="-122"/>
              <a:ea typeface="微软雅黑" panose="020B0503020204020204" charset="-122"/>
              <a:cs typeface="微软雅黑" panose="020B0503020204020204" charset="-122"/>
              <a:sym typeface="+mn-ea"/>
            </a:endParaRPr>
          </a:p>
          <a:p>
            <a:r>
              <a:rPr b="1">
                <a:solidFill>
                  <a:schemeClr val="accent1"/>
                </a:solidFill>
                <a:latin typeface="微软雅黑" panose="020B0503020204020204" charset="-122"/>
                <a:ea typeface="微软雅黑" panose="020B0503020204020204" charset="-122"/>
                <a:cs typeface="微软雅黑" panose="020B0503020204020204" charset="-122"/>
                <a:sym typeface="+mn-ea"/>
              </a:rPr>
              <a:t>步骤3：</a:t>
            </a:r>
            <a:r>
              <a:rPr>
                <a:solidFill>
                  <a:srgbClr val="231F20"/>
                </a:solidFill>
                <a:latin typeface="微软雅黑" panose="020B0503020204020204" charset="-122"/>
                <a:ea typeface="微软雅黑" panose="020B0503020204020204" charset="-122"/>
                <a:cs typeface="微软雅黑" panose="020B0503020204020204" charset="-122"/>
                <a:sym typeface="+mn-ea"/>
              </a:rPr>
              <a:t>单击鼠标中键，结束该命令操作。如图2-3-5所示。</a:t>
            </a:r>
            <a:endParaRPr>
              <a:solidFill>
                <a:srgbClr val="231F20"/>
              </a:solidFill>
              <a:latin typeface="微软雅黑" panose="020B0503020204020204" charset="-122"/>
              <a:ea typeface="微软雅黑" panose="020B0503020204020204" charset="-122"/>
              <a:cs typeface="微软雅黑" panose="020B0503020204020204" charset="-122"/>
              <a:sym typeface="+mn-ea"/>
            </a:endParaRPr>
          </a:p>
        </p:txBody>
      </p:sp>
      <p:sp>
        <p:nvSpPr>
          <p:cNvPr id="12" name="object 12"/>
          <p:cNvSpPr txBox="1"/>
          <p:nvPr/>
        </p:nvSpPr>
        <p:spPr>
          <a:xfrm>
            <a:off x="8324850" y="4688205"/>
            <a:ext cx="3009265" cy="258445"/>
          </a:xfrm>
          <a:prstGeom prst="rect">
            <a:avLst/>
          </a:prstGeom>
        </p:spPr>
        <p:txBody>
          <a:bodyPr vert="horz" wrap="square" lIns="0" tIns="12700" rIns="0" bIns="0" rtlCol="0">
            <a:spAutoFit/>
          </a:bodyPr>
          <a:p>
            <a:pPr marL="12700">
              <a:lnSpc>
                <a:spcPct val="100000"/>
              </a:lnSpc>
              <a:spcBef>
                <a:spcPts val="100"/>
              </a:spcBef>
            </a:pPr>
            <a:r>
              <a:rPr sz="1600" dirty="0">
                <a:solidFill>
                  <a:srgbClr val="231F20"/>
                </a:solidFill>
                <a:latin typeface="微软雅黑" panose="020B0503020204020204" charset="-122"/>
                <a:ea typeface="微软雅黑" panose="020B0503020204020204" charset="-122"/>
                <a:cs typeface="微软雅黑" panose="020B0503020204020204" charset="-122"/>
              </a:rPr>
              <a:t>图 2-3-5    通过两点绘制中心线 </a:t>
            </a:r>
            <a:endParaRPr sz="1600" dirty="0">
              <a:solidFill>
                <a:srgbClr val="231F20"/>
              </a:solidFill>
              <a:latin typeface="微软雅黑" panose="020B0503020204020204" charset="-122"/>
              <a:ea typeface="微软雅黑" panose="020B0503020204020204" charset="-122"/>
              <a:cs typeface="微软雅黑" panose="020B0503020204020204" charset="-122"/>
            </a:endParaRPr>
          </a:p>
        </p:txBody>
      </p:sp>
      <p:pic>
        <p:nvPicPr>
          <p:cNvPr id="3" name="object 5"/>
          <p:cNvPicPr/>
          <p:nvPr/>
        </p:nvPicPr>
        <p:blipFill>
          <a:blip r:embed="rId2" cstate="print"/>
          <a:stretch>
            <a:fillRect/>
          </a:stretch>
        </p:blipFill>
        <p:spPr>
          <a:xfrm>
            <a:off x="8567420" y="1879600"/>
            <a:ext cx="2330450" cy="2647315"/>
          </a:xfrm>
          <a:prstGeom prst="rect">
            <a:avLst/>
          </a:prstGeom>
        </p:spPr>
      </p:pic>
      <p:sp>
        <p:nvSpPr>
          <p:cNvPr id="100" name="文本框 99"/>
          <p:cNvSpPr txBox="1"/>
          <p:nvPr/>
        </p:nvSpPr>
        <p:spPr>
          <a:xfrm>
            <a:off x="859155" y="5107940"/>
            <a:ext cx="6746240" cy="583565"/>
          </a:xfrm>
          <a:prstGeom prst="rect">
            <a:avLst/>
          </a:prstGeom>
          <a:noFill/>
          <a:ln w="9525">
            <a:noFill/>
          </a:ln>
        </p:spPr>
        <p:txBody>
          <a:bodyPr wrap="square">
            <a:spAutoFit/>
          </a:bodyPr>
          <a:p>
            <a:pPr indent="0"/>
            <a:r>
              <a:rPr lang="zh-CN" sz="1600" b="1">
                <a:latin typeface="微软雅黑" panose="020B0503020204020204" charset="-122"/>
                <a:ea typeface="微软雅黑" panose="020B0503020204020204" charset="-122"/>
                <a:cs typeface="微软雅黑" panose="020B0503020204020204" charset="-122"/>
              </a:rPr>
              <a:t>提示：在“基准”组中单击“几何中心线”按钮，可以通过指定两点来创建一条几何中心线（基准中心线）。</a:t>
            </a:r>
            <a:endParaRPr lang="zh-CN" altLang="en-US" sz="1600" b="1">
              <a:latin typeface="微软雅黑" panose="020B0503020204020204" charset="-122"/>
              <a:ea typeface="微软雅黑" panose="020B0503020204020204" charset="-122"/>
              <a:cs typeface="微软雅黑" panose="020B0503020204020204" charset="-122"/>
            </a:endParaRPr>
          </a:p>
        </p:txBody>
      </p:sp>
    </p:spTree>
    <p:custDataLst>
      <p:tags r:id="rId3"/>
    </p:custData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normAutofit/>
          </a:bodyPr>
          <a:lstStyle/>
          <a:p>
            <a:r>
              <a:rPr lang="en-US">
                <a:latin typeface="微软雅黑" panose="020B0503020204020204" charset="-122"/>
                <a:ea typeface="微软雅黑" panose="020B0503020204020204" charset="-122"/>
                <a:cs typeface="微软雅黑" panose="020B0503020204020204" charset="-122"/>
                <a:sym typeface="+mn-ea"/>
              </a:rPr>
              <a:t>2.</a:t>
            </a:r>
            <a:r>
              <a:rPr lang="en-US">
                <a:latin typeface="微软雅黑" panose="020B0503020204020204" charset="-122"/>
                <a:ea typeface="微软雅黑" panose="020B0503020204020204" charset="-122"/>
                <a:cs typeface="微软雅黑" panose="020B0503020204020204" charset="-122"/>
                <a:sym typeface="+mn-ea"/>
              </a:rPr>
              <a:t>3 </a:t>
            </a:r>
            <a:r>
              <a:rPr>
                <a:latin typeface="微软雅黑" panose="020B0503020204020204" charset="-122"/>
                <a:ea typeface="微软雅黑" panose="020B0503020204020204" charset="-122"/>
                <a:cs typeface="微软雅黑" panose="020B0503020204020204" charset="-122"/>
                <a:sym typeface="+mn-ea"/>
              </a:rPr>
              <a:t>绘制草绘的基础命令</a:t>
            </a:r>
            <a:endParaRPr lang="zh-CN" altLang="en-US">
              <a:latin typeface="微软雅黑" panose="020B0503020204020204" charset="-122"/>
              <a:ea typeface="微软雅黑" panose="020B0503020204020204" charset="-122"/>
              <a:cs typeface="微软雅黑" panose="020B0503020204020204" charset="-122"/>
            </a:endParaRPr>
          </a:p>
        </p:txBody>
      </p:sp>
      <p:sp>
        <p:nvSpPr>
          <p:cNvPr id="2" name="内容占位符 1"/>
          <p:cNvSpPr/>
          <p:nvPr>
            <p:ph idx="2"/>
          </p:nvPr>
        </p:nvSpPr>
        <p:spPr>
          <a:xfrm>
            <a:off x="608330" y="1121410"/>
            <a:ext cx="11039475" cy="5033645"/>
          </a:xfrm>
        </p:spPr>
        <p:txBody>
          <a:bodyPr>
            <a:normAutofit/>
          </a:bodyPr>
          <a:p>
            <a:r>
              <a:rPr lang="zh-CN" altLang="en-US" sz="2400">
                <a:latin typeface="微软雅黑" panose="020B0503020204020204" charset="-122"/>
                <a:ea typeface="微软雅黑" panose="020B0503020204020204" charset="-122"/>
                <a:cs typeface="微软雅黑" panose="020B0503020204020204" charset="-122"/>
              </a:rPr>
              <a:t>2.</a:t>
            </a:r>
            <a:r>
              <a:rPr lang="en-US" altLang="zh-CN" sz="2400">
                <a:latin typeface="微软雅黑" panose="020B0503020204020204" charset="-122"/>
                <a:ea typeface="微软雅黑" panose="020B0503020204020204" charset="-122"/>
                <a:cs typeface="微软雅黑" panose="020B0503020204020204" charset="-122"/>
              </a:rPr>
              <a:t>3.</a:t>
            </a:r>
            <a:r>
              <a:rPr lang="en-US" altLang="zh-CN" sz="2400">
                <a:latin typeface="微软雅黑" panose="020B0503020204020204" charset="-122"/>
                <a:ea typeface="微软雅黑" panose="020B0503020204020204" charset="-122"/>
                <a:cs typeface="微软雅黑" panose="020B0503020204020204" charset="-122"/>
                <a:sym typeface="+mn-ea"/>
              </a:rPr>
              <a:t>2</a:t>
            </a:r>
            <a:r>
              <a:rPr sz="2400">
                <a:latin typeface="微软雅黑" panose="020B0503020204020204" charset="-122"/>
                <a:ea typeface="微软雅黑" panose="020B0503020204020204" charset="-122"/>
                <a:cs typeface="微软雅黑" panose="020B0503020204020204" charset="-122"/>
                <a:sym typeface="+mn-ea"/>
              </a:rPr>
              <a:t> 绘制中心线</a:t>
            </a:r>
            <a:endParaRPr lang="zh-CN" altLang="en-US" sz="2400">
              <a:latin typeface="微软雅黑" panose="020B0503020204020204" charset="-122"/>
              <a:ea typeface="微软雅黑" panose="020B0503020204020204" charset="-122"/>
              <a:cs typeface="微软雅黑" panose="020B0503020204020204" charset="-122"/>
            </a:endParaRPr>
          </a:p>
          <a:p>
            <a:r>
              <a:rPr b="1">
                <a:solidFill>
                  <a:srgbClr val="231F20"/>
                </a:solidFill>
                <a:latin typeface="微软雅黑" panose="020B0503020204020204" charset="-122"/>
                <a:ea typeface="微软雅黑" panose="020B0503020204020204" charset="-122"/>
                <a:cs typeface="微软雅黑" panose="020B0503020204020204" charset="-122"/>
                <a:sym typeface="+mn-ea"/>
              </a:rPr>
              <a:t>2.创建与两个图元相切的中心线</a:t>
            </a:r>
            <a:endParaRPr b="1">
              <a:solidFill>
                <a:srgbClr val="231F20"/>
              </a:solidFill>
              <a:latin typeface="微软雅黑" panose="020B0503020204020204" charset="-122"/>
              <a:ea typeface="微软雅黑" panose="020B0503020204020204" charset="-122"/>
              <a:cs typeface="微软雅黑" panose="020B0503020204020204" charset="-122"/>
              <a:sym typeface="+mn-ea"/>
            </a:endParaRPr>
          </a:p>
          <a:p>
            <a:r>
              <a:rPr b="1">
                <a:solidFill>
                  <a:schemeClr val="accent1"/>
                </a:solidFill>
                <a:latin typeface="微软雅黑" panose="020B0503020204020204" charset="-122"/>
                <a:ea typeface="微软雅黑" panose="020B0503020204020204" charset="-122"/>
                <a:cs typeface="微软雅黑" panose="020B0503020204020204" charset="-122"/>
                <a:sym typeface="+mn-ea"/>
              </a:rPr>
              <a:t>步骤1：</a:t>
            </a:r>
            <a:r>
              <a:rPr>
                <a:solidFill>
                  <a:srgbClr val="231F20"/>
                </a:solidFill>
                <a:latin typeface="微软雅黑" panose="020B0503020204020204" charset="-122"/>
                <a:ea typeface="微软雅黑" panose="020B0503020204020204" charset="-122"/>
                <a:cs typeface="微软雅黑" panose="020B0503020204020204" charset="-122"/>
                <a:sym typeface="+mn-ea"/>
              </a:rPr>
              <a:t>在“草绘”组中单击“中心线”的三角按钮，选择“中心线相切”按钮。</a:t>
            </a:r>
            <a:endParaRPr>
              <a:solidFill>
                <a:srgbClr val="231F20"/>
              </a:solidFill>
              <a:latin typeface="微软雅黑" panose="020B0503020204020204" charset="-122"/>
              <a:ea typeface="微软雅黑" panose="020B0503020204020204" charset="-122"/>
              <a:cs typeface="微软雅黑" panose="020B0503020204020204" charset="-122"/>
              <a:sym typeface="+mn-ea"/>
            </a:endParaRPr>
          </a:p>
          <a:p>
            <a:r>
              <a:rPr b="1">
                <a:solidFill>
                  <a:schemeClr val="accent1"/>
                </a:solidFill>
                <a:latin typeface="微软雅黑" panose="020B0503020204020204" charset="-122"/>
                <a:ea typeface="微软雅黑" panose="020B0503020204020204" charset="-122"/>
                <a:cs typeface="微软雅黑" panose="020B0503020204020204" charset="-122"/>
                <a:sym typeface="+mn-ea"/>
              </a:rPr>
              <a:t>步骤2：</a:t>
            </a:r>
            <a:r>
              <a:rPr>
                <a:solidFill>
                  <a:srgbClr val="231F20"/>
                </a:solidFill>
                <a:latin typeface="微软雅黑" panose="020B0503020204020204" charset="-122"/>
                <a:ea typeface="微软雅黑" panose="020B0503020204020204" charset="-122"/>
                <a:cs typeface="微软雅黑" panose="020B0503020204020204" charset="-122"/>
                <a:sym typeface="+mn-ea"/>
              </a:rPr>
              <a:t>在弧或圆上选取一个位置，在另一个弧或圆上选取一个相切位置，从而绘制出与两个图元相切的中心线。</a:t>
            </a:r>
            <a:endParaRPr>
              <a:solidFill>
                <a:srgbClr val="231F20"/>
              </a:solidFill>
              <a:latin typeface="微软雅黑" panose="020B0503020204020204" charset="-122"/>
              <a:ea typeface="微软雅黑" panose="020B0503020204020204" charset="-122"/>
              <a:cs typeface="微软雅黑" panose="020B0503020204020204" charset="-122"/>
              <a:sym typeface="+mn-ea"/>
            </a:endParaRPr>
          </a:p>
          <a:p>
            <a:r>
              <a:rPr b="1">
                <a:solidFill>
                  <a:schemeClr val="accent1"/>
                </a:solidFill>
                <a:latin typeface="微软雅黑" panose="020B0503020204020204" charset="-122"/>
                <a:ea typeface="微软雅黑" panose="020B0503020204020204" charset="-122"/>
                <a:cs typeface="微软雅黑" panose="020B0503020204020204" charset="-122"/>
                <a:sym typeface="+mn-ea"/>
              </a:rPr>
              <a:t>步骤3：</a:t>
            </a:r>
            <a:r>
              <a:rPr>
                <a:solidFill>
                  <a:srgbClr val="231F20"/>
                </a:solidFill>
                <a:latin typeface="微软雅黑" panose="020B0503020204020204" charset="-122"/>
                <a:ea typeface="微软雅黑" panose="020B0503020204020204" charset="-122"/>
                <a:cs typeface="微软雅黑" panose="020B0503020204020204" charset="-122"/>
                <a:sym typeface="+mn-ea"/>
              </a:rPr>
              <a:t>单击鼠标中键，结束该命令操作，如图2-3-6所示。</a:t>
            </a:r>
            <a:endParaRPr>
              <a:solidFill>
                <a:srgbClr val="231F20"/>
              </a:solidFill>
              <a:latin typeface="微软雅黑" panose="020B0503020204020204" charset="-122"/>
              <a:ea typeface="微软雅黑" panose="020B0503020204020204" charset="-122"/>
              <a:cs typeface="微软雅黑" panose="020B0503020204020204" charset="-122"/>
              <a:sym typeface="+mn-ea"/>
            </a:endParaRPr>
          </a:p>
        </p:txBody>
      </p:sp>
      <p:sp>
        <p:nvSpPr>
          <p:cNvPr id="12" name="object 12"/>
          <p:cNvSpPr txBox="1"/>
          <p:nvPr/>
        </p:nvSpPr>
        <p:spPr>
          <a:xfrm>
            <a:off x="4385310" y="6074410"/>
            <a:ext cx="3635375" cy="294640"/>
          </a:xfrm>
          <a:prstGeom prst="rect">
            <a:avLst/>
          </a:prstGeom>
        </p:spPr>
        <p:txBody>
          <a:bodyPr vert="horz" wrap="square" lIns="0" tIns="12700" rIns="0" bIns="0" rtlCol="0">
            <a:noAutofit/>
          </a:bodyPr>
          <a:p>
            <a:pPr marL="12700">
              <a:lnSpc>
                <a:spcPct val="100000"/>
              </a:lnSpc>
              <a:spcBef>
                <a:spcPts val="100"/>
              </a:spcBef>
            </a:pPr>
            <a:r>
              <a:rPr sz="1600" dirty="0">
                <a:solidFill>
                  <a:srgbClr val="231F20"/>
                </a:solidFill>
                <a:latin typeface="微软雅黑" panose="020B0503020204020204" charset="-122"/>
                <a:ea typeface="微软雅黑" panose="020B0503020204020204" charset="-122"/>
                <a:cs typeface="微软雅黑" panose="020B0503020204020204" charset="-122"/>
              </a:rPr>
              <a:t>图 2-3-</a:t>
            </a:r>
            <a:r>
              <a:rPr sz="1600" dirty="0">
                <a:solidFill>
                  <a:srgbClr val="231F20"/>
                </a:solidFill>
                <a:latin typeface="微软雅黑" panose="020B0503020204020204" charset="-122"/>
                <a:ea typeface="微软雅黑" panose="020B0503020204020204" charset="-122"/>
                <a:cs typeface="微软雅黑" panose="020B0503020204020204" charset="-122"/>
                <a:sym typeface="+mn-ea"/>
              </a:rPr>
              <a:t>6    绘制与两图元相切的中心线</a:t>
            </a:r>
            <a:endParaRPr sz="1600">
              <a:latin typeface="微软雅黑" panose="020B0503020204020204" charset="-122"/>
              <a:ea typeface="微软雅黑" panose="020B0503020204020204" charset="-122"/>
              <a:cs typeface="微软雅黑" panose="020B0503020204020204" charset="-122"/>
            </a:endParaRPr>
          </a:p>
          <a:p>
            <a:pPr marL="12700">
              <a:lnSpc>
                <a:spcPct val="100000"/>
              </a:lnSpc>
              <a:spcBef>
                <a:spcPts val="100"/>
              </a:spcBef>
            </a:pPr>
            <a:r>
              <a:rPr sz="1600" dirty="0">
                <a:solidFill>
                  <a:srgbClr val="231F20"/>
                </a:solidFill>
                <a:latin typeface="微软雅黑" panose="020B0503020204020204" charset="-122"/>
                <a:ea typeface="微软雅黑" panose="020B0503020204020204" charset="-122"/>
                <a:cs typeface="微软雅黑" panose="020B0503020204020204" charset="-122"/>
              </a:rPr>
              <a:t> </a:t>
            </a:r>
            <a:endParaRPr sz="1600" dirty="0">
              <a:solidFill>
                <a:srgbClr val="231F20"/>
              </a:solidFill>
              <a:latin typeface="微软雅黑" panose="020B0503020204020204" charset="-122"/>
              <a:ea typeface="微软雅黑" panose="020B0503020204020204" charset="-122"/>
              <a:cs typeface="微软雅黑" panose="020B0503020204020204" charset="-122"/>
            </a:endParaRPr>
          </a:p>
        </p:txBody>
      </p:sp>
      <p:pic>
        <p:nvPicPr>
          <p:cNvPr id="7" name="object 7"/>
          <p:cNvPicPr/>
          <p:nvPr/>
        </p:nvPicPr>
        <p:blipFill>
          <a:blip r:embed="rId2" cstate="print"/>
          <a:stretch>
            <a:fillRect/>
          </a:stretch>
        </p:blipFill>
        <p:spPr>
          <a:xfrm>
            <a:off x="4006850" y="4313555"/>
            <a:ext cx="4171950" cy="1467485"/>
          </a:xfrm>
          <a:prstGeom prst="rect">
            <a:avLst/>
          </a:prstGeom>
        </p:spPr>
      </p:pic>
    </p:spTree>
    <p:custDataLst>
      <p:tags r:id="rId3"/>
    </p:custData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normAutofit/>
          </a:bodyPr>
          <a:lstStyle/>
          <a:p>
            <a:r>
              <a:rPr lang="en-US">
                <a:latin typeface="微软雅黑" panose="020B0503020204020204" charset="-122"/>
                <a:ea typeface="微软雅黑" panose="020B0503020204020204" charset="-122"/>
                <a:cs typeface="微软雅黑" panose="020B0503020204020204" charset="-122"/>
                <a:sym typeface="+mn-ea"/>
              </a:rPr>
              <a:t>2.</a:t>
            </a:r>
            <a:r>
              <a:rPr lang="en-US">
                <a:latin typeface="微软雅黑" panose="020B0503020204020204" charset="-122"/>
                <a:ea typeface="微软雅黑" panose="020B0503020204020204" charset="-122"/>
                <a:cs typeface="微软雅黑" panose="020B0503020204020204" charset="-122"/>
                <a:sym typeface="+mn-ea"/>
              </a:rPr>
              <a:t>3 </a:t>
            </a:r>
            <a:r>
              <a:rPr>
                <a:latin typeface="微软雅黑" panose="020B0503020204020204" charset="-122"/>
                <a:ea typeface="微软雅黑" panose="020B0503020204020204" charset="-122"/>
                <a:cs typeface="微软雅黑" panose="020B0503020204020204" charset="-122"/>
                <a:sym typeface="+mn-ea"/>
              </a:rPr>
              <a:t>绘制草绘的基础命令</a:t>
            </a:r>
            <a:endParaRPr lang="zh-CN" altLang="en-US">
              <a:latin typeface="微软雅黑" panose="020B0503020204020204" charset="-122"/>
              <a:ea typeface="微软雅黑" panose="020B0503020204020204" charset="-122"/>
              <a:cs typeface="微软雅黑" panose="020B0503020204020204" charset="-122"/>
            </a:endParaRPr>
          </a:p>
        </p:txBody>
      </p:sp>
      <p:sp>
        <p:nvSpPr>
          <p:cNvPr id="2" name="内容占位符 1"/>
          <p:cNvSpPr/>
          <p:nvPr>
            <p:ph idx="2"/>
          </p:nvPr>
        </p:nvSpPr>
        <p:spPr>
          <a:xfrm>
            <a:off x="608330" y="1121410"/>
            <a:ext cx="6050915" cy="3892550"/>
          </a:xfrm>
        </p:spPr>
        <p:txBody>
          <a:bodyPr>
            <a:normAutofit lnSpcReduction="20000"/>
          </a:bodyPr>
          <a:p>
            <a:r>
              <a:rPr lang="zh-CN" altLang="en-US" sz="2400">
                <a:latin typeface="微软雅黑" panose="020B0503020204020204" charset="-122"/>
                <a:ea typeface="微软雅黑" panose="020B0503020204020204" charset="-122"/>
                <a:cs typeface="微软雅黑" panose="020B0503020204020204" charset="-122"/>
              </a:rPr>
              <a:t>2.</a:t>
            </a:r>
            <a:r>
              <a:rPr lang="en-US" altLang="zh-CN" sz="2400">
                <a:latin typeface="微软雅黑" panose="020B0503020204020204" charset="-122"/>
                <a:ea typeface="微软雅黑" panose="020B0503020204020204" charset="-122"/>
                <a:cs typeface="微软雅黑" panose="020B0503020204020204" charset="-122"/>
              </a:rPr>
              <a:t>3.</a:t>
            </a:r>
            <a:r>
              <a:rPr sz="2400">
                <a:latin typeface="微软雅黑" panose="020B0503020204020204" charset="-122"/>
                <a:ea typeface="微软雅黑" panose="020B0503020204020204" charset="-122"/>
                <a:cs typeface="微软雅黑" panose="020B0503020204020204" charset="-122"/>
              </a:rPr>
              <a:t>3</a:t>
            </a:r>
            <a:r>
              <a:rPr lang="en-US" altLang="zh-CN" sz="2400">
                <a:latin typeface="微软雅黑" panose="020B0503020204020204" charset="-122"/>
                <a:ea typeface="微软雅黑" panose="020B0503020204020204" charset="-122"/>
                <a:cs typeface="微软雅黑" panose="020B0503020204020204" charset="-122"/>
              </a:rPr>
              <a:t> </a:t>
            </a:r>
            <a:r>
              <a:rPr sz="2400">
                <a:latin typeface="微软雅黑" panose="020B0503020204020204" charset="-122"/>
                <a:ea typeface="微软雅黑" panose="020B0503020204020204" charset="-122"/>
                <a:cs typeface="微软雅黑" panose="020B0503020204020204" charset="-122"/>
              </a:rPr>
              <a:t>绘制矩形类图形</a:t>
            </a:r>
            <a:endParaRPr sz="2400">
              <a:latin typeface="微软雅黑" panose="020B0503020204020204" charset="-122"/>
              <a:ea typeface="微软雅黑" panose="020B0503020204020204" charset="-122"/>
              <a:cs typeface="微软雅黑" panose="020B0503020204020204" charset="-122"/>
            </a:endParaRPr>
          </a:p>
          <a:p>
            <a:pPr>
              <a:lnSpc>
                <a:spcPct val="200000"/>
              </a:lnSpc>
            </a:pPr>
            <a:r>
              <a:rPr>
                <a:solidFill>
                  <a:srgbClr val="231F20"/>
                </a:solidFill>
                <a:latin typeface="微软雅黑" panose="020B0503020204020204" charset="-122"/>
                <a:ea typeface="微软雅黑" panose="020B0503020204020204" charset="-122"/>
                <a:cs typeface="微软雅黑" panose="020B0503020204020204" charset="-122"/>
                <a:sym typeface="+mn-ea"/>
              </a:rPr>
              <a:t>在CreoParametric6.0中，绘制的矩形类图形分为4种，即拐角矩形、斜矩形、中心矩形和平行四边形。可以通过单击“拐角矩形”边上的下拉三角形选择其他的创建方式。以绘制拐角矩形为例，其余三种创建步骤类似。</a:t>
            </a:r>
            <a:endParaRPr>
              <a:solidFill>
                <a:srgbClr val="231F20"/>
              </a:solidFill>
              <a:latin typeface="微软雅黑" panose="020B0503020204020204" charset="-122"/>
              <a:ea typeface="微软雅黑" panose="020B0503020204020204" charset="-122"/>
              <a:cs typeface="微软雅黑" panose="020B0503020204020204" charset="-122"/>
              <a:sym typeface="+mn-ea"/>
            </a:endParaRPr>
          </a:p>
        </p:txBody>
      </p:sp>
      <p:pic>
        <p:nvPicPr>
          <p:cNvPr id="6" name="图片 5" descr="9004818_navigation_down_direction_arrow"/>
          <p:cNvPicPr>
            <a:picLocks noChangeAspect="1"/>
          </p:cNvPicPr>
          <p:nvPr/>
        </p:nvPicPr>
        <p:blipFill>
          <a:blip r:embed="rId2"/>
          <a:stretch>
            <a:fillRect/>
          </a:stretch>
        </p:blipFill>
        <p:spPr>
          <a:xfrm>
            <a:off x="7476490" y="1848485"/>
            <a:ext cx="2948940" cy="2948940"/>
          </a:xfrm>
          <a:prstGeom prst="rect">
            <a:avLst/>
          </a:prstGeom>
        </p:spPr>
      </p:pic>
    </p:spTree>
    <p:custDataLst>
      <p:tags r:id="rId3"/>
    </p:custData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normAutofit/>
          </a:bodyPr>
          <a:lstStyle/>
          <a:p>
            <a:r>
              <a:rPr lang="en-US">
                <a:latin typeface="微软雅黑" panose="020B0503020204020204" charset="-122"/>
                <a:ea typeface="微软雅黑" panose="020B0503020204020204" charset="-122"/>
                <a:cs typeface="微软雅黑" panose="020B0503020204020204" charset="-122"/>
                <a:sym typeface="+mn-ea"/>
              </a:rPr>
              <a:t>2.</a:t>
            </a:r>
            <a:r>
              <a:rPr lang="en-US">
                <a:latin typeface="微软雅黑" panose="020B0503020204020204" charset="-122"/>
                <a:ea typeface="微软雅黑" panose="020B0503020204020204" charset="-122"/>
                <a:cs typeface="微软雅黑" panose="020B0503020204020204" charset="-122"/>
                <a:sym typeface="+mn-ea"/>
              </a:rPr>
              <a:t>3 </a:t>
            </a:r>
            <a:r>
              <a:rPr>
                <a:latin typeface="微软雅黑" panose="020B0503020204020204" charset="-122"/>
                <a:ea typeface="微软雅黑" panose="020B0503020204020204" charset="-122"/>
                <a:cs typeface="微软雅黑" panose="020B0503020204020204" charset="-122"/>
                <a:sym typeface="+mn-ea"/>
              </a:rPr>
              <a:t>绘制草绘的基础命令</a:t>
            </a:r>
            <a:endParaRPr lang="zh-CN" altLang="en-US">
              <a:latin typeface="微软雅黑" panose="020B0503020204020204" charset="-122"/>
              <a:ea typeface="微软雅黑" panose="020B0503020204020204" charset="-122"/>
              <a:cs typeface="微软雅黑" panose="020B0503020204020204" charset="-122"/>
            </a:endParaRPr>
          </a:p>
        </p:txBody>
      </p:sp>
      <p:sp>
        <p:nvSpPr>
          <p:cNvPr id="2" name="内容占位符 1"/>
          <p:cNvSpPr/>
          <p:nvPr>
            <p:ph idx="2"/>
          </p:nvPr>
        </p:nvSpPr>
        <p:spPr>
          <a:xfrm>
            <a:off x="608330" y="1404620"/>
            <a:ext cx="6737350" cy="4347210"/>
          </a:xfrm>
        </p:spPr>
        <p:txBody>
          <a:bodyPr>
            <a:normAutofit lnSpcReduction="20000"/>
          </a:bodyPr>
          <a:p>
            <a:r>
              <a:rPr lang="zh-CN" altLang="en-US" sz="2400">
                <a:latin typeface="微软雅黑" panose="020B0503020204020204" charset="-122"/>
                <a:ea typeface="微软雅黑" panose="020B0503020204020204" charset="-122"/>
                <a:cs typeface="微软雅黑" panose="020B0503020204020204" charset="-122"/>
              </a:rPr>
              <a:t>2.</a:t>
            </a:r>
            <a:r>
              <a:rPr lang="en-US" altLang="zh-CN" sz="2400">
                <a:latin typeface="微软雅黑" panose="020B0503020204020204" charset="-122"/>
                <a:ea typeface="微软雅黑" panose="020B0503020204020204" charset="-122"/>
                <a:cs typeface="微软雅黑" panose="020B0503020204020204" charset="-122"/>
              </a:rPr>
              <a:t>3.</a:t>
            </a:r>
            <a:r>
              <a:rPr sz="2400">
                <a:latin typeface="微软雅黑" panose="020B0503020204020204" charset="-122"/>
                <a:ea typeface="微软雅黑" panose="020B0503020204020204" charset="-122"/>
                <a:cs typeface="微软雅黑" panose="020B0503020204020204" charset="-122"/>
              </a:rPr>
              <a:t>3</a:t>
            </a:r>
            <a:r>
              <a:rPr lang="en-US" altLang="zh-CN" sz="2400">
                <a:latin typeface="微软雅黑" panose="020B0503020204020204" charset="-122"/>
                <a:ea typeface="微软雅黑" panose="020B0503020204020204" charset="-122"/>
                <a:cs typeface="微软雅黑" panose="020B0503020204020204" charset="-122"/>
              </a:rPr>
              <a:t> </a:t>
            </a:r>
            <a:r>
              <a:rPr sz="2400">
                <a:latin typeface="微软雅黑" panose="020B0503020204020204" charset="-122"/>
                <a:ea typeface="微软雅黑" panose="020B0503020204020204" charset="-122"/>
                <a:cs typeface="微软雅黑" panose="020B0503020204020204" charset="-122"/>
              </a:rPr>
              <a:t>绘制矩形类图形</a:t>
            </a:r>
            <a:endParaRPr sz="2400">
              <a:latin typeface="微软雅黑" panose="020B0503020204020204" charset="-122"/>
              <a:ea typeface="微软雅黑" panose="020B0503020204020204" charset="-122"/>
              <a:cs typeface="微软雅黑" panose="020B0503020204020204" charset="-122"/>
            </a:endParaRPr>
          </a:p>
          <a:p>
            <a:pPr>
              <a:lnSpc>
                <a:spcPct val="150000"/>
              </a:lnSpc>
            </a:pPr>
            <a:r>
              <a:rPr b="1">
                <a:solidFill>
                  <a:srgbClr val="231F20"/>
                </a:solidFill>
                <a:latin typeface="微软雅黑" panose="020B0503020204020204" charset="-122"/>
                <a:ea typeface="微软雅黑" panose="020B0503020204020204" charset="-122"/>
                <a:cs typeface="微软雅黑" panose="020B0503020204020204" charset="-122"/>
                <a:sym typeface="+mn-ea"/>
              </a:rPr>
              <a:t>1.绘制拐角矩形</a:t>
            </a:r>
            <a:endParaRPr b="1">
              <a:solidFill>
                <a:srgbClr val="231F20"/>
              </a:solidFill>
              <a:latin typeface="微软雅黑" panose="020B0503020204020204" charset="-122"/>
              <a:ea typeface="微软雅黑" panose="020B0503020204020204" charset="-122"/>
              <a:cs typeface="微软雅黑" panose="020B0503020204020204" charset="-122"/>
              <a:sym typeface="+mn-ea"/>
            </a:endParaRPr>
          </a:p>
          <a:p>
            <a:pPr>
              <a:lnSpc>
                <a:spcPct val="180000"/>
              </a:lnSpc>
              <a:spcBef>
                <a:spcPts val="0"/>
              </a:spcBef>
            </a:pPr>
            <a:r>
              <a:rPr b="1">
                <a:solidFill>
                  <a:schemeClr val="accent1"/>
                </a:solidFill>
                <a:latin typeface="微软雅黑" panose="020B0503020204020204" charset="-122"/>
                <a:ea typeface="微软雅黑" panose="020B0503020204020204" charset="-122"/>
                <a:cs typeface="微软雅黑" panose="020B0503020204020204" charset="-122"/>
                <a:sym typeface="+mn-ea"/>
              </a:rPr>
              <a:t>步骤1：</a:t>
            </a:r>
            <a:r>
              <a:rPr>
                <a:solidFill>
                  <a:srgbClr val="231F20"/>
                </a:solidFill>
                <a:latin typeface="微软雅黑" panose="020B0503020204020204" charset="-122"/>
                <a:ea typeface="微软雅黑" panose="020B0503020204020204" charset="-122"/>
                <a:cs typeface="微软雅黑" panose="020B0503020204020204" charset="-122"/>
                <a:sym typeface="+mn-ea"/>
              </a:rPr>
              <a:t>在“草绘”组中单击“拐角矩形”按钮。</a:t>
            </a:r>
            <a:endParaRPr>
              <a:solidFill>
                <a:srgbClr val="231F20"/>
              </a:solidFill>
              <a:latin typeface="微软雅黑" panose="020B0503020204020204" charset="-122"/>
              <a:ea typeface="微软雅黑" panose="020B0503020204020204" charset="-122"/>
              <a:cs typeface="微软雅黑" panose="020B0503020204020204" charset="-122"/>
              <a:sym typeface="+mn-ea"/>
            </a:endParaRPr>
          </a:p>
          <a:p>
            <a:pPr>
              <a:lnSpc>
                <a:spcPct val="180000"/>
              </a:lnSpc>
              <a:spcBef>
                <a:spcPts val="0"/>
              </a:spcBef>
            </a:pPr>
            <a:r>
              <a:rPr b="1">
                <a:solidFill>
                  <a:schemeClr val="accent1"/>
                </a:solidFill>
                <a:latin typeface="微软雅黑" panose="020B0503020204020204" charset="-122"/>
                <a:ea typeface="微软雅黑" panose="020B0503020204020204" charset="-122"/>
                <a:cs typeface="微软雅黑" panose="020B0503020204020204" charset="-122"/>
                <a:sym typeface="+mn-ea"/>
              </a:rPr>
              <a:t>步骤2：</a:t>
            </a:r>
            <a:r>
              <a:rPr>
                <a:solidFill>
                  <a:srgbClr val="231F20"/>
                </a:solidFill>
                <a:latin typeface="微软雅黑" panose="020B0503020204020204" charset="-122"/>
                <a:ea typeface="微软雅黑" panose="020B0503020204020204" charset="-122"/>
                <a:cs typeface="微软雅黑" panose="020B0503020204020204" charset="-122"/>
                <a:sym typeface="+mn-ea"/>
              </a:rPr>
              <a:t>在绘图区域用鼠标左键指定放置矩形的一个顶点，然后拖动鼠标指定另一个顶点以指示矩形的对角线，从而完成绘制矩形。</a:t>
            </a:r>
            <a:endParaRPr>
              <a:solidFill>
                <a:srgbClr val="231F20"/>
              </a:solidFill>
              <a:latin typeface="微软雅黑" panose="020B0503020204020204" charset="-122"/>
              <a:ea typeface="微软雅黑" panose="020B0503020204020204" charset="-122"/>
              <a:cs typeface="微软雅黑" panose="020B0503020204020204" charset="-122"/>
              <a:sym typeface="+mn-ea"/>
            </a:endParaRPr>
          </a:p>
          <a:p>
            <a:pPr>
              <a:lnSpc>
                <a:spcPct val="180000"/>
              </a:lnSpc>
              <a:spcBef>
                <a:spcPts val="0"/>
              </a:spcBef>
            </a:pPr>
            <a:r>
              <a:rPr b="1">
                <a:solidFill>
                  <a:schemeClr val="accent1"/>
                </a:solidFill>
                <a:latin typeface="微软雅黑" panose="020B0503020204020204" charset="-122"/>
                <a:ea typeface="微软雅黑" panose="020B0503020204020204" charset="-122"/>
                <a:cs typeface="微软雅黑" panose="020B0503020204020204" charset="-122"/>
                <a:sym typeface="+mn-ea"/>
              </a:rPr>
              <a:t>步骤3：</a:t>
            </a:r>
            <a:r>
              <a:rPr>
                <a:solidFill>
                  <a:srgbClr val="231F20"/>
                </a:solidFill>
                <a:latin typeface="微软雅黑" panose="020B0503020204020204" charset="-122"/>
                <a:ea typeface="微软雅黑" panose="020B0503020204020204" charset="-122"/>
                <a:cs typeface="微软雅黑" panose="020B0503020204020204" charset="-122"/>
                <a:sym typeface="+mn-ea"/>
              </a:rPr>
              <a:t>单击鼠标中键，结束该命令。如图2-3-7所示。</a:t>
            </a:r>
            <a:endParaRPr>
              <a:solidFill>
                <a:srgbClr val="231F20"/>
              </a:solidFill>
              <a:latin typeface="微软雅黑" panose="020B0503020204020204" charset="-122"/>
              <a:ea typeface="微软雅黑" panose="020B0503020204020204" charset="-122"/>
              <a:cs typeface="微软雅黑" panose="020B0503020204020204" charset="-122"/>
              <a:sym typeface="+mn-ea"/>
            </a:endParaRPr>
          </a:p>
          <a:p>
            <a:pPr>
              <a:lnSpc>
                <a:spcPct val="150000"/>
              </a:lnSpc>
              <a:spcBef>
                <a:spcPts val="0"/>
              </a:spcBef>
            </a:pPr>
            <a:endParaRPr>
              <a:solidFill>
                <a:srgbClr val="231F20"/>
              </a:solidFill>
              <a:latin typeface="微软雅黑" panose="020B0503020204020204" charset="-122"/>
              <a:ea typeface="微软雅黑" panose="020B0503020204020204" charset="-122"/>
              <a:cs typeface="微软雅黑" panose="020B0503020204020204" charset="-122"/>
              <a:sym typeface="+mn-ea"/>
            </a:endParaRPr>
          </a:p>
          <a:p>
            <a:pPr>
              <a:lnSpc>
                <a:spcPct val="150000"/>
              </a:lnSpc>
              <a:spcBef>
                <a:spcPts val="0"/>
              </a:spcBef>
            </a:pPr>
            <a:r>
              <a:rPr b="1">
                <a:solidFill>
                  <a:srgbClr val="231F20"/>
                </a:solidFill>
                <a:latin typeface="微软雅黑" panose="020B0503020204020204" charset="-122"/>
                <a:ea typeface="微软雅黑" panose="020B0503020204020204" charset="-122"/>
                <a:cs typeface="微软雅黑" panose="020B0503020204020204" charset="-122"/>
                <a:sym typeface="+mn-ea"/>
              </a:rPr>
              <a:t>提示：对于绘制的拐角矩形，其四条线是相互独立的，用户可以单独修改和拖动它们。</a:t>
            </a:r>
            <a:endParaRPr b="1">
              <a:solidFill>
                <a:srgbClr val="231F20"/>
              </a:solidFill>
              <a:latin typeface="微软雅黑" panose="020B0503020204020204" charset="-122"/>
              <a:ea typeface="微软雅黑" panose="020B0503020204020204" charset="-122"/>
              <a:cs typeface="微软雅黑" panose="020B0503020204020204" charset="-122"/>
              <a:sym typeface="+mn-ea"/>
            </a:endParaRPr>
          </a:p>
        </p:txBody>
      </p:sp>
      <p:pic>
        <p:nvPicPr>
          <p:cNvPr id="11" name="object 11"/>
          <p:cNvPicPr/>
          <p:nvPr/>
        </p:nvPicPr>
        <p:blipFill>
          <a:blip r:embed="rId2" cstate="print"/>
          <a:stretch>
            <a:fillRect/>
          </a:stretch>
        </p:blipFill>
        <p:spPr>
          <a:xfrm>
            <a:off x="7412990" y="2133600"/>
            <a:ext cx="4081145" cy="2590165"/>
          </a:xfrm>
          <a:prstGeom prst="rect">
            <a:avLst/>
          </a:prstGeom>
        </p:spPr>
      </p:pic>
      <p:sp>
        <p:nvSpPr>
          <p:cNvPr id="3" name="文本框 2"/>
          <p:cNvSpPr txBox="1"/>
          <p:nvPr/>
        </p:nvSpPr>
        <p:spPr>
          <a:xfrm>
            <a:off x="7220585" y="5045075"/>
            <a:ext cx="3667125" cy="424180"/>
          </a:xfrm>
          <a:prstGeom prst="rect">
            <a:avLst/>
          </a:prstGeom>
          <a:noFill/>
        </p:spPr>
        <p:txBody>
          <a:bodyPr wrap="square" rtlCol="0" anchor="t">
            <a:noAutofit/>
          </a:bodyPr>
          <a:p>
            <a:pPr marL="890270">
              <a:lnSpc>
                <a:spcPct val="100000"/>
              </a:lnSpc>
              <a:spcBef>
                <a:spcPts val="100"/>
              </a:spcBef>
            </a:pPr>
            <a:r>
              <a:rPr sz="1600" dirty="0">
                <a:solidFill>
                  <a:srgbClr val="231F20"/>
                </a:solidFill>
                <a:latin typeface="微软雅黑" panose="020B0503020204020204" charset="-122"/>
                <a:ea typeface="微软雅黑" panose="020B0503020204020204" charset="-122"/>
                <a:cs typeface="微软雅黑" panose="020B0503020204020204" charset="-122"/>
                <a:sym typeface="+mn-ea"/>
              </a:rPr>
              <a:t>图</a:t>
            </a:r>
            <a:r>
              <a:rPr sz="1600" spc="-215" dirty="0">
                <a:solidFill>
                  <a:srgbClr val="231F20"/>
                </a:solidFill>
                <a:latin typeface="微软雅黑" panose="020B0503020204020204" charset="-122"/>
                <a:ea typeface="微软雅黑" panose="020B0503020204020204" charset="-122"/>
                <a:cs typeface="微软雅黑" panose="020B0503020204020204" charset="-122"/>
                <a:sym typeface="+mn-ea"/>
              </a:rPr>
              <a:t> </a:t>
            </a:r>
            <a:r>
              <a:rPr sz="1600" dirty="0">
                <a:solidFill>
                  <a:srgbClr val="231F20"/>
                </a:solidFill>
                <a:latin typeface="微软雅黑" panose="020B0503020204020204" charset="-122"/>
                <a:ea typeface="微软雅黑" panose="020B0503020204020204" charset="-122"/>
                <a:cs typeface="微软雅黑" panose="020B0503020204020204" charset="-122"/>
                <a:sym typeface="+mn-ea"/>
              </a:rPr>
              <a:t>2-3-7    绘制拐角矩形</a:t>
            </a:r>
            <a:endParaRPr lang="zh-CN" altLang="en-US" sz="1600" dirty="0">
              <a:solidFill>
                <a:srgbClr val="231F20"/>
              </a:solidFill>
              <a:latin typeface="微软雅黑" panose="020B0503020204020204" charset="-122"/>
              <a:ea typeface="微软雅黑" panose="020B0503020204020204" charset="-122"/>
              <a:cs typeface="微软雅黑" panose="020B0503020204020204" charset="-122"/>
              <a:sym typeface="+mn-ea"/>
            </a:endParaRPr>
          </a:p>
        </p:txBody>
      </p:sp>
    </p:spTree>
    <p:custDataLst>
      <p:tags r:id="rId3"/>
    </p:custData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normAutofit/>
          </a:bodyPr>
          <a:lstStyle/>
          <a:p>
            <a:r>
              <a:rPr lang="en-US">
                <a:latin typeface="微软雅黑" panose="020B0503020204020204" charset="-122"/>
                <a:ea typeface="微软雅黑" panose="020B0503020204020204" charset="-122"/>
                <a:cs typeface="微软雅黑" panose="020B0503020204020204" charset="-122"/>
                <a:sym typeface="+mn-ea"/>
              </a:rPr>
              <a:t>2.</a:t>
            </a:r>
            <a:r>
              <a:rPr lang="en-US">
                <a:latin typeface="微软雅黑" panose="020B0503020204020204" charset="-122"/>
                <a:ea typeface="微软雅黑" panose="020B0503020204020204" charset="-122"/>
                <a:cs typeface="微软雅黑" panose="020B0503020204020204" charset="-122"/>
                <a:sym typeface="+mn-ea"/>
              </a:rPr>
              <a:t>3 </a:t>
            </a:r>
            <a:r>
              <a:rPr>
                <a:latin typeface="微软雅黑" panose="020B0503020204020204" charset="-122"/>
                <a:ea typeface="微软雅黑" panose="020B0503020204020204" charset="-122"/>
                <a:cs typeface="微软雅黑" panose="020B0503020204020204" charset="-122"/>
                <a:sym typeface="+mn-ea"/>
              </a:rPr>
              <a:t>绘制草绘的基础命令</a:t>
            </a:r>
            <a:endParaRPr lang="zh-CN" altLang="en-US">
              <a:latin typeface="微软雅黑" panose="020B0503020204020204" charset="-122"/>
              <a:ea typeface="微软雅黑" panose="020B0503020204020204" charset="-122"/>
              <a:cs typeface="微软雅黑" panose="020B0503020204020204" charset="-122"/>
            </a:endParaRPr>
          </a:p>
        </p:txBody>
      </p:sp>
      <p:sp>
        <p:nvSpPr>
          <p:cNvPr id="2" name="内容占位符 1"/>
          <p:cNvSpPr/>
          <p:nvPr>
            <p:ph idx="2"/>
          </p:nvPr>
        </p:nvSpPr>
        <p:spPr>
          <a:xfrm>
            <a:off x="608330" y="1376680"/>
            <a:ext cx="6050915" cy="3892550"/>
          </a:xfrm>
        </p:spPr>
        <p:txBody>
          <a:bodyPr>
            <a:normAutofit lnSpcReduction="20000"/>
          </a:bodyPr>
          <a:p>
            <a:r>
              <a:rPr lang="zh-CN" altLang="en-US" sz="2400">
                <a:latin typeface="微软雅黑" panose="020B0503020204020204" charset="-122"/>
                <a:ea typeface="微软雅黑" panose="020B0503020204020204" charset="-122"/>
                <a:cs typeface="微软雅黑" panose="020B0503020204020204" charset="-122"/>
              </a:rPr>
              <a:t>2.</a:t>
            </a:r>
            <a:r>
              <a:rPr lang="en-US" altLang="zh-CN" sz="2400">
                <a:latin typeface="微软雅黑" panose="020B0503020204020204" charset="-122"/>
                <a:ea typeface="微软雅黑" panose="020B0503020204020204" charset="-122"/>
                <a:cs typeface="微软雅黑" panose="020B0503020204020204" charset="-122"/>
              </a:rPr>
              <a:t>3.</a:t>
            </a:r>
            <a:r>
              <a:rPr sz="2400">
                <a:latin typeface="微软雅黑" panose="020B0503020204020204" charset="-122"/>
                <a:ea typeface="微软雅黑" panose="020B0503020204020204" charset="-122"/>
                <a:cs typeface="微软雅黑" panose="020B0503020204020204" charset="-122"/>
              </a:rPr>
              <a:t>3</a:t>
            </a:r>
            <a:r>
              <a:rPr lang="en-US" altLang="zh-CN" sz="2400">
                <a:latin typeface="微软雅黑" panose="020B0503020204020204" charset="-122"/>
                <a:ea typeface="微软雅黑" panose="020B0503020204020204" charset="-122"/>
                <a:cs typeface="微软雅黑" panose="020B0503020204020204" charset="-122"/>
              </a:rPr>
              <a:t> </a:t>
            </a:r>
            <a:r>
              <a:rPr sz="2400">
                <a:latin typeface="微软雅黑" panose="020B0503020204020204" charset="-122"/>
                <a:ea typeface="微软雅黑" panose="020B0503020204020204" charset="-122"/>
                <a:cs typeface="微软雅黑" panose="020B0503020204020204" charset="-122"/>
              </a:rPr>
              <a:t>绘制矩形类图形</a:t>
            </a:r>
            <a:endParaRPr sz="2400">
              <a:latin typeface="微软雅黑" panose="020B0503020204020204" charset="-122"/>
              <a:ea typeface="微软雅黑" panose="020B0503020204020204" charset="-122"/>
              <a:cs typeface="微软雅黑" panose="020B0503020204020204" charset="-122"/>
            </a:endParaRPr>
          </a:p>
          <a:p>
            <a:pPr>
              <a:lnSpc>
                <a:spcPct val="200000"/>
              </a:lnSpc>
            </a:pPr>
            <a:r>
              <a:rPr b="1">
                <a:solidFill>
                  <a:srgbClr val="231F20"/>
                </a:solidFill>
                <a:latin typeface="微软雅黑" panose="020B0503020204020204" charset="-122"/>
                <a:ea typeface="微软雅黑" panose="020B0503020204020204" charset="-122"/>
                <a:cs typeface="微软雅黑" panose="020B0503020204020204" charset="-122"/>
                <a:sym typeface="+mn-ea"/>
              </a:rPr>
              <a:t>2.绘制斜矩形</a:t>
            </a:r>
            <a:endParaRPr b="1">
              <a:solidFill>
                <a:srgbClr val="231F20"/>
              </a:solidFill>
              <a:latin typeface="微软雅黑" panose="020B0503020204020204" charset="-122"/>
              <a:ea typeface="微软雅黑" panose="020B0503020204020204" charset="-122"/>
              <a:cs typeface="微软雅黑" panose="020B0503020204020204" charset="-122"/>
              <a:sym typeface="+mn-ea"/>
            </a:endParaRPr>
          </a:p>
          <a:p>
            <a:pPr>
              <a:lnSpc>
                <a:spcPct val="200000"/>
              </a:lnSpc>
            </a:pPr>
            <a:r>
              <a:rPr>
                <a:solidFill>
                  <a:srgbClr val="231F20"/>
                </a:solidFill>
                <a:latin typeface="微软雅黑" panose="020B0503020204020204" charset="-122"/>
                <a:ea typeface="微软雅黑" panose="020B0503020204020204" charset="-122"/>
                <a:cs typeface="微软雅黑" panose="020B0503020204020204" charset="-122"/>
                <a:sym typeface="+mn-ea"/>
              </a:rPr>
              <a:t>斜矩形的绘制如图 2-3-8 所示。</a:t>
            </a:r>
            <a:endParaRPr>
              <a:solidFill>
                <a:srgbClr val="231F20"/>
              </a:solidFill>
              <a:latin typeface="微软雅黑" panose="020B0503020204020204" charset="-122"/>
              <a:ea typeface="微软雅黑" panose="020B0503020204020204" charset="-122"/>
              <a:cs typeface="微软雅黑" panose="020B0503020204020204" charset="-122"/>
              <a:sym typeface="+mn-ea"/>
            </a:endParaRPr>
          </a:p>
        </p:txBody>
      </p:sp>
      <p:pic>
        <p:nvPicPr>
          <p:cNvPr id="13" name="object 13"/>
          <p:cNvPicPr/>
          <p:nvPr/>
        </p:nvPicPr>
        <p:blipFill>
          <a:blip r:embed="rId2" cstate="print"/>
          <a:stretch>
            <a:fillRect/>
          </a:stretch>
        </p:blipFill>
        <p:spPr>
          <a:xfrm>
            <a:off x="1160678" y="3429228"/>
            <a:ext cx="2879991" cy="2408720"/>
          </a:xfrm>
          <a:prstGeom prst="rect">
            <a:avLst/>
          </a:prstGeom>
        </p:spPr>
      </p:pic>
      <p:sp>
        <p:nvSpPr>
          <p:cNvPr id="14" name="object 14"/>
          <p:cNvSpPr txBox="1"/>
          <p:nvPr/>
        </p:nvSpPr>
        <p:spPr>
          <a:xfrm>
            <a:off x="1534795" y="5998845"/>
            <a:ext cx="2334895" cy="258445"/>
          </a:xfrm>
          <a:prstGeom prst="rect">
            <a:avLst/>
          </a:prstGeom>
        </p:spPr>
        <p:txBody>
          <a:bodyPr vert="horz" wrap="square" lIns="0" tIns="12700" rIns="0" bIns="0" rtlCol="0">
            <a:spAutoFit/>
          </a:bodyPr>
          <a:p>
            <a:pPr marL="12700">
              <a:lnSpc>
                <a:spcPct val="100000"/>
              </a:lnSpc>
              <a:spcBef>
                <a:spcPts val="100"/>
              </a:spcBef>
            </a:pPr>
            <a:r>
              <a:rPr sz="1600" dirty="0">
                <a:solidFill>
                  <a:srgbClr val="231F20"/>
                </a:solidFill>
                <a:latin typeface="微软雅黑" panose="020B0503020204020204" charset="-122"/>
                <a:ea typeface="微软雅黑" panose="020B0503020204020204" charset="-122"/>
                <a:cs typeface="微软雅黑" panose="020B0503020204020204" charset="-122"/>
              </a:rPr>
              <a:t>图</a:t>
            </a:r>
            <a:r>
              <a:rPr sz="1600" spc="-215" dirty="0">
                <a:solidFill>
                  <a:srgbClr val="231F20"/>
                </a:solidFill>
                <a:latin typeface="微软雅黑" panose="020B0503020204020204" charset="-122"/>
                <a:ea typeface="微软雅黑" panose="020B0503020204020204" charset="-122"/>
                <a:cs typeface="微软雅黑" panose="020B0503020204020204" charset="-122"/>
              </a:rPr>
              <a:t> </a:t>
            </a:r>
            <a:r>
              <a:rPr sz="1600" dirty="0">
                <a:solidFill>
                  <a:srgbClr val="231F20"/>
                </a:solidFill>
                <a:latin typeface="微软雅黑" panose="020B0503020204020204" charset="-122"/>
                <a:ea typeface="微软雅黑" panose="020B0503020204020204" charset="-122"/>
                <a:cs typeface="微软雅黑" panose="020B0503020204020204" charset="-122"/>
              </a:rPr>
              <a:t>2-3-8    绘制斜矩形</a:t>
            </a:r>
            <a:endParaRPr sz="1600">
              <a:latin typeface="微软雅黑" panose="020B0503020204020204" charset="-122"/>
              <a:ea typeface="微软雅黑" panose="020B0503020204020204" charset="-122"/>
              <a:cs typeface="微软雅黑" panose="020B0503020204020204" charset="-122"/>
            </a:endParaRPr>
          </a:p>
        </p:txBody>
      </p:sp>
      <p:sp>
        <p:nvSpPr>
          <p:cNvPr id="3" name="文本框 2"/>
          <p:cNvSpPr txBox="1"/>
          <p:nvPr/>
        </p:nvSpPr>
        <p:spPr>
          <a:xfrm>
            <a:off x="6097905" y="1806575"/>
            <a:ext cx="5086350" cy="1083945"/>
          </a:xfrm>
          <a:prstGeom prst="rect">
            <a:avLst/>
          </a:prstGeom>
          <a:noFill/>
        </p:spPr>
        <p:txBody>
          <a:bodyPr wrap="square" rtlCol="0" anchor="t">
            <a:noAutofit/>
          </a:bodyPr>
          <a:p>
            <a:pPr marL="23495">
              <a:lnSpc>
                <a:spcPct val="200000"/>
              </a:lnSpc>
              <a:spcBef>
                <a:spcPts val="100"/>
              </a:spcBef>
            </a:pPr>
            <a:r>
              <a:rPr b="1" spc="-35" dirty="0">
                <a:solidFill>
                  <a:srgbClr val="231F20"/>
                </a:solidFill>
                <a:latin typeface="微软雅黑" panose="020B0503020204020204" charset="-122"/>
                <a:ea typeface="微软雅黑" panose="020B0503020204020204" charset="-122"/>
                <a:cs typeface="微软雅黑" panose="020B0503020204020204" charset="-122"/>
                <a:sym typeface="+mn-ea"/>
              </a:rPr>
              <a:t>3.</a:t>
            </a:r>
            <a:r>
              <a:rPr b="1" spc="15" dirty="0">
                <a:solidFill>
                  <a:srgbClr val="231F20"/>
                </a:solidFill>
                <a:latin typeface="微软雅黑" panose="020B0503020204020204" charset="-122"/>
                <a:ea typeface="微软雅黑" panose="020B0503020204020204" charset="-122"/>
                <a:cs typeface="微软雅黑" panose="020B0503020204020204" charset="-122"/>
                <a:sym typeface="+mn-ea"/>
              </a:rPr>
              <a:t>绘制平行四边形</a:t>
            </a:r>
            <a:endParaRPr b="1">
              <a:latin typeface="微软雅黑" panose="020B0503020204020204" charset="-122"/>
              <a:ea typeface="微软雅黑" panose="020B0503020204020204" charset="-122"/>
              <a:cs typeface="微软雅黑" panose="020B0503020204020204" charset="-122"/>
            </a:endParaRPr>
          </a:p>
          <a:p>
            <a:pPr marL="12700">
              <a:lnSpc>
                <a:spcPct val="200000"/>
              </a:lnSpc>
              <a:spcBef>
                <a:spcPts val="810"/>
              </a:spcBef>
            </a:pPr>
            <a:r>
              <a:rPr spc="20" dirty="0">
                <a:solidFill>
                  <a:srgbClr val="231F20"/>
                </a:solidFill>
                <a:latin typeface="微软雅黑" panose="020B0503020204020204" charset="-122"/>
                <a:ea typeface="微软雅黑" panose="020B0503020204020204" charset="-122"/>
                <a:cs typeface="微软雅黑" panose="020B0503020204020204" charset="-122"/>
                <a:sym typeface="+mn-ea"/>
              </a:rPr>
              <a:t>平行四边形的绘制如</a:t>
            </a:r>
            <a:r>
              <a:rPr dirty="0">
                <a:solidFill>
                  <a:srgbClr val="231F20"/>
                </a:solidFill>
                <a:latin typeface="微软雅黑" panose="020B0503020204020204" charset="-122"/>
                <a:ea typeface="微软雅黑" panose="020B0503020204020204" charset="-122"/>
                <a:cs typeface="微软雅黑" panose="020B0503020204020204" charset="-122"/>
                <a:sym typeface="+mn-ea"/>
              </a:rPr>
              <a:t>图</a:t>
            </a:r>
            <a:r>
              <a:rPr spc="-229" dirty="0">
                <a:solidFill>
                  <a:srgbClr val="231F20"/>
                </a:solidFill>
                <a:latin typeface="微软雅黑" panose="020B0503020204020204" charset="-122"/>
                <a:ea typeface="微软雅黑" panose="020B0503020204020204" charset="-122"/>
                <a:cs typeface="微软雅黑" panose="020B0503020204020204" charset="-122"/>
                <a:sym typeface="+mn-ea"/>
              </a:rPr>
              <a:t> </a:t>
            </a:r>
            <a:r>
              <a:rPr spc="20" dirty="0">
                <a:solidFill>
                  <a:srgbClr val="231F20"/>
                </a:solidFill>
                <a:latin typeface="微软雅黑" panose="020B0503020204020204" charset="-122"/>
                <a:ea typeface="微软雅黑" panose="020B0503020204020204" charset="-122"/>
                <a:cs typeface="微软雅黑" panose="020B0503020204020204" charset="-122"/>
                <a:sym typeface="+mn-ea"/>
              </a:rPr>
              <a:t>2-3-</a:t>
            </a:r>
            <a:r>
              <a:rPr dirty="0">
                <a:solidFill>
                  <a:srgbClr val="231F20"/>
                </a:solidFill>
                <a:latin typeface="微软雅黑" panose="020B0503020204020204" charset="-122"/>
                <a:ea typeface="微软雅黑" panose="020B0503020204020204" charset="-122"/>
                <a:cs typeface="微软雅黑" panose="020B0503020204020204" charset="-122"/>
                <a:sym typeface="+mn-ea"/>
              </a:rPr>
              <a:t>9</a:t>
            </a:r>
            <a:r>
              <a:rPr spc="20" dirty="0">
                <a:solidFill>
                  <a:srgbClr val="231F20"/>
                </a:solidFill>
                <a:latin typeface="微软雅黑" panose="020B0503020204020204" charset="-122"/>
                <a:ea typeface="微软雅黑" panose="020B0503020204020204" charset="-122"/>
                <a:cs typeface="微软雅黑" panose="020B0503020204020204" charset="-122"/>
                <a:sym typeface="+mn-ea"/>
              </a:rPr>
              <a:t> 所示</a:t>
            </a:r>
            <a:r>
              <a:rPr dirty="0">
                <a:solidFill>
                  <a:srgbClr val="231F20"/>
                </a:solidFill>
                <a:latin typeface="微软雅黑" panose="020B0503020204020204" charset="-122"/>
                <a:ea typeface="微软雅黑" panose="020B0503020204020204" charset="-122"/>
                <a:cs typeface="微软雅黑" panose="020B0503020204020204" charset="-122"/>
                <a:sym typeface="+mn-ea"/>
              </a:rPr>
              <a:t>。</a:t>
            </a:r>
            <a:endParaRPr lang="zh-CN" altLang="en-US" dirty="0">
              <a:solidFill>
                <a:srgbClr val="231F20"/>
              </a:solidFill>
              <a:latin typeface="微软雅黑" panose="020B0503020204020204" charset="-122"/>
              <a:ea typeface="微软雅黑" panose="020B0503020204020204" charset="-122"/>
              <a:cs typeface="微软雅黑" panose="020B0503020204020204" charset="-122"/>
              <a:sym typeface="+mn-ea"/>
            </a:endParaRPr>
          </a:p>
        </p:txBody>
      </p:sp>
      <p:pic>
        <p:nvPicPr>
          <p:cNvPr id="4" name="object 5"/>
          <p:cNvPicPr/>
          <p:nvPr/>
        </p:nvPicPr>
        <p:blipFill>
          <a:blip r:embed="rId3" cstate="print"/>
          <a:stretch>
            <a:fillRect/>
          </a:stretch>
        </p:blipFill>
        <p:spPr>
          <a:xfrm>
            <a:off x="6255385" y="3429000"/>
            <a:ext cx="4525645" cy="2319020"/>
          </a:xfrm>
          <a:prstGeom prst="rect">
            <a:avLst/>
          </a:prstGeom>
        </p:spPr>
      </p:pic>
      <p:sp>
        <p:nvSpPr>
          <p:cNvPr id="7" name="object 6"/>
          <p:cNvSpPr txBox="1"/>
          <p:nvPr/>
        </p:nvSpPr>
        <p:spPr>
          <a:xfrm>
            <a:off x="7446010" y="5998845"/>
            <a:ext cx="2540635" cy="258445"/>
          </a:xfrm>
          <a:prstGeom prst="rect">
            <a:avLst/>
          </a:prstGeom>
        </p:spPr>
        <p:txBody>
          <a:bodyPr vert="horz" wrap="square" lIns="0" tIns="12700" rIns="0" bIns="0" rtlCol="0">
            <a:spAutoFit/>
          </a:bodyPr>
          <a:p>
            <a:pPr marL="12700">
              <a:lnSpc>
                <a:spcPct val="100000"/>
              </a:lnSpc>
              <a:spcBef>
                <a:spcPts val="100"/>
              </a:spcBef>
            </a:pPr>
            <a:r>
              <a:rPr sz="1600" dirty="0">
                <a:solidFill>
                  <a:srgbClr val="231F20"/>
                </a:solidFill>
                <a:latin typeface="微软雅黑" panose="020B0503020204020204" charset="-122"/>
                <a:ea typeface="微软雅黑" panose="020B0503020204020204" charset="-122"/>
                <a:cs typeface="微软雅黑" panose="020B0503020204020204" charset="-122"/>
              </a:rPr>
              <a:t>图</a:t>
            </a:r>
            <a:r>
              <a:rPr sz="1600" spc="-215" dirty="0">
                <a:solidFill>
                  <a:srgbClr val="231F20"/>
                </a:solidFill>
                <a:latin typeface="微软雅黑" panose="020B0503020204020204" charset="-122"/>
                <a:ea typeface="微软雅黑" panose="020B0503020204020204" charset="-122"/>
                <a:cs typeface="微软雅黑" panose="020B0503020204020204" charset="-122"/>
              </a:rPr>
              <a:t> </a:t>
            </a:r>
            <a:r>
              <a:rPr sz="1600" dirty="0">
                <a:solidFill>
                  <a:srgbClr val="231F20"/>
                </a:solidFill>
                <a:latin typeface="微软雅黑" panose="020B0503020204020204" charset="-122"/>
                <a:ea typeface="微软雅黑" panose="020B0503020204020204" charset="-122"/>
                <a:cs typeface="微软雅黑" panose="020B0503020204020204" charset="-122"/>
              </a:rPr>
              <a:t>2-3-9    绘制平行四边形</a:t>
            </a:r>
            <a:endParaRPr sz="1600">
              <a:latin typeface="微软雅黑" panose="020B0503020204020204" charset="-122"/>
              <a:ea typeface="微软雅黑" panose="020B0503020204020204" charset="-122"/>
              <a:cs typeface="微软雅黑" panose="020B0503020204020204" charset="-122"/>
            </a:endParaRPr>
          </a:p>
        </p:txBody>
      </p:sp>
    </p:spTree>
    <p:custDataLst>
      <p:tags r:id="rId4"/>
    </p:custData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normAutofit/>
          </a:bodyPr>
          <a:lstStyle/>
          <a:p>
            <a:r>
              <a:rPr lang="en-US">
                <a:latin typeface="微软雅黑" panose="020B0503020204020204" charset="-122"/>
                <a:ea typeface="微软雅黑" panose="020B0503020204020204" charset="-122"/>
                <a:cs typeface="微软雅黑" panose="020B0503020204020204" charset="-122"/>
                <a:sym typeface="+mn-ea"/>
              </a:rPr>
              <a:t>2.</a:t>
            </a:r>
            <a:r>
              <a:rPr lang="en-US">
                <a:latin typeface="微软雅黑" panose="020B0503020204020204" charset="-122"/>
                <a:ea typeface="微软雅黑" panose="020B0503020204020204" charset="-122"/>
                <a:cs typeface="微软雅黑" panose="020B0503020204020204" charset="-122"/>
                <a:sym typeface="+mn-ea"/>
              </a:rPr>
              <a:t>3 </a:t>
            </a:r>
            <a:r>
              <a:rPr>
                <a:latin typeface="微软雅黑" panose="020B0503020204020204" charset="-122"/>
                <a:ea typeface="微软雅黑" panose="020B0503020204020204" charset="-122"/>
                <a:cs typeface="微软雅黑" panose="020B0503020204020204" charset="-122"/>
                <a:sym typeface="+mn-ea"/>
              </a:rPr>
              <a:t>绘制草绘的基础命令</a:t>
            </a:r>
            <a:endParaRPr lang="zh-CN" altLang="en-US">
              <a:latin typeface="微软雅黑" panose="020B0503020204020204" charset="-122"/>
              <a:ea typeface="微软雅黑" panose="020B0503020204020204" charset="-122"/>
              <a:cs typeface="微软雅黑" panose="020B0503020204020204" charset="-122"/>
            </a:endParaRPr>
          </a:p>
        </p:txBody>
      </p:sp>
      <p:sp>
        <p:nvSpPr>
          <p:cNvPr id="2" name="内容占位符 1"/>
          <p:cNvSpPr/>
          <p:nvPr>
            <p:ph idx="2"/>
          </p:nvPr>
        </p:nvSpPr>
        <p:spPr>
          <a:xfrm>
            <a:off x="608330" y="1121410"/>
            <a:ext cx="6050915" cy="3892550"/>
          </a:xfrm>
        </p:spPr>
        <p:txBody>
          <a:bodyPr>
            <a:normAutofit lnSpcReduction="20000"/>
          </a:bodyPr>
          <a:p>
            <a:r>
              <a:rPr lang="zh-CN" altLang="en-US" sz="2400">
                <a:latin typeface="微软雅黑" panose="020B0503020204020204" charset="-122"/>
                <a:ea typeface="微软雅黑" panose="020B0503020204020204" charset="-122"/>
                <a:cs typeface="微软雅黑" panose="020B0503020204020204" charset="-122"/>
              </a:rPr>
              <a:t>2.</a:t>
            </a:r>
            <a:r>
              <a:rPr lang="en-US" altLang="zh-CN" sz="2400">
                <a:latin typeface="微软雅黑" panose="020B0503020204020204" charset="-122"/>
                <a:ea typeface="微软雅黑" panose="020B0503020204020204" charset="-122"/>
                <a:cs typeface="微软雅黑" panose="020B0503020204020204" charset="-122"/>
              </a:rPr>
              <a:t>3.</a:t>
            </a:r>
            <a:r>
              <a:rPr sz="2400">
                <a:latin typeface="微软雅黑" panose="020B0503020204020204" charset="-122"/>
                <a:ea typeface="微软雅黑" panose="020B0503020204020204" charset="-122"/>
                <a:cs typeface="微软雅黑" panose="020B0503020204020204" charset="-122"/>
              </a:rPr>
              <a:t>3</a:t>
            </a:r>
            <a:r>
              <a:rPr lang="en-US" altLang="zh-CN" sz="2400">
                <a:latin typeface="微软雅黑" panose="020B0503020204020204" charset="-122"/>
                <a:ea typeface="微软雅黑" panose="020B0503020204020204" charset="-122"/>
                <a:cs typeface="微软雅黑" panose="020B0503020204020204" charset="-122"/>
              </a:rPr>
              <a:t> </a:t>
            </a:r>
            <a:r>
              <a:rPr sz="2400">
                <a:latin typeface="微软雅黑" panose="020B0503020204020204" charset="-122"/>
                <a:ea typeface="微软雅黑" panose="020B0503020204020204" charset="-122"/>
                <a:cs typeface="微软雅黑" panose="020B0503020204020204" charset="-122"/>
              </a:rPr>
              <a:t>绘制矩形类图形</a:t>
            </a:r>
            <a:endParaRPr sz="2400">
              <a:latin typeface="微软雅黑" panose="020B0503020204020204" charset="-122"/>
              <a:ea typeface="微软雅黑" panose="020B0503020204020204" charset="-122"/>
              <a:cs typeface="微软雅黑" panose="020B0503020204020204" charset="-122"/>
            </a:endParaRPr>
          </a:p>
          <a:p>
            <a:pPr>
              <a:lnSpc>
                <a:spcPct val="200000"/>
              </a:lnSpc>
            </a:pPr>
            <a:r>
              <a:rPr b="1">
                <a:solidFill>
                  <a:srgbClr val="231F20"/>
                </a:solidFill>
                <a:latin typeface="微软雅黑" panose="020B0503020204020204" charset="-122"/>
                <a:ea typeface="微软雅黑" panose="020B0503020204020204" charset="-122"/>
                <a:cs typeface="微软雅黑" panose="020B0503020204020204" charset="-122"/>
                <a:sym typeface="+mn-ea"/>
              </a:rPr>
              <a:t>4.绘制中心矩形</a:t>
            </a:r>
            <a:endParaRPr b="1">
              <a:solidFill>
                <a:srgbClr val="231F20"/>
              </a:solidFill>
              <a:latin typeface="微软雅黑" panose="020B0503020204020204" charset="-122"/>
              <a:ea typeface="微软雅黑" panose="020B0503020204020204" charset="-122"/>
              <a:cs typeface="微软雅黑" panose="020B0503020204020204" charset="-122"/>
              <a:sym typeface="+mn-ea"/>
            </a:endParaRPr>
          </a:p>
          <a:p>
            <a:pPr>
              <a:lnSpc>
                <a:spcPct val="200000"/>
              </a:lnSpc>
            </a:pPr>
            <a:r>
              <a:rPr>
                <a:solidFill>
                  <a:srgbClr val="231F20"/>
                </a:solidFill>
                <a:latin typeface="微软雅黑" panose="020B0503020204020204" charset="-122"/>
                <a:ea typeface="微软雅黑" panose="020B0503020204020204" charset="-122"/>
                <a:cs typeface="微软雅黑" panose="020B0503020204020204" charset="-122"/>
                <a:sym typeface="+mn-ea"/>
              </a:rPr>
              <a:t>中心矩形的绘制如图 2-3-10 所示。</a:t>
            </a:r>
            <a:endParaRPr>
              <a:solidFill>
                <a:srgbClr val="231F20"/>
              </a:solidFill>
              <a:latin typeface="微软雅黑" panose="020B0503020204020204" charset="-122"/>
              <a:ea typeface="微软雅黑" panose="020B0503020204020204" charset="-122"/>
              <a:cs typeface="微软雅黑" panose="020B0503020204020204" charset="-122"/>
              <a:sym typeface="+mn-ea"/>
            </a:endParaRPr>
          </a:p>
        </p:txBody>
      </p:sp>
      <p:pic>
        <p:nvPicPr>
          <p:cNvPr id="8" name="object 8"/>
          <p:cNvPicPr/>
          <p:nvPr/>
        </p:nvPicPr>
        <p:blipFill>
          <a:blip r:embed="rId2" cstate="print"/>
          <a:stretch>
            <a:fillRect/>
          </a:stretch>
        </p:blipFill>
        <p:spPr>
          <a:xfrm>
            <a:off x="5762625" y="1636395"/>
            <a:ext cx="4445000" cy="2862580"/>
          </a:xfrm>
          <a:prstGeom prst="rect">
            <a:avLst/>
          </a:prstGeom>
        </p:spPr>
      </p:pic>
      <p:sp>
        <p:nvSpPr>
          <p:cNvPr id="9" name="object 9"/>
          <p:cNvSpPr txBox="1"/>
          <p:nvPr/>
        </p:nvSpPr>
        <p:spPr>
          <a:xfrm>
            <a:off x="6519545" y="4838065"/>
            <a:ext cx="3274695" cy="258445"/>
          </a:xfrm>
          <a:prstGeom prst="rect">
            <a:avLst/>
          </a:prstGeom>
        </p:spPr>
        <p:txBody>
          <a:bodyPr vert="horz" wrap="square" lIns="0" tIns="12700" rIns="0" bIns="0" rtlCol="0">
            <a:spAutoFit/>
          </a:bodyPr>
          <a:p>
            <a:pPr marL="12700">
              <a:lnSpc>
                <a:spcPct val="100000"/>
              </a:lnSpc>
              <a:spcBef>
                <a:spcPts val="100"/>
              </a:spcBef>
            </a:pPr>
            <a:r>
              <a:rPr sz="1600" dirty="0">
                <a:solidFill>
                  <a:srgbClr val="231F20"/>
                </a:solidFill>
                <a:latin typeface="微软雅黑" panose="020B0503020204020204" charset="-122"/>
                <a:ea typeface="微软雅黑" panose="020B0503020204020204" charset="-122"/>
                <a:cs typeface="微软雅黑" panose="020B0503020204020204" charset="-122"/>
              </a:rPr>
              <a:t>图</a:t>
            </a:r>
            <a:r>
              <a:rPr sz="1600" spc="-215" dirty="0">
                <a:solidFill>
                  <a:srgbClr val="231F20"/>
                </a:solidFill>
                <a:latin typeface="微软雅黑" panose="020B0503020204020204" charset="-122"/>
                <a:ea typeface="微软雅黑" panose="020B0503020204020204" charset="-122"/>
                <a:cs typeface="微软雅黑" panose="020B0503020204020204" charset="-122"/>
              </a:rPr>
              <a:t> </a:t>
            </a:r>
            <a:r>
              <a:rPr sz="1600" dirty="0">
                <a:solidFill>
                  <a:srgbClr val="231F20"/>
                </a:solidFill>
                <a:latin typeface="微软雅黑" panose="020B0503020204020204" charset="-122"/>
                <a:ea typeface="微软雅黑" panose="020B0503020204020204" charset="-122"/>
                <a:cs typeface="微软雅黑" panose="020B0503020204020204" charset="-122"/>
              </a:rPr>
              <a:t>2-3-10    绘制中心矩形</a:t>
            </a:r>
            <a:endParaRPr sz="1600">
              <a:latin typeface="微软雅黑" panose="020B0503020204020204" charset="-122"/>
              <a:ea typeface="微软雅黑" panose="020B0503020204020204" charset="-122"/>
              <a:cs typeface="微软雅黑" panose="020B0503020204020204" charset="-122"/>
            </a:endParaRPr>
          </a:p>
        </p:txBody>
      </p:sp>
    </p:spTree>
    <p:custDataLst>
      <p:tags r:id="rId3"/>
    </p:custData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normAutofit/>
          </a:bodyPr>
          <a:lstStyle/>
          <a:p>
            <a:r>
              <a:rPr lang="en-US">
                <a:latin typeface="微软雅黑" panose="020B0503020204020204" charset="-122"/>
                <a:ea typeface="微软雅黑" panose="020B0503020204020204" charset="-122"/>
                <a:cs typeface="微软雅黑" panose="020B0503020204020204" charset="-122"/>
                <a:sym typeface="+mn-ea"/>
              </a:rPr>
              <a:t>2.</a:t>
            </a:r>
            <a:r>
              <a:rPr lang="en-US">
                <a:latin typeface="微软雅黑" panose="020B0503020204020204" charset="-122"/>
                <a:ea typeface="微软雅黑" panose="020B0503020204020204" charset="-122"/>
                <a:cs typeface="微软雅黑" panose="020B0503020204020204" charset="-122"/>
                <a:sym typeface="+mn-ea"/>
              </a:rPr>
              <a:t>3 </a:t>
            </a:r>
            <a:r>
              <a:rPr>
                <a:latin typeface="微软雅黑" panose="020B0503020204020204" charset="-122"/>
                <a:ea typeface="微软雅黑" panose="020B0503020204020204" charset="-122"/>
                <a:cs typeface="微软雅黑" panose="020B0503020204020204" charset="-122"/>
                <a:sym typeface="+mn-ea"/>
              </a:rPr>
              <a:t>绘制草绘的基础命令</a:t>
            </a:r>
            <a:endParaRPr lang="zh-CN" altLang="en-US">
              <a:latin typeface="微软雅黑" panose="020B0503020204020204" charset="-122"/>
              <a:ea typeface="微软雅黑" panose="020B0503020204020204" charset="-122"/>
              <a:cs typeface="微软雅黑" panose="020B0503020204020204" charset="-122"/>
            </a:endParaRPr>
          </a:p>
        </p:txBody>
      </p:sp>
      <p:sp>
        <p:nvSpPr>
          <p:cNvPr id="2" name="内容占位符 1"/>
          <p:cNvSpPr/>
          <p:nvPr>
            <p:ph idx="2"/>
          </p:nvPr>
        </p:nvSpPr>
        <p:spPr>
          <a:xfrm>
            <a:off x="608330" y="1121410"/>
            <a:ext cx="7412990" cy="5284470"/>
          </a:xfrm>
        </p:spPr>
        <p:txBody>
          <a:bodyPr>
            <a:normAutofit lnSpcReduction="10000"/>
          </a:bodyPr>
          <a:p>
            <a:r>
              <a:rPr lang="zh-CN" altLang="en-US" sz="2400">
                <a:latin typeface="微软雅黑" panose="020B0503020204020204" charset="-122"/>
                <a:ea typeface="微软雅黑" panose="020B0503020204020204" charset="-122"/>
                <a:cs typeface="微软雅黑" panose="020B0503020204020204" charset="-122"/>
              </a:rPr>
              <a:t>2.</a:t>
            </a:r>
            <a:r>
              <a:rPr lang="en-US" altLang="zh-CN" sz="2400">
                <a:latin typeface="微软雅黑" panose="020B0503020204020204" charset="-122"/>
                <a:ea typeface="微软雅黑" panose="020B0503020204020204" charset="-122"/>
                <a:cs typeface="微软雅黑" panose="020B0503020204020204" charset="-122"/>
              </a:rPr>
              <a:t>3.4 </a:t>
            </a:r>
            <a:r>
              <a:rPr sz="2400">
                <a:latin typeface="微软雅黑" panose="020B0503020204020204" charset="-122"/>
                <a:ea typeface="微软雅黑" panose="020B0503020204020204" charset="-122"/>
                <a:cs typeface="微软雅黑" panose="020B0503020204020204" charset="-122"/>
              </a:rPr>
              <a:t>绘制圆</a:t>
            </a:r>
            <a:endParaRPr sz="2400">
              <a:latin typeface="微软雅黑" panose="020B0503020204020204" charset="-122"/>
              <a:ea typeface="微软雅黑" panose="020B0503020204020204" charset="-122"/>
              <a:cs typeface="微软雅黑" panose="020B0503020204020204" charset="-122"/>
            </a:endParaRPr>
          </a:p>
          <a:p>
            <a:pPr>
              <a:lnSpc>
                <a:spcPct val="150000"/>
              </a:lnSpc>
            </a:pPr>
            <a:r>
              <a:rPr>
                <a:solidFill>
                  <a:srgbClr val="231F20"/>
                </a:solidFill>
                <a:latin typeface="微软雅黑" panose="020B0503020204020204" charset="-122"/>
                <a:ea typeface="微软雅黑" panose="020B0503020204020204" charset="-122"/>
                <a:cs typeface="微软雅黑" panose="020B0503020204020204" charset="-122"/>
                <a:sym typeface="+mn-ea"/>
              </a:rPr>
              <a:t>绘制圆主要有如下几种方式，可以通过单击“圆” 边上的下拉三角形选择其他的创建方式。</a:t>
            </a:r>
            <a:endParaRPr>
              <a:solidFill>
                <a:srgbClr val="231F20"/>
              </a:solidFill>
              <a:latin typeface="微软雅黑" panose="020B0503020204020204" charset="-122"/>
              <a:ea typeface="微软雅黑" panose="020B0503020204020204" charset="-122"/>
              <a:cs typeface="微软雅黑" panose="020B0503020204020204" charset="-122"/>
              <a:sym typeface="+mn-ea"/>
            </a:endParaRPr>
          </a:p>
          <a:p>
            <a:pPr>
              <a:lnSpc>
                <a:spcPct val="150000"/>
              </a:lnSpc>
            </a:pPr>
            <a:r>
              <a:rPr b="1">
                <a:solidFill>
                  <a:srgbClr val="231F20"/>
                </a:solidFill>
                <a:latin typeface="微软雅黑" panose="020B0503020204020204" charset="-122"/>
                <a:ea typeface="微软雅黑" panose="020B0503020204020204" charset="-122"/>
                <a:cs typeface="微软雅黑" panose="020B0503020204020204" charset="-122"/>
                <a:sym typeface="+mn-ea"/>
              </a:rPr>
              <a:t>1.通过拾取圆心和圆上一点来创建圆</a:t>
            </a:r>
            <a:endParaRPr b="1">
              <a:solidFill>
                <a:srgbClr val="231F20"/>
              </a:solidFill>
              <a:latin typeface="微软雅黑" panose="020B0503020204020204" charset="-122"/>
              <a:ea typeface="微软雅黑" panose="020B0503020204020204" charset="-122"/>
              <a:cs typeface="微软雅黑" panose="020B0503020204020204" charset="-122"/>
              <a:sym typeface="+mn-ea"/>
            </a:endParaRPr>
          </a:p>
          <a:p>
            <a:pPr>
              <a:lnSpc>
                <a:spcPct val="150000"/>
              </a:lnSpc>
            </a:pPr>
            <a:r>
              <a:rPr b="1">
                <a:solidFill>
                  <a:schemeClr val="accent1"/>
                </a:solidFill>
                <a:latin typeface="微软雅黑" panose="020B0503020204020204" charset="-122"/>
                <a:ea typeface="微软雅黑" panose="020B0503020204020204" charset="-122"/>
                <a:cs typeface="微软雅黑" panose="020B0503020204020204" charset="-122"/>
                <a:sym typeface="+mn-ea"/>
              </a:rPr>
              <a:t>步骤1：</a:t>
            </a:r>
            <a:r>
              <a:rPr>
                <a:solidFill>
                  <a:srgbClr val="231F20"/>
                </a:solidFill>
                <a:latin typeface="微软雅黑" panose="020B0503020204020204" charset="-122"/>
                <a:ea typeface="微软雅黑" panose="020B0503020204020204" charset="-122"/>
                <a:cs typeface="微软雅黑" panose="020B0503020204020204" charset="-122"/>
                <a:sym typeface="+mn-ea"/>
              </a:rPr>
              <a:t>在“草绘”组中单击“圆心和点”按钮。</a:t>
            </a:r>
            <a:endParaRPr>
              <a:solidFill>
                <a:srgbClr val="231F20"/>
              </a:solidFill>
              <a:latin typeface="微软雅黑" panose="020B0503020204020204" charset="-122"/>
              <a:ea typeface="微软雅黑" panose="020B0503020204020204" charset="-122"/>
              <a:cs typeface="微软雅黑" panose="020B0503020204020204" charset="-122"/>
              <a:sym typeface="+mn-ea"/>
            </a:endParaRPr>
          </a:p>
          <a:p>
            <a:pPr>
              <a:lnSpc>
                <a:spcPct val="150000"/>
              </a:lnSpc>
            </a:pPr>
            <a:r>
              <a:rPr b="1">
                <a:solidFill>
                  <a:schemeClr val="accent1"/>
                </a:solidFill>
                <a:latin typeface="微软雅黑" panose="020B0503020204020204" charset="-122"/>
                <a:ea typeface="微软雅黑" panose="020B0503020204020204" charset="-122"/>
                <a:cs typeface="微软雅黑" panose="020B0503020204020204" charset="-122"/>
                <a:sym typeface="+mn-ea"/>
              </a:rPr>
              <a:t>步骤2：</a:t>
            </a:r>
            <a:r>
              <a:rPr>
                <a:solidFill>
                  <a:srgbClr val="231F20"/>
                </a:solidFill>
                <a:latin typeface="微软雅黑" panose="020B0503020204020204" charset="-122"/>
                <a:ea typeface="微软雅黑" panose="020B0503020204020204" charset="-122"/>
                <a:cs typeface="微软雅黑" panose="020B0503020204020204" charset="-122"/>
                <a:sym typeface="+mn-ea"/>
              </a:rPr>
              <a:t>使用鼠标光标在绘图区域单击一点作为圆心，然后移动鼠标光标单击另外一点作为圆周上的一点从而完成绘制一个圆。</a:t>
            </a:r>
            <a:endParaRPr>
              <a:solidFill>
                <a:srgbClr val="231F20"/>
              </a:solidFill>
              <a:latin typeface="微软雅黑" panose="020B0503020204020204" charset="-122"/>
              <a:ea typeface="微软雅黑" panose="020B0503020204020204" charset="-122"/>
              <a:cs typeface="微软雅黑" panose="020B0503020204020204" charset="-122"/>
              <a:sym typeface="+mn-ea"/>
            </a:endParaRPr>
          </a:p>
          <a:p>
            <a:pPr>
              <a:lnSpc>
                <a:spcPct val="150000"/>
              </a:lnSpc>
            </a:pPr>
            <a:r>
              <a:rPr b="1">
                <a:solidFill>
                  <a:schemeClr val="accent1"/>
                </a:solidFill>
                <a:latin typeface="微软雅黑" panose="020B0503020204020204" charset="-122"/>
                <a:ea typeface="微软雅黑" panose="020B0503020204020204" charset="-122"/>
                <a:cs typeface="微软雅黑" panose="020B0503020204020204" charset="-122"/>
                <a:sym typeface="+mn-ea"/>
              </a:rPr>
              <a:t>步骤3：</a:t>
            </a:r>
            <a:r>
              <a:rPr>
                <a:solidFill>
                  <a:srgbClr val="231F20"/>
                </a:solidFill>
                <a:latin typeface="微软雅黑" panose="020B0503020204020204" charset="-122"/>
                <a:ea typeface="微软雅黑" panose="020B0503020204020204" charset="-122"/>
                <a:cs typeface="微软雅黑" panose="020B0503020204020204" charset="-122"/>
                <a:sym typeface="+mn-ea"/>
              </a:rPr>
              <a:t>单击鼠标中键，结束该命令，如图2-3-11所示。</a:t>
            </a:r>
            <a:endParaRPr sz="1600">
              <a:solidFill>
                <a:srgbClr val="231F20"/>
              </a:solidFill>
              <a:latin typeface="微软雅黑" panose="020B0503020204020204" charset="-122"/>
              <a:ea typeface="微软雅黑" panose="020B0503020204020204" charset="-122"/>
              <a:cs typeface="微软雅黑" panose="020B0503020204020204" charset="-122"/>
              <a:sym typeface="+mn-ea"/>
            </a:endParaRPr>
          </a:p>
        </p:txBody>
      </p:sp>
      <p:pic>
        <p:nvPicPr>
          <p:cNvPr id="3" name="object 13"/>
          <p:cNvPicPr/>
          <p:nvPr/>
        </p:nvPicPr>
        <p:blipFill>
          <a:blip r:embed="rId2" cstate="print"/>
          <a:stretch>
            <a:fillRect/>
          </a:stretch>
        </p:blipFill>
        <p:spPr>
          <a:xfrm>
            <a:off x="7911465" y="2223770"/>
            <a:ext cx="3198495" cy="2410460"/>
          </a:xfrm>
          <a:prstGeom prst="rect">
            <a:avLst/>
          </a:prstGeom>
        </p:spPr>
      </p:pic>
      <p:sp>
        <p:nvSpPr>
          <p:cNvPr id="4" name="object 14"/>
          <p:cNvSpPr txBox="1"/>
          <p:nvPr/>
        </p:nvSpPr>
        <p:spPr>
          <a:xfrm>
            <a:off x="7807325" y="4916170"/>
            <a:ext cx="3585845" cy="258445"/>
          </a:xfrm>
          <a:prstGeom prst="rect">
            <a:avLst/>
          </a:prstGeom>
        </p:spPr>
        <p:txBody>
          <a:bodyPr vert="horz" wrap="square" lIns="0" tIns="12700" rIns="0" bIns="0" rtlCol="0">
            <a:spAutoFit/>
          </a:bodyPr>
          <a:p>
            <a:pPr marL="12700">
              <a:lnSpc>
                <a:spcPct val="100000"/>
              </a:lnSpc>
              <a:spcBef>
                <a:spcPts val="100"/>
              </a:spcBef>
            </a:pPr>
            <a:r>
              <a:rPr sz="1600" dirty="0">
                <a:solidFill>
                  <a:srgbClr val="231F20"/>
                </a:solidFill>
                <a:latin typeface="微软雅黑" panose="020B0503020204020204" charset="-122"/>
                <a:ea typeface="微软雅黑" panose="020B0503020204020204" charset="-122"/>
                <a:cs typeface="微软雅黑" panose="020B0503020204020204" charset="-122"/>
              </a:rPr>
              <a:t>图</a:t>
            </a:r>
            <a:r>
              <a:rPr sz="1600" spc="-215" dirty="0">
                <a:solidFill>
                  <a:srgbClr val="231F20"/>
                </a:solidFill>
                <a:latin typeface="微软雅黑" panose="020B0503020204020204" charset="-122"/>
                <a:ea typeface="微软雅黑" panose="020B0503020204020204" charset="-122"/>
                <a:cs typeface="微软雅黑" panose="020B0503020204020204" charset="-122"/>
              </a:rPr>
              <a:t> </a:t>
            </a:r>
            <a:r>
              <a:rPr sz="1600" dirty="0">
                <a:solidFill>
                  <a:srgbClr val="231F20"/>
                </a:solidFill>
                <a:latin typeface="微软雅黑" panose="020B0503020204020204" charset="-122"/>
                <a:ea typeface="微软雅黑" panose="020B0503020204020204" charset="-122"/>
                <a:cs typeface="微软雅黑" panose="020B0503020204020204" charset="-122"/>
              </a:rPr>
              <a:t>2-3-</a:t>
            </a:r>
            <a:r>
              <a:rPr sz="1600" spc="-35" dirty="0">
                <a:solidFill>
                  <a:srgbClr val="231F20"/>
                </a:solidFill>
                <a:latin typeface="微软雅黑" panose="020B0503020204020204" charset="-122"/>
                <a:ea typeface="微软雅黑" panose="020B0503020204020204" charset="-122"/>
                <a:cs typeface="微软雅黑" panose="020B0503020204020204" charset="-122"/>
              </a:rPr>
              <a:t>1</a:t>
            </a:r>
            <a:r>
              <a:rPr sz="1600" dirty="0">
                <a:solidFill>
                  <a:srgbClr val="231F20"/>
                </a:solidFill>
                <a:latin typeface="微软雅黑" panose="020B0503020204020204" charset="-122"/>
                <a:ea typeface="微软雅黑" panose="020B0503020204020204" charset="-122"/>
                <a:cs typeface="微软雅黑" panose="020B0503020204020204" charset="-122"/>
              </a:rPr>
              <a:t>1    通过“圆心和点”绘制圆</a:t>
            </a:r>
            <a:endParaRPr sz="1600">
              <a:latin typeface="微软雅黑" panose="020B0503020204020204" charset="-122"/>
              <a:ea typeface="微软雅黑" panose="020B0503020204020204" charset="-122"/>
              <a:cs typeface="微软雅黑" panose="020B0503020204020204" charset="-122"/>
            </a:endParaRPr>
          </a:p>
        </p:txBody>
      </p:sp>
    </p:spTree>
    <p:custDataLst>
      <p:tags r:id="rId3"/>
    </p:custData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normAutofit/>
          </a:bodyPr>
          <a:lstStyle/>
          <a:p>
            <a:r>
              <a:rPr lang="en-US">
                <a:latin typeface="微软雅黑" panose="020B0503020204020204" charset="-122"/>
                <a:ea typeface="微软雅黑" panose="020B0503020204020204" charset="-122"/>
                <a:cs typeface="微软雅黑" panose="020B0503020204020204" charset="-122"/>
                <a:sym typeface="+mn-ea"/>
              </a:rPr>
              <a:t>2.</a:t>
            </a:r>
            <a:r>
              <a:rPr lang="en-US">
                <a:latin typeface="微软雅黑" panose="020B0503020204020204" charset="-122"/>
                <a:ea typeface="微软雅黑" panose="020B0503020204020204" charset="-122"/>
                <a:cs typeface="微软雅黑" panose="020B0503020204020204" charset="-122"/>
                <a:sym typeface="+mn-ea"/>
              </a:rPr>
              <a:t>3 </a:t>
            </a:r>
            <a:r>
              <a:rPr>
                <a:latin typeface="微软雅黑" panose="020B0503020204020204" charset="-122"/>
                <a:ea typeface="微软雅黑" panose="020B0503020204020204" charset="-122"/>
                <a:cs typeface="微软雅黑" panose="020B0503020204020204" charset="-122"/>
                <a:sym typeface="+mn-ea"/>
              </a:rPr>
              <a:t>绘制草绘的基础命令</a:t>
            </a:r>
            <a:endParaRPr lang="zh-CN" altLang="en-US">
              <a:latin typeface="微软雅黑" panose="020B0503020204020204" charset="-122"/>
              <a:ea typeface="微软雅黑" panose="020B0503020204020204" charset="-122"/>
              <a:cs typeface="微软雅黑" panose="020B0503020204020204" charset="-122"/>
            </a:endParaRPr>
          </a:p>
        </p:txBody>
      </p:sp>
      <p:sp>
        <p:nvSpPr>
          <p:cNvPr id="2" name="内容占位符 1"/>
          <p:cNvSpPr/>
          <p:nvPr>
            <p:ph idx="2"/>
          </p:nvPr>
        </p:nvSpPr>
        <p:spPr>
          <a:xfrm>
            <a:off x="608330" y="1121410"/>
            <a:ext cx="7160260" cy="5284470"/>
          </a:xfrm>
        </p:spPr>
        <p:txBody>
          <a:bodyPr>
            <a:normAutofit lnSpcReduction="10000"/>
          </a:bodyPr>
          <a:p>
            <a:r>
              <a:rPr lang="zh-CN" altLang="en-US" sz="2400">
                <a:latin typeface="微软雅黑" panose="020B0503020204020204" charset="-122"/>
                <a:ea typeface="微软雅黑" panose="020B0503020204020204" charset="-122"/>
                <a:cs typeface="微软雅黑" panose="020B0503020204020204" charset="-122"/>
              </a:rPr>
              <a:t>2.</a:t>
            </a:r>
            <a:r>
              <a:rPr lang="en-US" altLang="zh-CN" sz="2400">
                <a:latin typeface="微软雅黑" panose="020B0503020204020204" charset="-122"/>
                <a:ea typeface="微软雅黑" panose="020B0503020204020204" charset="-122"/>
                <a:cs typeface="微软雅黑" panose="020B0503020204020204" charset="-122"/>
              </a:rPr>
              <a:t>3.4 </a:t>
            </a:r>
            <a:r>
              <a:rPr sz="2400">
                <a:latin typeface="微软雅黑" panose="020B0503020204020204" charset="-122"/>
                <a:ea typeface="微软雅黑" panose="020B0503020204020204" charset="-122"/>
                <a:cs typeface="微软雅黑" panose="020B0503020204020204" charset="-122"/>
              </a:rPr>
              <a:t>绘制圆</a:t>
            </a:r>
            <a:endParaRPr sz="2400">
              <a:latin typeface="微软雅黑" panose="020B0503020204020204" charset="-122"/>
              <a:ea typeface="微软雅黑" panose="020B0503020204020204" charset="-122"/>
              <a:cs typeface="微软雅黑" panose="020B0503020204020204" charset="-122"/>
            </a:endParaRPr>
          </a:p>
          <a:p>
            <a:pPr>
              <a:lnSpc>
                <a:spcPct val="150000"/>
              </a:lnSpc>
            </a:pPr>
            <a:r>
              <a:rPr b="1">
                <a:solidFill>
                  <a:srgbClr val="231F20"/>
                </a:solidFill>
                <a:latin typeface="微软雅黑" panose="020B0503020204020204" charset="-122"/>
                <a:ea typeface="微软雅黑" panose="020B0503020204020204" charset="-122"/>
                <a:cs typeface="微软雅黑" panose="020B0503020204020204" charset="-122"/>
                <a:sym typeface="+mn-ea"/>
              </a:rPr>
              <a:t>2.创建同心圆</a:t>
            </a:r>
            <a:endParaRPr b="1">
              <a:solidFill>
                <a:srgbClr val="231F20"/>
              </a:solidFill>
              <a:latin typeface="微软雅黑" panose="020B0503020204020204" charset="-122"/>
              <a:ea typeface="微软雅黑" panose="020B0503020204020204" charset="-122"/>
              <a:cs typeface="微软雅黑" panose="020B0503020204020204" charset="-122"/>
              <a:sym typeface="+mn-ea"/>
            </a:endParaRPr>
          </a:p>
          <a:p>
            <a:pPr>
              <a:lnSpc>
                <a:spcPct val="150000"/>
              </a:lnSpc>
            </a:pPr>
            <a:r>
              <a:rPr>
                <a:solidFill>
                  <a:srgbClr val="231F20"/>
                </a:solidFill>
                <a:latin typeface="微软雅黑" panose="020B0503020204020204" charset="-122"/>
                <a:ea typeface="微软雅黑" panose="020B0503020204020204" charset="-122"/>
                <a:cs typeface="微软雅黑" panose="020B0503020204020204" charset="-122"/>
                <a:sym typeface="+mn-ea"/>
              </a:rPr>
              <a:t>创建同心圆的操作思路是选取一个参照圆或一条圆弧来定义中心点。</a:t>
            </a:r>
            <a:endParaRPr>
              <a:solidFill>
                <a:srgbClr val="231F20"/>
              </a:solidFill>
              <a:latin typeface="微软雅黑" panose="020B0503020204020204" charset="-122"/>
              <a:ea typeface="微软雅黑" panose="020B0503020204020204" charset="-122"/>
              <a:cs typeface="微软雅黑" panose="020B0503020204020204" charset="-122"/>
              <a:sym typeface="+mn-ea"/>
            </a:endParaRPr>
          </a:p>
          <a:p>
            <a:pPr>
              <a:lnSpc>
                <a:spcPct val="150000"/>
              </a:lnSpc>
            </a:pPr>
            <a:r>
              <a:rPr b="1">
                <a:solidFill>
                  <a:schemeClr val="accent1"/>
                </a:solidFill>
                <a:latin typeface="微软雅黑" panose="020B0503020204020204" charset="-122"/>
                <a:ea typeface="微软雅黑" panose="020B0503020204020204" charset="-122"/>
                <a:cs typeface="微软雅黑" panose="020B0503020204020204" charset="-122"/>
                <a:sym typeface="+mn-ea"/>
              </a:rPr>
              <a:t>步骤1：</a:t>
            </a:r>
            <a:r>
              <a:rPr>
                <a:solidFill>
                  <a:srgbClr val="231F20"/>
                </a:solidFill>
                <a:latin typeface="微软雅黑" panose="020B0503020204020204" charset="-122"/>
                <a:ea typeface="微软雅黑" panose="020B0503020204020204" charset="-122"/>
                <a:cs typeface="微软雅黑" panose="020B0503020204020204" charset="-122"/>
                <a:sym typeface="+mn-ea"/>
              </a:rPr>
              <a:t>在“草绘”组中单击“创建同心圆”按钮。</a:t>
            </a:r>
            <a:endParaRPr>
              <a:solidFill>
                <a:srgbClr val="231F20"/>
              </a:solidFill>
              <a:latin typeface="微软雅黑" panose="020B0503020204020204" charset="-122"/>
              <a:ea typeface="微软雅黑" panose="020B0503020204020204" charset="-122"/>
              <a:cs typeface="微软雅黑" panose="020B0503020204020204" charset="-122"/>
              <a:sym typeface="+mn-ea"/>
            </a:endParaRPr>
          </a:p>
          <a:p>
            <a:pPr>
              <a:lnSpc>
                <a:spcPct val="150000"/>
              </a:lnSpc>
            </a:pPr>
            <a:r>
              <a:rPr b="1">
                <a:solidFill>
                  <a:schemeClr val="accent1"/>
                </a:solidFill>
                <a:latin typeface="微软雅黑" panose="020B0503020204020204" charset="-122"/>
                <a:ea typeface="微软雅黑" panose="020B0503020204020204" charset="-122"/>
                <a:cs typeface="微软雅黑" panose="020B0503020204020204" charset="-122"/>
                <a:sym typeface="+mn-ea"/>
              </a:rPr>
              <a:t>步骤2：</a:t>
            </a:r>
            <a:r>
              <a:rPr>
                <a:solidFill>
                  <a:srgbClr val="231F20"/>
                </a:solidFill>
                <a:latin typeface="微软雅黑" panose="020B0503020204020204" charset="-122"/>
                <a:ea typeface="微软雅黑" panose="020B0503020204020204" charset="-122"/>
                <a:cs typeface="微软雅黑" panose="020B0503020204020204" charset="-122"/>
                <a:sym typeface="+mn-ea"/>
              </a:rPr>
              <a:t>在绘图区域中单击一个已有的参照圆或圆弧来定义中心点，接着移动鼠标在适当位置处单击便可确定一个同心圆。</a:t>
            </a:r>
            <a:endParaRPr>
              <a:solidFill>
                <a:srgbClr val="231F20"/>
              </a:solidFill>
              <a:latin typeface="微软雅黑" panose="020B0503020204020204" charset="-122"/>
              <a:ea typeface="微软雅黑" panose="020B0503020204020204" charset="-122"/>
              <a:cs typeface="微软雅黑" panose="020B0503020204020204" charset="-122"/>
              <a:sym typeface="+mn-ea"/>
            </a:endParaRPr>
          </a:p>
          <a:p>
            <a:pPr>
              <a:lnSpc>
                <a:spcPct val="150000"/>
              </a:lnSpc>
            </a:pPr>
            <a:r>
              <a:rPr b="1">
                <a:solidFill>
                  <a:schemeClr val="accent1"/>
                </a:solidFill>
                <a:latin typeface="微软雅黑" panose="020B0503020204020204" charset="-122"/>
                <a:ea typeface="微软雅黑" panose="020B0503020204020204" charset="-122"/>
                <a:cs typeface="微软雅黑" panose="020B0503020204020204" charset="-122"/>
                <a:sym typeface="+mn-ea"/>
              </a:rPr>
              <a:t>步骤3：</a:t>
            </a:r>
            <a:r>
              <a:rPr>
                <a:solidFill>
                  <a:srgbClr val="231F20"/>
                </a:solidFill>
                <a:latin typeface="微软雅黑" panose="020B0503020204020204" charset="-122"/>
                <a:ea typeface="微软雅黑" panose="020B0503020204020204" charset="-122"/>
                <a:cs typeface="微软雅黑" panose="020B0503020204020204" charset="-122"/>
                <a:sym typeface="+mn-ea"/>
              </a:rPr>
              <a:t>单击鼠标中键，结束该命令操作，如图2-3-12所示。</a:t>
            </a:r>
            <a:endParaRPr>
              <a:solidFill>
                <a:srgbClr val="231F20"/>
              </a:solidFill>
              <a:latin typeface="微软雅黑" panose="020B0503020204020204" charset="-122"/>
              <a:ea typeface="微软雅黑" panose="020B0503020204020204" charset="-122"/>
              <a:cs typeface="微软雅黑" panose="020B0503020204020204" charset="-122"/>
              <a:sym typeface="+mn-ea"/>
            </a:endParaRPr>
          </a:p>
          <a:p>
            <a:pPr>
              <a:lnSpc>
                <a:spcPct val="150000"/>
              </a:lnSpc>
            </a:pPr>
            <a:endParaRPr>
              <a:solidFill>
                <a:srgbClr val="231F20"/>
              </a:solidFill>
              <a:latin typeface="微软雅黑" panose="020B0503020204020204" charset="-122"/>
              <a:ea typeface="微软雅黑" panose="020B0503020204020204" charset="-122"/>
              <a:cs typeface="微软雅黑" panose="020B0503020204020204" charset="-122"/>
              <a:sym typeface="+mn-ea"/>
            </a:endParaRPr>
          </a:p>
          <a:p>
            <a:pPr>
              <a:lnSpc>
                <a:spcPct val="150000"/>
              </a:lnSpc>
            </a:pPr>
            <a:r>
              <a:rPr sz="1600" b="1">
                <a:solidFill>
                  <a:srgbClr val="231F20"/>
                </a:solidFill>
                <a:latin typeface="微软雅黑" panose="020B0503020204020204" charset="-122"/>
                <a:ea typeface="微软雅黑" panose="020B0503020204020204" charset="-122"/>
                <a:cs typeface="微软雅黑" panose="020B0503020204020204" charset="-122"/>
                <a:sym typeface="+mn-ea"/>
              </a:rPr>
              <a:t>提示：步骤2可以移动鼠标光标指定其他点连续绘制所需的同心圆。</a:t>
            </a:r>
            <a:endParaRPr sz="1600" b="1">
              <a:solidFill>
                <a:srgbClr val="231F20"/>
              </a:solidFill>
              <a:latin typeface="微软雅黑" panose="020B0503020204020204" charset="-122"/>
              <a:ea typeface="微软雅黑" panose="020B0503020204020204" charset="-122"/>
              <a:cs typeface="微软雅黑" panose="020B0503020204020204" charset="-122"/>
              <a:sym typeface="+mn-ea"/>
            </a:endParaRPr>
          </a:p>
        </p:txBody>
      </p:sp>
      <p:pic>
        <p:nvPicPr>
          <p:cNvPr id="17" name="object 17"/>
          <p:cNvPicPr/>
          <p:nvPr/>
        </p:nvPicPr>
        <p:blipFill>
          <a:blip r:embed="rId2" cstate="print"/>
          <a:stretch>
            <a:fillRect/>
          </a:stretch>
        </p:blipFill>
        <p:spPr>
          <a:xfrm>
            <a:off x="8327390" y="2606675"/>
            <a:ext cx="2560320" cy="2350770"/>
          </a:xfrm>
          <a:prstGeom prst="rect">
            <a:avLst/>
          </a:prstGeom>
        </p:spPr>
      </p:pic>
      <p:sp>
        <p:nvSpPr>
          <p:cNvPr id="18" name="object 18"/>
          <p:cNvSpPr txBox="1"/>
          <p:nvPr/>
        </p:nvSpPr>
        <p:spPr>
          <a:xfrm>
            <a:off x="8549640" y="5387340"/>
            <a:ext cx="2560320" cy="258445"/>
          </a:xfrm>
          <a:prstGeom prst="rect">
            <a:avLst/>
          </a:prstGeom>
        </p:spPr>
        <p:txBody>
          <a:bodyPr vert="horz" wrap="square" lIns="0" tIns="12700" rIns="0" bIns="0" rtlCol="0">
            <a:spAutoFit/>
          </a:bodyPr>
          <a:p>
            <a:pPr marL="12700">
              <a:lnSpc>
                <a:spcPct val="100000"/>
              </a:lnSpc>
              <a:spcBef>
                <a:spcPts val="100"/>
              </a:spcBef>
            </a:pPr>
            <a:r>
              <a:rPr sz="1600" dirty="0">
                <a:solidFill>
                  <a:srgbClr val="231F20"/>
                </a:solidFill>
                <a:latin typeface="微软雅黑" panose="020B0503020204020204" charset="-122"/>
                <a:ea typeface="微软雅黑" panose="020B0503020204020204" charset="-122"/>
                <a:cs typeface="微软雅黑" panose="020B0503020204020204" charset="-122"/>
              </a:rPr>
              <a:t>图</a:t>
            </a:r>
            <a:r>
              <a:rPr sz="1600" spc="-215" dirty="0">
                <a:solidFill>
                  <a:srgbClr val="231F20"/>
                </a:solidFill>
                <a:latin typeface="微软雅黑" panose="020B0503020204020204" charset="-122"/>
                <a:ea typeface="微软雅黑" panose="020B0503020204020204" charset="-122"/>
                <a:cs typeface="微软雅黑" panose="020B0503020204020204" charset="-122"/>
              </a:rPr>
              <a:t> </a:t>
            </a:r>
            <a:r>
              <a:rPr sz="1600" dirty="0">
                <a:solidFill>
                  <a:srgbClr val="231F20"/>
                </a:solidFill>
                <a:latin typeface="微软雅黑" panose="020B0503020204020204" charset="-122"/>
                <a:ea typeface="微软雅黑" panose="020B0503020204020204" charset="-122"/>
                <a:cs typeface="微软雅黑" panose="020B0503020204020204" charset="-122"/>
              </a:rPr>
              <a:t>2-3-12    绘制同心圆</a:t>
            </a:r>
            <a:endParaRPr sz="1600">
              <a:latin typeface="微软雅黑" panose="020B0503020204020204" charset="-122"/>
              <a:ea typeface="微软雅黑" panose="020B0503020204020204" charset="-122"/>
              <a:cs typeface="微软雅黑" panose="020B0503020204020204" charset="-122"/>
            </a:endParaRPr>
          </a:p>
        </p:txBody>
      </p:sp>
    </p:spTree>
    <p:custDataLst>
      <p:tags r:id="rId3"/>
    </p:custData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normAutofit/>
          </a:bodyPr>
          <a:lstStyle/>
          <a:p>
            <a:r>
              <a:rPr lang="en-US">
                <a:latin typeface="微软雅黑" panose="020B0503020204020204" charset="-122"/>
                <a:ea typeface="微软雅黑" panose="020B0503020204020204" charset="-122"/>
                <a:cs typeface="微软雅黑" panose="020B0503020204020204" charset="-122"/>
                <a:sym typeface="+mn-ea"/>
              </a:rPr>
              <a:t>2.</a:t>
            </a:r>
            <a:r>
              <a:rPr lang="en-US">
                <a:latin typeface="微软雅黑" panose="020B0503020204020204" charset="-122"/>
                <a:ea typeface="微软雅黑" panose="020B0503020204020204" charset="-122"/>
                <a:cs typeface="微软雅黑" panose="020B0503020204020204" charset="-122"/>
                <a:sym typeface="+mn-ea"/>
              </a:rPr>
              <a:t>3 </a:t>
            </a:r>
            <a:r>
              <a:rPr>
                <a:latin typeface="微软雅黑" panose="020B0503020204020204" charset="-122"/>
                <a:ea typeface="微软雅黑" panose="020B0503020204020204" charset="-122"/>
                <a:cs typeface="微软雅黑" panose="020B0503020204020204" charset="-122"/>
                <a:sym typeface="+mn-ea"/>
              </a:rPr>
              <a:t>绘制草绘的基础命令</a:t>
            </a:r>
            <a:endParaRPr lang="zh-CN" altLang="en-US">
              <a:latin typeface="微软雅黑" panose="020B0503020204020204" charset="-122"/>
              <a:ea typeface="微软雅黑" panose="020B0503020204020204" charset="-122"/>
              <a:cs typeface="微软雅黑" panose="020B0503020204020204" charset="-122"/>
            </a:endParaRPr>
          </a:p>
        </p:txBody>
      </p:sp>
      <p:sp>
        <p:nvSpPr>
          <p:cNvPr id="2" name="内容占位符 1"/>
          <p:cNvSpPr/>
          <p:nvPr>
            <p:ph idx="2"/>
          </p:nvPr>
        </p:nvSpPr>
        <p:spPr>
          <a:xfrm>
            <a:off x="608330" y="1121410"/>
            <a:ext cx="6050915" cy="4700905"/>
          </a:xfrm>
        </p:spPr>
        <p:txBody>
          <a:bodyPr>
            <a:normAutofit/>
          </a:bodyPr>
          <a:p>
            <a:r>
              <a:rPr lang="zh-CN" altLang="en-US" sz="2400">
                <a:latin typeface="微软雅黑" panose="020B0503020204020204" charset="-122"/>
                <a:ea typeface="微软雅黑" panose="020B0503020204020204" charset="-122"/>
                <a:cs typeface="微软雅黑" panose="020B0503020204020204" charset="-122"/>
              </a:rPr>
              <a:t>2.</a:t>
            </a:r>
            <a:r>
              <a:rPr lang="en-US" altLang="zh-CN" sz="2400">
                <a:latin typeface="微软雅黑" panose="020B0503020204020204" charset="-122"/>
                <a:ea typeface="微软雅黑" panose="020B0503020204020204" charset="-122"/>
                <a:cs typeface="微软雅黑" panose="020B0503020204020204" charset="-122"/>
              </a:rPr>
              <a:t>3.</a:t>
            </a:r>
            <a:r>
              <a:rPr lang="en-US" altLang="zh-CN" sz="2400">
                <a:latin typeface="微软雅黑" panose="020B0503020204020204" charset="-122"/>
                <a:ea typeface="微软雅黑" panose="020B0503020204020204" charset="-122"/>
                <a:cs typeface="微软雅黑" panose="020B0503020204020204" charset="-122"/>
                <a:sym typeface="+mn-ea"/>
              </a:rPr>
              <a:t>4 </a:t>
            </a:r>
            <a:r>
              <a:rPr sz="2400">
                <a:latin typeface="微软雅黑" panose="020B0503020204020204" charset="-122"/>
                <a:ea typeface="微软雅黑" panose="020B0503020204020204" charset="-122"/>
                <a:cs typeface="微软雅黑" panose="020B0503020204020204" charset="-122"/>
                <a:sym typeface="+mn-ea"/>
              </a:rPr>
              <a:t>绘制圆</a:t>
            </a:r>
            <a:endParaRPr sz="2400">
              <a:latin typeface="微软雅黑" panose="020B0503020204020204" charset="-122"/>
              <a:ea typeface="微软雅黑" panose="020B0503020204020204" charset="-122"/>
              <a:cs typeface="微软雅黑" panose="020B0503020204020204" charset="-122"/>
            </a:endParaRPr>
          </a:p>
          <a:p>
            <a:pPr>
              <a:lnSpc>
                <a:spcPct val="200000"/>
              </a:lnSpc>
            </a:pPr>
            <a:r>
              <a:rPr b="1">
                <a:solidFill>
                  <a:srgbClr val="231F20"/>
                </a:solidFill>
                <a:latin typeface="微软雅黑" panose="020B0503020204020204" charset="-122"/>
                <a:ea typeface="微软雅黑" panose="020B0503020204020204" charset="-122"/>
                <a:cs typeface="微软雅黑" panose="020B0503020204020204" charset="-122"/>
                <a:sym typeface="+mn-ea"/>
              </a:rPr>
              <a:t>3.通过拾取3个点来创建圆</a:t>
            </a:r>
            <a:endParaRPr b="1">
              <a:solidFill>
                <a:srgbClr val="231F20"/>
              </a:solidFill>
              <a:latin typeface="微软雅黑" panose="020B0503020204020204" charset="-122"/>
              <a:ea typeface="微软雅黑" panose="020B0503020204020204" charset="-122"/>
              <a:cs typeface="微软雅黑" panose="020B0503020204020204" charset="-122"/>
              <a:sym typeface="+mn-ea"/>
            </a:endParaRPr>
          </a:p>
          <a:p>
            <a:pPr>
              <a:lnSpc>
                <a:spcPct val="200000"/>
              </a:lnSpc>
            </a:pPr>
            <a:r>
              <a:rPr b="1">
                <a:solidFill>
                  <a:schemeClr val="accent1"/>
                </a:solidFill>
                <a:latin typeface="微软雅黑" panose="020B0503020204020204" charset="-122"/>
                <a:ea typeface="微软雅黑" panose="020B0503020204020204" charset="-122"/>
                <a:cs typeface="微软雅黑" panose="020B0503020204020204" charset="-122"/>
                <a:sym typeface="+mn-ea"/>
              </a:rPr>
              <a:t>步骤1：</a:t>
            </a:r>
            <a:r>
              <a:rPr>
                <a:solidFill>
                  <a:srgbClr val="231F20"/>
                </a:solidFill>
                <a:latin typeface="微软雅黑" panose="020B0503020204020204" charset="-122"/>
                <a:ea typeface="微软雅黑" panose="020B0503020204020204" charset="-122"/>
                <a:cs typeface="微软雅黑" panose="020B0503020204020204" charset="-122"/>
                <a:sym typeface="+mn-ea"/>
              </a:rPr>
              <a:t>在“草绘”组中单击“3点方式”按钮。</a:t>
            </a:r>
            <a:endParaRPr>
              <a:solidFill>
                <a:srgbClr val="231F20"/>
              </a:solidFill>
              <a:latin typeface="微软雅黑" panose="020B0503020204020204" charset="-122"/>
              <a:ea typeface="微软雅黑" panose="020B0503020204020204" charset="-122"/>
              <a:cs typeface="微软雅黑" panose="020B0503020204020204" charset="-122"/>
              <a:sym typeface="+mn-ea"/>
            </a:endParaRPr>
          </a:p>
          <a:p>
            <a:pPr>
              <a:lnSpc>
                <a:spcPct val="200000"/>
              </a:lnSpc>
            </a:pPr>
            <a:r>
              <a:rPr b="1">
                <a:solidFill>
                  <a:schemeClr val="accent1"/>
                </a:solidFill>
                <a:latin typeface="微软雅黑" panose="020B0503020204020204" charset="-122"/>
                <a:ea typeface="微软雅黑" panose="020B0503020204020204" charset="-122"/>
                <a:cs typeface="微软雅黑" panose="020B0503020204020204" charset="-122"/>
                <a:sym typeface="+mn-ea"/>
              </a:rPr>
              <a:t>步骤2：</a:t>
            </a:r>
            <a:r>
              <a:rPr>
                <a:solidFill>
                  <a:srgbClr val="231F20"/>
                </a:solidFill>
                <a:latin typeface="微软雅黑" panose="020B0503020204020204" charset="-122"/>
                <a:ea typeface="微软雅黑" panose="020B0503020204020204" charset="-122"/>
                <a:cs typeface="微软雅黑" panose="020B0503020204020204" charset="-122"/>
                <a:sym typeface="+mn-ea"/>
              </a:rPr>
              <a:t>在图形区域鼠标左键指定第1点，指定第2点，接着指定第3点，从而绘制一个圆。</a:t>
            </a:r>
            <a:endParaRPr>
              <a:solidFill>
                <a:srgbClr val="231F20"/>
              </a:solidFill>
              <a:latin typeface="微软雅黑" panose="020B0503020204020204" charset="-122"/>
              <a:ea typeface="微软雅黑" panose="020B0503020204020204" charset="-122"/>
              <a:cs typeface="微软雅黑" panose="020B0503020204020204" charset="-122"/>
              <a:sym typeface="+mn-ea"/>
            </a:endParaRPr>
          </a:p>
          <a:p>
            <a:pPr>
              <a:lnSpc>
                <a:spcPct val="200000"/>
              </a:lnSpc>
            </a:pPr>
            <a:r>
              <a:rPr b="1">
                <a:solidFill>
                  <a:schemeClr val="accent1"/>
                </a:solidFill>
                <a:latin typeface="微软雅黑" panose="020B0503020204020204" charset="-122"/>
                <a:ea typeface="微软雅黑" panose="020B0503020204020204" charset="-122"/>
                <a:cs typeface="微软雅黑" panose="020B0503020204020204" charset="-122"/>
                <a:sym typeface="+mn-ea"/>
              </a:rPr>
              <a:t>步骤3：</a:t>
            </a:r>
            <a:r>
              <a:rPr>
                <a:solidFill>
                  <a:srgbClr val="231F20"/>
                </a:solidFill>
                <a:latin typeface="微软雅黑" panose="020B0503020204020204" charset="-122"/>
                <a:ea typeface="微软雅黑" panose="020B0503020204020204" charset="-122"/>
                <a:cs typeface="微软雅黑" panose="020B0503020204020204" charset="-122"/>
                <a:sym typeface="+mn-ea"/>
              </a:rPr>
              <a:t>单击鼠标中键，结束该命令操作，如图2-3-13所示。</a:t>
            </a:r>
            <a:endParaRPr>
              <a:solidFill>
                <a:srgbClr val="231F20"/>
              </a:solidFill>
              <a:latin typeface="微软雅黑" panose="020B0503020204020204" charset="-122"/>
              <a:ea typeface="微软雅黑" panose="020B0503020204020204" charset="-122"/>
              <a:cs typeface="微软雅黑" panose="020B0503020204020204" charset="-122"/>
              <a:sym typeface="+mn-ea"/>
            </a:endParaRPr>
          </a:p>
        </p:txBody>
      </p:sp>
      <p:pic>
        <p:nvPicPr>
          <p:cNvPr id="4" name="object 4"/>
          <p:cNvPicPr/>
          <p:nvPr/>
        </p:nvPicPr>
        <p:blipFill>
          <a:blip r:embed="rId2" cstate="print"/>
          <a:stretch>
            <a:fillRect/>
          </a:stretch>
        </p:blipFill>
        <p:spPr>
          <a:xfrm>
            <a:off x="7408545" y="2054860"/>
            <a:ext cx="2707640" cy="2162810"/>
          </a:xfrm>
          <a:prstGeom prst="rect">
            <a:avLst/>
          </a:prstGeom>
        </p:spPr>
      </p:pic>
      <p:sp>
        <p:nvSpPr>
          <p:cNvPr id="3" name="文本框 2"/>
          <p:cNvSpPr txBox="1"/>
          <p:nvPr/>
        </p:nvSpPr>
        <p:spPr>
          <a:xfrm>
            <a:off x="6517005" y="4540250"/>
            <a:ext cx="4490085" cy="337185"/>
          </a:xfrm>
          <a:prstGeom prst="rect">
            <a:avLst/>
          </a:prstGeom>
          <a:noFill/>
        </p:spPr>
        <p:txBody>
          <a:bodyPr wrap="square" rtlCol="0" anchor="t">
            <a:spAutoFit/>
          </a:bodyPr>
          <a:p>
            <a:pPr marL="607060">
              <a:lnSpc>
                <a:spcPct val="100000"/>
              </a:lnSpc>
              <a:spcBef>
                <a:spcPts val="100"/>
              </a:spcBef>
            </a:pPr>
            <a:r>
              <a:rPr sz="1600" dirty="0">
                <a:solidFill>
                  <a:srgbClr val="231F20"/>
                </a:solidFill>
                <a:latin typeface="微软雅黑" panose="020B0503020204020204" charset="-122"/>
                <a:ea typeface="微软雅黑" panose="020B0503020204020204" charset="-122"/>
                <a:cs typeface="微软雅黑" panose="020B0503020204020204" charset="-122"/>
                <a:sym typeface="+mn-ea"/>
              </a:rPr>
              <a:t>图</a:t>
            </a:r>
            <a:r>
              <a:rPr sz="1600" spc="-215" dirty="0">
                <a:solidFill>
                  <a:srgbClr val="231F20"/>
                </a:solidFill>
                <a:latin typeface="微软雅黑" panose="020B0503020204020204" charset="-122"/>
                <a:ea typeface="微软雅黑" panose="020B0503020204020204" charset="-122"/>
                <a:cs typeface="微软雅黑" panose="020B0503020204020204" charset="-122"/>
                <a:sym typeface="+mn-ea"/>
              </a:rPr>
              <a:t> </a:t>
            </a:r>
            <a:r>
              <a:rPr sz="1600" dirty="0">
                <a:solidFill>
                  <a:srgbClr val="231F20"/>
                </a:solidFill>
                <a:latin typeface="微软雅黑" panose="020B0503020204020204" charset="-122"/>
                <a:ea typeface="微软雅黑" panose="020B0503020204020204" charset="-122"/>
                <a:cs typeface="微软雅黑" panose="020B0503020204020204" charset="-122"/>
                <a:sym typeface="+mn-ea"/>
              </a:rPr>
              <a:t>2-3-13    通过“</a:t>
            </a:r>
            <a:r>
              <a:rPr sz="1600" dirty="0">
                <a:solidFill>
                  <a:srgbClr val="231F20"/>
                </a:solidFill>
                <a:latin typeface="微软雅黑" panose="020B0503020204020204" charset="-122"/>
                <a:ea typeface="微软雅黑" panose="020B0503020204020204" charset="-122"/>
                <a:cs typeface="微软雅黑" panose="020B0503020204020204" charset="-122"/>
                <a:sym typeface="+mn-ea"/>
              </a:rPr>
              <a:t>3 点方式”绘制圆</a:t>
            </a:r>
            <a:endParaRPr lang="zh-CN" altLang="en-US" sz="1600" dirty="0">
              <a:solidFill>
                <a:srgbClr val="231F20"/>
              </a:solidFill>
              <a:latin typeface="微软雅黑" panose="020B0503020204020204" charset="-122"/>
              <a:ea typeface="微软雅黑" panose="020B0503020204020204" charset="-122"/>
              <a:cs typeface="微软雅黑" panose="020B0503020204020204" charset="-122"/>
              <a:sym typeface="+mn-ea"/>
            </a:endParaRPr>
          </a:p>
        </p:txBody>
      </p:sp>
    </p:spTree>
    <p:custDataLst>
      <p:tags r:id="rId3"/>
    </p:custData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normAutofit/>
          </a:bodyPr>
          <a:lstStyle/>
          <a:p>
            <a:r>
              <a:rPr lang="en-US">
                <a:latin typeface="微软雅黑" panose="020B0503020204020204" charset="-122"/>
                <a:ea typeface="微软雅黑" panose="020B0503020204020204" charset="-122"/>
                <a:cs typeface="微软雅黑" panose="020B0503020204020204" charset="-122"/>
                <a:sym typeface="+mn-ea"/>
              </a:rPr>
              <a:t>2.</a:t>
            </a:r>
            <a:r>
              <a:rPr lang="en-US">
                <a:latin typeface="微软雅黑" panose="020B0503020204020204" charset="-122"/>
                <a:ea typeface="微软雅黑" panose="020B0503020204020204" charset="-122"/>
                <a:cs typeface="微软雅黑" panose="020B0503020204020204" charset="-122"/>
                <a:sym typeface="+mn-ea"/>
              </a:rPr>
              <a:t>3 </a:t>
            </a:r>
            <a:r>
              <a:rPr>
                <a:latin typeface="微软雅黑" panose="020B0503020204020204" charset="-122"/>
                <a:ea typeface="微软雅黑" panose="020B0503020204020204" charset="-122"/>
                <a:cs typeface="微软雅黑" panose="020B0503020204020204" charset="-122"/>
                <a:sym typeface="+mn-ea"/>
              </a:rPr>
              <a:t>绘制草绘的基础命令</a:t>
            </a:r>
            <a:endParaRPr lang="zh-CN" altLang="en-US">
              <a:latin typeface="微软雅黑" panose="020B0503020204020204" charset="-122"/>
              <a:ea typeface="微软雅黑" panose="020B0503020204020204" charset="-122"/>
              <a:cs typeface="微软雅黑" panose="020B0503020204020204" charset="-122"/>
            </a:endParaRPr>
          </a:p>
        </p:txBody>
      </p:sp>
      <p:sp>
        <p:nvSpPr>
          <p:cNvPr id="2" name="内容占位符 1"/>
          <p:cNvSpPr/>
          <p:nvPr>
            <p:ph idx="2"/>
          </p:nvPr>
        </p:nvSpPr>
        <p:spPr>
          <a:xfrm>
            <a:off x="608330" y="1121410"/>
            <a:ext cx="11221085" cy="6175375"/>
          </a:xfrm>
        </p:spPr>
        <p:txBody>
          <a:bodyPr>
            <a:normAutofit/>
          </a:bodyPr>
          <a:p>
            <a:pPr>
              <a:lnSpc>
                <a:spcPct val="150000"/>
              </a:lnSpc>
            </a:pPr>
            <a:r>
              <a:rPr lang="zh-CN" altLang="en-US" sz="2400">
                <a:latin typeface="微软雅黑" panose="020B0503020204020204" charset="-122"/>
                <a:ea typeface="微软雅黑" panose="020B0503020204020204" charset="-122"/>
                <a:cs typeface="微软雅黑" panose="020B0503020204020204" charset="-122"/>
              </a:rPr>
              <a:t>2.</a:t>
            </a:r>
            <a:r>
              <a:rPr lang="en-US" altLang="zh-CN" sz="2400">
                <a:latin typeface="微软雅黑" panose="020B0503020204020204" charset="-122"/>
                <a:ea typeface="微软雅黑" panose="020B0503020204020204" charset="-122"/>
                <a:cs typeface="微软雅黑" panose="020B0503020204020204" charset="-122"/>
              </a:rPr>
              <a:t>3.</a:t>
            </a:r>
            <a:r>
              <a:rPr sz="2400">
                <a:latin typeface="微软雅黑" panose="020B0503020204020204" charset="-122"/>
                <a:ea typeface="微软雅黑" panose="020B0503020204020204" charset="-122"/>
                <a:cs typeface="微软雅黑" panose="020B0503020204020204" charset="-122"/>
              </a:rPr>
              <a:t>4 绘制圆</a:t>
            </a:r>
            <a:endParaRPr sz="2400">
              <a:latin typeface="微软雅黑" panose="020B0503020204020204" charset="-122"/>
              <a:ea typeface="微软雅黑" panose="020B0503020204020204" charset="-122"/>
              <a:cs typeface="微软雅黑" panose="020B0503020204020204" charset="-122"/>
            </a:endParaRPr>
          </a:p>
          <a:p>
            <a:pPr>
              <a:lnSpc>
                <a:spcPct val="150000"/>
              </a:lnSpc>
            </a:pPr>
            <a:r>
              <a:rPr b="1">
                <a:solidFill>
                  <a:srgbClr val="231F20"/>
                </a:solidFill>
                <a:latin typeface="微软雅黑" panose="020B0503020204020204" charset="-122"/>
                <a:ea typeface="微软雅黑" panose="020B0503020204020204" charset="-122"/>
                <a:cs typeface="微软雅黑" panose="020B0503020204020204" charset="-122"/>
                <a:sym typeface="+mn-ea"/>
              </a:rPr>
              <a:t>4.创建与3个图元相切的圆</a:t>
            </a:r>
            <a:endParaRPr b="1">
              <a:solidFill>
                <a:srgbClr val="231F20"/>
              </a:solidFill>
              <a:latin typeface="微软雅黑" panose="020B0503020204020204" charset="-122"/>
              <a:ea typeface="微软雅黑" panose="020B0503020204020204" charset="-122"/>
              <a:cs typeface="微软雅黑" panose="020B0503020204020204" charset="-122"/>
              <a:sym typeface="+mn-ea"/>
            </a:endParaRPr>
          </a:p>
          <a:p>
            <a:pPr>
              <a:lnSpc>
                <a:spcPct val="150000"/>
              </a:lnSpc>
            </a:pPr>
            <a:r>
              <a:rPr b="1">
                <a:solidFill>
                  <a:schemeClr val="accent1"/>
                </a:solidFill>
                <a:latin typeface="微软雅黑" panose="020B0503020204020204" charset="-122"/>
                <a:ea typeface="微软雅黑" panose="020B0503020204020204" charset="-122"/>
                <a:cs typeface="微软雅黑" panose="020B0503020204020204" charset="-122"/>
                <a:sym typeface="+mn-ea"/>
              </a:rPr>
              <a:t>步骤1：</a:t>
            </a:r>
            <a:r>
              <a:rPr>
                <a:solidFill>
                  <a:srgbClr val="231F20"/>
                </a:solidFill>
                <a:latin typeface="微软雅黑" panose="020B0503020204020204" charset="-122"/>
                <a:ea typeface="微软雅黑" panose="020B0503020204020204" charset="-122"/>
                <a:cs typeface="微软雅黑" panose="020B0503020204020204" charset="-122"/>
                <a:sym typeface="+mn-ea"/>
              </a:rPr>
              <a:t>在“草绘”组中单击“相切方式”按钮。</a:t>
            </a:r>
            <a:endParaRPr>
              <a:solidFill>
                <a:srgbClr val="231F20"/>
              </a:solidFill>
              <a:latin typeface="微软雅黑" panose="020B0503020204020204" charset="-122"/>
              <a:ea typeface="微软雅黑" panose="020B0503020204020204" charset="-122"/>
              <a:cs typeface="微软雅黑" panose="020B0503020204020204" charset="-122"/>
              <a:sym typeface="+mn-ea"/>
            </a:endParaRPr>
          </a:p>
          <a:p>
            <a:pPr>
              <a:lnSpc>
                <a:spcPct val="150000"/>
              </a:lnSpc>
            </a:pPr>
            <a:r>
              <a:rPr b="1">
                <a:solidFill>
                  <a:schemeClr val="accent1"/>
                </a:solidFill>
                <a:latin typeface="微软雅黑" panose="020B0503020204020204" charset="-122"/>
                <a:ea typeface="微软雅黑" panose="020B0503020204020204" charset="-122"/>
                <a:cs typeface="微软雅黑" panose="020B0503020204020204" charset="-122"/>
                <a:sym typeface="+mn-ea"/>
              </a:rPr>
              <a:t>步骤2：</a:t>
            </a:r>
            <a:r>
              <a:rPr>
                <a:solidFill>
                  <a:srgbClr val="231F20"/>
                </a:solidFill>
                <a:latin typeface="微软雅黑" panose="020B0503020204020204" charset="-122"/>
                <a:ea typeface="微软雅黑" panose="020B0503020204020204" charset="-122"/>
                <a:cs typeface="微软雅黑" panose="020B0503020204020204" charset="-122"/>
                <a:sym typeface="+mn-ea"/>
              </a:rPr>
              <a:t>在一个图元（弧、圆或直线）上选取一个位置，在第2个图元（弧、圆或直线）上的预定位置处单击。移动鼠标至第3个图元的预定位置处单击，从而绘制与3个图元相切的圆。</a:t>
            </a:r>
            <a:endParaRPr>
              <a:solidFill>
                <a:srgbClr val="231F20"/>
              </a:solidFill>
              <a:latin typeface="微软雅黑" panose="020B0503020204020204" charset="-122"/>
              <a:ea typeface="微软雅黑" panose="020B0503020204020204" charset="-122"/>
              <a:cs typeface="微软雅黑" panose="020B0503020204020204" charset="-122"/>
              <a:sym typeface="+mn-ea"/>
            </a:endParaRPr>
          </a:p>
          <a:p>
            <a:pPr>
              <a:lnSpc>
                <a:spcPct val="150000"/>
              </a:lnSpc>
            </a:pPr>
            <a:r>
              <a:rPr b="1">
                <a:solidFill>
                  <a:schemeClr val="accent1"/>
                </a:solidFill>
                <a:latin typeface="微软雅黑" panose="020B0503020204020204" charset="-122"/>
                <a:ea typeface="微软雅黑" panose="020B0503020204020204" charset="-122"/>
                <a:cs typeface="微软雅黑" panose="020B0503020204020204" charset="-122"/>
                <a:sym typeface="+mn-ea"/>
              </a:rPr>
              <a:t>步骤3：</a:t>
            </a:r>
            <a:r>
              <a:rPr>
                <a:solidFill>
                  <a:srgbClr val="231F20"/>
                </a:solidFill>
                <a:latin typeface="微软雅黑" panose="020B0503020204020204" charset="-122"/>
                <a:ea typeface="微软雅黑" panose="020B0503020204020204" charset="-122"/>
                <a:cs typeface="微软雅黑" panose="020B0503020204020204" charset="-122"/>
                <a:sym typeface="+mn-ea"/>
              </a:rPr>
              <a:t>单击鼠标中键，结束该命令操作。如图2-3-14所示。</a:t>
            </a:r>
            <a:endParaRPr>
              <a:solidFill>
                <a:srgbClr val="231F20"/>
              </a:solidFill>
              <a:latin typeface="微软雅黑" panose="020B0503020204020204" charset="-122"/>
              <a:ea typeface="微软雅黑" panose="020B0503020204020204" charset="-122"/>
              <a:cs typeface="微软雅黑" panose="020B0503020204020204" charset="-122"/>
              <a:sym typeface="+mn-ea"/>
            </a:endParaRPr>
          </a:p>
          <a:p>
            <a:pPr>
              <a:lnSpc>
                <a:spcPct val="150000"/>
              </a:lnSpc>
            </a:pPr>
            <a:endParaRPr b="1">
              <a:solidFill>
                <a:srgbClr val="231F20"/>
              </a:solidFill>
              <a:latin typeface="微软雅黑" panose="020B0503020204020204" charset="-122"/>
              <a:ea typeface="微软雅黑" panose="020B0503020204020204" charset="-122"/>
              <a:cs typeface="微软雅黑" panose="020B0503020204020204" charset="-122"/>
              <a:sym typeface="+mn-ea"/>
            </a:endParaRPr>
          </a:p>
        </p:txBody>
      </p:sp>
      <p:pic>
        <p:nvPicPr>
          <p:cNvPr id="7" name="object 7"/>
          <p:cNvPicPr/>
          <p:nvPr/>
        </p:nvPicPr>
        <p:blipFill>
          <a:blip r:embed="rId2" cstate="print"/>
          <a:stretch>
            <a:fillRect/>
          </a:stretch>
        </p:blipFill>
        <p:spPr>
          <a:xfrm>
            <a:off x="1008380" y="4391660"/>
            <a:ext cx="2851150" cy="1507490"/>
          </a:xfrm>
          <a:prstGeom prst="rect">
            <a:avLst/>
          </a:prstGeom>
        </p:spPr>
      </p:pic>
      <p:pic>
        <p:nvPicPr>
          <p:cNvPr id="8" name="object 8"/>
          <p:cNvPicPr/>
          <p:nvPr/>
        </p:nvPicPr>
        <p:blipFill>
          <a:blip r:embed="rId3" cstate="print"/>
          <a:stretch>
            <a:fillRect/>
          </a:stretch>
        </p:blipFill>
        <p:spPr>
          <a:xfrm>
            <a:off x="4181475" y="4391660"/>
            <a:ext cx="2844800" cy="1476375"/>
          </a:xfrm>
          <a:prstGeom prst="rect">
            <a:avLst/>
          </a:prstGeom>
        </p:spPr>
      </p:pic>
      <p:sp>
        <p:nvSpPr>
          <p:cNvPr id="3" name="文本框 2"/>
          <p:cNvSpPr txBox="1"/>
          <p:nvPr/>
        </p:nvSpPr>
        <p:spPr>
          <a:xfrm>
            <a:off x="1634490" y="5996305"/>
            <a:ext cx="6005195" cy="334010"/>
          </a:xfrm>
          <a:prstGeom prst="rect">
            <a:avLst/>
          </a:prstGeom>
          <a:noFill/>
        </p:spPr>
        <p:txBody>
          <a:bodyPr wrap="square" rtlCol="0" anchor="t">
            <a:noAutofit/>
          </a:bodyPr>
          <a:p>
            <a:pPr marL="584200">
              <a:lnSpc>
                <a:spcPct val="100000"/>
              </a:lnSpc>
              <a:spcBef>
                <a:spcPts val="100"/>
              </a:spcBef>
              <a:tabLst>
                <a:tab pos="2054860" algn="l"/>
              </a:tabLst>
            </a:pPr>
            <a:r>
              <a:rPr sz="1600" dirty="0">
                <a:solidFill>
                  <a:srgbClr val="231F20"/>
                </a:solidFill>
                <a:latin typeface="微软雅黑" panose="020B0503020204020204" charset="-122"/>
                <a:ea typeface="微软雅黑" panose="020B0503020204020204" charset="-122"/>
                <a:cs typeface="微软雅黑" panose="020B0503020204020204" charset="-122"/>
                <a:sym typeface="+mn-ea"/>
              </a:rPr>
              <a:t>	</a:t>
            </a:r>
            <a:endParaRPr sz="1600">
              <a:latin typeface="微软雅黑" panose="020B0503020204020204" charset="-122"/>
              <a:ea typeface="微软雅黑" panose="020B0503020204020204" charset="-122"/>
              <a:cs typeface="微软雅黑" panose="020B0503020204020204" charset="-122"/>
            </a:endParaRPr>
          </a:p>
          <a:p>
            <a:pPr marL="647065">
              <a:lnSpc>
                <a:spcPct val="100000"/>
              </a:lnSpc>
              <a:spcBef>
                <a:spcPts val="750"/>
              </a:spcBef>
            </a:pPr>
            <a:r>
              <a:rPr sz="1600" dirty="0">
                <a:solidFill>
                  <a:srgbClr val="231F20"/>
                </a:solidFill>
                <a:latin typeface="微软雅黑" panose="020B0503020204020204" charset="-122"/>
                <a:ea typeface="微软雅黑" panose="020B0503020204020204" charset="-122"/>
                <a:cs typeface="微软雅黑" panose="020B0503020204020204" charset="-122"/>
                <a:sym typeface="+mn-ea"/>
              </a:rPr>
              <a:t>图</a:t>
            </a:r>
            <a:r>
              <a:rPr sz="1600" spc="-215" dirty="0">
                <a:solidFill>
                  <a:srgbClr val="231F20"/>
                </a:solidFill>
                <a:latin typeface="微软雅黑" panose="020B0503020204020204" charset="-122"/>
                <a:ea typeface="微软雅黑" panose="020B0503020204020204" charset="-122"/>
                <a:cs typeface="微软雅黑" panose="020B0503020204020204" charset="-122"/>
                <a:sym typeface="+mn-ea"/>
              </a:rPr>
              <a:t> </a:t>
            </a:r>
            <a:r>
              <a:rPr sz="1600" dirty="0">
                <a:solidFill>
                  <a:srgbClr val="231F20"/>
                </a:solidFill>
                <a:latin typeface="微软雅黑" panose="020B0503020204020204" charset="-122"/>
                <a:ea typeface="微软雅黑" panose="020B0503020204020204" charset="-122"/>
                <a:cs typeface="微软雅黑" panose="020B0503020204020204" charset="-122"/>
                <a:sym typeface="+mn-ea"/>
              </a:rPr>
              <a:t>2-3-14    创建与</a:t>
            </a:r>
            <a:r>
              <a:rPr sz="1600" spc="-215" dirty="0">
                <a:solidFill>
                  <a:srgbClr val="231F20"/>
                </a:solidFill>
                <a:latin typeface="微软雅黑" panose="020B0503020204020204" charset="-122"/>
                <a:ea typeface="微软雅黑" panose="020B0503020204020204" charset="-122"/>
                <a:cs typeface="微软雅黑" panose="020B0503020204020204" charset="-122"/>
                <a:sym typeface="+mn-ea"/>
              </a:rPr>
              <a:t> </a:t>
            </a:r>
            <a:r>
              <a:rPr sz="1600" dirty="0">
                <a:solidFill>
                  <a:srgbClr val="231F20"/>
                </a:solidFill>
                <a:latin typeface="微软雅黑" panose="020B0503020204020204" charset="-122"/>
                <a:ea typeface="微软雅黑" panose="020B0503020204020204" charset="-122"/>
                <a:cs typeface="微软雅黑" panose="020B0503020204020204" charset="-122"/>
                <a:sym typeface="+mn-ea"/>
              </a:rPr>
              <a:t>3 图元相切的圆</a:t>
            </a:r>
            <a:endParaRPr sz="1600">
              <a:latin typeface="微软雅黑" panose="020B0503020204020204" charset="-122"/>
              <a:ea typeface="微软雅黑" panose="020B0503020204020204" charset="-122"/>
              <a:cs typeface="微软雅黑" panose="020B0503020204020204" charset="-122"/>
            </a:endParaRPr>
          </a:p>
          <a:p>
            <a:pPr>
              <a:lnSpc>
                <a:spcPct val="100000"/>
              </a:lnSpc>
            </a:pPr>
            <a:endParaRPr lang="zh-CN" altLang="en-US" sz="1600">
              <a:latin typeface="微软雅黑" panose="020B0503020204020204" charset="-122"/>
              <a:ea typeface="微软雅黑" panose="020B0503020204020204" charset="-122"/>
              <a:cs typeface="微软雅黑" panose="020B0503020204020204" charset="-122"/>
            </a:endParaRPr>
          </a:p>
        </p:txBody>
      </p:sp>
      <p:sp>
        <p:nvSpPr>
          <p:cNvPr id="4" name="文本框 3"/>
          <p:cNvSpPr txBox="1"/>
          <p:nvPr/>
        </p:nvSpPr>
        <p:spPr>
          <a:xfrm>
            <a:off x="1634490" y="5962015"/>
            <a:ext cx="711835" cy="368300"/>
          </a:xfrm>
          <a:prstGeom prst="rect">
            <a:avLst/>
          </a:prstGeom>
          <a:noFill/>
        </p:spPr>
        <p:txBody>
          <a:bodyPr wrap="square" rtlCol="0" anchor="t">
            <a:spAutoFit/>
          </a:bodyPr>
          <a:p>
            <a:r>
              <a:rPr>
                <a:solidFill>
                  <a:srgbClr val="231F20"/>
                </a:solidFill>
                <a:latin typeface="宋体" panose="02010600030101010101" pitchFamily="2" charset="-122"/>
                <a:cs typeface="宋体" panose="02010600030101010101" pitchFamily="2" charset="-122"/>
                <a:sym typeface="+mn-ea"/>
              </a:rPr>
              <a:t>（</a:t>
            </a:r>
            <a:r>
              <a:rPr>
                <a:solidFill>
                  <a:srgbClr val="231F20"/>
                </a:solidFill>
                <a:latin typeface="Times New Roman" panose="02020603050405020304"/>
                <a:cs typeface="Times New Roman" panose="02020603050405020304"/>
                <a:sym typeface="+mn-ea"/>
              </a:rPr>
              <a:t>a</a:t>
            </a:r>
            <a:r>
              <a:rPr>
                <a:solidFill>
                  <a:srgbClr val="231F20"/>
                </a:solidFill>
                <a:latin typeface="宋体" panose="02010600030101010101" pitchFamily="2" charset="-122"/>
                <a:cs typeface="宋体" panose="02010600030101010101" pitchFamily="2" charset="-122"/>
                <a:sym typeface="+mn-ea"/>
              </a:rPr>
              <a:t>）</a:t>
            </a:r>
            <a:endParaRPr lang="zh-CN" altLang="en-US">
              <a:solidFill>
                <a:srgbClr val="231F20"/>
              </a:solidFill>
              <a:latin typeface="宋体" panose="02010600030101010101" pitchFamily="2" charset="-122"/>
              <a:cs typeface="宋体" panose="02010600030101010101" pitchFamily="2" charset="-122"/>
              <a:sym typeface="+mn-ea"/>
            </a:endParaRPr>
          </a:p>
        </p:txBody>
      </p:sp>
      <p:sp>
        <p:nvSpPr>
          <p:cNvPr id="9" name="文本框 8"/>
          <p:cNvSpPr txBox="1"/>
          <p:nvPr/>
        </p:nvSpPr>
        <p:spPr>
          <a:xfrm>
            <a:off x="5290185" y="5962015"/>
            <a:ext cx="782955" cy="287020"/>
          </a:xfrm>
          <a:prstGeom prst="rect">
            <a:avLst/>
          </a:prstGeom>
          <a:noFill/>
        </p:spPr>
        <p:txBody>
          <a:bodyPr wrap="square" rtlCol="0" anchor="t">
            <a:noAutofit/>
          </a:bodyPr>
          <a:p>
            <a:r>
              <a:rPr sz="1600" dirty="0">
                <a:solidFill>
                  <a:srgbClr val="231F20"/>
                </a:solidFill>
                <a:latin typeface="宋体" panose="02010600030101010101" pitchFamily="2" charset="-122"/>
                <a:cs typeface="宋体" panose="02010600030101010101" pitchFamily="2" charset="-122"/>
                <a:sym typeface="+mn-ea"/>
              </a:rPr>
              <a:t>（</a:t>
            </a:r>
            <a:r>
              <a:rPr sz="1600" dirty="0">
                <a:solidFill>
                  <a:srgbClr val="231F20"/>
                </a:solidFill>
                <a:latin typeface="Times New Roman" panose="02020603050405020304"/>
                <a:cs typeface="Times New Roman" panose="02020603050405020304"/>
                <a:sym typeface="+mn-ea"/>
              </a:rPr>
              <a:t>b</a:t>
            </a:r>
            <a:r>
              <a:rPr sz="1600" dirty="0">
                <a:solidFill>
                  <a:srgbClr val="231F20"/>
                </a:solidFill>
                <a:latin typeface="宋体" panose="02010600030101010101" pitchFamily="2" charset="-122"/>
                <a:cs typeface="宋体" panose="02010600030101010101" pitchFamily="2" charset="-122"/>
                <a:sym typeface="+mn-ea"/>
              </a:rPr>
              <a:t>）</a:t>
            </a:r>
            <a:endParaRPr lang="zh-CN" altLang="en-US" sz="1600" dirty="0">
              <a:solidFill>
                <a:srgbClr val="231F20"/>
              </a:solidFill>
              <a:latin typeface="宋体" panose="02010600030101010101" pitchFamily="2" charset="-122"/>
              <a:cs typeface="宋体" panose="02010600030101010101" pitchFamily="2" charset="-122"/>
              <a:sym typeface="+mn-ea"/>
            </a:endParaRPr>
          </a:p>
        </p:txBody>
      </p:sp>
      <p:sp>
        <p:nvSpPr>
          <p:cNvPr id="10" name="文本框 9"/>
          <p:cNvSpPr txBox="1"/>
          <p:nvPr/>
        </p:nvSpPr>
        <p:spPr>
          <a:xfrm>
            <a:off x="7146925" y="4542155"/>
            <a:ext cx="4683125" cy="1954530"/>
          </a:xfrm>
          <a:prstGeom prst="rect">
            <a:avLst/>
          </a:prstGeom>
          <a:noFill/>
        </p:spPr>
        <p:txBody>
          <a:bodyPr wrap="square" rtlCol="0" anchor="t">
            <a:noAutofit/>
          </a:bodyPr>
          <a:p>
            <a:pPr>
              <a:lnSpc>
                <a:spcPct val="150000"/>
              </a:lnSpc>
            </a:pPr>
            <a:r>
              <a:rPr sz="1600" b="1">
                <a:solidFill>
                  <a:srgbClr val="231F20"/>
                </a:solidFill>
                <a:latin typeface="微软雅黑" panose="020B0503020204020204" charset="-122"/>
                <a:ea typeface="微软雅黑" panose="020B0503020204020204" charset="-122"/>
                <a:cs typeface="微软雅黑" panose="020B0503020204020204" charset="-122"/>
                <a:sym typeface="+mn-ea"/>
              </a:rPr>
              <a:t>提示：在创建与3个图元（图元可以是直线、圆或圆弧）相切的圆时，需要考虑圆或圆弧的选择位置，选择位置可决定创建的圆是内相接形式的还是外相切形式的。图2-3-14给出了两种生成情况，即选择圆的位置不同，所创建的相切圆也会不同。</a:t>
            </a:r>
            <a:endParaRPr lang="zh-CN" altLang="en-US" sz="1600" b="1">
              <a:solidFill>
                <a:srgbClr val="231F20"/>
              </a:solidFill>
              <a:latin typeface="微软雅黑" panose="020B0503020204020204" charset="-122"/>
              <a:ea typeface="微软雅黑" panose="020B0503020204020204" charset="-122"/>
              <a:cs typeface="微软雅黑" panose="020B0503020204020204" charset="-122"/>
              <a:sym typeface="+mn-ea"/>
            </a:endParaRPr>
          </a:p>
        </p:txBody>
      </p:sp>
    </p:spTree>
    <p:custDataLst>
      <p:tags r:id="rId4"/>
    </p:custData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idx="2"/>
            <p:custDataLst>
              <p:tags r:id="rId1"/>
            </p:custDataLst>
          </p:nvPr>
        </p:nvSpPr>
        <p:spPr/>
        <p:txBody>
          <a:bodyPr/>
          <a:lstStyle/>
          <a:p>
            <a:r>
              <a:rPr lang="zh-CN" altLang="en-US"/>
              <a:t>PART ONE</a:t>
            </a:r>
            <a:endParaRPr lang="zh-CN" altLang="en-US"/>
          </a:p>
        </p:txBody>
      </p:sp>
      <p:sp>
        <p:nvSpPr>
          <p:cNvPr id="4" name="标题 3"/>
          <p:cNvSpPr>
            <a:spLocks noGrp="1"/>
          </p:cNvSpPr>
          <p:nvPr>
            <p:ph type="title" idx="1"/>
            <p:custDataLst>
              <p:tags r:id="rId2"/>
            </p:custDataLst>
          </p:nvPr>
        </p:nvSpPr>
        <p:spPr>
          <a:xfrm>
            <a:off x="6096000" y="2494308"/>
            <a:ext cx="5079968" cy="1869371"/>
          </a:xfrm>
        </p:spPr>
        <p:txBody>
          <a:bodyPr/>
          <a:lstStyle/>
          <a:p>
            <a:r>
              <a:rPr lang="en-US" b="1">
                <a:latin typeface="Calibri" panose="020F0502020204030204" charset="0"/>
                <a:ea typeface="宋体" panose="02010600030101010101" pitchFamily="2" charset="-122"/>
                <a:sym typeface="+mn-ea"/>
              </a:rPr>
              <a:t>2.1 </a:t>
            </a:r>
            <a:br>
              <a:rPr lang="en-US" b="1">
                <a:latin typeface="Calibri" panose="020F0502020204030204" charset="0"/>
                <a:ea typeface="宋体" panose="02010600030101010101" pitchFamily="2" charset="-122"/>
                <a:sym typeface="+mn-ea"/>
              </a:rPr>
            </a:br>
            <a:r>
              <a:rPr b="1">
                <a:latin typeface="Calibri" panose="020F0502020204030204" charset="0"/>
                <a:ea typeface="宋体" panose="02010600030101010101" pitchFamily="2" charset="-122"/>
                <a:sym typeface="+mn-ea"/>
              </a:rPr>
              <a:t>二维草绘模式简介</a:t>
            </a:r>
            <a:endParaRPr lang="en-US" b="1">
              <a:latin typeface="Calibri" panose="020F0502020204030204" charset="0"/>
              <a:ea typeface="宋体" panose="02010600030101010101" pitchFamily="2" charset="-122"/>
              <a:sym typeface="+mn-ea"/>
            </a:endParaRPr>
          </a:p>
          <a:p>
            <a:endParaRPr lang="en-US" altLang="zh-CN"/>
          </a:p>
        </p:txBody>
      </p:sp>
    </p:spTree>
    <p:custDataLst>
      <p:tags r:id="rId3"/>
    </p:custData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normAutofit/>
          </a:bodyPr>
          <a:lstStyle/>
          <a:p>
            <a:r>
              <a:rPr lang="en-US">
                <a:latin typeface="微软雅黑" panose="020B0503020204020204" charset="-122"/>
                <a:ea typeface="微软雅黑" panose="020B0503020204020204" charset="-122"/>
                <a:cs typeface="微软雅黑" panose="020B0503020204020204" charset="-122"/>
                <a:sym typeface="+mn-ea"/>
              </a:rPr>
              <a:t>2.</a:t>
            </a:r>
            <a:r>
              <a:rPr lang="en-US">
                <a:latin typeface="微软雅黑" panose="020B0503020204020204" charset="-122"/>
                <a:ea typeface="微软雅黑" panose="020B0503020204020204" charset="-122"/>
                <a:cs typeface="微软雅黑" panose="020B0503020204020204" charset="-122"/>
                <a:sym typeface="+mn-ea"/>
              </a:rPr>
              <a:t>3 </a:t>
            </a:r>
            <a:r>
              <a:rPr>
                <a:latin typeface="微软雅黑" panose="020B0503020204020204" charset="-122"/>
                <a:ea typeface="微软雅黑" panose="020B0503020204020204" charset="-122"/>
                <a:cs typeface="微软雅黑" panose="020B0503020204020204" charset="-122"/>
                <a:sym typeface="+mn-ea"/>
              </a:rPr>
              <a:t>绘制草绘的基础命令</a:t>
            </a:r>
            <a:endParaRPr lang="zh-CN" altLang="en-US">
              <a:latin typeface="微软雅黑" panose="020B0503020204020204" charset="-122"/>
              <a:ea typeface="微软雅黑" panose="020B0503020204020204" charset="-122"/>
              <a:cs typeface="微软雅黑" panose="020B0503020204020204" charset="-122"/>
            </a:endParaRPr>
          </a:p>
        </p:txBody>
      </p:sp>
      <p:sp>
        <p:nvSpPr>
          <p:cNvPr id="2" name="内容占位符 1"/>
          <p:cNvSpPr/>
          <p:nvPr>
            <p:ph idx="2"/>
          </p:nvPr>
        </p:nvSpPr>
        <p:spPr>
          <a:xfrm>
            <a:off x="608330" y="1121410"/>
            <a:ext cx="6050915" cy="862330"/>
          </a:xfrm>
        </p:spPr>
        <p:txBody>
          <a:bodyPr>
            <a:normAutofit lnSpcReduction="20000"/>
          </a:bodyPr>
          <a:p>
            <a:r>
              <a:rPr lang="zh-CN" altLang="en-US" sz="2400">
                <a:latin typeface="微软雅黑" panose="020B0503020204020204" charset="-122"/>
                <a:ea typeface="微软雅黑" panose="020B0503020204020204" charset="-122"/>
                <a:cs typeface="微软雅黑" panose="020B0503020204020204" charset="-122"/>
              </a:rPr>
              <a:t>2.</a:t>
            </a:r>
            <a:r>
              <a:rPr lang="en-US" altLang="zh-CN" sz="2400">
                <a:latin typeface="微软雅黑" panose="020B0503020204020204" charset="-122"/>
                <a:ea typeface="微软雅黑" panose="020B0503020204020204" charset="-122"/>
                <a:cs typeface="微软雅黑" panose="020B0503020204020204" charset="-122"/>
              </a:rPr>
              <a:t>3</a:t>
            </a:r>
            <a:r>
              <a:rPr sz="2400">
                <a:latin typeface="微软雅黑" panose="020B0503020204020204" charset="-122"/>
                <a:ea typeface="微软雅黑" panose="020B0503020204020204" charset="-122"/>
                <a:cs typeface="微软雅黑" panose="020B0503020204020204" charset="-122"/>
              </a:rPr>
              <a:t>.5</a:t>
            </a:r>
            <a:r>
              <a:rPr lang="en-US" altLang="zh-CN" sz="2400">
                <a:latin typeface="微软雅黑" panose="020B0503020204020204" charset="-122"/>
                <a:ea typeface="微软雅黑" panose="020B0503020204020204" charset="-122"/>
                <a:cs typeface="微软雅黑" panose="020B0503020204020204" charset="-122"/>
              </a:rPr>
              <a:t> </a:t>
            </a:r>
            <a:r>
              <a:rPr sz="2400">
                <a:latin typeface="微软雅黑" panose="020B0503020204020204" charset="-122"/>
                <a:ea typeface="微软雅黑" panose="020B0503020204020204" charset="-122"/>
                <a:cs typeface="微软雅黑" panose="020B0503020204020204" charset="-122"/>
              </a:rPr>
              <a:t>绘制圆弧与圆锥曲线</a:t>
            </a:r>
            <a:endParaRPr sz="2400">
              <a:latin typeface="微软雅黑" panose="020B0503020204020204" charset="-122"/>
              <a:ea typeface="微软雅黑" panose="020B0503020204020204" charset="-122"/>
              <a:cs typeface="微软雅黑" panose="020B0503020204020204" charset="-122"/>
            </a:endParaRPr>
          </a:p>
          <a:p>
            <a:pPr>
              <a:lnSpc>
                <a:spcPct val="200000"/>
              </a:lnSpc>
            </a:pPr>
            <a:endParaRPr>
              <a:solidFill>
                <a:srgbClr val="231F20"/>
              </a:solidFill>
              <a:latin typeface="微软雅黑" panose="020B0503020204020204" charset="-122"/>
              <a:ea typeface="微软雅黑" panose="020B0503020204020204" charset="-122"/>
              <a:cs typeface="微软雅黑" panose="020B0503020204020204" charset="-122"/>
              <a:sym typeface="+mn-ea"/>
            </a:endParaRPr>
          </a:p>
        </p:txBody>
      </p:sp>
      <p:sp>
        <p:nvSpPr>
          <p:cNvPr id="100" name="文本框 99"/>
          <p:cNvSpPr txBox="1"/>
          <p:nvPr/>
        </p:nvSpPr>
        <p:spPr>
          <a:xfrm>
            <a:off x="608330" y="1642745"/>
            <a:ext cx="10855325" cy="2030095"/>
          </a:xfrm>
          <a:prstGeom prst="rect">
            <a:avLst/>
          </a:prstGeom>
          <a:noFill/>
          <a:ln w="9525">
            <a:noFill/>
          </a:ln>
        </p:spPr>
        <p:txBody>
          <a:bodyPr wrap="square">
            <a:spAutoFit/>
          </a:bodyPr>
          <a:p>
            <a:pPr indent="0">
              <a:lnSpc>
                <a:spcPct val="150000"/>
              </a:lnSpc>
            </a:pPr>
            <a:r>
              <a:rPr lang="zh-CN" b="0">
                <a:latin typeface="微软雅黑" panose="020B0503020204020204" charset="-122"/>
                <a:ea typeface="微软雅黑" panose="020B0503020204020204" charset="-122"/>
                <a:cs typeface="微软雅黑" panose="020B0503020204020204" charset="-122"/>
              </a:rPr>
              <a:t>创建圆弧与圆锥曲线主要有以下几种方式。可以通过单击“弧”边上的下拉三角形选择其他的创建方式。</a:t>
            </a:r>
            <a:endParaRPr lang="en-US" b="0">
              <a:latin typeface="微软雅黑" panose="020B0503020204020204" charset="-122"/>
              <a:ea typeface="微软雅黑" panose="020B0503020204020204" charset="-122"/>
              <a:cs typeface="微软雅黑" panose="020B0503020204020204" charset="-122"/>
            </a:endParaRPr>
          </a:p>
          <a:p>
            <a:pPr indent="0">
              <a:lnSpc>
                <a:spcPct val="150000"/>
              </a:lnSpc>
            </a:pPr>
            <a:r>
              <a:rPr lang="en-US" b="1">
                <a:latin typeface="微软雅黑" panose="020B0503020204020204" charset="-122"/>
                <a:ea typeface="微软雅黑" panose="020B0503020204020204" charset="-122"/>
                <a:cs typeface="微软雅黑" panose="020B0503020204020204" charset="-122"/>
              </a:rPr>
              <a:t>1.</a:t>
            </a:r>
            <a:r>
              <a:rPr lang="zh-CN" b="1">
                <a:latin typeface="微软雅黑" panose="020B0503020204020204" charset="-122"/>
                <a:ea typeface="微软雅黑" panose="020B0503020204020204" charset="-122"/>
                <a:cs typeface="微软雅黑" panose="020B0503020204020204" charset="-122"/>
              </a:rPr>
              <a:t>通过</a:t>
            </a:r>
            <a:r>
              <a:rPr lang="en-US" b="1">
                <a:latin typeface="微软雅黑" panose="020B0503020204020204" charset="-122"/>
                <a:ea typeface="微软雅黑" panose="020B0503020204020204" charset="-122"/>
                <a:cs typeface="微软雅黑" panose="020B0503020204020204" charset="-122"/>
              </a:rPr>
              <a:t>3</a:t>
            </a:r>
            <a:r>
              <a:rPr lang="zh-CN" b="1">
                <a:latin typeface="微软雅黑" panose="020B0503020204020204" charset="-122"/>
                <a:ea typeface="微软雅黑" panose="020B0503020204020204" charset="-122"/>
                <a:cs typeface="微软雅黑" panose="020B0503020204020204" charset="-122"/>
              </a:rPr>
              <a:t>点创建圆弧或通过在其端点与图元相切来创建圆弧</a:t>
            </a:r>
            <a:endParaRPr lang="zh-CN" b="0">
              <a:latin typeface="微软雅黑" panose="020B0503020204020204" charset="-122"/>
              <a:ea typeface="微软雅黑" panose="020B0503020204020204" charset="-122"/>
              <a:cs typeface="微软雅黑" panose="020B0503020204020204" charset="-122"/>
            </a:endParaRPr>
          </a:p>
          <a:p>
            <a:pPr indent="0">
              <a:lnSpc>
                <a:spcPct val="150000"/>
              </a:lnSpc>
            </a:pPr>
            <a:r>
              <a:rPr lang="zh-CN" altLang="en-US" b="1" spc="150" smtClean="0">
                <a:ln>
                  <a:noFill/>
                  <a:prstDash val="sysDot"/>
                </a:ln>
                <a:solidFill>
                  <a:schemeClr val="accent1"/>
                </a:solidFill>
                <a:uFillTx/>
                <a:latin typeface="微软雅黑" panose="020B0503020204020204" charset="-122"/>
                <a:ea typeface="微软雅黑" panose="020B0503020204020204" charset="-122"/>
                <a:cs typeface="微软雅黑" panose="020B0503020204020204" charset="-122"/>
              </a:rPr>
              <a:t>步骤1：</a:t>
            </a:r>
            <a:r>
              <a:rPr lang="zh-CN" b="0">
                <a:latin typeface="微软雅黑" panose="020B0503020204020204" charset="-122"/>
                <a:ea typeface="微软雅黑" panose="020B0503020204020204" charset="-122"/>
                <a:cs typeface="微软雅黑" panose="020B0503020204020204" charset="-122"/>
              </a:rPr>
              <a:t>单击“</a:t>
            </a:r>
            <a:r>
              <a:rPr lang="en-US" b="0">
                <a:latin typeface="微软雅黑" panose="020B0503020204020204" charset="-122"/>
                <a:ea typeface="微软雅黑" panose="020B0503020204020204" charset="-122"/>
                <a:cs typeface="微软雅黑" panose="020B0503020204020204" charset="-122"/>
              </a:rPr>
              <a:t>3</a:t>
            </a:r>
            <a:r>
              <a:rPr lang="zh-CN" b="0">
                <a:latin typeface="微软雅黑" panose="020B0503020204020204" charset="-122"/>
                <a:ea typeface="微软雅黑" panose="020B0503020204020204" charset="-122"/>
                <a:cs typeface="微软雅黑" panose="020B0503020204020204" charset="-122"/>
              </a:rPr>
              <a:t>点</a:t>
            </a:r>
            <a:r>
              <a:rPr lang="en-US" b="0">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相切端弧”</a:t>
            </a:r>
            <a:r>
              <a:rPr lang="en-US" b="0">
                <a:latin typeface="微软雅黑" panose="020B0503020204020204" charset="-122"/>
                <a:ea typeface="微软雅黑" panose="020B0503020204020204" charset="-122"/>
                <a:cs typeface="微软雅黑" panose="020B0503020204020204" charset="-122"/>
              </a:rPr>
              <a:t> </a:t>
            </a:r>
            <a:r>
              <a:rPr lang="zh-CN" b="0">
                <a:latin typeface="微软雅黑" panose="020B0503020204020204" charset="-122"/>
                <a:ea typeface="微软雅黑" panose="020B0503020204020204" charset="-122"/>
                <a:cs typeface="微软雅黑" panose="020B0503020204020204" charset="-122"/>
              </a:rPr>
              <a:t>按钮，可以通过拾取弧的两个端点和弧上的一个附加点来创建一个</a:t>
            </a:r>
            <a:r>
              <a:rPr lang="en-US" b="0">
                <a:latin typeface="微软雅黑" panose="020B0503020204020204" charset="-122"/>
                <a:ea typeface="微软雅黑" panose="020B0503020204020204" charset="-122"/>
                <a:cs typeface="微软雅黑" panose="020B0503020204020204" charset="-122"/>
              </a:rPr>
              <a:t>3</a:t>
            </a:r>
            <a:r>
              <a:rPr lang="zh-CN" b="0">
                <a:latin typeface="微软雅黑" panose="020B0503020204020204" charset="-122"/>
                <a:ea typeface="微软雅黑" panose="020B0503020204020204" charset="-122"/>
                <a:cs typeface="微软雅黑" panose="020B0503020204020204" charset="-122"/>
              </a:rPr>
              <a:t>点弧，其中拾取的前两个点分别定义弧的起始点和终止点，而第</a:t>
            </a:r>
            <a:r>
              <a:rPr lang="en-US" b="0">
                <a:latin typeface="微软雅黑" panose="020B0503020204020204" charset="-122"/>
                <a:ea typeface="微软雅黑" panose="020B0503020204020204" charset="-122"/>
                <a:cs typeface="微软雅黑" panose="020B0503020204020204" charset="-122"/>
              </a:rPr>
              <a:t>3</a:t>
            </a:r>
            <a:r>
              <a:rPr lang="zh-CN" b="0">
                <a:latin typeface="微软雅黑" panose="020B0503020204020204" charset="-122"/>
                <a:ea typeface="微软雅黑" panose="020B0503020204020204" charset="-122"/>
                <a:cs typeface="微软雅黑" panose="020B0503020204020204" charset="-122"/>
              </a:rPr>
              <a:t>个点则为弧上的其他点，如图</a:t>
            </a:r>
            <a:r>
              <a:rPr lang="en-US" b="0">
                <a:latin typeface="微软雅黑" panose="020B0503020204020204" charset="-122"/>
                <a:ea typeface="微软雅黑" panose="020B0503020204020204" charset="-122"/>
                <a:cs typeface="微软雅黑" panose="020B0503020204020204" charset="-122"/>
              </a:rPr>
              <a:t>2-3-15</a:t>
            </a:r>
            <a:r>
              <a:rPr lang="zh-CN" b="0">
                <a:latin typeface="微软雅黑" panose="020B0503020204020204" charset="-122"/>
                <a:ea typeface="微软雅黑" panose="020B0503020204020204" charset="-122"/>
                <a:cs typeface="微软雅黑" panose="020B0503020204020204" charset="-122"/>
              </a:rPr>
              <a:t>所示。</a:t>
            </a:r>
            <a:endParaRPr lang="zh-CN" b="0">
              <a:latin typeface="微软雅黑" panose="020B0503020204020204" charset="-122"/>
              <a:ea typeface="微软雅黑" panose="020B0503020204020204" charset="-122"/>
              <a:cs typeface="微软雅黑" panose="020B0503020204020204" charset="-122"/>
            </a:endParaRPr>
          </a:p>
          <a:p>
            <a:endParaRPr lang="zh-CN" altLang="en-US" b="0">
              <a:latin typeface="微软雅黑" panose="020B0503020204020204" charset="-122"/>
              <a:ea typeface="微软雅黑" panose="020B0503020204020204" charset="-122"/>
              <a:cs typeface="微软雅黑" panose="020B0503020204020204" charset="-122"/>
            </a:endParaRPr>
          </a:p>
        </p:txBody>
      </p:sp>
      <p:pic>
        <p:nvPicPr>
          <p:cNvPr id="13" name="object 13"/>
          <p:cNvPicPr/>
          <p:nvPr/>
        </p:nvPicPr>
        <p:blipFill>
          <a:blip r:embed="rId2" cstate="print"/>
          <a:stretch>
            <a:fillRect/>
          </a:stretch>
        </p:blipFill>
        <p:spPr>
          <a:xfrm>
            <a:off x="3253105" y="3429000"/>
            <a:ext cx="3795395" cy="2580005"/>
          </a:xfrm>
          <a:prstGeom prst="rect">
            <a:avLst/>
          </a:prstGeom>
        </p:spPr>
      </p:pic>
      <p:sp>
        <p:nvSpPr>
          <p:cNvPr id="14" name="object 14"/>
          <p:cNvSpPr txBox="1"/>
          <p:nvPr/>
        </p:nvSpPr>
        <p:spPr>
          <a:xfrm>
            <a:off x="3754755" y="6075045"/>
            <a:ext cx="2792730" cy="258445"/>
          </a:xfrm>
          <a:prstGeom prst="rect">
            <a:avLst/>
          </a:prstGeom>
        </p:spPr>
        <p:txBody>
          <a:bodyPr vert="horz" wrap="square" lIns="0" tIns="12700" rIns="0" bIns="0" rtlCol="0">
            <a:spAutoFit/>
          </a:bodyPr>
          <a:p>
            <a:pPr marL="12700">
              <a:lnSpc>
                <a:spcPct val="100000"/>
              </a:lnSpc>
              <a:spcBef>
                <a:spcPts val="100"/>
              </a:spcBef>
            </a:pPr>
            <a:r>
              <a:rPr sz="1600" dirty="0">
                <a:solidFill>
                  <a:srgbClr val="231F20"/>
                </a:solidFill>
                <a:latin typeface="微软雅黑" panose="020B0503020204020204" charset="-122"/>
                <a:ea typeface="微软雅黑" panose="020B0503020204020204" charset="-122"/>
                <a:cs typeface="微软雅黑" panose="020B0503020204020204" charset="-122"/>
              </a:rPr>
              <a:t>图</a:t>
            </a:r>
            <a:r>
              <a:rPr sz="1600" spc="-215" dirty="0">
                <a:solidFill>
                  <a:srgbClr val="231F20"/>
                </a:solidFill>
                <a:latin typeface="微软雅黑" panose="020B0503020204020204" charset="-122"/>
                <a:ea typeface="微软雅黑" panose="020B0503020204020204" charset="-122"/>
                <a:cs typeface="微软雅黑" panose="020B0503020204020204" charset="-122"/>
              </a:rPr>
              <a:t> </a:t>
            </a:r>
            <a:r>
              <a:rPr sz="1600" dirty="0">
                <a:solidFill>
                  <a:srgbClr val="231F20"/>
                </a:solidFill>
                <a:latin typeface="微软雅黑" panose="020B0503020204020204" charset="-122"/>
                <a:ea typeface="微软雅黑" panose="020B0503020204020204" charset="-122"/>
                <a:cs typeface="微软雅黑" panose="020B0503020204020204" charset="-122"/>
              </a:rPr>
              <a:t>2-3-15    通过</a:t>
            </a:r>
            <a:r>
              <a:rPr sz="1600" spc="-215" dirty="0">
                <a:solidFill>
                  <a:srgbClr val="231F20"/>
                </a:solidFill>
                <a:latin typeface="微软雅黑" panose="020B0503020204020204" charset="-122"/>
                <a:ea typeface="微软雅黑" panose="020B0503020204020204" charset="-122"/>
                <a:cs typeface="微软雅黑" panose="020B0503020204020204" charset="-122"/>
              </a:rPr>
              <a:t> </a:t>
            </a:r>
            <a:r>
              <a:rPr sz="1600" dirty="0">
                <a:solidFill>
                  <a:srgbClr val="231F20"/>
                </a:solidFill>
                <a:latin typeface="微软雅黑" panose="020B0503020204020204" charset="-122"/>
                <a:ea typeface="微软雅黑" panose="020B0503020204020204" charset="-122"/>
                <a:cs typeface="微软雅黑" panose="020B0503020204020204" charset="-122"/>
              </a:rPr>
              <a:t>3 点创建圆弧</a:t>
            </a:r>
            <a:endParaRPr sz="1600">
              <a:latin typeface="微软雅黑" panose="020B0503020204020204" charset="-122"/>
              <a:ea typeface="微软雅黑" panose="020B0503020204020204" charset="-122"/>
              <a:cs typeface="微软雅黑" panose="020B0503020204020204" charset="-122"/>
            </a:endParaRPr>
          </a:p>
        </p:txBody>
      </p:sp>
    </p:spTree>
    <p:custDataLst>
      <p:tags r:id="rId3"/>
    </p:custData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normAutofit/>
          </a:bodyPr>
          <a:lstStyle/>
          <a:p>
            <a:r>
              <a:rPr lang="en-US">
                <a:latin typeface="微软雅黑" panose="020B0503020204020204" charset="-122"/>
                <a:ea typeface="微软雅黑" panose="020B0503020204020204" charset="-122"/>
                <a:cs typeface="微软雅黑" panose="020B0503020204020204" charset="-122"/>
                <a:sym typeface="+mn-ea"/>
              </a:rPr>
              <a:t>2.</a:t>
            </a:r>
            <a:r>
              <a:rPr lang="en-US">
                <a:latin typeface="微软雅黑" panose="020B0503020204020204" charset="-122"/>
                <a:ea typeface="微软雅黑" panose="020B0503020204020204" charset="-122"/>
                <a:cs typeface="微软雅黑" panose="020B0503020204020204" charset="-122"/>
                <a:sym typeface="+mn-ea"/>
              </a:rPr>
              <a:t>3 </a:t>
            </a:r>
            <a:r>
              <a:rPr>
                <a:latin typeface="微软雅黑" panose="020B0503020204020204" charset="-122"/>
                <a:ea typeface="微软雅黑" panose="020B0503020204020204" charset="-122"/>
                <a:cs typeface="微软雅黑" panose="020B0503020204020204" charset="-122"/>
                <a:sym typeface="+mn-ea"/>
              </a:rPr>
              <a:t>绘制草绘的基础命令</a:t>
            </a:r>
            <a:endParaRPr lang="zh-CN" altLang="en-US">
              <a:latin typeface="微软雅黑" panose="020B0503020204020204" charset="-122"/>
              <a:ea typeface="微软雅黑" panose="020B0503020204020204" charset="-122"/>
              <a:cs typeface="微软雅黑" panose="020B0503020204020204" charset="-122"/>
            </a:endParaRPr>
          </a:p>
        </p:txBody>
      </p:sp>
      <p:sp>
        <p:nvSpPr>
          <p:cNvPr id="2" name="内容占位符 1"/>
          <p:cNvSpPr/>
          <p:nvPr>
            <p:ph idx="2"/>
          </p:nvPr>
        </p:nvSpPr>
        <p:spPr>
          <a:xfrm>
            <a:off x="608330" y="1121410"/>
            <a:ext cx="10293985" cy="2307590"/>
          </a:xfrm>
        </p:spPr>
        <p:txBody>
          <a:bodyPr>
            <a:normAutofit lnSpcReduction="20000"/>
          </a:bodyPr>
          <a:p>
            <a:r>
              <a:rPr lang="zh-CN" altLang="en-US" sz="2400">
                <a:latin typeface="微软雅黑" panose="020B0503020204020204" charset="-122"/>
                <a:ea typeface="微软雅黑" panose="020B0503020204020204" charset="-122"/>
                <a:cs typeface="微软雅黑" panose="020B0503020204020204" charset="-122"/>
              </a:rPr>
              <a:t>2.</a:t>
            </a:r>
            <a:r>
              <a:rPr lang="en-US" altLang="zh-CN" sz="2400">
                <a:latin typeface="微软雅黑" panose="020B0503020204020204" charset="-122"/>
                <a:ea typeface="微软雅黑" panose="020B0503020204020204" charset="-122"/>
                <a:cs typeface="微软雅黑" panose="020B0503020204020204" charset="-122"/>
              </a:rPr>
              <a:t>3.</a:t>
            </a:r>
            <a:r>
              <a:rPr sz="2400">
                <a:latin typeface="微软雅黑" panose="020B0503020204020204" charset="-122"/>
                <a:ea typeface="微软雅黑" panose="020B0503020204020204" charset="-122"/>
                <a:cs typeface="微软雅黑" panose="020B0503020204020204" charset="-122"/>
                <a:sym typeface="+mn-ea"/>
              </a:rPr>
              <a:t>5</a:t>
            </a:r>
            <a:r>
              <a:rPr lang="en-US" altLang="zh-CN" sz="2400">
                <a:latin typeface="微软雅黑" panose="020B0503020204020204" charset="-122"/>
                <a:ea typeface="微软雅黑" panose="020B0503020204020204" charset="-122"/>
                <a:cs typeface="微软雅黑" panose="020B0503020204020204" charset="-122"/>
                <a:sym typeface="+mn-ea"/>
              </a:rPr>
              <a:t> </a:t>
            </a:r>
            <a:r>
              <a:rPr sz="2400">
                <a:latin typeface="微软雅黑" panose="020B0503020204020204" charset="-122"/>
                <a:ea typeface="微软雅黑" panose="020B0503020204020204" charset="-122"/>
                <a:cs typeface="微软雅黑" panose="020B0503020204020204" charset="-122"/>
                <a:sym typeface="+mn-ea"/>
              </a:rPr>
              <a:t>绘制圆弧与圆锥曲线</a:t>
            </a:r>
            <a:endParaRPr sz="2400">
              <a:latin typeface="微软雅黑" panose="020B0503020204020204" charset="-122"/>
              <a:ea typeface="微软雅黑" panose="020B0503020204020204" charset="-122"/>
              <a:cs typeface="微软雅黑" panose="020B0503020204020204" charset="-122"/>
            </a:endParaRPr>
          </a:p>
          <a:p>
            <a:pPr>
              <a:lnSpc>
                <a:spcPct val="150000"/>
              </a:lnSpc>
            </a:pPr>
            <a:r>
              <a:rPr b="1">
                <a:solidFill>
                  <a:schemeClr val="accent1"/>
                </a:solidFill>
                <a:latin typeface="微软雅黑" panose="020B0503020204020204" charset="-122"/>
                <a:ea typeface="微软雅黑" panose="020B0503020204020204" charset="-122"/>
                <a:cs typeface="微软雅黑" panose="020B0503020204020204" charset="-122"/>
                <a:sym typeface="+mn-ea"/>
              </a:rPr>
              <a:t>步骤2：</a:t>
            </a:r>
            <a:r>
              <a:rPr>
                <a:solidFill>
                  <a:srgbClr val="231F20"/>
                </a:solidFill>
                <a:latin typeface="微软雅黑" panose="020B0503020204020204" charset="-122"/>
                <a:ea typeface="微软雅黑" panose="020B0503020204020204" charset="-122"/>
                <a:cs typeface="微软雅黑" panose="020B0503020204020204" charset="-122"/>
                <a:sym typeface="+mn-ea"/>
              </a:rPr>
              <a:t>单击“3点/相切端弧”按钮，也可以创建一条在指定端点处与图元相切的圆弧。选择现有图元的一个端点作为起点1，该点确定了切点，然后移动鼠标光标单击一点2来作为相切弧的另一个端点，如图2-3-16所示。</a:t>
            </a:r>
            <a:endParaRPr>
              <a:solidFill>
                <a:srgbClr val="231F20"/>
              </a:solidFill>
              <a:latin typeface="微软雅黑" panose="020B0503020204020204" charset="-122"/>
              <a:ea typeface="微软雅黑" panose="020B0503020204020204" charset="-122"/>
              <a:cs typeface="微软雅黑" panose="020B0503020204020204" charset="-122"/>
              <a:sym typeface="+mn-ea"/>
            </a:endParaRPr>
          </a:p>
          <a:p>
            <a:pPr>
              <a:lnSpc>
                <a:spcPct val="150000"/>
              </a:lnSpc>
            </a:pPr>
            <a:r>
              <a:rPr b="1">
                <a:solidFill>
                  <a:schemeClr val="accent1"/>
                </a:solidFill>
                <a:latin typeface="微软雅黑" panose="020B0503020204020204" charset="-122"/>
                <a:ea typeface="微软雅黑" panose="020B0503020204020204" charset="-122"/>
                <a:cs typeface="微软雅黑" panose="020B0503020204020204" charset="-122"/>
                <a:sym typeface="+mn-ea"/>
              </a:rPr>
              <a:t>步骤3：</a:t>
            </a:r>
            <a:r>
              <a:rPr>
                <a:solidFill>
                  <a:srgbClr val="231F20"/>
                </a:solidFill>
                <a:latin typeface="微软雅黑" panose="020B0503020204020204" charset="-122"/>
                <a:ea typeface="微软雅黑" panose="020B0503020204020204" charset="-122"/>
                <a:cs typeface="微软雅黑" panose="020B0503020204020204" charset="-122"/>
                <a:sym typeface="+mn-ea"/>
              </a:rPr>
              <a:t>单击鼠标中键，结束该命令操作。</a:t>
            </a:r>
            <a:endParaRPr>
              <a:solidFill>
                <a:srgbClr val="231F20"/>
              </a:solidFill>
              <a:latin typeface="微软雅黑" panose="020B0503020204020204" charset="-122"/>
              <a:ea typeface="微软雅黑" panose="020B0503020204020204" charset="-122"/>
              <a:cs typeface="微软雅黑" panose="020B0503020204020204" charset="-122"/>
              <a:sym typeface="+mn-ea"/>
            </a:endParaRPr>
          </a:p>
        </p:txBody>
      </p:sp>
      <p:pic>
        <p:nvPicPr>
          <p:cNvPr id="15" name="object 15"/>
          <p:cNvPicPr/>
          <p:nvPr/>
        </p:nvPicPr>
        <p:blipFill>
          <a:blip r:embed="rId2" cstate="print"/>
          <a:stretch>
            <a:fillRect/>
          </a:stretch>
        </p:blipFill>
        <p:spPr>
          <a:xfrm>
            <a:off x="3372485" y="3429000"/>
            <a:ext cx="4871720" cy="2310130"/>
          </a:xfrm>
          <a:prstGeom prst="rect">
            <a:avLst/>
          </a:prstGeom>
        </p:spPr>
      </p:pic>
      <p:sp>
        <p:nvSpPr>
          <p:cNvPr id="16" name="object 16"/>
          <p:cNvSpPr txBox="1"/>
          <p:nvPr/>
        </p:nvSpPr>
        <p:spPr>
          <a:xfrm>
            <a:off x="4500880" y="5958205"/>
            <a:ext cx="4563745" cy="258445"/>
          </a:xfrm>
          <a:prstGeom prst="rect">
            <a:avLst/>
          </a:prstGeom>
        </p:spPr>
        <p:txBody>
          <a:bodyPr vert="horz" wrap="square" lIns="0" tIns="12700" rIns="0" bIns="0" rtlCol="0">
            <a:spAutoFit/>
          </a:bodyPr>
          <a:p>
            <a:pPr marL="12700">
              <a:lnSpc>
                <a:spcPct val="100000"/>
              </a:lnSpc>
              <a:spcBef>
                <a:spcPts val="100"/>
              </a:spcBef>
            </a:pPr>
            <a:r>
              <a:rPr sz="1600" dirty="0">
                <a:solidFill>
                  <a:srgbClr val="231F20"/>
                </a:solidFill>
                <a:latin typeface="微软雅黑" panose="020B0503020204020204" charset="-122"/>
                <a:ea typeface="微软雅黑" panose="020B0503020204020204" charset="-122"/>
                <a:cs typeface="微软雅黑" panose="020B0503020204020204" charset="-122"/>
              </a:rPr>
              <a:t>图</a:t>
            </a:r>
            <a:r>
              <a:rPr sz="1600" spc="-215" dirty="0">
                <a:solidFill>
                  <a:srgbClr val="231F20"/>
                </a:solidFill>
                <a:latin typeface="微软雅黑" panose="020B0503020204020204" charset="-122"/>
                <a:ea typeface="微软雅黑" panose="020B0503020204020204" charset="-122"/>
                <a:cs typeface="微软雅黑" panose="020B0503020204020204" charset="-122"/>
              </a:rPr>
              <a:t> </a:t>
            </a:r>
            <a:r>
              <a:rPr sz="1600" dirty="0">
                <a:solidFill>
                  <a:srgbClr val="231F20"/>
                </a:solidFill>
                <a:latin typeface="微软雅黑" panose="020B0503020204020204" charset="-122"/>
                <a:ea typeface="微软雅黑" panose="020B0503020204020204" charset="-122"/>
                <a:cs typeface="微软雅黑" panose="020B0503020204020204" charset="-122"/>
              </a:rPr>
              <a:t>2-3-16    创建相切端圆弧</a:t>
            </a:r>
            <a:endParaRPr sz="1600">
              <a:latin typeface="微软雅黑" panose="020B0503020204020204" charset="-122"/>
              <a:ea typeface="微软雅黑" panose="020B0503020204020204" charset="-122"/>
              <a:cs typeface="微软雅黑" panose="020B0503020204020204" charset="-122"/>
            </a:endParaRPr>
          </a:p>
        </p:txBody>
      </p:sp>
    </p:spTree>
    <p:custDataLst>
      <p:tags r:id="rId3"/>
    </p:custData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normAutofit/>
          </a:bodyPr>
          <a:lstStyle/>
          <a:p>
            <a:r>
              <a:rPr lang="en-US">
                <a:latin typeface="微软雅黑" panose="020B0503020204020204" charset="-122"/>
                <a:ea typeface="微软雅黑" panose="020B0503020204020204" charset="-122"/>
                <a:cs typeface="微软雅黑" panose="020B0503020204020204" charset="-122"/>
                <a:sym typeface="+mn-ea"/>
              </a:rPr>
              <a:t>2.</a:t>
            </a:r>
            <a:r>
              <a:rPr lang="en-US">
                <a:latin typeface="微软雅黑" panose="020B0503020204020204" charset="-122"/>
                <a:ea typeface="微软雅黑" panose="020B0503020204020204" charset="-122"/>
                <a:cs typeface="微软雅黑" panose="020B0503020204020204" charset="-122"/>
                <a:sym typeface="+mn-ea"/>
              </a:rPr>
              <a:t>3 </a:t>
            </a:r>
            <a:r>
              <a:rPr>
                <a:latin typeface="微软雅黑" panose="020B0503020204020204" charset="-122"/>
                <a:ea typeface="微软雅黑" panose="020B0503020204020204" charset="-122"/>
                <a:cs typeface="微软雅黑" panose="020B0503020204020204" charset="-122"/>
                <a:sym typeface="+mn-ea"/>
              </a:rPr>
              <a:t>绘制草绘的基础命令</a:t>
            </a:r>
            <a:endParaRPr lang="zh-CN" altLang="en-US">
              <a:latin typeface="微软雅黑" panose="020B0503020204020204" charset="-122"/>
              <a:ea typeface="微软雅黑" panose="020B0503020204020204" charset="-122"/>
              <a:cs typeface="微软雅黑" panose="020B0503020204020204" charset="-122"/>
            </a:endParaRPr>
          </a:p>
        </p:txBody>
      </p:sp>
      <p:sp>
        <p:nvSpPr>
          <p:cNvPr id="2" name="内容占位符 1"/>
          <p:cNvSpPr/>
          <p:nvPr>
            <p:ph idx="2"/>
          </p:nvPr>
        </p:nvSpPr>
        <p:spPr>
          <a:xfrm>
            <a:off x="608330" y="1121410"/>
            <a:ext cx="7243445" cy="5629910"/>
          </a:xfrm>
        </p:spPr>
        <p:txBody>
          <a:bodyPr>
            <a:normAutofit/>
          </a:bodyPr>
          <a:p>
            <a:r>
              <a:rPr lang="zh-CN" altLang="en-US" sz="2400">
                <a:latin typeface="微软雅黑" panose="020B0503020204020204" charset="-122"/>
                <a:ea typeface="微软雅黑" panose="020B0503020204020204" charset="-122"/>
                <a:cs typeface="微软雅黑" panose="020B0503020204020204" charset="-122"/>
              </a:rPr>
              <a:t>2.</a:t>
            </a:r>
            <a:r>
              <a:rPr lang="en-US" altLang="zh-CN" sz="2400">
                <a:latin typeface="微软雅黑" panose="020B0503020204020204" charset="-122"/>
                <a:ea typeface="微软雅黑" panose="020B0503020204020204" charset="-122"/>
                <a:cs typeface="微软雅黑" panose="020B0503020204020204" charset="-122"/>
              </a:rPr>
              <a:t>3.</a:t>
            </a:r>
            <a:r>
              <a:rPr sz="2400">
                <a:latin typeface="微软雅黑" panose="020B0503020204020204" charset="-122"/>
                <a:ea typeface="微软雅黑" panose="020B0503020204020204" charset="-122"/>
                <a:cs typeface="微软雅黑" panose="020B0503020204020204" charset="-122"/>
                <a:sym typeface="+mn-ea"/>
              </a:rPr>
              <a:t>5</a:t>
            </a:r>
            <a:r>
              <a:rPr lang="en-US" altLang="zh-CN" sz="2400">
                <a:latin typeface="微软雅黑" panose="020B0503020204020204" charset="-122"/>
                <a:ea typeface="微软雅黑" panose="020B0503020204020204" charset="-122"/>
                <a:cs typeface="微软雅黑" panose="020B0503020204020204" charset="-122"/>
                <a:sym typeface="+mn-ea"/>
              </a:rPr>
              <a:t> </a:t>
            </a:r>
            <a:r>
              <a:rPr sz="2400">
                <a:latin typeface="微软雅黑" panose="020B0503020204020204" charset="-122"/>
                <a:ea typeface="微软雅黑" panose="020B0503020204020204" charset="-122"/>
                <a:cs typeface="微软雅黑" panose="020B0503020204020204" charset="-122"/>
                <a:sym typeface="+mn-ea"/>
              </a:rPr>
              <a:t>绘制圆弧与圆锥曲线</a:t>
            </a:r>
            <a:endParaRPr sz="2400">
              <a:latin typeface="微软雅黑" panose="020B0503020204020204" charset="-122"/>
              <a:ea typeface="微软雅黑" panose="020B0503020204020204" charset="-122"/>
              <a:cs typeface="微软雅黑" panose="020B0503020204020204" charset="-122"/>
            </a:endParaRPr>
          </a:p>
          <a:p>
            <a:pPr>
              <a:lnSpc>
                <a:spcPct val="200000"/>
              </a:lnSpc>
            </a:pPr>
            <a:r>
              <a:rPr lang="en-US" altLang="zh-CN" b="1">
                <a:solidFill>
                  <a:srgbClr val="231F20"/>
                </a:solidFill>
                <a:latin typeface="微软雅黑" panose="020B0503020204020204" charset="-122"/>
                <a:ea typeface="微软雅黑" panose="020B0503020204020204" charset="-122"/>
                <a:cs typeface="微软雅黑" panose="020B0503020204020204" charset="-122"/>
                <a:sym typeface="+mn-ea"/>
              </a:rPr>
              <a:t>2</a:t>
            </a:r>
            <a:r>
              <a:rPr b="1">
                <a:solidFill>
                  <a:srgbClr val="231F20"/>
                </a:solidFill>
                <a:latin typeface="微软雅黑" panose="020B0503020204020204" charset="-122"/>
                <a:ea typeface="微软雅黑" panose="020B0503020204020204" charset="-122"/>
                <a:cs typeface="微软雅黑" panose="020B0503020204020204" charset="-122"/>
                <a:sym typeface="+mn-ea"/>
              </a:rPr>
              <a:t>.同心弧</a:t>
            </a:r>
            <a:endParaRPr b="1">
              <a:solidFill>
                <a:srgbClr val="231F20"/>
              </a:solidFill>
              <a:latin typeface="微软雅黑" panose="020B0503020204020204" charset="-122"/>
              <a:ea typeface="微软雅黑" panose="020B0503020204020204" charset="-122"/>
              <a:cs typeface="微软雅黑" panose="020B0503020204020204" charset="-122"/>
              <a:sym typeface="+mn-ea"/>
            </a:endParaRPr>
          </a:p>
          <a:p>
            <a:pPr>
              <a:lnSpc>
                <a:spcPct val="150000"/>
              </a:lnSpc>
            </a:pPr>
            <a:r>
              <a:rPr b="1">
                <a:solidFill>
                  <a:schemeClr val="accent1"/>
                </a:solidFill>
                <a:latin typeface="微软雅黑" panose="020B0503020204020204" charset="-122"/>
                <a:ea typeface="微软雅黑" panose="020B0503020204020204" charset="-122"/>
                <a:cs typeface="微软雅黑" panose="020B0503020204020204" charset="-122"/>
                <a:sym typeface="+mn-ea"/>
              </a:rPr>
              <a:t>步骤1：</a:t>
            </a:r>
            <a:r>
              <a:rPr>
                <a:solidFill>
                  <a:srgbClr val="231F20"/>
                </a:solidFill>
                <a:latin typeface="微软雅黑" panose="020B0503020204020204" charset="-122"/>
                <a:ea typeface="微软雅黑" panose="020B0503020204020204" charset="-122"/>
                <a:cs typeface="微软雅黑" panose="020B0503020204020204" charset="-122"/>
                <a:sym typeface="+mn-ea"/>
              </a:rPr>
              <a:t>在“草绘”组中单击“同心弧</a:t>
            </a:r>
            <a:r>
              <a:rPr lang="en-US" altLang="zh-CN">
                <a:solidFill>
                  <a:srgbClr val="231F20"/>
                </a:solidFill>
                <a:latin typeface="微软雅黑" panose="020B0503020204020204" charset="-122"/>
                <a:ea typeface="微软雅黑" panose="020B0503020204020204" charset="-122"/>
                <a:cs typeface="微软雅黑" panose="020B0503020204020204" charset="-122"/>
                <a:sym typeface="+mn-ea"/>
              </a:rPr>
              <a:t>”</a:t>
            </a:r>
            <a:r>
              <a:rPr>
                <a:solidFill>
                  <a:srgbClr val="231F20"/>
                </a:solidFill>
                <a:latin typeface="微软雅黑" panose="020B0503020204020204" charset="-122"/>
                <a:ea typeface="微软雅黑" panose="020B0503020204020204" charset="-122"/>
                <a:cs typeface="微软雅黑" panose="020B0503020204020204" charset="-122"/>
                <a:sym typeface="+mn-ea"/>
              </a:rPr>
              <a:t>按钮。</a:t>
            </a:r>
            <a:endParaRPr>
              <a:solidFill>
                <a:srgbClr val="231F20"/>
              </a:solidFill>
              <a:latin typeface="微软雅黑" panose="020B0503020204020204" charset="-122"/>
              <a:ea typeface="微软雅黑" panose="020B0503020204020204" charset="-122"/>
              <a:cs typeface="微软雅黑" panose="020B0503020204020204" charset="-122"/>
              <a:sym typeface="+mn-ea"/>
            </a:endParaRPr>
          </a:p>
          <a:p>
            <a:pPr>
              <a:lnSpc>
                <a:spcPct val="150000"/>
              </a:lnSpc>
            </a:pPr>
            <a:r>
              <a:rPr b="1">
                <a:solidFill>
                  <a:schemeClr val="accent1"/>
                </a:solidFill>
                <a:latin typeface="微软雅黑" panose="020B0503020204020204" charset="-122"/>
                <a:ea typeface="微软雅黑" panose="020B0503020204020204" charset="-122"/>
                <a:cs typeface="微软雅黑" panose="020B0503020204020204" charset="-122"/>
                <a:sym typeface="+mn-ea"/>
              </a:rPr>
              <a:t>步骤2：</a:t>
            </a:r>
            <a:r>
              <a:rPr>
                <a:solidFill>
                  <a:srgbClr val="231F20"/>
                </a:solidFill>
                <a:latin typeface="微软雅黑" panose="020B0503020204020204" charset="-122"/>
                <a:ea typeface="微软雅黑" panose="020B0503020204020204" charset="-122"/>
                <a:cs typeface="微软雅黑" panose="020B0503020204020204" charset="-122"/>
                <a:sym typeface="+mn-ea"/>
              </a:rPr>
              <a:t>使用鼠标光标选择已有的圆弧或圆来定义圆心（也可直接单击圆心），移动光标可以看到系统产生一个以虚线显示的动态同心圆。</a:t>
            </a:r>
            <a:endParaRPr>
              <a:solidFill>
                <a:srgbClr val="231F20"/>
              </a:solidFill>
              <a:latin typeface="微软雅黑" panose="020B0503020204020204" charset="-122"/>
              <a:ea typeface="微软雅黑" panose="020B0503020204020204" charset="-122"/>
              <a:cs typeface="微软雅黑" panose="020B0503020204020204" charset="-122"/>
              <a:sym typeface="+mn-ea"/>
            </a:endParaRPr>
          </a:p>
          <a:p>
            <a:pPr>
              <a:lnSpc>
                <a:spcPct val="150000"/>
              </a:lnSpc>
            </a:pPr>
            <a:r>
              <a:rPr b="1">
                <a:solidFill>
                  <a:schemeClr val="accent1"/>
                </a:solidFill>
                <a:latin typeface="微软雅黑" panose="020B0503020204020204" charset="-122"/>
                <a:ea typeface="微软雅黑" panose="020B0503020204020204" charset="-122"/>
                <a:cs typeface="微软雅黑" panose="020B0503020204020204" charset="-122"/>
                <a:sym typeface="+mn-ea"/>
              </a:rPr>
              <a:t>步骤3：</a:t>
            </a:r>
            <a:r>
              <a:rPr>
                <a:solidFill>
                  <a:srgbClr val="231F20"/>
                </a:solidFill>
                <a:latin typeface="微软雅黑" panose="020B0503020204020204" charset="-122"/>
                <a:ea typeface="微软雅黑" panose="020B0503020204020204" charset="-122"/>
                <a:cs typeface="微软雅黑" panose="020B0503020204020204" charset="-122"/>
                <a:sym typeface="+mn-ea"/>
              </a:rPr>
              <a:t>拾取圆弧的起点，然后绕圆心顺时针或者逆时针方向来指定圆弧的终点。</a:t>
            </a:r>
            <a:endParaRPr>
              <a:solidFill>
                <a:srgbClr val="231F20"/>
              </a:solidFill>
              <a:latin typeface="微软雅黑" panose="020B0503020204020204" charset="-122"/>
              <a:ea typeface="微软雅黑" panose="020B0503020204020204" charset="-122"/>
              <a:cs typeface="微软雅黑" panose="020B0503020204020204" charset="-122"/>
              <a:sym typeface="+mn-ea"/>
            </a:endParaRPr>
          </a:p>
          <a:p>
            <a:pPr>
              <a:lnSpc>
                <a:spcPct val="150000"/>
              </a:lnSpc>
            </a:pPr>
            <a:r>
              <a:rPr b="1">
                <a:solidFill>
                  <a:schemeClr val="accent1"/>
                </a:solidFill>
                <a:latin typeface="微软雅黑" panose="020B0503020204020204" charset="-122"/>
                <a:ea typeface="微软雅黑" panose="020B0503020204020204" charset="-122"/>
                <a:cs typeface="微软雅黑" panose="020B0503020204020204" charset="-122"/>
                <a:sym typeface="+mn-ea"/>
              </a:rPr>
              <a:t>步骤4：</a:t>
            </a:r>
            <a:r>
              <a:rPr>
                <a:solidFill>
                  <a:srgbClr val="231F20"/>
                </a:solidFill>
                <a:latin typeface="微软雅黑" panose="020B0503020204020204" charset="-122"/>
                <a:ea typeface="微软雅黑" panose="020B0503020204020204" charset="-122"/>
                <a:cs typeface="微软雅黑" panose="020B0503020204020204" charset="-122"/>
                <a:sym typeface="+mn-ea"/>
              </a:rPr>
              <a:t>单击鼠标中键，结束该命令操作，如图2-3-17所示。</a:t>
            </a:r>
            <a:endParaRPr>
              <a:solidFill>
                <a:srgbClr val="231F20"/>
              </a:solidFill>
              <a:latin typeface="微软雅黑" panose="020B0503020204020204" charset="-122"/>
              <a:ea typeface="微软雅黑" panose="020B0503020204020204" charset="-122"/>
              <a:cs typeface="微软雅黑" panose="020B0503020204020204" charset="-122"/>
              <a:sym typeface="+mn-ea"/>
            </a:endParaRPr>
          </a:p>
        </p:txBody>
      </p:sp>
      <p:pic>
        <p:nvPicPr>
          <p:cNvPr id="4" name="object 4"/>
          <p:cNvPicPr/>
          <p:nvPr/>
        </p:nvPicPr>
        <p:blipFill>
          <a:blip r:embed="rId2" cstate="print"/>
          <a:stretch>
            <a:fillRect/>
          </a:stretch>
        </p:blipFill>
        <p:spPr>
          <a:xfrm>
            <a:off x="7924165" y="2237740"/>
            <a:ext cx="3591560" cy="2917190"/>
          </a:xfrm>
          <a:prstGeom prst="rect">
            <a:avLst/>
          </a:prstGeom>
        </p:spPr>
      </p:pic>
      <p:sp>
        <p:nvSpPr>
          <p:cNvPr id="3" name="文本框 2"/>
          <p:cNvSpPr txBox="1"/>
          <p:nvPr/>
        </p:nvSpPr>
        <p:spPr>
          <a:xfrm>
            <a:off x="7724140" y="5403215"/>
            <a:ext cx="3489960" cy="342265"/>
          </a:xfrm>
          <a:prstGeom prst="rect">
            <a:avLst/>
          </a:prstGeom>
          <a:noFill/>
        </p:spPr>
        <p:txBody>
          <a:bodyPr wrap="square" rtlCol="0" anchor="t">
            <a:noAutofit/>
          </a:bodyPr>
          <a:p>
            <a:pPr marL="916940">
              <a:lnSpc>
                <a:spcPct val="100000"/>
              </a:lnSpc>
              <a:spcBef>
                <a:spcPts val="100"/>
              </a:spcBef>
            </a:pPr>
            <a:r>
              <a:rPr sz="1600" dirty="0">
                <a:solidFill>
                  <a:srgbClr val="231F20"/>
                </a:solidFill>
                <a:latin typeface="微软雅黑" panose="020B0503020204020204" charset="-122"/>
                <a:ea typeface="微软雅黑" panose="020B0503020204020204" charset="-122"/>
                <a:cs typeface="微软雅黑" panose="020B0503020204020204" charset="-122"/>
                <a:sym typeface="+mn-ea"/>
              </a:rPr>
              <a:t>图</a:t>
            </a:r>
            <a:r>
              <a:rPr sz="1600" spc="-215" dirty="0">
                <a:solidFill>
                  <a:srgbClr val="231F20"/>
                </a:solidFill>
                <a:latin typeface="微软雅黑" panose="020B0503020204020204" charset="-122"/>
                <a:ea typeface="微软雅黑" panose="020B0503020204020204" charset="-122"/>
                <a:cs typeface="微软雅黑" panose="020B0503020204020204" charset="-122"/>
                <a:sym typeface="+mn-ea"/>
              </a:rPr>
              <a:t> </a:t>
            </a:r>
            <a:r>
              <a:rPr sz="1600" dirty="0">
                <a:solidFill>
                  <a:srgbClr val="231F20"/>
                </a:solidFill>
                <a:latin typeface="微软雅黑" panose="020B0503020204020204" charset="-122"/>
                <a:ea typeface="微软雅黑" panose="020B0503020204020204" charset="-122"/>
                <a:cs typeface="微软雅黑" panose="020B0503020204020204" charset="-122"/>
                <a:sym typeface="+mn-ea"/>
              </a:rPr>
              <a:t>2-3-17    创建同心弧</a:t>
            </a:r>
            <a:endParaRPr lang="zh-CN" altLang="en-US" sz="1600" dirty="0">
              <a:solidFill>
                <a:srgbClr val="231F20"/>
              </a:solidFill>
              <a:latin typeface="微软雅黑" panose="020B0503020204020204" charset="-122"/>
              <a:ea typeface="微软雅黑" panose="020B0503020204020204" charset="-122"/>
              <a:cs typeface="微软雅黑" panose="020B0503020204020204" charset="-122"/>
              <a:sym typeface="+mn-ea"/>
            </a:endParaRPr>
          </a:p>
        </p:txBody>
      </p:sp>
    </p:spTree>
    <p:custDataLst>
      <p:tags r:id="rId3"/>
    </p:custData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normAutofit/>
          </a:bodyPr>
          <a:lstStyle/>
          <a:p>
            <a:r>
              <a:rPr lang="en-US">
                <a:latin typeface="微软雅黑" panose="020B0503020204020204" charset="-122"/>
                <a:ea typeface="微软雅黑" panose="020B0503020204020204" charset="-122"/>
                <a:cs typeface="微软雅黑" panose="020B0503020204020204" charset="-122"/>
                <a:sym typeface="+mn-ea"/>
              </a:rPr>
              <a:t>2.</a:t>
            </a:r>
            <a:r>
              <a:rPr lang="en-US">
                <a:latin typeface="微软雅黑" panose="020B0503020204020204" charset="-122"/>
                <a:ea typeface="微软雅黑" panose="020B0503020204020204" charset="-122"/>
                <a:cs typeface="微软雅黑" panose="020B0503020204020204" charset="-122"/>
                <a:sym typeface="+mn-ea"/>
              </a:rPr>
              <a:t>3 </a:t>
            </a:r>
            <a:r>
              <a:rPr>
                <a:latin typeface="微软雅黑" panose="020B0503020204020204" charset="-122"/>
                <a:ea typeface="微软雅黑" panose="020B0503020204020204" charset="-122"/>
                <a:cs typeface="微软雅黑" panose="020B0503020204020204" charset="-122"/>
                <a:sym typeface="+mn-ea"/>
              </a:rPr>
              <a:t>绘制草绘的基础命令</a:t>
            </a:r>
            <a:endParaRPr lang="zh-CN" altLang="en-US">
              <a:latin typeface="微软雅黑" panose="020B0503020204020204" charset="-122"/>
              <a:ea typeface="微软雅黑" panose="020B0503020204020204" charset="-122"/>
              <a:cs typeface="微软雅黑" panose="020B0503020204020204" charset="-122"/>
            </a:endParaRPr>
          </a:p>
        </p:txBody>
      </p:sp>
      <p:sp>
        <p:nvSpPr>
          <p:cNvPr id="2" name="内容占位符 1"/>
          <p:cNvSpPr/>
          <p:nvPr>
            <p:ph idx="2"/>
          </p:nvPr>
        </p:nvSpPr>
        <p:spPr>
          <a:xfrm>
            <a:off x="608330" y="1121410"/>
            <a:ext cx="6050915" cy="862330"/>
          </a:xfrm>
        </p:spPr>
        <p:txBody>
          <a:bodyPr>
            <a:normAutofit lnSpcReduction="20000"/>
          </a:bodyPr>
          <a:p>
            <a:r>
              <a:rPr lang="zh-CN" altLang="en-US" sz="2400">
                <a:latin typeface="微软雅黑" panose="020B0503020204020204" charset="-122"/>
                <a:ea typeface="微软雅黑" panose="020B0503020204020204" charset="-122"/>
                <a:cs typeface="微软雅黑" panose="020B0503020204020204" charset="-122"/>
              </a:rPr>
              <a:t>2.</a:t>
            </a:r>
            <a:r>
              <a:rPr lang="en-US" altLang="zh-CN" sz="2400">
                <a:latin typeface="微软雅黑" panose="020B0503020204020204" charset="-122"/>
                <a:ea typeface="微软雅黑" panose="020B0503020204020204" charset="-122"/>
                <a:cs typeface="微软雅黑" panose="020B0503020204020204" charset="-122"/>
              </a:rPr>
              <a:t>3</a:t>
            </a:r>
            <a:r>
              <a:rPr sz="2400">
                <a:latin typeface="微软雅黑" panose="020B0503020204020204" charset="-122"/>
                <a:ea typeface="微软雅黑" panose="020B0503020204020204" charset="-122"/>
                <a:cs typeface="微软雅黑" panose="020B0503020204020204" charset="-122"/>
              </a:rPr>
              <a:t>.5</a:t>
            </a:r>
            <a:r>
              <a:rPr lang="en-US" altLang="zh-CN" sz="2400">
                <a:latin typeface="微软雅黑" panose="020B0503020204020204" charset="-122"/>
                <a:ea typeface="微软雅黑" panose="020B0503020204020204" charset="-122"/>
                <a:cs typeface="微软雅黑" panose="020B0503020204020204" charset="-122"/>
              </a:rPr>
              <a:t> </a:t>
            </a:r>
            <a:r>
              <a:rPr sz="2400">
                <a:latin typeface="微软雅黑" panose="020B0503020204020204" charset="-122"/>
                <a:ea typeface="微软雅黑" panose="020B0503020204020204" charset="-122"/>
                <a:cs typeface="微软雅黑" panose="020B0503020204020204" charset="-122"/>
              </a:rPr>
              <a:t>绘制圆弧与圆锥曲线</a:t>
            </a:r>
            <a:endParaRPr sz="2400">
              <a:latin typeface="微软雅黑" panose="020B0503020204020204" charset="-122"/>
              <a:ea typeface="微软雅黑" panose="020B0503020204020204" charset="-122"/>
              <a:cs typeface="微软雅黑" panose="020B0503020204020204" charset="-122"/>
            </a:endParaRPr>
          </a:p>
          <a:p>
            <a:pPr>
              <a:lnSpc>
                <a:spcPct val="200000"/>
              </a:lnSpc>
            </a:pPr>
            <a:endParaRPr>
              <a:solidFill>
                <a:srgbClr val="231F20"/>
              </a:solidFill>
              <a:latin typeface="微软雅黑" panose="020B0503020204020204" charset="-122"/>
              <a:ea typeface="微软雅黑" panose="020B0503020204020204" charset="-122"/>
              <a:cs typeface="微软雅黑" panose="020B0503020204020204" charset="-122"/>
              <a:sym typeface="+mn-ea"/>
            </a:endParaRPr>
          </a:p>
        </p:txBody>
      </p:sp>
      <p:sp>
        <p:nvSpPr>
          <p:cNvPr id="100" name="文本框 99"/>
          <p:cNvSpPr txBox="1"/>
          <p:nvPr/>
        </p:nvSpPr>
        <p:spPr>
          <a:xfrm>
            <a:off x="608330" y="1642745"/>
            <a:ext cx="10855325" cy="1753235"/>
          </a:xfrm>
          <a:prstGeom prst="rect">
            <a:avLst/>
          </a:prstGeom>
          <a:noFill/>
          <a:ln w="9525">
            <a:noFill/>
          </a:ln>
        </p:spPr>
        <p:txBody>
          <a:bodyPr wrap="square">
            <a:spAutoFit/>
          </a:bodyPr>
          <a:p>
            <a:pPr indent="0">
              <a:lnSpc>
                <a:spcPct val="150000"/>
              </a:lnSpc>
            </a:pPr>
            <a:r>
              <a:rPr lang="zh-CN" b="1">
                <a:latin typeface="微软雅黑" panose="020B0503020204020204" charset="-122"/>
                <a:ea typeface="微软雅黑" panose="020B0503020204020204" charset="-122"/>
                <a:cs typeface="微软雅黑" panose="020B0503020204020204" charset="-122"/>
              </a:rPr>
              <a:t>3.通过选择弧圆心与两个端点来创建圆弧</a:t>
            </a:r>
            <a:endParaRPr lang="zh-CN" b="1">
              <a:latin typeface="微软雅黑" panose="020B0503020204020204" charset="-122"/>
              <a:ea typeface="微软雅黑" panose="020B0503020204020204" charset="-122"/>
              <a:cs typeface="微软雅黑" panose="020B0503020204020204" charset="-122"/>
            </a:endParaRPr>
          </a:p>
          <a:p>
            <a:pPr indent="0">
              <a:lnSpc>
                <a:spcPct val="150000"/>
              </a:lnSpc>
            </a:pPr>
            <a:r>
              <a:rPr lang="zh-CN" b="0">
                <a:latin typeface="微软雅黑" panose="020B0503020204020204" charset="-122"/>
                <a:ea typeface="微软雅黑" panose="020B0503020204020204" charset="-122"/>
                <a:cs typeface="微软雅黑" panose="020B0503020204020204" charset="-122"/>
              </a:rPr>
              <a:t>单击“圆心与端点弧”按钮。在绘图区域中选择一点作为圆弧中心，拖动光标则系统产生一个以虚线显示的动态圆，然后分别拾取两点定义圆弧的两个端点，从而绘制一个圆弧。单击鼠标中键结束该命令。如图2-3-18所示。</a:t>
            </a:r>
            <a:endParaRPr lang="zh-CN" b="0">
              <a:latin typeface="微软雅黑" panose="020B0503020204020204" charset="-122"/>
              <a:ea typeface="微软雅黑" panose="020B0503020204020204" charset="-122"/>
              <a:cs typeface="微软雅黑" panose="020B0503020204020204" charset="-122"/>
            </a:endParaRPr>
          </a:p>
        </p:txBody>
      </p:sp>
      <p:pic>
        <p:nvPicPr>
          <p:cNvPr id="7" name="object 7"/>
          <p:cNvPicPr/>
          <p:nvPr/>
        </p:nvPicPr>
        <p:blipFill>
          <a:blip r:embed="rId2" cstate="print"/>
          <a:stretch>
            <a:fillRect/>
          </a:stretch>
        </p:blipFill>
        <p:spPr>
          <a:xfrm>
            <a:off x="2047875" y="3429000"/>
            <a:ext cx="2651760" cy="2103120"/>
          </a:xfrm>
          <a:prstGeom prst="rect">
            <a:avLst/>
          </a:prstGeom>
        </p:spPr>
      </p:pic>
      <p:pic>
        <p:nvPicPr>
          <p:cNvPr id="8" name="object 8"/>
          <p:cNvPicPr/>
          <p:nvPr/>
        </p:nvPicPr>
        <p:blipFill>
          <a:blip r:embed="rId3" cstate="print"/>
          <a:stretch>
            <a:fillRect/>
          </a:stretch>
        </p:blipFill>
        <p:spPr>
          <a:xfrm>
            <a:off x="7024370" y="3429000"/>
            <a:ext cx="2651760" cy="2077720"/>
          </a:xfrm>
          <a:prstGeom prst="rect">
            <a:avLst/>
          </a:prstGeom>
        </p:spPr>
      </p:pic>
      <p:sp>
        <p:nvSpPr>
          <p:cNvPr id="9" name="object 9"/>
          <p:cNvSpPr txBox="1"/>
          <p:nvPr/>
        </p:nvSpPr>
        <p:spPr>
          <a:xfrm>
            <a:off x="3596005" y="6205220"/>
            <a:ext cx="5034915" cy="283845"/>
          </a:xfrm>
          <a:prstGeom prst="rect">
            <a:avLst/>
          </a:prstGeom>
        </p:spPr>
        <p:txBody>
          <a:bodyPr vert="horz" wrap="square" lIns="0" tIns="12700" rIns="0" bIns="0" rtlCol="0">
            <a:noAutofit/>
          </a:bodyPr>
          <a:p>
            <a:pPr marL="12700">
              <a:lnSpc>
                <a:spcPct val="100000"/>
              </a:lnSpc>
              <a:spcBef>
                <a:spcPts val="750"/>
              </a:spcBef>
            </a:pPr>
            <a:r>
              <a:rPr sz="1600" dirty="0">
                <a:solidFill>
                  <a:srgbClr val="231F20"/>
                </a:solidFill>
                <a:latin typeface="微软雅黑" panose="020B0503020204020204" charset="-122"/>
                <a:ea typeface="微软雅黑" panose="020B0503020204020204" charset="-122"/>
                <a:cs typeface="微软雅黑" panose="020B0503020204020204" charset="-122"/>
              </a:rPr>
              <a:t>图</a:t>
            </a:r>
            <a:r>
              <a:rPr sz="1600" spc="-215" dirty="0">
                <a:solidFill>
                  <a:srgbClr val="231F20"/>
                </a:solidFill>
                <a:latin typeface="微软雅黑" panose="020B0503020204020204" charset="-122"/>
                <a:ea typeface="微软雅黑" panose="020B0503020204020204" charset="-122"/>
                <a:cs typeface="微软雅黑" panose="020B0503020204020204" charset="-122"/>
              </a:rPr>
              <a:t> </a:t>
            </a:r>
            <a:r>
              <a:rPr sz="1600" dirty="0">
                <a:solidFill>
                  <a:srgbClr val="231F20"/>
                </a:solidFill>
                <a:latin typeface="微软雅黑" panose="020B0503020204020204" charset="-122"/>
                <a:ea typeface="微软雅黑" panose="020B0503020204020204" charset="-122"/>
                <a:cs typeface="微软雅黑" panose="020B0503020204020204" charset="-122"/>
              </a:rPr>
              <a:t>2-3-18    通过选择弧圆心与两个端点来创建圆弧</a:t>
            </a:r>
            <a:endParaRPr sz="1600">
              <a:latin typeface="微软雅黑" panose="020B0503020204020204" charset="-122"/>
              <a:ea typeface="微软雅黑" panose="020B0503020204020204" charset="-122"/>
              <a:cs typeface="微软雅黑" panose="020B0503020204020204" charset="-122"/>
            </a:endParaRPr>
          </a:p>
        </p:txBody>
      </p:sp>
      <p:sp>
        <p:nvSpPr>
          <p:cNvPr id="3" name="文本框 2"/>
          <p:cNvSpPr txBox="1"/>
          <p:nvPr/>
        </p:nvSpPr>
        <p:spPr>
          <a:xfrm>
            <a:off x="7414895" y="5588000"/>
            <a:ext cx="1465580" cy="337185"/>
          </a:xfrm>
          <a:prstGeom prst="rect">
            <a:avLst/>
          </a:prstGeom>
          <a:noFill/>
        </p:spPr>
        <p:txBody>
          <a:bodyPr wrap="square" rtlCol="0" anchor="t">
            <a:spAutoFit/>
          </a:bodyPr>
          <a:p>
            <a:pPr marL="422275">
              <a:lnSpc>
                <a:spcPct val="100000"/>
              </a:lnSpc>
              <a:spcBef>
                <a:spcPts val="100"/>
              </a:spcBef>
              <a:tabLst>
                <a:tab pos="1797685" algn="l"/>
              </a:tabLst>
            </a:pPr>
            <a:r>
              <a:rPr sz="1600" dirty="0">
                <a:solidFill>
                  <a:srgbClr val="231F20"/>
                </a:solidFill>
                <a:latin typeface="微软雅黑" panose="020B0503020204020204" charset="-122"/>
                <a:ea typeface="微软雅黑" panose="020B0503020204020204" charset="-122"/>
                <a:cs typeface="微软雅黑" panose="020B0503020204020204" charset="-122"/>
                <a:sym typeface="+mn-ea"/>
              </a:rPr>
              <a:t>（</a:t>
            </a:r>
            <a:r>
              <a:rPr sz="1600" dirty="0">
                <a:solidFill>
                  <a:srgbClr val="231F20"/>
                </a:solidFill>
                <a:latin typeface="微软雅黑" panose="020B0503020204020204" charset="-122"/>
                <a:ea typeface="微软雅黑" panose="020B0503020204020204" charset="-122"/>
                <a:cs typeface="微软雅黑" panose="020B0503020204020204" charset="-122"/>
                <a:sym typeface="+mn-ea"/>
              </a:rPr>
              <a:t>b）</a:t>
            </a:r>
            <a:endParaRPr lang="zh-CN" altLang="en-US" sz="1600" dirty="0">
              <a:solidFill>
                <a:srgbClr val="231F20"/>
              </a:solidFill>
              <a:latin typeface="微软雅黑" panose="020B0503020204020204" charset="-122"/>
              <a:ea typeface="微软雅黑" panose="020B0503020204020204" charset="-122"/>
              <a:cs typeface="微软雅黑" panose="020B0503020204020204" charset="-122"/>
              <a:sym typeface="+mn-ea"/>
            </a:endParaRPr>
          </a:p>
        </p:txBody>
      </p:sp>
      <p:sp>
        <p:nvSpPr>
          <p:cNvPr id="4" name="文本框 3"/>
          <p:cNvSpPr txBox="1"/>
          <p:nvPr/>
        </p:nvSpPr>
        <p:spPr>
          <a:xfrm>
            <a:off x="2987040" y="5565140"/>
            <a:ext cx="773430" cy="337185"/>
          </a:xfrm>
          <a:prstGeom prst="rect">
            <a:avLst/>
          </a:prstGeom>
          <a:noFill/>
        </p:spPr>
        <p:txBody>
          <a:bodyPr wrap="square" rtlCol="0" anchor="t">
            <a:spAutoFit/>
          </a:bodyPr>
          <a:p>
            <a:r>
              <a:rPr sz="1600" dirty="0">
                <a:solidFill>
                  <a:srgbClr val="231F20"/>
                </a:solidFill>
                <a:latin typeface="微软雅黑" panose="020B0503020204020204" charset="-122"/>
                <a:ea typeface="微软雅黑" panose="020B0503020204020204" charset="-122"/>
                <a:cs typeface="微软雅黑" panose="020B0503020204020204" charset="-122"/>
                <a:sym typeface="+mn-ea"/>
              </a:rPr>
              <a:t>（a）</a:t>
            </a:r>
            <a:endParaRPr lang="zh-CN" altLang="en-US" sz="1600" dirty="0">
              <a:solidFill>
                <a:srgbClr val="231F20"/>
              </a:solidFill>
              <a:latin typeface="微软雅黑" panose="020B0503020204020204" charset="-122"/>
              <a:ea typeface="微软雅黑" panose="020B0503020204020204" charset="-122"/>
              <a:cs typeface="微软雅黑" panose="020B0503020204020204" charset="-122"/>
              <a:sym typeface="+mn-ea"/>
            </a:endParaRPr>
          </a:p>
        </p:txBody>
      </p:sp>
    </p:spTree>
    <p:custDataLst>
      <p:tags r:id="rId4"/>
    </p:custData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normAutofit/>
          </a:bodyPr>
          <a:lstStyle/>
          <a:p>
            <a:r>
              <a:rPr lang="en-US">
                <a:latin typeface="微软雅黑" panose="020B0503020204020204" charset="-122"/>
                <a:ea typeface="微软雅黑" panose="020B0503020204020204" charset="-122"/>
                <a:cs typeface="微软雅黑" panose="020B0503020204020204" charset="-122"/>
                <a:sym typeface="+mn-ea"/>
              </a:rPr>
              <a:t>2.</a:t>
            </a:r>
            <a:r>
              <a:rPr lang="en-US">
                <a:latin typeface="微软雅黑" panose="020B0503020204020204" charset="-122"/>
                <a:ea typeface="微软雅黑" panose="020B0503020204020204" charset="-122"/>
                <a:cs typeface="微软雅黑" panose="020B0503020204020204" charset="-122"/>
                <a:sym typeface="+mn-ea"/>
              </a:rPr>
              <a:t>3 </a:t>
            </a:r>
            <a:r>
              <a:rPr>
                <a:latin typeface="微软雅黑" panose="020B0503020204020204" charset="-122"/>
                <a:ea typeface="微软雅黑" panose="020B0503020204020204" charset="-122"/>
                <a:cs typeface="微软雅黑" panose="020B0503020204020204" charset="-122"/>
                <a:sym typeface="+mn-ea"/>
              </a:rPr>
              <a:t>绘制草绘的基础命令</a:t>
            </a:r>
            <a:endParaRPr lang="zh-CN" altLang="en-US">
              <a:latin typeface="微软雅黑" panose="020B0503020204020204" charset="-122"/>
              <a:ea typeface="微软雅黑" panose="020B0503020204020204" charset="-122"/>
              <a:cs typeface="微软雅黑" panose="020B0503020204020204" charset="-122"/>
            </a:endParaRPr>
          </a:p>
        </p:txBody>
      </p:sp>
      <p:sp>
        <p:nvSpPr>
          <p:cNvPr id="2" name="内容占位符 1"/>
          <p:cNvSpPr/>
          <p:nvPr>
            <p:ph idx="2"/>
          </p:nvPr>
        </p:nvSpPr>
        <p:spPr>
          <a:xfrm>
            <a:off x="608330" y="1121410"/>
            <a:ext cx="6050915" cy="862330"/>
          </a:xfrm>
        </p:spPr>
        <p:txBody>
          <a:bodyPr>
            <a:normAutofit lnSpcReduction="20000"/>
          </a:bodyPr>
          <a:p>
            <a:r>
              <a:rPr lang="zh-CN" altLang="en-US" sz="2400">
                <a:latin typeface="微软雅黑" panose="020B0503020204020204" charset="-122"/>
                <a:ea typeface="微软雅黑" panose="020B0503020204020204" charset="-122"/>
                <a:cs typeface="微软雅黑" panose="020B0503020204020204" charset="-122"/>
              </a:rPr>
              <a:t>2.</a:t>
            </a:r>
            <a:r>
              <a:rPr lang="en-US" altLang="zh-CN" sz="2400">
                <a:latin typeface="微软雅黑" panose="020B0503020204020204" charset="-122"/>
                <a:ea typeface="微软雅黑" panose="020B0503020204020204" charset="-122"/>
                <a:cs typeface="微软雅黑" panose="020B0503020204020204" charset="-122"/>
              </a:rPr>
              <a:t>3</a:t>
            </a:r>
            <a:r>
              <a:rPr sz="2400">
                <a:latin typeface="微软雅黑" panose="020B0503020204020204" charset="-122"/>
                <a:ea typeface="微软雅黑" panose="020B0503020204020204" charset="-122"/>
                <a:cs typeface="微软雅黑" panose="020B0503020204020204" charset="-122"/>
              </a:rPr>
              <a:t>.5</a:t>
            </a:r>
            <a:r>
              <a:rPr lang="en-US" altLang="zh-CN" sz="2400">
                <a:latin typeface="微软雅黑" panose="020B0503020204020204" charset="-122"/>
                <a:ea typeface="微软雅黑" panose="020B0503020204020204" charset="-122"/>
                <a:cs typeface="微软雅黑" panose="020B0503020204020204" charset="-122"/>
              </a:rPr>
              <a:t> </a:t>
            </a:r>
            <a:r>
              <a:rPr sz="2400">
                <a:latin typeface="微软雅黑" panose="020B0503020204020204" charset="-122"/>
                <a:ea typeface="微软雅黑" panose="020B0503020204020204" charset="-122"/>
                <a:cs typeface="微软雅黑" panose="020B0503020204020204" charset="-122"/>
              </a:rPr>
              <a:t>绘制圆弧与圆锥曲线</a:t>
            </a:r>
            <a:endParaRPr sz="2400">
              <a:latin typeface="微软雅黑" panose="020B0503020204020204" charset="-122"/>
              <a:ea typeface="微软雅黑" panose="020B0503020204020204" charset="-122"/>
              <a:cs typeface="微软雅黑" panose="020B0503020204020204" charset="-122"/>
            </a:endParaRPr>
          </a:p>
          <a:p>
            <a:pPr>
              <a:lnSpc>
                <a:spcPct val="200000"/>
              </a:lnSpc>
            </a:pPr>
            <a:endParaRPr>
              <a:solidFill>
                <a:srgbClr val="231F20"/>
              </a:solidFill>
              <a:latin typeface="微软雅黑" panose="020B0503020204020204" charset="-122"/>
              <a:ea typeface="微软雅黑" panose="020B0503020204020204" charset="-122"/>
              <a:cs typeface="微软雅黑" panose="020B0503020204020204" charset="-122"/>
              <a:sym typeface="+mn-ea"/>
            </a:endParaRPr>
          </a:p>
        </p:txBody>
      </p:sp>
      <p:sp>
        <p:nvSpPr>
          <p:cNvPr id="100" name="文本框 99"/>
          <p:cNvSpPr txBox="1"/>
          <p:nvPr/>
        </p:nvSpPr>
        <p:spPr>
          <a:xfrm>
            <a:off x="608330" y="1642745"/>
            <a:ext cx="10855325" cy="1614805"/>
          </a:xfrm>
          <a:prstGeom prst="rect">
            <a:avLst/>
          </a:prstGeom>
          <a:noFill/>
          <a:ln w="9525">
            <a:noFill/>
          </a:ln>
        </p:spPr>
        <p:txBody>
          <a:bodyPr wrap="square">
            <a:spAutoFit/>
          </a:bodyPr>
          <a:p>
            <a:pPr indent="0">
              <a:lnSpc>
                <a:spcPct val="150000"/>
              </a:lnSpc>
            </a:pPr>
            <a:r>
              <a:rPr lang="zh-CN" b="1">
                <a:latin typeface="微软雅黑" panose="020B0503020204020204" charset="-122"/>
                <a:ea typeface="微软雅黑" panose="020B0503020204020204" charset="-122"/>
                <a:cs typeface="微软雅黑" panose="020B0503020204020204" charset="-122"/>
              </a:rPr>
              <a:t>4.创建相切弧</a:t>
            </a:r>
            <a:endParaRPr lang="zh-CN" b="1">
              <a:latin typeface="微软雅黑" panose="020B0503020204020204" charset="-122"/>
              <a:ea typeface="微软雅黑" panose="020B0503020204020204" charset="-122"/>
              <a:cs typeface="微软雅黑" panose="020B0503020204020204" charset="-122"/>
            </a:endParaRPr>
          </a:p>
          <a:p>
            <a:pPr indent="0">
              <a:lnSpc>
                <a:spcPct val="150000"/>
              </a:lnSpc>
            </a:pPr>
            <a:r>
              <a:rPr lang="zh-CN" b="0">
                <a:latin typeface="微软雅黑" panose="020B0503020204020204" charset="-122"/>
                <a:ea typeface="微软雅黑" panose="020B0503020204020204" charset="-122"/>
                <a:cs typeface="微软雅黑" panose="020B0503020204020204" charset="-122"/>
              </a:rPr>
              <a:t>单击“创建与 3 个图元相切的弧”按钮，可以在绘图区域中分别指定 3 个图元（直线、圆或圆弧）来创建与之相切的圆弧，如图 2-3-19 所示。</a:t>
            </a:r>
            <a:endParaRPr lang="zh-CN" b="0">
              <a:latin typeface="微软雅黑" panose="020B0503020204020204" charset="-122"/>
              <a:ea typeface="微软雅黑" panose="020B0503020204020204" charset="-122"/>
              <a:cs typeface="微软雅黑" panose="020B0503020204020204" charset="-122"/>
            </a:endParaRPr>
          </a:p>
          <a:p>
            <a:endParaRPr lang="zh-CN" altLang="en-US" b="0">
              <a:latin typeface="微软雅黑" panose="020B0503020204020204" charset="-122"/>
              <a:ea typeface="微软雅黑" panose="020B0503020204020204" charset="-122"/>
              <a:cs typeface="微软雅黑" panose="020B0503020204020204" charset="-122"/>
            </a:endParaRPr>
          </a:p>
        </p:txBody>
      </p:sp>
      <p:pic>
        <p:nvPicPr>
          <p:cNvPr id="12" name="object 12"/>
          <p:cNvPicPr/>
          <p:nvPr/>
        </p:nvPicPr>
        <p:blipFill>
          <a:blip r:embed="rId2" cstate="print"/>
          <a:stretch>
            <a:fillRect/>
          </a:stretch>
        </p:blipFill>
        <p:spPr>
          <a:xfrm>
            <a:off x="3044190" y="3322955"/>
            <a:ext cx="5242560" cy="2570480"/>
          </a:xfrm>
          <a:prstGeom prst="rect">
            <a:avLst/>
          </a:prstGeom>
        </p:spPr>
      </p:pic>
      <p:sp>
        <p:nvSpPr>
          <p:cNvPr id="3" name="object 13"/>
          <p:cNvSpPr txBox="1"/>
          <p:nvPr/>
        </p:nvSpPr>
        <p:spPr>
          <a:xfrm>
            <a:off x="4445635" y="6131560"/>
            <a:ext cx="3025140" cy="258445"/>
          </a:xfrm>
          <a:prstGeom prst="rect">
            <a:avLst/>
          </a:prstGeom>
        </p:spPr>
        <p:txBody>
          <a:bodyPr vert="horz" wrap="square" lIns="0" tIns="12700" rIns="0" bIns="0" rtlCol="0">
            <a:spAutoFit/>
          </a:bodyPr>
          <a:p>
            <a:pPr marL="12700">
              <a:lnSpc>
                <a:spcPct val="100000"/>
              </a:lnSpc>
              <a:spcBef>
                <a:spcPts val="100"/>
              </a:spcBef>
            </a:pPr>
            <a:r>
              <a:rPr sz="1600" dirty="0">
                <a:solidFill>
                  <a:srgbClr val="231F20"/>
                </a:solidFill>
                <a:latin typeface="微软雅黑" panose="020B0503020204020204" charset="-122"/>
                <a:ea typeface="微软雅黑" panose="020B0503020204020204" charset="-122"/>
                <a:cs typeface="微软雅黑" panose="020B0503020204020204" charset="-122"/>
              </a:rPr>
              <a:t>图</a:t>
            </a:r>
            <a:r>
              <a:rPr sz="1600" spc="-215" dirty="0">
                <a:solidFill>
                  <a:srgbClr val="231F20"/>
                </a:solidFill>
                <a:latin typeface="微软雅黑" panose="020B0503020204020204" charset="-122"/>
                <a:ea typeface="微软雅黑" panose="020B0503020204020204" charset="-122"/>
                <a:cs typeface="微软雅黑" panose="020B0503020204020204" charset="-122"/>
              </a:rPr>
              <a:t> </a:t>
            </a:r>
            <a:r>
              <a:rPr sz="1600" dirty="0">
                <a:solidFill>
                  <a:srgbClr val="231F20"/>
                </a:solidFill>
                <a:latin typeface="微软雅黑" panose="020B0503020204020204" charset="-122"/>
                <a:ea typeface="微软雅黑" panose="020B0503020204020204" charset="-122"/>
                <a:cs typeface="微软雅黑" panose="020B0503020204020204" charset="-122"/>
              </a:rPr>
              <a:t>2-3-19    创建相切弧</a:t>
            </a:r>
            <a:endParaRPr sz="1600">
              <a:latin typeface="微软雅黑" panose="020B0503020204020204" charset="-122"/>
              <a:ea typeface="微软雅黑" panose="020B0503020204020204" charset="-122"/>
              <a:cs typeface="微软雅黑" panose="020B0503020204020204" charset="-122"/>
            </a:endParaRPr>
          </a:p>
        </p:txBody>
      </p:sp>
    </p:spTree>
    <p:custDataLst>
      <p:tags r:id="rId3"/>
    </p:custData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normAutofit/>
          </a:bodyPr>
          <a:lstStyle/>
          <a:p>
            <a:r>
              <a:rPr lang="en-US">
                <a:latin typeface="微软雅黑" panose="020B0503020204020204" charset="-122"/>
                <a:ea typeface="微软雅黑" panose="020B0503020204020204" charset="-122"/>
                <a:cs typeface="微软雅黑" panose="020B0503020204020204" charset="-122"/>
                <a:sym typeface="+mn-ea"/>
              </a:rPr>
              <a:t>2.</a:t>
            </a:r>
            <a:r>
              <a:rPr lang="en-US">
                <a:latin typeface="微软雅黑" panose="020B0503020204020204" charset="-122"/>
                <a:ea typeface="微软雅黑" panose="020B0503020204020204" charset="-122"/>
                <a:cs typeface="微软雅黑" panose="020B0503020204020204" charset="-122"/>
                <a:sym typeface="+mn-ea"/>
              </a:rPr>
              <a:t>3 </a:t>
            </a:r>
            <a:r>
              <a:rPr>
                <a:latin typeface="微软雅黑" panose="020B0503020204020204" charset="-122"/>
                <a:ea typeface="微软雅黑" panose="020B0503020204020204" charset="-122"/>
                <a:cs typeface="微软雅黑" panose="020B0503020204020204" charset="-122"/>
                <a:sym typeface="+mn-ea"/>
              </a:rPr>
              <a:t>绘制草绘的基础命令</a:t>
            </a:r>
            <a:endParaRPr lang="zh-CN" altLang="en-US">
              <a:latin typeface="微软雅黑" panose="020B0503020204020204" charset="-122"/>
              <a:ea typeface="微软雅黑" panose="020B0503020204020204" charset="-122"/>
              <a:cs typeface="微软雅黑" panose="020B0503020204020204" charset="-122"/>
            </a:endParaRPr>
          </a:p>
        </p:txBody>
      </p:sp>
      <p:sp>
        <p:nvSpPr>
          <p:cNvPr id="2" name="内容占位符 1"/>
          <p:cNvSpPr/>
          <p:nvPr>
            <p:ph idx="2"/>
          </p:nvPr>
        </p:nvSpPr>
        <p:spPr>
          <a:xfrm>
            <a:off x="608330" y="1121410"/>
            <a:ext cx="6050915" cy="862330"/>
          </a:xfrm>
        </p:spPr>
        <p:txBody>
          <a:bodyPr>
            <a:normAutofit lnSpcReduction="20000"/>
          </a:bodyPr>
          <a:p>
            <a:r>
              <a:rPr lang="zh-CN" altLang="en-US" sz="2400">
                <a:latin typeface="微软雅黑" panose="020B0503020204020204" charset="-122"/>
                <a:ea typeface="微软雅黑" panose="020B0503020204020204" charset="-122"/>
                <a:cs typeface="微软雅黑" panose="020B0503020204020204" charset="-122"/>
              </a:rPr>
              <a:t>2.</a:t>
            </a:r>
            <a:r>
              <a:rPr lang="en-US" altLang="zh-CN" sz="2400">
                <a:latin typeface="微软雅黑" panose="020B0503020204020204" charset="-122"/>
                <a:ea typeface="微软雅黑" panose="020B0503020204020204" charset="-122"/>
                <a:cs typeface="微软雅黑" panose="020B0503020204020204" charset="-122"/>
              </a:rPr>
              <a:t>3</a:t>
            </a:r>
            <a:r>
              <a:rPr sz="2400">
                <a:latin typeface="微软雅黑" panose="020B0503020204020204" charset="-122"/>
                <a:ea typeface="微软雅黑" panose="020B0503020204020204" charset="-122"/>
                <a:cs typeface="微软雅黑" panose="020B0503020204020204" charset="-122"/>
              </a:rPr>
              <a:t>.5</a:t>
            </a:r>
            <a:r>
              <a:rPr lang="en-US" altLang="zh-CN" sz="2400">
                <a:latin typeface="微软雅黑" panose="020B0503020204020204" charset="-122"/>
                <a:ea typeface="微软雅黑" panose="020B0503020204020204" charset="-122"/>
                <a:cs typeface="微软雅黑" panose="020B0503020204020204" charset="-122"/>
              </a:rPr>
              <a:t> </a:t>
            </a:r>
            <a:r>
              <a:rPr sz="2400">
                <a:latin typeface="微软雅黑" panose="020B0503020204020204" charset="-122"/>
                <a:ea typeface="微软雅黑" panose="020B0503020204020204" charset="-122"/>
                <a:cs typeface="微软雅黑" panose="020B0503020204020204" charset="-122"/>
              </a:rPr>
              <a:t>绘制圆弧与圆锥曲线</a:t>
            </a:r>
            <a:endParaRPr sz="2400">
              <a:latin typeface="微软雅黑" panose="020B0503020204020204" charset="-122"/>
              <a:ea typeface="微软雅黑" panose="020B0503020204020204" charset="-122"/>
              <a:cs typeface="微软雅黑" panose="020B0503020204020204" charset="-122"/>
            </a:endParaRPr>
          </a:p>
          <a:p>
            <a:pPr>
              <a:lnSpc>
                <a:spcPct val="200000"/>
              </a:lnSpc>
            </a:pPr>
            <a:endParaRPr>
              <a:solidFill>
                <a:srgbClr val="231F20"/>
              </a:solidFill>
              <a:latin typeface="微软雅黑" panose="020B0503020204020204" charset="-122"/>
              <a:ea typeface="微软雅黑" panose="020B0503020204020204" charset="-122"/>
              <a:cs typeface="微软雅黑" panose="020B0503020204020204" charset="-122"/>
              <a:sym typeface="+mn-ea"/>
            </a:endParaRPr>
          </a:p>
        </p:txBody>
      </p:sp>
      <p:sp>
        <p:nvSpPr>
          <p:cNvPr id="100" name="文本框 99"/>
          <p:cNvSpPr txBox="1"/>
          <p:nvPr/>
        </p:nvSpPr>
        <p:spPr>
          <a:xfrm>
            <a:off x="891540" y="1856105"/>
            <a:ext cx="5875655" cy="2837180"/>
          </a:xfrm>
          <a:prstGeom prst="rect">
            <a:avLst/>
          </a:prstGeom>
          <a:noFill/>
          <a:ln w="9525">
            <a:noFill/>
          </a:ln>
        </p:spPr>
        <p:txBody>
          <a:bodyPr wrap="square">
            <a:noAutofit/>
          </a:bodyPr>
          <a:p>
            <a:pPr indent="0">
              <a:lnSpc>
                <a:spcPct val="150000"/>
              </a:lnSpc>
            </a:pPr>
            <a:r>
              <a:rPr lang="zh-CN" b="1">
                <a:latin typeface="微软雅黑" panose="020B0503020204020204" charset="-122"/>
                <a:ea typeface="微软雅黑" panose="020B0503020204020204" charset="-122"/>
                <a:cs typeface="微软雅黑" panose="020B0503020204020204" charset="-122"/>
              </a:rPr>
              <a:t>5.创建圆锥曲线（锥形弧）</a:t>
            </a:r>
            <a:endParaRPr lang="zh-CN" b="1">
              <a:latin typeface="微软雅黑" panose="020B0503020204020204" charset="-122"/>
              <a:ea typeface="微软雅黑" panose="020B0503020204020204" charset="-122"/>
              <a:cs typeface="微软雅黑" panose="020B0503020204020204" charset="-122"/>
            </a:endParaRPr>
          </a:p>
          <a:p>
            <a:pPr indent="0">
              <a:lnSpc>
                <a:spcPct val="150000"/>
              </a:lnSpc>
            </a:pPr>
            <a:r>
              <a:rPr lang="zh-CN" altLang="en-US" b="1" spc="150" smtClean="0">
                <a:ln>
                  <a:noFill/>
                  <a:prstDash val="sysDot"/>
                </a:ln>
                <a:solidFill>
                  <a:schemeClr val="accent1"/>
                </a:solidFill>
                <a:uFillTx/>
                <a:latin typeface="微软雅黑" panose="020B0503020204020204" charset="-122"/>
                <a:ea typeface="微软雅黑" panose="020B0503020204020204" charset="-122"/>
                <a:cs typeface="微软雅黑" panose="020B0503020204020204" charset="-122"/>
              </a:rPr>
              <a:t>步骤1：</a:t>
            </a:r>
            <a:r>
              <a:rPr lang="zh-CN" b="0">
                <a:latin typeface="微软雅黑" panose="020B0503020204020204" charset="-122"/>
                <a:ea typeface="微软雅黑" panose="020B0503020204020204" charset="-122"/>
                <a:cs typeface="微软雅黑" panose="020B0503020204020204" charset="-122"/>
              </a:rPr>
              <a:t>在“草绘”组中单击“圆锥弧”按钮。</a:t>
            </a:r>
            <a:endParaRPr lang="zh-CN" b="0">
              <a:latin typeface="微软雅黑" panose="020B0503020204020204" charset="-122"/>
              <a:ea typeface="微软雅黑" panose="020B0503020204020204" charset="-122"/>
              <a:cs typeface="微软雅黑" panose="020B0503020204020204" charset="-122"/>
            </a:endParaRPr>
          </a:p>
          <a:p>
            <a:pPr indent="0">
              <a:lnSpc>
                <a:spcPct val="150000"/>
              </a:lnSpc>
            </a:pPr>
            <a:r>
              <a:rPr lang="zh-CN" altLang="en-US" b="1" spc="150" smtClean="0">
                <a:ln>
                  <a:noFill/>
                  <a:prstDash val="sysDot"/>
                </a:ln>
                <a:solidFill>
                  <a:schemeClr val="accent1"/>
                </a:solidFill>
                <a:uFillTx/>
                <a:latin typeface="微软雅黑" panose="020B0503020204020204" charset="-122"/>
                <a:ea typeface="微软雅黑" panose="020B0503020204020204" charset="-122"/>
                <a:cs typeface="微软雅黑" panose="020B0503020204020204" charset="-122"/>
              </a:rPr>
              <a:t>步骤2：</a:t>
            </a:r>
            <a:r>
              <a:rPr lang="zh-CN" b="0">
                <a:latin typeface="微软雅黑" panose="020B0503020204020204" charset="-122"/>
                <a:ea typeface="微软雅黑" panose="020B0503020204020204" charset="-122"/>
                <a:cs typeface="微软雅黑" panose="020B0503020204020204" charset="-122"/>
              </a:rPr>
              <a:t>使用鼠标左键选取圆锥的第一个端点，</a:t>
            </a:r>
            <a:endParaRPr lang="zh-CN" b="0">
              <a:latin typeface="微软雅黑" panose="020B0503020204020204" charset="-122"/>
              <a:ea typeface="微软雅黑" panose="020B0503020204020204" charset="-122"/>
              <a:cs typeface="微软雅黑" panose="020B0503020204020204" charset="-122"/>
            </a:endParaRPr>
          </a:p>
          <a:p>
            <a:pPr indent="0">
              <a:lnSpc>
                <a:spcPct val="150000"/>
              </a:lnSpc>
            </a:pPr>
            <a:r>
              <a:rPr lang="zh-CN" b="0">
                <a:latin typeface="微软雅黑" panose="020B0503020204020204" charset="-122"/>
                <a:ea typeface="微软雅黑" panose="020B0503020204020204" charset="-122"/>
                <a:cs typeface="微软雅黑" panose="020B0503020204020204" charset="-122"/>
              </a:rPr>
              <a:t>使用鼠标左键拾取圆锥的第二个端点，使用鼠标左键拾取轴肩位置 3，完成锥形弧的创建。</a:t>
            </a:r>
            <a:endParaRPr lang="zh-CN" b="0">
              <a:latin typeface="微软雅黑" panose="020B0503020204020204" charset="-122"/>
              <a:ea typeface="微软雅黑" panose="020B0503020204020204" charset="-122"/>
              <a:cs typeface="微软雅黑" panose="020B0503020204020204" charset="-122"/>
            </a:endParaRPr>
          </a:p>
          <a:p>
            <a:pPr indent="0">
              <a:lnSpc>
                <a:spcPct val="150000"/>
              </a:lnSpc>
            </a:pPr>
            <a:r>
              <a:rPr lang="zh-CN" altLang="en-US" b="1" spc="150" smtClean="0">
                <a:ln>
                  <a:noFill/>
                  <a:prstDash val="sysDot"/>
                </a:ln>
                <a:solidFill>
                  <a:schemeClr val="accent1"/>
                </a:solidFill>
                <a:uFillTx/>
                <a:latin typeface="微软雅黑" panose="020B0503020204020204" charset="-122"/>
                <a:ea typeface="微软雅黑" panose="020B0503020204020204" charset="-122"/>
                <a:cs typeface="微软雅黑" panose="020B0503020204020204" charset="-122"/>
              </a:rPr>
              <a:t>步骤3 ：</a:t>
            </a:r>
            <a:r>
              <a:rPr lang="zh-CN" b="0">
                <a:latin typeface="微软雅黑" panose="020B0503020204020204" charset="-122"/>
                <a:ea typeface="微软雅黑" panose="020B0503020204020204" charset="-122"/>
                <a:cs typeface="微软雅黑" panose="020B0503020204020204" charset="-122"/>
              </a:rPr>
              <a:t>单击鼠标中键结束该命令，如图 2-3-20 所示。</a:t>
            </a:r>
            <a:endParaRPr lang="zh-CN" b="0">
              <a:latin typeface="微软雅黑" panose="020B0503020204020204" charset="-122"/>
              <a:ea typeface="微软雅黑" panose="020B0503020204020204" charset="-122"/>
              <a:cs typeface="微软雅黑" panose="020B0503020204020204" charset="-122"/>
            </a:endParaRPr>
          </a:p>
        </p:txBody>
      </p:sp>
      <p:pic>
        <p:nvPicPr>
          <p:cNvPr id="16" name="object 16"/>
          <p:cNvPicPr/>
          <p:nvPr/>
        </p:nvPicPr>
        <p:blipFill>
          <a:blip r:embed="rId2" cstate="print"/>
          <a:stretch>
            <a:fillRect/>
          </a:stretch>
        </p:blipFill>
        <p:spPr>
          <a:xfrm>
            <a:off x="7539355" y="1539875"/>
            <a:ext cx="3277870" cy="2873375"/>
          </a:xfrm>
          <a:prstGeom prst="rect">
            <a:avLst/>
          </a:prstGeom>
        </p:spPr>
      </p:pic>
      <p:sp>
        <p:nvSpPr>
          <p:cNvPr id="17" name="object 17"/>
          <p:cNvSpPr txBox="1"/>
          <p:nvPr/>
        </p:nvSpPr>
        <p:spPr>
          <a:xfrm>
            <a:off x="7999730" y="4693285"/>
            <a:ext cx="2571115" cy="279400"/>
          </a:xfrm>
          <a:prstGeom prst="rect">
            <a:avLst/>
          </a:prstGeom>
        </p:spPr>
        <p:txBody>
          <a:bodyPr vert="horz" wrap="square" lIns="0" tIns="12700" rIns="0" bIns="0" rtlCol="0">
            <a:noAutofit/>
          </a:bodyPr>
          <a:p>
            <a:pPr marL="12700">
              <a:lnSpc>
                <a:spcPct val="100000"/>
              </a:lnSpc>
              <a:spcBef>
                <a:spcPts val="100"/>
              </a:spcBef>
            </a:pPr>
            <a:r>
              <a:rPr sz="1600" dirty="0">
                <a:solidFill>
                  <a:srgbClr val="231F20"/>
                </a:solidFill>
                <a:latin typeface="微软雅黑" panose="020B0503020204020204" charset="-122"/>
                <a:ea typeface="微软雅黑" panose="020B0503020204020204" charset="-122"/>
                <a:cs typeface="微软雅黑" panose="020B0503020204020204" charset="-122"/>
              </a:rPr>
              <a:t>图</a:t>
            </a:r>
            <a:r>
              <a:rPr sz="1600" spc="-215" dirty="0">
                <a:solidFill>
                  <a:srgbClr val="231F20"/>
                </a:solidFill>
                <a:latin typeface="微软雅黑" panose="020B0503020204020204" charset="-122"/>
                <a:ea typeface="微软雅黑" panose="020B0503020204020204" charset="-122"/>
                <a:cs typeface="微软雅黑" panose="020B0503020204020204" charset="-122"/>
              </a:rPr>
              <a:t> </a:t>
            </a:r>
            <a:r>
              <a:rPr sz="1600" dirty="0">
                <a:solidFill>
                  <a:srgbClr val="231F20"/>
                </a:solidFill>
                <a:latin typeface="微软雅黑" panose="020B0503020204020204" charset="-122"/>
                <a:ea typeface="微软雅黑" panose="020B0503020204020204" charset="-122"/>
                <a:cs typeface="微软雅黑" panose="020B0503020204020204" charset="-122"/>
              </a:rPr>
              <a:t>2-3-20    绘制锥形弧</a:t>
            </a:r>
            <a:endParaRPr sz="1600">
              <a:latin typeface="微软雅黑" panose="020B0503020204020204" charset="-122"/>
              <a:ea typeface="微软雅黑" panose="020B0503020204020204" charset="-122"/>
              <a:cs typeface="微软雅黑" panose="020B0503020204020204" charset="-122"/>
            </a:endParaRPr>
          </a:p>
        </p:txBody>
      </p:sp>
    </p:spTree>
    <p:custDataLst>
      <p:tags r:id="rId3"/>
    </p:custData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normAutofit/>
          </a:bodyPr>
          <a:lstStyle/>
          <a:p>
            <a:r>
              <a:rPr lang="en-US">
                <a:latin typeface="微软雅黑" panose="020B0503020204020204" charset="-122"/>
                <a:ea typeface="微软雅黑" panose="020B0503020204020204" charset="-122"/>
                <a:cs typeface="微软雅黑" panose="020B0503020204020204" charset="-122"/>
                <a:sym typeface="+mn-ea"/>
              </a:rPr>
              <a:t>2.</a:t>
            </a:r>
            <a:r>
              <a:rPr lang="en-US">
                <a:latin typeface="微软雅黑" panose="020B0503020204020204" charset="-122"/>
                <a:ea typeface="微软雅黑" panose="020B0503020204020204" charset="-122"/>
                <a:cs typeface="微软雅黑" panose="020B0503020204020204" charset="-122"/>
                <a:sym typeface="+mn-ea"/>
              </a:rPr>
              <a:t>3 </a:t>
            </a:r>
            <a:r>
              <a:rPr>
                <a:latin typeface="微软雅黑" panose="020B0503020204020204" charset="-122"/>
                <a:ea typeface="微软雅黑" panose="020B0503020204020204" charset="-122"/>
                <a:cs typeface="微软雅黑" panose="020B0503020204020204" charset="-122"/>
                <a:sym typeface="+mn-ea"/>
              </a:rPr>
              <a:t>绘制草绘的基础命令</a:t>
            </a:r>
            <a:endParaRPr lang="zh-CN" altLang="en-US">
              <a:latin typeface="微软雅黑" panose="020B0503020204020204" charset="-122"/>
              <a:ea typeface="微软雅黑" panose="020B0503020204020204" charset="-122"/>
              <a:cs typeface="微软雅黑" panose="020B0503020204020204" charset="-122"/>
            </a:endParaRPr>
          </a:p>
        </p:txBody>
      </p:sp>
      <p:sp>
        <p:nvSpPr>
          <p:cNvPr id="2" name="内容占位符 1"/>
          <p:cNvSpPr/>
          <p:nvPr>
            <p:ph idx="2"/>
          </p:nvPr>
        </p:nvSpPr>
        <p:spPr>
          <a:xfrm>
            <a:off x="608330" y="1121410"/>
            <a:ext cx="6050915" cy="862330"/>
          </a:xfrm>
        </p:spPr>
        <p:txBody>
          <a:bodyPr>
            <a:normAutofit lnSpcReduction="20000"/>
          </a:bodyPr>
          <a:p>
            <a:r>
              <a:rPr lang="zh-CN" altLang="en-US" sz="2400">
                <a:latin typeface="微软雅黑" panose="020B0503020204020204" charset="-122"/>
                <a:ea typeface="微软雅黑" panose="020B0503020204020204" charset="-122"/>
                <a:cs typeface="微软雅黑" panose="020B0503020204020204" charset="-122"/>
              </a:rPr>
              <a:t>2.</a:t>
            </a:r>
            <a:r>
              <a:rPr lang="en-US" altLang="zh-CN" sz="2400">
                <a:latin typeface="微软雅黑" panose="020B0503020204020204" charset="-122"/>
                <a:ea typeface="微软雅黑" panose="020B0503020204020204" charset="-122"/>
                <a:cs typeface="微软雅黑" panose="020B0503020204020204" charset="-122"/>
              </a:rPr>
              <a:t>3</a:t>
            </a:r>
            <a:r>
              <a:rPr sz="2400">
                <a:latin typeface="微软雅黑" panose="020B0503020204020204" charset="-122"/>
                <a:ea typeface="微软雅黑" panose="020B0503020204020204" charset="-122"/>
                <a:cs typeface="微软雅黑" panose="020B0503020204020204" charset="-122"/>
              </a:rPr>
              <a:t>.</a:t>
            </a:r>
            <a:r>
              <a:rPr lang="en-US" altLang="zh-CN" sz="2400">
                <a:latin typeface="微软雅黑" panose="020B0503020204020204" charset="-122"/>
                <a:ea typeface="微软雅黑" panose="020B0503020204020204" charset="-122"/>
                <a:cs typeface="微软雅黑" panose="020B0503020204020204" charset="-122"/>
              </a:rPr>
              <a:t>6 </a:t>
            </a:r>
            <a:r>
              <a:rPr sz="2400">
                <a:latin typeface="微软雅黑" panose="020B0503020204020204" charset="-122"/>
                <a:ea typeface="微软雅黑" panose="020B0503020204020204" charset="-122"/>
                <a:cs typeface="微软雅黑" panose="020B0503020204020204" charset="-122"/>
              </a:rPr>
              <a:t>绘制椭圆</a:t>
            </a:r>
            <a:endParaRPr sz="2400">
              <a:latin typeface="微软雅黑" panose="020B0503020204020204" charset="-122"/>
              <a:ea typeface="微软雅黑" panose="020B0503020204020204" charset="-122"/>
              <a:cs typeface="微软雅黑" panose="020B0503020204020204" charset="-122"/>
            </a:endParaRPr>
          </a:p>
          <a:p>
            <a:pPr>
              <a:lnSpc>
                <a:spcPct val="200000"/>
              </a:lnSpc>
            </a:pPr>
            <a:endParaRPr>
              <a:solidFill>
                <a:srgbClr val="231F20"/>
              </a:solidFill>
              <a:latin typeface="微软雅黑" panose="020B0503020204020204" charset="-122"/>
              <a:ea typeface="微软雅黑" panose="020B0503020204020204" charset="-122"/>
              <a:cs typeface="微软雅黑" panose="020B0503020204020204" charset="-122"/>
              <a:sym typeface="+mn-ea"/>
            </a:endParaRPr>
          </a:p>
        </p:txBody>
      </p:sp>
      <p:sp>
        <p:nvSpPr>
          <p:cNvPr id="100" name="文本框 99"/>
          <p:cNvSpPr txBox="1"/>
          <p:nvPr/>
        </p:nvSpPr>
        <p:spPr>
          <a:xfrm>
            <a:off x="608330" y="1642745"/>
            <a:ext cx="6050280" cy="2999740"/>
          </a:xfrm>
          <a:prstGeom prst="rect">
            <a:avLst/>
          </a:prstGeom>
          <a:noFill/>
          <a:ln w="9525">
            <a:noFill/>
          </a:ln>
        </p:spPr>
        <p:txBody>
          <a:bodyPr wrap="square">
            <a:spAutoFit/>
          </a:bodyPr>
          <a:p>
            <a:pPr indent="0">
              <a:lnSpc>
                <a:spcPct val="150000"/>
              </a:lnSpc>
            </a:pPr>
            <a:r>
              <a:rPr lang="zh-CN" b="0">
                <a:latin typeface="微软雅黑" panose="020B0503020204020204" charset="-122"/>
                <a:ea typeface="微软雅黑" panose="020B0503020204020204" charset="-122"/>
                <a:cs typeface="微软雅黑" panose="020B0503020204020204" charset="-122"/>
              </a:rPr>
              <a:t>绘制椭圆的方式有两种:可以通过单击“椭圆”边上的下拉三角形选择其他的创建方式。</a:t>
            </a:r>
            <a:endParaRPr lang="zh-CN" b="0">
              <a:latin typeface="微软雅黑" panose="020B0503020204020204" charset="-122"/>
              <a:ea typeface="微软雅黑" panose="020B0503020204020204" charset="-122"/>
              <a:cs typeface="微软雅黑" panose="020B0503020204020204" charset="-122"/>
            </a:endParaRPr>
          </a:p>
          <a:p>
            <a:pPr indent="0">
              <a:lnSpc>
                <a:spcPct val="150000"/>
              </a:lnSpc>
            </a:pPr>
            <a:r>
              <a:rPr lang="zh-CN" b="1">
                <a:latin typeface="微软雅黑" panose="020B0503020204020204" charset="-122"/>
                <a:ea typeface="微软雅黑" panose="020B0503020204020204" charset="-122"/>
                <a:cs typeface="微软雅黑" panose="020B0503020204020204" charset="-122"/>
              </a:rPr>
              <a:t>1.通过定义椭圆长短轴的端点来创建椭圆</a:t>
            </a:r>
            <a:endParaRPr lang="zh-CN" b="1">
              <a:latin typeface="微软雅黑" panose="020B0503020204020204" charset="-122"/>
              <a:ea typeface="微软雅黑" panose="020B0503020204020204" charset="-122"/>
              <a:cs typeface="微软雅黑" panose="020B0503020204020204" charset="-122"/>
            </a:endParaRPr>
          </a:p>
          <a:p>
            <a:pPr indent="0">
              <a:lnSpc>
                <a:spcPct val="150000"/>
              </a:lnSpc>
            </a:pPr>
            <a:r>
              <a:rPr lang="zh-CN" altLang="en-US" b="1" spc="150" smtClean="0">
                <a:ln>
                  <a:noFill/>
                  <a:prstDash val="sysDot"/>
                </a:ln>
                <a:solidFill>
                  <a:schemeClr val="accent1"/>
                </a:solidFill>
                <a:uFillTx/>
                <a:latin typeface="微软雅黑" panose="020B0503020204020204" charset="-122"/>
                <a:ea typeface="微软雅黑" panose="020B0503020204020204" charset="-122"/>
                <a:cs typeface="微软雅黑" panose="020B0503020204020204" charset="-122"/>
              </a:rPr>
              <a:t>步骤1:</a:t>
            </a:r>
            <a:r>
              <a:rPr lang="zh-CN" b="0">
                <a:latin typeface="微软雅黑" panose="020B0503020204020204" charset="-122"/>
                <a:ea typeface="微软雅黑" panose="020B0503020204020204" charset="-122"/>
                <a:cs typeface="微软雅黑" panose="020B0503020204020204" charset="-122"/>
              </a:rPr>
              <a:t>在“草绘”组中单击“轴端点椭圆”心按钮。</a:t>
            </a:r>
            <a:endParaRPr lang="zh-CN" b="0">
              <a:latin typeface="微软雅黑" panose="020B0503020204020204" charset="-122"/>
              <a:ea typeface="微软雅黑" panose="020B0503020204020204" charset="-122"/>
              <a:cs typeface="微软雅黑" panose="020B0503020204020204" charset="-122"/>
            </a:endParaRPr>
          </a:p>
          <a:p>
            <a:pPr indent="0">
              <a:lnSpc>
                <a:spcPct val="150000"/>
              </a:lnSpc>
            </a:pPr>
            <a:r>
              <a:rPr lang="zh-CN" altLang="en-US" b="1" spc="150" smtClean="0">
                <a:ln>
                  <a:noFill/>
                  <a:prstDash val="sysDot"/>
                </a:ln>
                <a:solidFill>
                  <a:schemeClr val="accent1"/>
                </a:solidFill>
                <a:uFillTx/>
                <a:latin typeface="微软雅黑" panose="020B0503020204020204" charset="-122"/>
                <a:ea typeface="微软雅黑" panose="020B0503020204020204" charset="-122"/>
                <a:cs typeface="微软雅黑" panose="020B0503020204020204" charset="-122"/>
              </a:rPr>
              <a:t>步骤2:</a:t>
            </a:r>
            <a:r>
              <a:rPr lang="zh-CN" b="0">
                <a:latin typeface="微软雅黑" panose="020B0503020204020204" charset="-122"/>
                <a:ea typeface="微软雅黑" panose="020B0503020204020204" charset="-122"/>
                <a:cs typeface="微软雅黑" panose="020B0503020204020204" charset="-122"/>
              </a:rPr>
              <a:t>在绘图区域内依次选择两点作为椭圆的长轴端点，接着移动鼠标光标来指定椭圆的形状。</a:t>
            </a:r>
            <a:endParaRPr lang="zh-CN" b="0">
              <a:latin typeface="微软雅黑" panose="020B0503020204020204" charset="-122"/>
              <a:ea typeface="微软雅黑" panose="020B0503020204020204" charset="-122"/>
              <a:cs typeface="微软雅黑" panose="020B0503020204020204" charset="-122"/>
            </a:endParaRPr>
          </a:p>
          <a:p>
            <a:pPr indent="0">
              <a:lnSpc>
                <a:spcPct val="150000"/>
              </a:lnSpc>
            </a:pPr>
            <a:r>
              <a:rPr lang="zh-CN" altLang="en-US" b="1" spc="150" smtClean="0">
                <a:ln>
                  <a:noFill/>
                  <a:prstDash val="sysDot"/>
                </a:ln>
                <a:solidFill>
                  <a:schemeClr val="accent1"/>
                </a:solidFill>
                <a:uFillTx/>
                <a:latin typeface="微软雅黑" panose="020B0503020204020204" charset="-122"/>
                <a:ea typeface="微软雅黑" panose="020B0503020204020204" charset="-122"/>
                <a:cs typeface="微软雅黑" panose="020B0503020204020204" charset="-122"/>
              </a:rPr>
              <a:t>步骤3:</a:t>
            </a:r>
            <a:r>
              <a:rPr lang="zh-CN" b="0">
                <a:latin typeface="微软雅黑" panose="020B0503020204020204" charset="-122"/>
                <a:ea typeface="微软雅黑" panose="020B0503020204020204" charset="-122"/>
                <a:cs typeface="微软雅黑" panose="020B0503020204020204" charset="-122"/>
              </a:rPr>
              <a:t>单击鼠标中键，结束该命令，如图2-3-21所示。</a:t>
            </a:r>
            <a:endParaRPr lang="zh-CN" b="0">
              <a:latin typeface="微软雅黑" panose="020B0503020204020204" charset="-122"/>
              <a:ea typeface="微软雅黑" panose="020B0503020204020204" charset="-122"/>
              <a:cs typeface="微软雅黑" panose="020B0503020204020204" charset="-122"/>
            </a:endParaRPr>
          </a:p>
        </p:txBody>
      </p:sp>
      <p:pic>
        <p:nvPicPr>
          <p:cNvPr id="4" name="object 4"/>
          <p:cNvPicPr/>
          <p:nvPr/>
        </p:nvPicPr>
        <p:blipFill>
          <a:blip r:embed="rId2" cstate="print"/>
          <a:stretch>
            <a:fillRect/>
          </a:stretch>
        </p:blipFill>
        <p:spPr>
          <a:xfrm>
            <a:off x="6659245" y="1717040"/>
            <a:ext cx="4542790" cy="2800350"/>
          </a:xfrm>
          <a:prstGeom prst="rect">
            <a:avLst/>
          </a:prstGeom>
        </p:spPr>
      </p:pic>
      <p:sp>
        <p:nvSpPr>
          <p:cNvPr id="3" name="object 5"/>
          <p:cNvSpPr txBox="1"/>
          <p:nvPr/>
        </p:nvSpPr>
        <p:spPr>
          <a:xfrm>
            <a:off x="7601585" y="4981575"/>
            <a:ext cx="2426335" cy="367030"/>
          </a:xfrm>
          <a:prstGeom prst="rect">
            <a:avLst/>
          </a:prstGeom>
        </p:spPr>
        <p:txBody>
          <a:bodyPr vert="horz" wrap="square" lIns="0" tIns="12700" rIns="0" bIns="0" rtlCol="0">
            <a:noAutofit/>
          </a:bodyPr>
          <a:p>
            <a:pPr marL="12700">
              <a:lnSpc>
                <a:spcPct val="100000"/>
              </a:lnSpc>
              <a:spcBef>
                <a:spcPts val="100"/>
              </a:spcBef>
            </a:pPr>
            <a:r>
              <a:rPr sz="1600" dirty="0">
                <a:solidFill>
                  <a:srgbClr val="231F20"/>
                </a:solidFill>
                <a:latin typeface="微软雅黑" panose="020B0503020204020204" charset="-122"/>
                <a:ea typeface="微软雅黑" panose="020B0503020204020204" charset="-122"/>
                <a:cs typeface="微软雅黑" panose="020B0503020204020204" charset="-122"/>
              </a:rPr>
              <a:t>图</a:t>
            </a:r>
            <a:r>
              <a:rPr sz="1600" spc="-215" dirty="0">
                <a:solidFill>
                  <a:srgbClr val="231F20"/>
                </a:solidFill>
                <a:latin typeface="微软雅黑" panose="020B0503020204020204" charset="-122"/>
                <a:ea typeface="微软雅黑" panose="020B0503020204020204" charset="-122"/>
                <a:cs typeface="微软雅黑" panose="020B0503020204020204" charset="-122"/>
              </a:rPr>
              <a:t> </a:t>
            </a:r>
            <a:r>
              <a:rPr sz="1600" dirty="0">
                <a:solidFill>
                  <a:srgbClr val="231F20"/>
                </a:solidFill>
                <a:latin typeface="微软雅黑" panose="020B0503020204020204" charset="-122"/>
                <a:ea typeface="微软雅黑" panose="020B0503020204020204" charset="-122"/>
                <a:cs typeface="微软雅黑" panose="020B0503020204020204" charset="-122"/>
              </a:rPr>
              <a:t>2-3-21    长短轴椭圆</a:t>
            </a:r>
            <a:endParaRPr sz="1600">
              <a:latin typeface="微软雅黑" panose="020B0503020204020204" charset="-122"/>
              <a:ea typeface="微软雅黑" panose="020B0503020204020204" charset="-122"/>
              <a:cs typeface="微软雅黑" panose="020B0503020204020204" charset="-122"/>
            </a:endParaRPr>
          </a:p>
        </p:txBody>
      </p:sp>
    </p:spTree>
    <p:custDataLst>
      <p:tags r:id="rId3"/>
    </p:custData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normAutofit/>
          </a:bodyPr>
          <a:lstStyle/>
          <a:p>
            <a:r>
              <a:rPr lang="en-US">
                <a:latin typeface="微软雅黑" panose="020B0503020204020204" charset="-122"/>
                <a:ea typeface="微软雅黑" panose="020B0503020204020204" charset="-122"/>
                <a:cs typeface="微软雅黑" panose="020B0503020204020204" charset="-122"/>
                <a:sym typeface="+mn-ea"/>
              </a:rPr>
              <a:t>2.</a:t>
            </a:r>
            <a:r>
              <a:rPr lang="en-US">
                <a:latin typeface="微软雅黑" panose="020B0503020204020204" charset="-122"/>
                <a:ea typeface="微软雅黑" panose="020B0503020204020204" charset="-122"/>
                <a:cs typeface="微软雅黑" panose="020B0503020204020204" charset="-122"/>
                <a:sym typeface="+mn-ea"/>
              </a:rPr>
              <a:t>3 </a:t>
            </a:r>
            <a:r>
              <a:rPr>
                <a:latin typeface="微软雅黑" panose="020B0503020204020204" charset="-122"/>
                <a:ea typeface="微软雅黑" panose="020B0503020204020204" charset="-122"/>
                <a:cs typeface="微软雅黑" panose="020B0503020204020204" charset="-122"/>
                <a:sym typeface="+mn-ea"/>
              </a:rPr>
              <a:t>绘制草绘的基础命令</a:t>
            </a:r>
            <a:endParaRPr lang="zh-CN" altLang="en-US">
              <a:latin typeface="微软雅黑" panose="020B0503020204020204" charset="-122"/>
              <a:ea typeface="微软雅黑" panose="020B0503020204020204" charset="-122"/>
              <a:cs typeface="微软雅黑" panose="020B0503020204020204" charset="-122"/>
            </a:endParaRPr>
          </a:p>
        </p:txBody>
      </p:sp>
      <p:sp>
        <p:nvSpPr>
          <p:cNvPr id="2" name="内容占位符 1"/>
          <p:cNvSpPr/>
          <p:nvPr>
            <p:ph idx="2"/>
          </p:nvPr>
        </p:nvSpPr>
        <p:spPr>
          <a:xfrm>
            <a:off x="608330" y="1121410"/>
            <a:ext cx="6050915" cy="862330"/>
          </a:xfrm>
        </p:spPr>
        <p:txBody>
          <a:bodyPr>
            <a:normAutofit lnSpcReduction="20000"/>
          </a:bodyPr>
          <a:p>
            <a:r>
              <a:rPr lang="zh-CN" altLang="en-US" sz="2400">
                <a:latin typeface="微软雅黑" panose="020B0503020204020204" charset="-122"/>
                <a:ea typeface="微软雅黑" panose="020B0503020204020204" charset="-122"/>
                <a:cs typeface="微软雅黑" panose="020B0503020204020204" charset="-122"/>
              </a:rPr>
              <a:t>2.</a:t>
            </a:r>
            <a:r>
              <a:rPr lang="en-US" altLang="zh-CN" sz="2400">
                <a:latin typeface="微软雅黑" panose="020B0503020204020204" charset="-122"/>
                <a:ea typeface="微软雅黑" panose="020B0503020204020204" charset="-122"/>
                <a:cs typeface="微软雅黑" panose="020B0503020204020204" charset="-122"/>
              </a:rPr>
              <a:t>3</a:t>
            </a:r>
            <a:r>
              <a:rPr sz="2400">
                <a:latin typeface="微软雅黑" panose="020B0503020204020204" charset="-122"/>
                <a:ea typeface="微软雅黑" panose="020B0503020204020204" charset="-122"/>
                <a:cs typeface="微软雅黑" panose="020B0503020204020204" charset="-122"/>
              </a:rPr>
              <a:t>.</a:t>
            </a:r>
            <a:r>
              <a:rPr lang="en-US" altLang="zh-CN" sz="2400">
                <a:latin typeface="微软雅黑" panose="020B0503020204020204" charset="-122"/>
                <a:ea typeface="微软雅黑" panose="020B0503020204020204" charset="-122"/>
                <a:cs typeface="微软雅黑" panose="020B0503020204020204" charset="-122"/>
              </a:rPr>
              <a:t>6 </a:t>
            </a:r>
            <a:r>
              <a:rPr sz="2400">
                <a:latin typeface="微软雅黑" panose="020B0503020204020204" charset="-122"/>
                <a:ea typeface="微软雅黑" panose="020B0503020204020204" charset="-122"/>
                <a:cs typeface="微软雅黑" panose="020B0503020204020204" charset="-122"/>
              </a:rPr>
              <a:t>绘制椭圆</a:t>
            </a:r>
            <a:endParaRPr sz="2400">
              <a:latin typeface="微软雅黑" panose="020B0503020204020204" charset="-122"/>
              <a:ea typeface="微软雅黑" panose="020B0503020204020204" charset="-122"/>
              <a:cs typeface="微软雅黑" panose="020B0503020204020204" charset="-122"/>
            </a:endParaRPr>
          </a:p>
          <a:p>
            <a:pPr>
              <a:lnSpc>
                <a:spcPct val="200000"/>
              </a:lnSpc>
            </a:pPr>
            <a:endParaRPr>
              <a:solidFill>
                <a:srgbClr val="231F20"/>
              </a:solidFill>
              <a:latin typeface="微软雅黑" panose="020B0503020204020204" charset="-122"/>
              <a:ea typeface="微软雅黑" panose="020B0503020204020204" charset="-122"/>
              <a:cs typeface="微软雅黑" panose="020B0503020204020204" charset="-122"/>
              <a:sym typeface="+mn-ea"/>
            </a:endParaRPr>
          </a:p>
        </p:txBody>
      </p:sp>
      <p:sp>
        <p:nvSpPr>
          <p:cNvPr id="100" name="文本框 99"/>
          <p:cNvSpPr txBox="1"/>
          <p:nvPr/>
        </p:nvSpPr>
        <p:spPr>
          <a:xfrm>
            <a:off x="608330" y="1642745"/>
            <a:ext cx="5825490" cy="2584450"/>
          </a:xfrm>
          <a:prstGeom prst="rect">
            <a:avLst/>
          </a:prstGeom>
          <a:noFill/>
          <a:ln w="9525">
            <a:noFill/>
          </a:ln>
        </p:spPr>
        <p:txBody>
          <a:bodyPr wrap="square">
            <a:spAutoFit/>
          </a:bodyPr>
          <a:p>
            <a:pPr indent="0">
              <a:lnSpc>
                <a:spcPct val="150000"/>
              </a:lnSpc>
            </a:pPr>
            <a:r>
              <a:rPr lang="zh-CN" b="1">
                <a:latin typeface="微软雅黑" panose="020B0503020204020204" charset="-122"/>
                <a:ea typeface="微软雅黑" panose="020B0503020204020204" charset="-122"/>
                <a:cs typeface="微软雅黑" panose="020B0503020204020204" charset="-122"/>
              </a:rPr>
              <a:t>2.根据椭圆的中心和长轴端点创建椭圆</a:t>
            </a:r>
            <a:endParaRPr lang="zh-CN" b="1">
              <a:latin typeface="微软雅黑" panose="020B0503020204020204" charset="-122"/>
              <a:ea typeface="微软雅黑" panose="020B0503020204020204" charset="-122"/>
              <a:cs typeface="微软雅黑" panose="020B0503020204020204" charset="-122"/>
            </a:endParaRPr>
          </a:p>
          <a:p>
            <a:pPr indent="0">
              <a:lnSpc>
                <a:spcPct val="150000"/>
              </a:lnSpc>
            </a:pPr>
            <a:r>
              <a:rPr lang="zh-CN" altLang="en-US" b="1" spc="150" smtClean="0">
                <a:ln>
                  <a:noFill/>
                  <a:prstDash val="sysDot"/>
                </a:ln>
                <a:solidFill>
                  <a:schemeClr val="accent1"/>
                </a:solidFill>
                <a:uFillTx/>
                <a:latin typeface="微软雅黑" panose="020B0503020204020204" charset="-122"/>
                <a:ea typeface="微软雅黑" panose="020B0503020204020204" charset="-122"/>
                <a:cs typeface="微软雅黑" panose="020B0503020204020204" charset="-122"/>
              </a:rPr>
              <a:t>步骤1：</a:t>
            </a:r>
            <a:r>
              <a:rPr lang="zh-CN" b="0">
                <a:latin typeface="微软雅黑" panose="020B0503020204020204" charset="-122"/>
                <a:ea typeface="微软雅黑" panose="020B0503020204020204" charset="-122"/>
                <a:cs typeface="微软雅黑" panose="020B0503020204020204" charset="-122"/>
              </a:rPr>
              <a:t>在“草绘”组中单击“中心和轴椭圆”按钮。</a:t>
            </a:r>
            <a:endParaRPr lang="zh-CN" b="0">
              <a:latin typeface="微软雅黑" panose="020B0503020204020204" charset="-122"/>
              <a:ea typeface="微软雅黑" panose="020B0503020204020204" charset="-122"/>
              <a:cs typeface="微软雅黑" panose="020B0503020204020204" charset="-122"/>
            </a:endParaRPr>
          </a:p>
          <a:p>
            <a:pPr indent="0">
              <a:lnSpc>
                <a:spcPct val="150000"/>
              </a:lnSpc>
            </a:pPr>
            <a:r>
              <a:rPr lang="zh-CN" altLang="en-US" b="1" spc="150" smtClean="0">
                <a:ln>
                  <a:noFill/>
                  <a:prstDash val="sysDot"/>
                </a:ln>
                <a:solidFill>
                  <a:schemeClr val="accent1"/>
                </a:solidFill>
                <a:uFillTx/>
                <a:latin typeface="微软雅黑" panose="020B0503020204020204" charset="-122"/>
                <a:ea typeface="微软雅黑" panose="020B0503020204020204" charset="-122"/>
                <a:cs typeface="微软雅黑" panose="020B0503020204020204" charset="-122"/>
              </a:rPr>
              <a:t>步骤2：</a:t>
            </a:r>
            <a:r>
              <a:rPr lang="zh-CN" b="0">
                <a:latin typeface="微软雅黑" panose="020B0503020204020204" charset="-122"/>
                <a:ea typeface="微软雅黑" panose="020B0503020204020204" charset="-122"/>
                <a:cs typeface="微软雅黑" panose="020B0503020204020204" charset="-122"/>
              </a:rPr>
              <a:t>在绘图区域内指定一点作为椭圆的中心，接着指定第一条轴的一个端点，然后移动鼠标光标来单击第3点以确定相圆的形状。</a:t>
            </a:r>
            <a:endParaRPr lang="zh-CN" b="0">
              <a:latin typeface="微软雅黑" panose="020B0503020204020204" charset="-122"/>
              <a:ea typeface="微软雅黑" panose="020B0503020204020204" charset="-122"/>
              <a:cs typeface="微软雅黑" panose="020B0503020204020204" charset="-122"/>
            </a:endParaRPr>
          </a:p>
          <a:p>
            <a:pPr indent="0">
              <a:lnSpc>
                <a:spcPct val="150000"/>
              </a:lnSpc>
            </a:pPr>
            <a:r>
              <a:rPr lang="zh-CN" altLang="en-US" b="1" spc="150" smtClean="0">
                <a:ln>
                  <a:noFill/>
                  <a:prstDash val="sysDot"/>
                </a:ln>
                <a:solidFill>
                  <a:schemeClr val="accent1"/>
                </a:solidFill>
                <a:uFillTx/>
                <a:latin typeface="微软雅黑" panose="020B0503020204020204" charset="-122"/>
                <a:ea typeface="微软雅黑" panose="020B0503020204020204" charset="-122"/>
                <a:cs typeface="微软雅黑" panose="020B0503020204020204" charset="-122"/>
              </a:rPr>
              <a:t>步骤3：</a:t>
            </a:r>
            <a:r>
              <a:rPr lang="zh-CN" b="0">
                <a:latin typeface="微软雅黑" panose="020B0503020204020204" charset="-122"/>
                <a:ea typeface="微软雅黑" panose="020B0503020204020204" charset="-122"/>
                <a:cs typeface="微软雅黑" panose="020B0503020204020204" charset="-122"/>
              </a:rPr>
              <a:t>单击鼠标中键，结束该命令，如图2-3-22所示。</a:t>
            </a:r>
            <a:endParaRPr lang="zh-CN" b="0">
              <a:latin typeface="微软雅黑" panose="020B0503020204020204" charset="-122"/>
              <a:ea typeface="微软雅黑" panose="020B0503020204020204" charset="-122"/>
              <a:cs typeface="微软雅黑" panose="020B0503020204020204" charset="-122"/>
            </a:endParaRPr>
          </a:p>
        </p:txBody>
      </p:sp>
      <p:sp>
        <p:nvSpPr>
          <p:cNvPr id="3" name="object 5"/>
          <p:cNvSpPr txBox="1"/>
          <p:nvPr/>
        </p:nvSpPr>
        <p:spPr>
          <a:xfrm>
            <a:off x="7319010" y="4789805"/>
            <a:ext cx="3296285" cy="367030"/>
          </a:xfrm>
          <a:prstGeom prst="rect">
            <a:avLst/>
          </a:prstGeom>
        </p:spPr>
        <p:txBody>
          <a:bodyPr vert="horz" wrap="square" lIns="0" tIns="12700" rIns="0" bIns="0" rtlCol="0">
            <a:noAutofit/>
          </a:bodyPr>
          <a:p>
            <a:pPr marL="12700">
              <a:lnSpc>
                <a:spcPct val="100000"/>
              </a:lnSpc>
              <a:spcBef>
                <a:spcPts val="100"/>
              </a:spcBef>
            </a:pPr>
            <a:r>
              <a:rPr sz="1600" dirty="0">
                <a:solidFill>
                  <a:srgbClr val="231F20"/>
                </a:solidFill>
                <a:latin typeface="微软雅黑" panose="020B0503020204020204" charset="-122"/>
                <a:ea typeface="微软雅黑" panose="020B0503020204020204" charset="-122"/>
                <a:cs typeface="微软雅黑" panose="020B0503020204020204" charset="-122"/>
              </a:rPr>
              <a:t>图 2-3-22    中心和长轴椭圆</a:t>
            </a:r>
            <a:endParaRPr sz="1600" dirty="0">
              <a:solidFill>
                <a:srgbClr val="231F20"/>
              </a:solidFill>
              <a:latin typeface="微软雅黑" panose="020B0503020204020204" charset="-122"/>
              <a:ea typeface="微软雅黑" panose="020B0503020204020204" charset="-122"/>
              <a:cs typeface="微软雅黑" panose="020B0503020204020204" charset="-122"/>
            </a:endParaRPr>
          </a:p>
        </p:txBody>
      </p:sp>
      <p:pic>
        <p:nvPicPr>
          <p:cNvPr id="6" name="object 6"/>
          <p:cNvPicPr/>
          <p:nvPr/>
        </p:nvPicPr>
        <p:blipFill>
          <a:blip r:embed="rId2" cstate="print"/>
          <a:stretch>
            <a:fillRect/>
          </a:stretch>
        </p:blipFill>
        <p:spPr>
          <a:xfrm>
            <a:off x="6732905" y="1876425"/>
            <a:ext cx="4164330" cy="2612390"/>
          </a:xfrm>
          <a:prstGeom prst="rect">
            <a:avLst/>
          </a:prstGeom>
        </p:spPr>
      </p:pic>
    </p:spTree>
    <p:custDataLst>
      <p:tags r:id="rId3"/>
    </p:custData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normAutofit/>
          </a:bodyPr>
          <a:lstStyle/>
          <a:p>
            <a:r>
              <a:rPr lang="en-US">
                <a:latin typeface="微软雅黑" panose="020B0503020204020204" charset="-122"/>
                <a:ea typeface="微软雅黑" panose="020B0503020204020204" charset="-122"/>
                <a:cs typeface="微软雅黑" panose="020B0503020204020204" charset="-122"/>
                <a:sym typeface="+mn-ea"/>
              </a:rPr>
              <a:t>2.</a:t>
            </a:r>
            <a:r>
              <a:rPr lang="en-US">
                <a:latin typeface="微软雅黑" panose="020B0503020204020204" charset="-122"/>
                <a:ea typeface="微软雅黑" panose="020B0503020204020204" charset="-122"/>
                <a:cs typeface="微软雅黑" panose="020B0503020204020204" charset="-122"/>
                <a:sym typeface="+mn-ea"/>
              </a:rPr>
              <a:t>3 </a:t>
            </a:r>
            <a:r>
              <a:rPr>
                <a:latin typeface="微软雅黑" panose="020B0503020204020204" charset="-122"/>
                <a:ea typeface="微软雅黑" panose="020B0503020204020204" charset="-122"/>
                <a:cs typeface="微软雅黑" panose="020B0503020204020204" charset="-122"/>
                <a:sym typeface="+mn-ea"/>
              </a:rPr>
              <a:t>绘制草绘的基础命令</a:t>
            </a:r>
            <a:endParaRPr lang="zh-CN" altLang="en-US">
              <a:latin typeface="微软雅黑" panose="020B0503020204020204" charset="-122"/>
              <a:ea typeface="微软雅黑" panose="020B0503020204020204" charset="-122"/>
              <a:cs typeface="微软雅黑" panose="020B0503020204020204" charset="-122"/>
            </a:endParaRPr>
          </a:p>
        </p:txBody>
      </p:sp>
      <p:sp>
        <p:nvSpPr>
          <p:cNvPr id="2" name="内容占位符 1"/>
          <p:cNvSpPr/>
          <p:nvPr>
            <p:ph idx="2"/>
          </p:nvPr>
        </p:nvSpPr>
        <p:spPr>
          <a:xfrm>
            <a:off x="608330" y="1121410"/>
            <a:ext cx="6050915" cy="862330"/>
          </a:xfrm>
        </p:spPr>
        <p:txBody>
          <a:bodyPr>
            <a:normAutofit lnSpcReduction="20000"/>
          </a:bodyPr>
          <a:p>
            <a:r>
              <a:rPr lang="zh-CN" altLang="en-US" sz="2400">
                <a:latin typeface="微软雅黑" panose="020B0503020204020204" charset="-122"/>
                <a:ea typeface="微软雅黑" panose="020B0503020204020204" charset="-122"/>
                <a:cs typeface="微软雅黑" panose="020B0503020204020204" charset="-122"/>
              </a:rPr>
              <a:t>2.</a:t>
            </a:r>
            <a:r>
              <a:rPr lang="en-US" altLang="zh-CN" sz="2400">
                <a:latin typeface="微软雅黑" panose="020B0503020204020204" charset="-122"/>
                <a:ea typeface="微软雅黑" panose="020B0503020204020204" charset="-122"/>
                <a:cs typeface="微软雅黑" panose="020B0503020204020204" charset="-122"/>
              </a:rPr>
              <a:t>3</a:t>
            </a:r>
            <a:r>
              <a:rPr sz="2400">
                <a:latin typeface="微软雅黑" panose="020B0503020204020204" charset="-122"/>
                <a:ea typeface="微软雅黑" panose="020B0503020204020204" charset="-122"/>
                <a:cs typeface="微软雅黑" panose="020B0503020204020204" charset="-122"/>
              </a:rPr>
              <a:t>.</a:t>
            </a:r>
            <a:r>
              <a:rPr lang="en-US" altLang="zh-CN" sz="2400">
                <a:latin typeface="微软雅黑" panose="020B0503020204020204" charset="-122"/>
                <a:ea typeface="微软雅黑" panose="020B0503020204020204" charset="-122"/>
                <a:cs typeface="微软雅黑" panose="020B0503020204020204" charset="-122"/>
              </a:rPr>
              <a:t>7</a:t>
            </a:r>
            <a:r>
              <a:rPr lang="en-US" altLang="zh-CN" sz="2400">
                <a:latin typeface="微软雅黑" panose="020B0503020204020204" charset="-122"/>
                <a:ea typeface="微软雅黑" panose="020B0503020204020204" charset="-122"/>
                <a:cs typeface="微软雅黑" panose="020B0503020204020204" charset="-122"/>
              </a:rPr>
              <a:t> </a:t>
            </a:r>
            <a:r>
              <a:rPr sz="2400">
                <a:latin typeface="微软雅黑" panose="020B0503020204020204" charset="-122"/>
                <a:ea typeface="微软雅黑" panose="020B0503020204020204" charset="-122"/>
                <a:cs typeface="微软雅黑" panose="020B0503020204020204" charset="-122"/>
              </a:rPr>
              <a:t>绘制点与坐标系</a:t>
            </a:r>
            <a:endParaRPr sz="2400">
              <a:latin typeface="微软雅黑" panose="020B0503020204020204" charset="-122"/>
              <a:ea typeface="微软雅黑" panose="020B0503020204020204" charset="-122"/>
              <a:cs typeface="微软雅黑" panose="020B0503020204020204" charset="-122"/>
            </a:endParaRPr>
          </a:p>
          <a:p>
            <a:pPr>
              <a:lnSpc>
                <a:spcPct val="200000"/>
              </a:lnSpc>
            </a:pPr>
            <a:endParaRPr>
              <a:solidFill>
                <a:srgbClr val="231F20"/>
              </a:solidFill>
              <a:latin typeface="微软雅黑" panose="020B0503020204020204" charset="-122"/>
              <a:ea typeface="微软雅黑" panose="020B0503020204020204" charset="-122"/>
              <a:cs typeface="微软雅黑" panose="020B0503020204020204" charset="-122"/>
              <a:sym typeface="+mn-ea"/>
            </a:endParaRPr>
          </a:p>
        </p:txBody>
      </p:sp>
      <p:sp>
        <p:nvSpPr>
          <p:cNvPr id="100" name="文本框 99"/>
          <p:cNvSpPr txBox="1"/>
          <p:nvPr/>
        </p:nvSpPr>
        <p:spPr>
          <a:xfrm>
            <a:off x="608330" y="1642745"/>
            <a:ext cx="10968990" cy="922020"/>
          </a:xfrm>
          <a:prstGeom prst="rect">
            <a:avLst/>
          </a:prstGeom>
          <a:noFill/>
          <a:ln w="9525">
            <a:noFill/>
          </a:ln>
        </p:spPr>
        <p:txBody>
          <a:bodyPr wrap="square">
            <a:spAutoFit/>
          </a:bodyPr>
          <a:p>
            <a:pPr indent="0">
              <a:lnSpc>
                <a:spcPct val="150000"/>
              </a:lnSpc>
            </a:pPr>
            <a:r>
              <a:rPr lang="zh-CN" b="0">
                <a:latin typeface="微软雅黑" panose="020B0503020204020204" charset="-122"/>
                <a:ea typeface="微软雅黑" panose="020B0503020204020204" charset="-122"/>
                <a:cs typeface="微软雅黑" panose="020B0503020204020204" charset="-122"/>
              </a:rPr>
              <a:t>在草绘器中绘制点与绘制坐标系的方法类似，两者均有构造对象和几何对象之分，即构造点和构造坐标系无法在草绘器以外被参考，而几何点和几何坐标系会将特征级信息传递到草绘器之外，如图2-3-23所示。</a:t>
            </a:r>
            <a:endParaRPr lang="zh-CN" b="0">
              <a:latin typeface="微软雅黑" panose="020B0503020204020204" charset="-122"/>
              <a:ea typeface="微软雅黑" panose="020B0503020204020204" charset="-122"/>
              <a:cs typeface="微软雅黑" panose="020B0503020204020204" charset="-122"/>
            </a:endParaRPr>
          </a:p>
        </p:txBody>
      </p:sp>
      <p:sp>
        <p:nvSpPr>
          <p:cNvPr id="3" name="object 5"/>
          <p:cNvSpPr txBox="1"/>
          <p:nvPr/>
        </p:nvSpPr>
        <p:spPr>
          <a:xfrm>
            <a:off x="3970020" y="4987925"/>
            <a:ext cx="5184140" cy="367030"/>
          </a:xfrm>
          <a:prstGeom prst="rect">
            <a:avLst/>
          </a:prstGeom>
        </p:spPr>
        <p:txBody>
          <a:bodyPr vert="horz" wrap="square" lIns="0" tIns="12700" rIns="0" bIns="0" rtlCol="0">
            <a:noAutofit/>
          </a:bodyPr>
          <a:p>
            <a:pPr marL="12700">
              <a:lnSpc>
                <a:spcPct val="100000"/>
              </a:lnSpc>
              <a:spcBef>
                <a:spcPts val="100"/>
              </a:spcBef>
            </a:pPr>
            <a:r>
              <a:rPr sz="1600" dirty="0">
                <a:solidFill>
                  <a:srgbClr val="231F20"/>
                </a:solidFill>
                <a:latin typeface="微软雅黑" panose="020B0503020204020204" charset="-122"/>
                <a:ea typeface="微软雅黑" panose="020B0503020204020204" charset="-122"/>
                <a:cs typeface="微软雅黑" panose="020B0503020204020204" charset="-122"/>
              </a:rPr>
              <a:t>图 2-3-23    几何点和坐标系同构造点和坐标系</a:t>
            </a:r>
            <a:endParaRPr sz="1600" dirty="0">
              <a:solidFill>
                <a:srgbClr val="231F20"/>
              </a:solidFill>
              <a:latin typeface="微软雅黑" panose="020B0503020204020204" charset="-122"/>
              <a:ea typeface="微软雅黑" panose="020B0503020204020204" charset="-122"/>
              <a:cs typeface="微软雅黑" panose="020B0503020204020204" charset="-122"/>
            </a:endParaRPr>
          </a:p>
        </p:txBody>
      </p:sp>
      <p:pic>
        <p:nvPicPr>
          <p:cNvPr id="8" name="object 8"/>
          <p:cNvPicPr/>
          <p:nvPr/>
        </p:nvPicPr>
        <p:blipFill>
          <a:blip r:embed="rId2" cstate="print"/>
          <a:stretch>
            <a:fillRect/>
          </a:stretch>
        </p:blipFill>
        <p:spPr>
          <a:xfrm>
            <a:off x="1807845" y="2983865"/>
            <a:ext cx="8576310" cy="1663700"/>
          </a:xfrm>
          <a:prstGeom prst="rect">
            <a:avLst/>
          </a:prstGeom>
        </p:spPr>
      </p:pic>
    </p:spTree>
    <p:custDataLst>
      <p:tags r:id="rId3"/>
    </p:custData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normAutofit/>
          </a:bodyPr>
          <a:lstStyle/>
          <a:p>
            <a:r>
              <a:rPr lang="en-US">
                <a:latin typeface="微软雅黑" panose="020B0503020204020204" charset="-122"/>
                <a:ea typeface="微软雅黑" panose="020B0503020204020204" charset="-122"/>
                <a:cs typeface="微软雅黑" panose="020B0503020204020204" charset="-122"/>
                <a:sym typeface="+mn-ea"/>
              </a:rPr>
              <a:t>2.</a:t>
            </a:r>
            <a:r>
              <a:rPr lang="en-US">
                <a:latin typeface="微软雅黑" panose="020B0503020204020204" charset="-122"/>
                <a:ea typeface="微软雅黑" panose="020B0503020204020204" charset="-122"/>
                <a:cs typeface="微软雅黑" panose="020B0503020204020204" charset="-122"/>
                <a:sym typeface="+mn-ea"/>
              </a:rPr>
              <a:t>3 </a:t>
            </a:r>
            <a:r>
              <a:rPr>
                <a:latin typeface="微软雅黑" panose="020B0503020204020204" charset="-122"/>
                <a:ea typeface="微软雅黑" panose="020B0503020204020204" charset="-122"/>
                <a:cs typeface="微软雅黑" panose="020B0503020204020204" charset="-122"/>
                <a:sym typeface="+mn-ea"/>
              </a:rPr>
              <a:t>绘制草绘的基础命令</a:t>
            </a:r>
            <a:endParaRPr lang="zh-CN" altLang="en-US">
              <a:latin typeface="微软雅黑" panose="020B0503020204020204" charset="-122"/>
              <a:ea typeface="微软雅黑" panose="020B0503020204020204" charset="-122"/>
              <a:cs typeface="微软雅黑" panose="020B0503020204020204" charset="-122"/>
            </a:endParaRPr>
          </a:p>
        </p:txBody>
      </p:sp>
      <p:sp>
        <p:nvSpPr>
          <p:cNvPr id="2" name="内容占位符 1"/>
          <p:cNvSpPr/>
          <p:nvPr>
            <p:ph idx="2"/>
          </p:nvPr>
        </p:nvSpPr>
        <p:spPr>
          <a:xfrm>
            <a:off x="608330" y="1121410"/>
            <a:ext cx="6050915" cy="862330"/>
          </a:xfrm>
        </p:spPr>
        <p:txBody>
          <a:bodyPr>
            <a:normAutofit lnSpcReduction="20000"/>
          </a:bodyPr>
          <a:p>
            <a:r>
              <a:rPr lang="zh-CN" altLang="en-US" sz="2400">
                <a:latin typeface="微软雅黑" panose="020B0503020204020204" charset="-122"/>
                <a:ea typeface="微软雅黑" panose="020B0503020204020204" charset="-122"/>
                <a:cs typeface="微软雅黑" panose="020B0503020204020204" charset="-122"/>
              </a:rPr>
              <a:t>2.</a:t>
            </a:r>
            <a:r>
              <a:rPr lang="en-US" altLang="zh-CN" sz="2400">
                <a:latin typeface="微软雅黑" panose="020B0503020204020204" charset="-122"/>
                <a:ea typeface="微软雅黑" panose="020B0503020204020204" charset="-122"/>
                <a:cs typeface="微软雅黑" panose="020B0503020204020204" charset="-122"/>
              </a:rPr>
              <a:t>3</a:t>
            </a:r>
            <a:r>
              <a:rPr sz="2400">
                <a:latin typeface="微软雅黑" panose="020B0503020204020204" charset="-122"/>
                <a:ea typeface="微软雅黑" panose="020B0503020204020204" charset="-122"/>
                <a:cs typeface="微软雅黑" panose="020B0503020204020204" charset="-122"/>
              </a:rPr>
              <a:t>.7 绘制点与坐标系</a:t>
            </a:r>
            <a:endParaRPr sz="2400">
              <a:latin typeface="微软雅黑" panose="020B0503020204020204" charset="-122"/>
              <a:ea typeface="微软雅黑" panose="020B0503020204020204" charset="-122"/>
              <a:cs typeface="微软雅黑" panose="020B0503020204020204" charset="-122"/>
            </a:endParaRPr>
          </a:p>
          <a:p>
            <a:pPr>
              <a:lnSpc>
                <a:spcPct val="200000"/>
              </a:lnSpc>
            </a:pPr>
            <a:endParaRPr>
              <a:solidFill>
                <a:srgbClr val="231F20"/>
              </a:solidFill>
              <a:latin typeface="微软雅黑" panose="020B0503020204020204" charset="-122"/>
              <a:ea typeface="微软雅黑" panose="020B0503020204020204" charset="-122"/>
              <a:cs typeface="微软雅黑" panose="020B0503020204020204" charset="-122"/>
              <a:sym typeface="+mn-ea"/>
            </a:endParaRPr>
          </a:p>
        </p:txBody>
      </p:sp>
      <p:sp>
        <p:nvSpPr>
          <p:cNvPr id="100" name="文本框 99"/>
          <p:cNvSpPr txBox="1"/>
          <p:nvPr/>
        </p:nvSpPr>
        <p:spPr>
          <a:xfrm>
            <a:off x="608330" y="1642745"/>
            <a:ext cx="5300345" cy="3692525"/>
          </a:xfrm>
          <a:prstGeom prst="rect">
            <a:avLst/>
          </a:prstGeom>
          <a:noFill/>
          <a:ln w="9525">
            <a:noFill/>
          </a:ln>
        </p:spPr>
        <p:txBody>
          <a:bodyPr wrap="square">
            <a:spAutoFit/>
          </a:bodyPr>
          <a:p>
            <a:pPr indent="0">
              <a:lnSpc>
                <a:spcPct val="150000"/>
              </a:lnSpc>
            </a:pPr>
            <a:r>
              <a:rPr lang="zh-CN" b="1">
                <a:latin typeface="微软雅黑" panose="020B0503020204020204" charset="-122"/>
                <a:ea typeface="微软雅黑" panose="020B0503020204020204" charset="-122"/>
                <a:cs typeface="微软雅黑" panose="020B0503020204020204" charset="-122"/>
              </a:rPr>
              <a:t>1.绘制构造点</a:t>
            </a:r>
            <a:endParaRPr lang="zh-CN" b="1">
              <a:latin typeface="微软雅黑" panose="020B0503020204020204" charset="-122"/>
              <a:ea typeface="微软雅黑" panose="020B0503020204020204" charset="-122"/>
              <a:cs typeface="微软雅黑" panose="020B0503020204020204" charset="-122"/>
            </a:endParaRPr>
          </a:p>
          <a:p>
            <a:pPr indent="0">
              <a:lnSpc>
                <a:spcPct val="150000"/>
              </a:lnSpc>
            </a:pPr>
            <a:r>
              <a:rPr lang="zh-CN" altLang="en-US" b="1" spc="150" smtClean="0">
                <a:ln>
                  <a:noFill/>
                  <a:prstDash val="sysDot"/>
                </a:ln>
                <a:solidFill>
                  <a:schemeClr val="accent1"/>
                </a:solidFill>
                <a:uFillTx/>
                <a:latin typeface="微软雅黑" panose="020B0503020204020204" charset="-122"/>
                <a:ea typeface="微软雅黑" panose="020B0503020204020204" charset="-122"/>
                <a:cs typeface="微软雅黑" panose="020B0503020204020204" charset="-122"/>
              </a:rPr>
              <a:t>步骤1：</a:t>
            </a:r>
            <a:r>
              <a:rPr lang="zh-CN" b="0">
                <a:latin typeface="微软雅黑" panose="020B0503020204020204" charset="-122"/>
                <a:ea typeface="微软雅黑" panose="020B0503020204020204" charset="-122"/>
                <a:cs typeface="微软雅黑" panose="020B0503020204020204" charset="-122"/>
              </a:rPr>
              <a:t>在“草绘”组中单击“点”	按钮。</a:t>
            </a:r>
            <a:endParaRPr lang="zh-CN" b="0">
              <a:latin typeface="微软雅黑" panose="020B0503020204020204" charset="-122"/>
              <a:ea typeface="微软雅黑" panose="020B0503020204020204" charset="-122"/>
              <a:cs typeface="微软雅黑" panose="020B0503020204020204" charset="-122"/>
            </a:endParaRPr>
          </a:p>
          <a:p>
            <a:pPr indent="0">
              <a:lnSpc>
                <a:spcPct val="150000"/>
              </a:lnSpc>
            </a:pPr>
            <a:r>
              <a:rPr lang="zh-CN" altLang="en-US" b="1" spc="150" smtClean="0">
                <a:ln>
                  <a:noFill/>
                  <a:prstDash val="sysDot"/>
                </a:ln>
                <a:solidFill>
                  <a:schemeClr val="accent1"/>
                </a:solidFill>
                <a:uFillTx/>
                <a:latin typeface="微软雅黑" panose="020B0503020204020204" charset="-122"/>
                <a:ea typeface="微软雅黑" panose="020B0503020204020204" charset="-122"/>
                <a:cs typeface="微软雅黑" panose="020B0503020204020204" charset="-122"/>
              </a:rPr>
              <a:t>步骤2：</a:t>
            </a:r>
            <a:r>
              <a:rPr lang="zh-CN" b="0">
                <a:latin typeface="微软雅黑" panose="020B0503020204020204" charset="-122"/>
                <a:ea typeface="微软雅黑" panose="020B0503020204020204" charset="-122"/>
                <a:cs typeface="微软雅黑" panose="020B0503020204020204" charset="-122"/>
              </a:rPr>
              <a:t>在绘图区域的预定位置处单击，即可在该位置处创建一个构造点（草绘点）。可以继续移动鼠标光标在其他位置处单击以创建其他构造点。</a:t>
            </a:r>
            <a:endParaRPr lang="zh-CN" b="0">
              <a:latin typeface="微软雅黑" panose="020B0503020204020204" charset="-122"/>
              <a:ea typeface="微软雅黑" panose="020B0503020204020204" charset="-122"/>
              <a:cs typeface="微软雅黑" panose="020B0503020204020204" charset="-122"/>
            </a:endParaRPr>
          </a:p>
          <a:p>
            <a:pPr indent="0">
              <a:lnSpc>
                <a:spcPct val="150000"/>
              </a:lnSpc>
            </a:pPr>
            <a:r>
              <a:rPr lang="zh-CN" altLang="en-US" b="1" spc="150" smtClean="0">
                <a:ln>
                  <a:noFill/>
                  <a:prstDash val="sysDot"/>
                </a:ln>
                <a:solidFill>
                  <a:schemeClr val="accent1"/>
                </a:solidFill>
                <a:uFillTx/>
                <a:latin typeface="微软雅黑" panose="020B0503020204020204" charset="-122"/>
                <a:ea typeface="微软雅黑" panose="020B0503020204020204" charset="-122"/>
                <a:cs typeface="微软雅黑" panose="020B0503020204020204" charset="-122"/>
              </a:rPr>
              <a:t>步骤3：</a:t>
            </a:r>
            <a:r>
              <a:rPr lang="zh-CN" b="0">
                <a:latin typeface="微软雅黑" panose="020B0503020204020204" charset="-122"/>
                <a:ea typeface="微软雅黑" panose="020B0503020204020204" charset="-122"/>
                <a:cs typeface="微软雅黑" panose="020B0503020204020204" charset="-122"/>
              </a:rPr>
              <a:t>单击鼠标中键，结束构造点的绘制命令。在绘图区域绘制多个草绘点时，系统在默认情况下为这些点自动标注尺寸，如图2-3-24所示。</a:t>
            </a:r>
            <a:endParaRPr lang="zh-CN" b="0">
              <a:latin typeface="微软雅黑" panose="020B0503020204020204" charset="-122"/>
              <a:ea typeface="微软雅黑" panose="020B0503020204020204" charset="-122"/>
              <a:cs typeface="微软雅黑" panose="020B0503020204020204" charset="-122"/>
            </a:endParaRPr>
          </a:p>
          <a:p>
            <a:endParaRPr lang="zh-CN" altLang="en-US" b="0">
              <a:latin typeface="微软雅黑" panose="020B0503020204020204" charset="-122"/>
              <a:ea typeface="微软雅黑" panose="020B0503020204020204" charset="-122"/>
              <a:cs typeface="微软雅黑" panose="020B0503020204020204" charset="-122"/>
            </a:endParaRPr>
          </a:p>
        </p:txBody>
      </p:sp>
      <p:pic>
        <p:nvPicPr>
          <p:cNvPr id="11" name="object 11"/>
          <p:cNvPicPr/>
          <p:nvPr/>
        </p:nvPicPr>
        <p:blipFill>
          <a:blip r:embed="rId2" cstate="print"/>
          <a:stretch>
            <a:fillRect/>
          </a:stretch>
        </p:blipFill>
        <p:spPr>
          <a:xfrm>
            <a:off x="6659245" y="1983740"/>
            <a:ext cx="3970020" cy="2740025"/>
          </a:xfrm>
          <a:prstGeom prst="rect">
            <a:avLst/>
          </a:prstGeom>
        </p:spPr>
      </p:pic>
      <p:sp>
        <p:nvSpPr>
          <p:cNvPr id="3" name="文本框 2"/>
          <p:cNvSpPr txBox="1"/>
          <p:nvPr/>
        </p:nvSpPr>
        <p:spPr>
          <a:xfrm>
            <a:off x="6532880" y="4998085"/>
            <a:ext cx="6096000" cy="337185"/>
          </a:xfrm>
          <a:prstGeom prst="rect">
            <a:avLst/>
          </a:prstGeom>
          <a:noFill/>
        </p:spPr>
        <p:txBody>
          <a:bodyPr wrap="square" rtlCol="0" anchor="t">
            <a:spAutoFit/>
          </a:bodyPr>
          <a:p>
            <a:pPr marL="916940">
              <a:lnSpc>
                <a:spcPct val="100000"/>
              </a:lnSpc>
              <a:spcBef>
                <a:spcPts val="100"/>
              </a:spcBef>
            </a:pPr>
            <a:r>
              <a:rPr sz="1600" dirty="0">
                <a:solidFill>
                  <a:srgbClr val="231F20"/>
                </a:solidFill>
                <a:latin typeface="微软雅黑" panose="020B0503020204020204" charset="-122"/>
                <a:ea typeface="微软雅黑" panose="020B0503020204020204" charset="-122"/>
                <a:cs typeface="微软雅黑" panose="020B0503020204020204" charset="-122"/>
                <a:sym typeface="+mn-ea"/>
              </a:rPr>
              <a:t>图</a:t>
            </a:r>
            <a:r>
              <a:rPr sz="1600" spc="-215" dirty="0">
                <a:solidFill>
                  <a:srgbClr val="231F20"/>
                </a:solidFill>
                <a:latin typeface="微软雅黑" panose="020B0503020204020204" charset="-122"/>
                <a:ea typeface="微软雅黑" panose="020B0503020204020204" charset="-122"/>
                <a:cs typeface="微软雅黑" panose="020B0503020204020204" charset="-122"/>
                <a:sym typeface="+mn-ea"/>
              </a:rPr>
              <a:t> </a:t>
            </a:r>
            <a:r>
              <a:rPr sz="1600" dirty="0">
                <a:solidFill>
                  <a:srgbClr val="231F20"/>
                </a:solidFill>
                <a:latin typeface="微软雅黑" panose="020B0503020204020204" charset="-122"/>
                <a:ea typeface="微软雅黑" panose="020B0503020204020204" charset="-122"/>
                <a:cs typeface="微软雅黑" panose="020B0503020204020204" charset="-122"/>
                <a:sym typeface="+mn-ea"/>
              </a:rPr>
              <a:t>2-3-24    绘制构造点</a:t>
            </a:r>
            <a:endParaRPr lang="zh-CN" altLang="en-US" sz="1600" dirty="0">
              <a:solidFill>
                <a:srgbClr val="231F20"/>
              </a:solidFill>
              <a:latin typeface="微软雅黑" panose="020B0503020204020204" charset="-122"/>
              <a:ea typeface="微软雅黑" panose="020B0503020204020204" charset="-122"/>
              <a:cs typeface="微软雅黑" panose="020B0503020204020204" charset="-122"/>
              <a:sym typeface="+mn-ea"/>
            </a:endParaRPr>
          </a:p>
        </p:txBody>
      </p:sp>
    </p:spTree>
    <p:custDataLst>
      <p:tags r:id="rId3"/>
    </p:custData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3" name="内容占位符 2"/>
          <p:cNvSpPr>
            <a:spLocks noGrp="1"/>
          </p:cNvSpPr>
          <p:nvPr>
            <p:ph idx="2"/>
            <p:custDataLst>
              <p:tags r:id="rId1"/>
            </p:custDataLst>
          </p:nvPr>
        </p:nvSpPr>
        <p:spPr/>
        <p:txBody>
          <a:bodyPr/>
          <a:lstStyle/>
          <a:p>
            <a:pPr marL="271780" algn="just">
              <a:lnSpc>
                <a:spcPct val="150000"/>
              </a:lnSpc>
            </a:pPr>
            <a:r>
              <a:rPr lang="zh-CN" altLang="en-US">
                <a:latin typeface="微软雅黑" panose="020B0503020204020204" charset="-122"/>
                <a:ea typeface="微软雅黑" panose="020B0503020204020204" charset="-122"/>
                <a:cs typeface="微软雅黑" panose="020B0503020204020204" charset="-122"/>
              </a:rPr>
              <a:t>二维草绘是三维建模的基石。在CreoParametric6.0中，软件系统提供了一个专门用来绘制截面几何的“草绘器”。创建“草绘”有两种方式。</a:t>
            </a:r>
            <a:endParaRPr lang="zh-CN" altLang="en-US">
              <a:latin typeface="微软雅黑" panose="020B0503020204020204" charset="-122"/>
              <a:ea typeface="微软雅黑" panose="020B0503020204020204" charset="-122"/>
              <a:cs typeface="微软雅黑" panose="020B0503020204020204" charset="-122"/>
            </a:endParaRPr>
          </a:p>
          <a:p>
            <a:pPr marL="271780" algn="just">
              <a:lnSpc>
                <a:spcPct val="150000"/>
              </a:lnSpc>
            </a:pPr>
            <a:r>
              <a:rPr lang="zh-CN" altLang="en-US">
                <a:latin typeface="微软雅黑" panose="020B0503020204020204" charset="-122"/>
                <a:ea typeface="微软雅黑" panose="020B0503020204020204" charset="-122"/>
                <a:cs typeface="微软雅黑" panose="020B0503020204020204" charset="-122"/>
              </a:rPr>
              <a:t>（1）草绘模式：创建一个草绘文件来绘制二维图形，文件保存的格式是.sec。</a:t>
            </a:r>
            <a:endParaRPr lang="zh-CN" altLang="en-US">
              <a:latin typeface="微软雅黑" panose="020B0503020204020204" charset="-122"/>
              <a:ea typeface="微软雅黑" panose="020B0503020204020204" charset="-122"/>
              <a:cs typeface="微软雅黑" panose="020B0503020204020204" charset="-122"/>
            </a:endParaRPr>
          </a:p>
          <a:p>
            <a:pPr marL="271780" algn="just">
              <a:lnSpc>
                <a:spcPct val="150000"/>
              </a:lnSpc>
            </a:pPr>
            <a:r>
              <a:rPr lang="zh-CN" altLang="en-US">
                <a:latin typeface="微软雅黑" panose="020B0503020204020204" charset="-122"/>
                <a:ea typeface="微软雅黑" panose="020B0503020204020204" charset="-122"/>
                <a:cs typeface="微软雅黑" panose="020B0503020204020204" charset="-122"/>
              </a:rPr>
              <a:t>（2）零件模式：三维零件建模过程中进入内部草绘器绘制所需要的特征截面或曲线，文件保存的格式是.prt。</a:t>
            </a:r>
            <a:endParaRPr lang="zh-CN" altLang="en-US">
              <a:latin typeface="微软雅黑" panose="020B0503020204020204" charset="-122"/>
              <a:ea typeface="微软雅黑" panose="020B0503020204020204" charset="-122"/>
              <a:cs typeface="微软雅黑" panose="020B0503020204020204" charset="-122"/>
            </a:endParaRPr>
          </a:p>
          <a:p>
            <a:pPr marL="271780" algn="just">
              <a:lnSpc>
                <a:spcPct val="150000"/>
              </a:lnSpc>
            </a:pPr>
            <a:r>
              <a:rPr lang="zh-CN" altLang="en-US">
                <a:latin typeface="微软雅黑" panose="020B0503020204020204" charset="-122"/>
                <a:ea typeface="微软雅黑" panose="020B0503020204020204" charset="-122"/>
                <a:cs typeface="微软雅黑" panose="020B0503020204020204" charset="-122"/>
              </a:rPr>
              <a:t>遵循从易到难的规律，本章将从草绘模式进入二维草绘的练习，零件模式将在下一章中重点练习</a:t>
            </a:r>
            <a:r>
              <a:rPr lang="zh-CN" altLang="en-US"/>
              <a:t>。</a:t>
            </a:r>
            <a:endParaRPr lang="zh-CN" altLang="en-US"/>
          </a:p>
        </p:txBody>
      </p:sp>
      <p:sp>
        <p:nvSpPr>
          <p:cNvPr id="5" name="标题 4"/>
          <p:cNvSpPr>
            <a:spLocks noGrp="1"/>
          </p:cNvSpPr>
          <p:nvPr>
            <p:ph type="title" idx="1"/>
            <p:custDataLst>
              <p:tags r:id="rId2"/>
            </p:custDataLst>
          </p:nvPr>
        </p:nvSpPr>
        <p:spPr/>
        <p:txBody>
          <a:bodyPr>
            <a:normAutofit/>
          </a:bodyPr>
          <a:lstStyle/>
          <a:p>
            <a:r>
              <a:rPr lang="en-US">
                <a:latin typeface="微软雅黑" panose="020B0503020204020204" charset="-122"/>
                <a:ea typeface="微软雅黑" panose="020B0503020204020204" charset="-122"/>
                <a:cs typeface="微软雅黑" panose="020B0503020204020204" charset="-122"/>
                <a:sym typeface="+mn-ea"/>
              </a:rPr>
              <a:t>2.1 </a:t>
            </a:r>
            <a:r>
              <a:rPr>
                <a:latin typeface="微软雅黑" panose="020B0503020204020204" charset="-122"/>
                <a:ea typeface="微软雅黑" panose="020B0503020204020204" charset="-122"/>
                <a:cs typeface="微软雅黑" panose="020B0503020204020204" charset="-122"/>
                <a:sym typeface="+mn-ea"/>
              </a:rPr>
              <a:t>二维草绘模式简介</a:t>
            </a:r>
            <a:endParaRPr lang="zh-CN" altLang="en-US">
              <a:latin typeface="微软雅黑" panose="020B0503020204020204" charset="-122"/>
              <a:ea typeface="微软雅黑" panose="020B0503020204020204" charset="-122"/>
              <a:cs typeface="微软雅黑" panose="020B0503020204020204" charset="-122"/>
            </a:endParaRPr>
          </a:p>
        </p:txBody>
      </p:sp>
    </p:spTree>
    <p:custDataLst>
      <p:tags r:id="rId3"/>
    </p:custData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normAutofit/>
          </a:bodyPr>
          <a:lstStyle/>
          <a:p>
            <a:r>
              <a:rPr lang="en-US">
                <a:latin typeface="微软雅黑" panose="020B0503020204020204" charset="-122"/>
                <a:ea typeface="微软雅黑" panose="020B0503020204020204" charset="-122"/>
                <a:cs typeface="微软雅黑" panose="020B0503020204020204" charset="-122"/>
                <a:sym typeface="+mn-ea"/>
              </a:rPr>
              <a:t>2.</a:t>
            </a:r>
            <a:r>
              <a:rPr lang="en-US">
                <a:latin typeface="微软雅黑" panose="020B0503020204020204" charset="-122"/>
                <a:ea typeface="微软雅黑" panose="020B0503020204020204" charset="-122"/>
                <a:cs typeface="微软雅黑" panose="020B0503020204020204" charset="-122"/>
                <a:sym typeface="+mn-ea"/>
              </a:rPr>
              <a:t>3 </a:t>
            </a:r>
            <a:r>
              <a:rPr>
                <a:latin typeface="微软雅黑" panose="020B0503020204020204" charset="-122"/>
                <a:ea typeface="微软雅黑" panose="020B0503020204020204" charset="-122"/>
                <a:cs typeface="微软雅黑" panose="020B0503020204020204" charset="-122"/>
                <a:sym typeface="+mn-ea"/>
              </a:rPr>
              <a:t>绘制草绘的基础命令</a:t>
            </a:r>
            <a:endParaRPr lang="zh-CN" altLang="en-US">
              <a:latin typeface="微软雅黑" panose="020B0503020204020204" charset="-122"/>
              <a:ea typeface="微软雅黑" panose="020B0503020204020204" charset="-122"/>
              <a:cs typeface="微软雅黑" panose="020B0503020204020204" charset="-122"/>
            </a:endParaRPr>
          </a:p>
        </p:txBody>
      </p:sp>
      <p:sp>
        <p:nvSpPr>
          <p:cNvPr id="2" name="内容占位符 1"/>
          <p:cNvSpPr/>
          <p:nvPr>
            <p:ph idx="2"/>
          </p:nvPr>
        </p:nvSpPr>
        <p:spPr>
          <a:xfrm>
            <a:off x="608330" y="1121410"/>
            <a:ext cx="6050915" cy="862330"/>
          </a:xfrm>
        </p:spPr>
        <p:txBody>
          <a:bodyPr>
            <a:normAutofit lnSpcReduction="20000"/>
          </a:bodyPr>
          <a:p>
            <a:r>
              <a:rPr lang="zh-CN" altLang="en-US" sz="2400">
                <a:latin typeface="微软雅黑" panose="020B0503020204020204" charset="-122"/>
                <a:ea typeface="微软雅黑" panose="020B0503020204020204" charset="-122"/>
                <a:cs typeface="微软雅黑" panose="020B0503020204020204" charset="-122"/>
              </a:rPr>
              <a:t>2.</a:t>
            </a:r>
            <a:r>
              <a:rPr lang="en-US" altLang="zh-CN" sz="2400">
                <a:latin typeface="微软雅黑" panose="020B0503020204020204" charset="-122"/>
                <a:ea typeface="微软雅黑" panose="020B0503020204020204" charset="-122"/>
                <a:cs typeface="微软雅黑" panose="020B0503020204020204" charset="-122"/>
              </a:rPr>
              <a:t>3</a:t>
            </a:r>
            <a:r>
              <a:rPr sz="2400">
                <a:latin typeface="微软雅黑" panose="020B0503020204020204" charset="-122"/>
                <a:ea typeface="微软雅黑" panose="020B0503020204020204" charset="-122"/>
                <a:cs typeface="微软雅黑" panose="020B0503020204020204" charset="-122"/>
              </a:rPr>
              <a:t>.</a:t>
            </a:r>
            <a:r>
              <a:rPr sz="2400">
                <a:latin typeface="微软雅黑" panose="020B0503020204020204" charset="-122"/>
                <a:ea typeface="微软雅黑" panose="020B0503020204020204" charset="-122"/>
                <a:cs typeface="微软雅黑" panose="020B0503020204020204" charset="-122"/>
                <a:sym typeface="+mn-ea"/>
              </a:rPr>
              <a:t>7 绘制点与坐标系</a:t>
            </a:r>
            <a:endParaRPr sz="2400">
              <a:latin typeface="微软雅黑" panose="020B0503020204020204" charset="-122"/>
              <a:ea typeface="微软雅黑" panose="020B0503020204020204" charset="-122"/>
              <a:cs typeface="微软雅黑" panose="020B0503020204020204" charset="-122"/>
            </a:endParaRPr>
          </a:p>
          <a:p>
            <a:endParaRPr sz="2400">
              <a:latin typeface="微软雅黑" panose="020B0503020204020204" charset="-122"/>
              <a:ea typeface="微软雅黑" panose="020B0503020204020204" charset="-122"/>
              <a:cs typeface="微软雅黑" panose="020B0503020204020204" charset="-122"/>
            </a:endParaRPr>
          </a:p>
          <a:p>
            <a:pPr>
              <a:lnSpc>
                <a:spcPct val="200000"/>
              </a:lnSpc>
            </a:pPr>
            <a:endParaRPr>
              <a:solidFill>
                <a:srgbClr val="231F20"/>
              </a:solidFill>
              <a:latin typeface="微软雅黑" panose="020B0503020204020204" charset="-122"/>
              <a:ea typeface="微软雅黑" panose="020B0503020204020204" charset="-122"/>
              <a:cs typeface="微软雅黑" panose="020B0503020204020204" charset="-122"/>
              <a:sym typeface="+mn-ea"/>
            </a:endParaRPr>
          </a:p>
        </p:txBody>
      </p:sp>
      <p:sp>
        <p:nvSpPr>
          <p:cNvPr id="100" name="文本框 99"/>
          <p:cNvSpPr txBox="1"/>
          <p:nvPr/>
        </p:nvSpPr>
        <p:spPr>
          <a:xfrm>
            <a:off x="1022350" y="1642745"/>
            <a:ext cx="4926330" cy="2584450"/>
          </a:xfrm>
          <a:prstGeom prst="rect">
            <a:avLst/>
          </a:prstGeom>
          <a:noFill/>
          <a:ln w="9525">
            <a:noFill/>
          </a:ln>
        </p:spPr>
        <p:txBody>
          <a:bodyPr wrap="square">
            <a:spAutoFit/>
          </a:bodyPr>
          <a:p>
            <a:pPr indent="0">
              <a:lnSpc>
                <a:spcPct val="150000"/>
              </a:lnSpc>
            </a:pPr>
            <a:r>
              <a:rPr lang="zh-CN" b="1">
                <a:latin typeface="微软雅黑" panose="020B0503020204020204" charset="-122"/>
                <a:ea typeface="微软雅黑" panose="020B0503020204020204" charset="-122"/>
                <a:cs typeface="微软雅黑" panose="020B0503020204020204" charset="-122"/>
              </a:rPr>
              <a:t>2.绘制构造坐标系</a:t>
            </a:r>
            <a:endParaRPr lang="zh-CN" b="1">
              <a:latin typeface="微软雅黑" panose="020B0503020204020204" charset="-122"/>
              <a:ea typeface="微软雅黑" panose="020B0503020204020204" charset="-122"/>
              <a:cs typeface="微软雅黑" panose="020B0503020204020204" charset="-122"/>
            </a:endParaRPr>
          </a:p>
          <a:p>
            <a:pPr indent="0">
              <a:lnSpc>
                <a:spcPct val="150000"/>
              </a:lnSpc>
            </a:pPr>
            <a:r>
              <a:rPr lang="zh-CN" altLang="en-US" b="1" spc="150" smtClean="0">
                <a:ln>
                  <a:noFill/>
                  <a:prstDash val="sysDot"/>
                </a:ln>
                <a:solidFill>
                  <a:schemeClr val="accent1"/>
                </a:solidFill>
                <a:uFillTx/>
                <a:latin typeface="微软雅黑" panose="020B0503020204020204" charset="-122"/>
                <a:ea typeface="微软雅黑" panose="020B0503020204020204" charset="-122"/>
                <a:cs typeface="微软雅黑" panose="020B0503020204020204" charset="-122"/>
              </a:rPr>
              <a:t>步骤1：</a:t>
            </a:r>
            <a:r>
              <a:rPr lang="zh-CN" b="0">
                <a:latin typeface="微软雅黑" panose="020B0503020204020204" charset="-122"/>
                <a:ea typeface="微软雅黑" panose="020B0503020204020204" charset="-122"/>
                <a:cs typeface="微软雅黑" panose="020B0503020204020204" charset="-122"/>
              </a:rPr>
              <a:t>在“草绘”组中单击“坐标系”按钮。</a:t>
            </a:r>
            <a:endParaRPr lang="zh-CN" b="0">
              <a:latin typeface="微软雅黑" panose="020B0503020204020204" charset="-122"/>
              <a:ea typeface="微软雅黑" panose="020B0503020204020204" charset="-122"/>
              <a:cs typeface="微软雅黑" panose="020B0503020204020204" charset="-122"/>
            </a:endParaRPr>
          </a:p>
          <a:p>
            <a:pPr indent="0">
              <a:lnSpc>
                <a:spcPct val="150000"/>
              </a:lnSpc>
            </a:pPr>
            <a:r>
              <a:rPr lang="zh-CN" altLang="en-US" b="1" spc="150" smtClean="0">
                <a:ln>
                  <a:noFill/>
                  <a:prstDash val="sysDot"/>
                </a:ln>
                <a:solidFill>
                  <a:schemeClr val="accent1"/>
                </a:solidFill>
                <a:uFillTx/>
                <a:latin typeface="微软雅黑" panose="020B0503020204020204" charset="-122"/>
                <a:ea typeface="微软雅黑" panose="020B0503020204020204" charset="-122"/>
                <a:cs typeface="微软雅黑" panose="020B0503020204020204" charset="-122"/>
              </a:rPr>
              <a:t>步骤2：</a:t>
            </a:r>
            <a:r>
              <a:rPr lang="zh-CN" b="0">
                <a:latin typeface="微软雅黑" panose="020B0503020204020204" charset="-122"/>
                <a:ea typeface="微软雅黑" panose="020B0503020204020204" charset="-122"/>
                <a:cs typeface="微软雅黑" panose="020B0503020204020204" charset="-122"/>
              </a:rPr>
              <a:t>单击某一位置来定位该构造坐标系。</a:t>
            </a:r>
            <a:endParaRPr lang="zh-CN" b="0">
              <a:latin typeface="微软雅黑" panose="020B0503020204020204" charset="-122"/>
              <a:ea typeface="微软雅黑" panose="020B0503020204020204" charset="-122"/>
              <a:cs typeface="微软雅黑" panose="020B0503020204020204" charset="-122"/>
            </a:endParaRPr>
          </a:p>
          <a:p>
            <a:pPr indent="0">
              <a:lnSpc>
                <a:spcPct val="150000"/>
              </a:lnSpc>
            </a:pPr>
            <a:r>
              <a:rPr lang="zh-CN" b="0">
                <a:latin typeface="微软雅黑" panose="020B0503020204020204" charset="-122"/>
                <a:ea typeface="微软雅黑" panose="020B0503020204020204" charset="-122"/>
                <a:cs typeface="微软雅黑" panose="020B0503020204020204" charset="-122"/>
              </a:rPr>
              <a:t>可继续创建其他构造坐标系。</a:t>
            </a:r>
            <a:endParaRPr lang="zh-CN" b="0">
              <a:latin typeface="微软雅黑" panose="020B0503020204020204" charset="-122"/>
              <a:ea typeface="微软雅黑" panose="020B0503020204020204" charset="-122"/>
              <a:cs typeface="微软雅黑" panose="020B0503020204020204" charset="-122"/>
            </a:endParaRPr>
          </a:p>
          <a:p>
            <a:pPr indent="0">
              <a:lnSpc>
                <a:spcPct val="150000"/>
              </a:lnSpc>
            </a:pPr>
            <a:r>
              <a:rPr lang="zh-CN" altLang="en-US" b="1" spc="150" smtClean="0">
                <a:ln>
                  <a:noFill/>
                  <a:prstDash val="sysDot"/>
                </a:ln>
                <a:solidFill>
                  <a:schemeClr val="accent1"/>
                </a:solidFill>
                <a:uFillTx/>
                <a:latin typeface="微软雅黑" panose="020B0503020204020204" charset="-122"/>
                <a:ea typeface="微软雅黑" panose="020B0503020204020204" charset="-122"/>
                <a:cs typeface="微软雅黑" panose="020B0503020204020204" charset="-122"/>
              </a:rPr>
              <a:t>步骤3：</a:t>
            </a:r>
            <a:r>
              <a:rPr lang="zh-CN" b="0">
                <a:latin typeface="微软雅黑" panose="020B0503020204020204" charset="-122"/>
                <a:ea typeface="微软雅黑" panose="020B0503020204020204" charset="-122"/>
                <a:cs typeface="微软雅黑" panose="020B0503020204020204" charset="-122"/>
              </a:rPr>
              <a:t>单击鼠标中键，结束该命令操作，如图2-3-25所示。</a:t>
            </a:r>
            <a:endParaRPr lang="zh-CN" b="0">
              <a:latin typeface="微软雅黑" panose="020B0503020204020204" charset="-122"/>
              <a:ea typeface="微软雅黑" panose="020B0503020204020204" charset="-122"/>
              <a:cs typeface="微软雅黑" panose="020B0503020204020204" charset="-122"/>
            </a:endParaRPr>
          </a:p>
        </p:txBody>
      </p:sp>
      <p:pic>
        <p:nvPicPr>
          <p:cNvPr id="3" name="object 14"/>
          <p:cNvPicPr/>
          <p:nvPr/>
        </p:nvPicPr>
        <p:blipFill>
          <a:blip r:embed="rId2" cstate="print"/>
          <a:stretch>
            <a:fillRect/>
          </a:stretch>
        </p:blipFill>
        <p:spPr>
          <a:xfrm>
            <a:off x="7009659" y="1746415"/>
            <a:ext cx="2879995" cy="2377135"/>
          </a:xfrm>
          <a:prstGeom prst="rect">
            <a:avLst/>
          </a:prstGeom>
        </p:spPr>
      </p:pic>
      <p:sp>
        <p:nvSpPr>
          <p:cNvPr id="4" name="文本框 3"/>
          <p:cNvSpPr txBox="1"/>
          <p:nvPr/>
        </p:nvSpPr>
        <p:spPr>
          <a:xfrm>
            <a:off x="6659245" y="4516755"/>
            <a:ext cx="6096000" cy="337185"/>
          </a:xfrm>
          <a:prstGeom prst="rect">
            <a:avLst/>
          </a:prstGeom>
          <a:noFill/>
        </p:spPr>
        <p:txBody>
          <a:bodyPr wrap="square" rtlCol="0" anchor="t">
            <a:spAutoFit/>
          </a:bodyPr>
          <a:p>
            <a:pPr marL="808990">
              <a:lnSpc>
                <a:spcPct val="100000"/>
              </a:lnSpc>
              <a:spcBef>
                <a:spcPts val="100"/>
              </a:spcBef>
            </a:pPr>
            <a:r>
              <a:rPr sz="1600" dirty="0">
                <a:solidFill>
                  <a:srgbClr val="231F20"/>
                </a:solidFill>
                <a:latin typeface="微软雅黑" panose="020B0503020204020204" charset="-122"/>
                <a:ea typeface="微软雅黑" panose="020B0503020204020204" charset="-122"/>
                <a:cs typeface="微软雅黑" panose="020B0503020204020204" charset="-122"/>
                <a:sym typeface="+mn-ea"/>
              </a:rPr>
              <a:t>图</a:t>
            </a:r>
            <a:r>
              <a:rPr sz="1600" spc="-215" dirty="0">
                <a:solidFill>
                  <a:srgbClr val="231F20"/>
                </a:solidFill>
                <a:latin typeface="微软雅黑" panose="020B0503020204020204" charset="-122"/>
                <a:ea typeface="微软雅黑" panose="020B0503020204020204" charset="-122"/>
                <a:cs typeface="微软雅黑" panose="020B0503020204020204" charset="-122"/>
                <a:sym typeface="+mn-ea"/>
              </a:rPr>
              <a:t> </a:t>
            </a:r>
            <a:r>
              <a:rPr sz="1600" dirty="0">
                <a:solidFill>
                  <a:srgbClr val="231F20"/>
                </a:solidFill>
                <a:latin typeface="微软雅黑" panose="020B0503020204020204" charset="-122"/>
                <a:ea typeface="微软雅黑" panose="020B0503020204020204" charset="-122"/>
                <a:cs typeface="微软雅黑" panose="020B0503020204020204" charset="-122"/>
                <a:sym typeface="+mn-ea"/>
              </a:rPr>
              <a:t>2-3-25    绘制构造坐标系</a:t>
            </a:r>
            <a:endParaRPr lang="zh-CN" altLang="en-US" sz="1600" dirty="0">
              <a:solidFill>
                <a:srgbClr val="231F20"/>
              </a:solidFill>
              <a:latin typeface="微软雅黑" panose="020B0503020204020204" charset="-122"/>
              <a:ea typeface="微软雅黑" panose="020B0503020204020204" charset="-122"/>
              <a:cs typeface="微软雅黑" panose="020B0503020204020204" charset="-122"/>
              <a:sym typeface="+mn-ea"/>
            </a:endParaRPr>
          </a:p>
        </p:txBody>
      </p:sp>
      <p:sp>
        <p:nvSpPr>
          <p:cNvPr id="6" name="文本框 5"/>
          <p:cNvSpPr txBox="1"/>
          <p:nvPr/>
        </p:nvSpPr>
        <p:spPr>
          <a:xfrm>
            <a:off x="1088390" y="5103495"/>
            <a:ext cx="7872730" cy="476885"/>
          </a:xfrm>
          <a:prstGeom prst="rect">
            <a:avLst/>
          </a:prstGeom>
          <a:noFill/>
        </p:spPr>
        <p:txBody>
          <a:bodyPr wrap="square" rtlCol="0" anchor="t">
            <a:spAutoFit/>
          </a:bodyPr>
          <a:p>
            <a:pPr marL="12700" marR="6985" indent="259080">
              <a:lnSpc>
                <a:spcPct val="157000"/>
              </a:lnSpc>
              <a:spcBef>
                <a:spcPts val="590"/>
              </a:spcBef>
            </a:pPr>
            <a:r>
              <a:rPr sz="1600" b="1" spc="30" dirty="0">
                <a:solidFill>
                  <a:srgbClr val="231F20"/>
                </a:solidFill>
                <a:latin typeface="微软雅黑" panose="020B0503020204020204" charset="-122"/>
                <a:ea typeface="微软雅黑" panose="020B0503020204020204" charset="-122"/>
                <a:cs typeface="微软雅黑" panose="020B0503020204020204" charset="-122"/>
                <a:sym typeface="+mn-ea"/>
              </a:rPr>
              <a:t>提</a:t>
            </a:r>
            <a:r>
              <a:rPr sz="1600" b="1" spc="15" dirty="0">
                <a:solidFill>
                  <a:srgbClr val="231F20"/>
                </a:solidFill>
                <a:latin typeface="微软雅黑" panose="020B0503020204020204" charset="-122"/>
                <a:ea typeface="微软雅黑" panose="020B0503020204020204" charset="-122"/>
                <a:cs typeface="微软雅黑" panose="020B0503020204020204" charset="-122"/>
                <a:sym typeface="+mn-ea"/>
              </a:rPr>
              <a:t>示</a:t>
            </a:r>
            <a:r>
              <a:rPr sz="1600" b="1" spc="30" dirty="0">
                <a:solidFill>
                  <a:srgbClr val="231F20"/>
                </a:solidFill>
                <a:latin typeface="微软雅黑" panose="020B0503020204020204" charset="-122"/>
                <a:ea typeface="微软雅黑" panose="020B0503020204020204" charset="-122"/>
                <a:cs typeface="微软雅黑" panose="020B0503020204020204" charset="-122"/>
                <a:sym typeface="+mn-ea"/>
              </a:rPr>
              <a:t>：几何点和几何坐标系将在下一</a:t>
            </a:r>
            <a:r>
              <a:rPr sz="1600" b="1" spc="15" dirty="0">
                <a:solidFill>
                  <a:srgbClr val="231F20"/>
                </a:solidFill>
                <a:latin typeface="微软雅黑" panose="020B0503020204020204" charset="-122"/>
                <a:ea typeface="微软雅黑" panose="020B0503020204020204" charset="-122"/>
                <a:cs typeface="微软雅黑" panose="020B0503020204020204" charset="-122"/>
                <a:sym typeface="+mn-ea"/>
              </a:rPr>
              <a:t>章</a:t>
            </a:r>
            <a:r>
              <a:rPr sz="1600" b="1" spc="-114" dirty="0">
                <a:solidFill>
                  <a:srgbClr val="231F20"/>
                </a:solidFill>
                <a:latin typeface="微软雅黑" panose="020B0503020204020204" charset="-122"/>
                <a:ea typeface="微软雅黑" panose="020B0503020204020204" charset="-122"/>
                <a:cs typeface="微软雅黑" panose="020B0503020204020204" charset="-122"/>
                <a:sym typeface="+mn-ea"/>
              </a:rPr>
              <a:t>（</a:t>
            </a:r>
            <a:r>
              <a:rPr sz="1600" b="1" spc="30" dirty="0">
                <a:solidFill>
                  <a:srgbClr val="231F20"/>
                </a:solidFill>
                <a:latin typeface="微软雅黑" panose="020B0503020204020204" charset="-122"/>
                <a:ea typeface="微软雅黑" panose="020B0503020204020204" charset="-122"/>
                <a:cs typeface="微软雅黑" panose="020B0503020204020204" charset="-122"/>
                <a:sym typeface="+mn-ea"/>
              </a:rPr>
              <a:t>空间草</a:t>
            </a:r>
            <a:r>
              <a:rPr sz="1600" b="1" spc="-114" dirty="0">
                <a:solidFill>
                  <a:srgbClr val="231F20"/>
                </a:solidFill>
                <a:latin typeface="微软雅黑" panose="020B0503020204020204" charset="-122"/>
                <a:ea typeface="微软雅黑" panose="020B0503020204020204" charset="-122"/>
                <a:cs typeface="微软雅黑" panose="020B0503020204020204" charset="-122"/>
                <a:sym typeface="+mn-ea"/>
              </a:rPr>
              <a:t>绘</a:t>
            </a:r>
            <a:r>
              <a:rPr sz="1600" b="1" dirty="0">
                <a:solidFill>
                  <a:srgbClr val="231F20"/>
                </a:solidFill>
                <a:latin typeface="微软雅黑" panose="020B0503020204020204" charset="-122"/>
                <a:ea typeface="微软雅黑" panose="020B0503020204020204" charset="-122"/>
                <a:cs typeface="微软雅黑" panose="020B0503020204020204" charset="-122"/>
                <a:sym typeface="+mn-ea"/>
              </a:rPr>
              <a:t>） </a:t>
            </a:r>
            <a:r>
              <a:rPr sz="1600" b="1" spc="15" dirty="0">
                <a:solidFill>
                  <a:srgbClr val="231F20"/>
                </a:solidFill>
                <a:latin typeface="微软雅黑" panose="020B0503020204020204" charset="-122"/>
                <a:ea typeface="微软雅黑" panose="020B0503020204020204" charset="-122"/>
                <a:cs typeface="微软雅黑" panose="020B0503020204020204" charset="-122"/>
                <a:sym typeface="+mn-ea"/>
              </a:rPr>
              <a:t>做详细介绍</a:t>
            </a:r>
            <a:r>
              <a:rPr sz="1600" b="1" dirty="0">
                <a:solidFill>
                  <a:srgbClr val="231F20"/>
                </a:solidFill>
                <a:latin typeface="微软雅黑" panose="020B0503020204020204" charset="-122"/>
                <a:ea typeface="微软雅黑" panose="020B0503020204020204" charset="-122"/>
                <a:cs typeface="微软雅黑" panose="020B0503020204020204" charset="-122"/>
                <a:sym typeface="+mn-ea"/>
              </a:rPr>
              <a:t>。</a:t>
            </a:r>
            <a:endParaRPr lang="zh-CN" altLang="en-US" sz="1600" b="1" dirty="0">
              <a:solidFill>
                <a:srgbClr val="231F20"/>
              </a:solidFill>
              <a:latin typeface="微软雅黑" panose="020B0503020204020204" charset="-122"/>
              <a:ea typeface="微软雅黑" panose="020B0503020204020204" charset="-122"/>
              <a:cs typeface="微软雅黑" panose="020B0503020204020204" charset="-122"/>
              <a:sym typeface="+mn-ea"/>
            </a:endParaRPr>
          </a:p>
        </p:txBody>
      </p:sp>
    </p:spTree>
    <p:custDataLst>
      <p:tags r:id="rId3"/>
    </p:custData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normAutofit/>
          </a:bodyPr>
          <a:lstStyle/>
          <a:p>
            <a:r>
              <a:rPr lang="en-US">
                <a:latin typeface="微软雅黑" panose="020B0503020204020204" charset="-122"/>
                <a:ea typeface="微软雅黑" panose="020B0503020204020204" charset="-122"/>
                <a:cs typeface="微软雅黑" panose="020B0503020204020204" charset="-122"/>
                <a:sym typeface="+mn-ea"/>
              </a:rPr>
              <a:t>2.</a:t>
            </a:r>
            <a:r>
              <a:rPr lang="en-US">
                <a:latin typeface="微软雅黑" panose="020B0503020204020204" charset="-122"/>
                <a:ea typeface="微软雅黑" panose="020B0503020204020204" charset="-122"/>
                <a:cs typeface="微软雅黑" panose="020B0503020204020204" charset="-122"/>
                <a:sym typeface="+mn-ea"/>
              </a:rPr>
              <a:t>3 </a:t>
            </a:r>
            <a:r>
              <a:rPr>
                <a:latin typeface="微软雅黑" panose="020B0503020204020204" charset="-122"/>
                <a:ea typeface="微软雅黑" panose="020B0503020204020204" charset="-122"/>
                <a:cs typeface="微软雅黑" panose="020B0503020204020204" charset="-122"/>
                <a:sym typeface="+mn-ea"/>
              </a:rPr>
              <a:t>绘制草绘的基础命令</a:t>
            </a:r>
            <a:endParaRPr lang="zh-CN" altLang="en-US">
              <a:latin typeface="微软雅黑" panose="020B0503020204020204" charset="-122"/>
              <a:ea typeface="微软雅黑" panose="020B0503020204020204" charset="-122"/>
              <a:cs typeface="微软雅黑" panose="020B0503020204020204" charset="-122"/>
            </a:endParaRPr>
          </a:p>
        </p:txBody>
      </p:sp>
      <p:sp>
        <p:nvSpPr>
          <p:cNvPr id="2" name="内容占位符 1"/>
          <p:cNvSpPr/>
          <p:nvPr>
            <p:ph idx="2"/>
          </p:nvPr>
        </p:nvSpPr>
        <p:spPr>
          <a:xfrm>
            <a:off x="608330" y="1121410"/>
            <a:ext cx="6050915" cy="862330"/>
          </a:xfrm>
        </p:spPr>
        <p:txBody>
          <a:bodyPr>
            <a:normAutofit lnSpcReduction="20000"/>
          </a:bodyPr>
          <a:p>
            <a:r>
              <a:rPr lang="zh-CN" altLang="en-US" sz="2400">
                <a:latin typeface="微软雅黑" panose="020B0503020204020204" charset="-122"/>
                <a:ea typeface="微软雅黑" panose="020B0503020204020204" charset="-122"/>
                <a:cs typeface="微软雅黑" panose="020B0503020204020204" charset="-122"/>
              </a:rPr>
              <a:t>2.</a:t>
            </a:r>
            <a:r>
              <a:rPr lang="en-US" altLang="zh-CN" sz="2400">
                <a:latin typeface="微软雅黑" panose="020B0503020204020204" charset="-122"/>
                <a:ea typeface="微软雅黑" panose="020B0503020204020204" charset="-122"/>
                <a:cs typeface="微软雅黑" panose="020B0503020204020204" charset="-122"/>
              </a:rPr>
              <a:t>3</a:t>
            </a:r>
            <a:r>
              <a:rPr sz="2400">
                <a:latin typeface="微软雅黑" panose="020B0503020204020204" charset="-122"/>
                <a:ea typeface="微软雅黑" panose="020B0503020204020204" charset="-122"/>
                <a:cs typeface="微软雅黑" panose="020B0503020204020204" charset="-122"/>
              </a:rPr>
              <a:t>.</a:t>
            </a:r>
            <a:r>
              <a:rPr lang="en-US" altLang="zh-CN" sz="2400">
                <a:latin typeface="微软雅黑" panose="020B0503020204020204" charset="-122"/>
                <a:ea typeface="微软雅黑" panose="020B0503020204020204" charset="-122"/>
                <a:cs typeface="微软雅黑" panose="020B0503020204020204" charset="-122"/>
              </a:rPr>
              <a:t>8</a:t>
            </a:r>
            <a:r>
              <a:rPr lang="en-US" altLang="zh-CN" sz="2400">
                <a:latin typeface="微软雅黑" panose="020B0503020204020204" charset="-122"/>
                <a:ea typeface="微软雅黑" panose="020B0503020204020204" charset="-122"/>
                <a:cs typeface="微软雅黑" panose="020B0503020204020204" charset="-122"/>
              </a:rPr>
              <a:t> </a:t>
            </a:r>
            <a:r>
              <a:rPr sz="2400">
                <a:latin typeface="微软雅黑" panose="020B0503020204020204" charset="-122"/>
                <a:ea typeface="微软雅黑" panose="020B0503020204020204" charset="-122"/>
                <a:cs typeface="微软雅黑" panose="020B0503020204020204" charset="-122"/>
              </a:rPr>
              <a:t>绘制样条曲线</a:t>
            </a:r>
            <a:endParaRPr sz="2400">
              <a:latin typeface="微软雅黑" panose="020B0503020204020204" charset="-122"/>
              <a:ea typeface="微软雅黑" panose="020B0503020204020204" charset="-122"/>
              <a:cs typeface="微软雅黑" panose="020B0503020204020204" charset="-122"/>
            </a:endParaRPr>
          </a:p>
          <a:p>
            <a:pPr>
              <a:lnSpc>
                <a:spcPct val="200000"/>
              </a:lnSpc>
            </a:pPr>
            <a:endParaRPr>
              <a:solidFill>
                <a:srgbClr val="231F20"/>
              </a:solidFill>
              <a:latin typeface="微软雅黑" panose="020B0503020204020204" charset="-122"/>
              <a:ea typeface="微软雅黑" panose="020B0503020204020204" charset="-122"/>
              <a:cs typeface="微软雅黑" panose="020B0503020204020204" charset="-122"/>
              <a:sym typeface="+mn-ea"/>
            </a:endParaRPr>
          </a:p>
        </p:txBody>
      </p:sp>
      <p:sp>
        <p:nvSpPr>
          <p:cNvPr id="100" name="文本框 99"/>
          <p:cNvSpPr txBox="1"/>
          <p:nvPr/>
        </p:nvSpPr>
        <p:spPr>
          <a:xfrm>
            <a:off x="1022350" y="1642745"/>
            <a:ext cx="4926330" cy="3830955"/>
          </a:xfrm>
          <a:prstGeom prst="rect">
            <a:avLst/>
          </a:prstGeom>
          <a:noFill/>
          <a:ln w="9525">
            <a:noFill/>
          </a:ln>
        </p:spPr>
        <p:txBody>
          <a:bodyPr wrap="square">
            <a:spAutoFit/>
          </a:bodyPr>
          <a:p>
            <a:pPr indent="0">
              <a:lnSpc>
                <a:spcPct val="150000"/>
              </a:lnSpc>
            </a:pPr>
            <a:r>
              <a:rPr lang="zh-CN">
                <a:latin typeface="微软雅黑" panose="020B0503020204020204" charset="-122"/>
                <a:ea typeface="微软雅黑" panose="020B0503020204020204" charset="-122"/>
                <a:cs typeface="微软雅黑" panose="020B0503020204020204" charset="-122"/>
              </a:rPr>
              <a:t>样条曲线（简称样条）可以理解为平滑通过或近任意多个中间点的曲线。</a:t>
            </a:r>
            <a:endParaRPr lang="zh-CN">
              <a:latin typeface="微软雅黑" panose="020B0503020204020204" charset="-122"/>
              <a:ea typeface="微软雅黑" panose="020B0503020204020204" charset="-122"/>
              <a:cs typeface="微软雅黑" panose="020B0503020204020204" charset="-122"/>
            </a:endParaRPr>
          </a:p>
          <a:p>
            <a:pPr indent="0">
              <a:lnSpc>
                <a:spcPct val="150000"/>
              </a:lnSpc>
            </a:pPr>
            <a:r>
              <a:rPr lang="zh-CN" altLang="en-US" b="1" spc="150" smtClean="0">
                <a:ln>
                  <a:noFill/>
                  <a:prstDash val="sysDot"/>
                </a:ln>
                <a:solidFill>
                  <a:schemeClr val="accent1"/>
                </a:solidFill>
                <a:uFillTx/>
                <a:latin typeface="微软雅黑" panose="020B0503020204020204" charset="-122"/>
                <a:ea typeface="微软雅黑" panose="020B0503020204020204" charset="-122"/>
                <a:cs typeface="微软雅黑" panose="020B0503020204020204" charset="-122"/>
              </a:rPr>
              <a:t>步骤1：</a:t>
            </a:r>
            <a:r>
              <a:rPr lang="zh-CN">
                <a:latin typeface="微软雅黑" panose="020B0503020204020204" charset="-122"/>
                <a:ea typeface="微软雅黑" panose="020B0503020204020204" charset="-122"/>
                <a:cs typeface="微软雅黑" panose="020B0503020204020204" charset="-122"/>
              </a:rPr>
              <a:t>在“草绘”组中单击“样条”按钮。</a:t>
            </a:r>
            <a:endParaRPr lang="zh-CN">
              <a:latin typeface="微软雅黑" panose="020B0503020204020204" charset="-122"/>
              <a:ea typeface="微软雅黑" panose="020B0503020204020204" charset="-122"/>
              <a:cs typeface="微软雅黑" panose="020B0503020204020204" charset="-122"/>
            </a:endParaRPr>
          </a:p>
          <a:p>
            <a:pPr indent="0">
              <a:lnSpc>
                <a:spcPct val="150000"/>
              </a:lnSpc>
            </a:pPr>
            <a:r>
              <a:rPr lang="zh-CN" altLang="en-US" b="1" spc="150" smtClean="0">
                <a:ln>
                  <a:noFill/>
                  <a:prstDash val="sysDot"/>
                </a:ln>
                <a:solidFill>
                  <a:schemeClr val="accent1"/>
                </a:solidFill>
                <a:uFillTx/>
                <a:latin typeface="微软雅黑" panose="020B0503020204020204" charset="-122"/>
                <a:ea typeface="微软雅黑" panose="020B0503020204020204" charset="-122"/>
                <a:cs typeface="微软雅黑" panose="020B0503020204020204" charset="-122"/>
              </a:rPr>
              <a:t>步骤2：</a:t>
            </a:r>
            <a:r>
              <a:rPr lang="zh-CN">
                <a:latin typeface="微软雅黑" panose="020B0503020204020204" charset="-122"/>
                <a:ea typeface="微软雅黑" panose="020B0503020204020204" charset="-122"/>
                <a:cs typeface="微软雅黑" panose="020B0503020204020204" charset="-122"/>
              </a:rPr>
              <a:t>在草绘器的绘图区域中单击，向该样条添加点。此时移动鼠标光标，一条“橡皮筋”样条附着在光标上出现。在绘图区域依次添加其他的样条点。</a:t>
            </a:r>
            <a:endParaRPr lang="zh-CN">
              <a:latin typeface="微软雅黑" panose="020B0503020204020204" charset="-122"/>
              <a:ea typeface="微软雅黑" panose="020B0503020204020204" charset="-122"/>
              <a:cs typeface="微软雅黑" panose="020B0503020204020204" charset="-122"/>
            </a:endParaRPr>
          </a:p>
          <a:p>
            <a:pPr indent="0">
              <a:lnSpc>
                <a:spcPct val="150000"/>
              </a:lnSpc>
            </a:pPr>
            <a:r>
              <a:rPr lang="zh-CN" altLang="en-US" b="1" spc="150" smtClean="0">
                <a:ln>
                  <a:noFill/>
                  <a:prstDash val="sysDot"/>
                </a:ln>
                <a:solidFill>
                  <a:schemeClr val="accent1"/>
                </a:solidFill>
                <a:uFillTx/>
                <a:latin typeface="微软雅黑" panose="020B0503020204020204" charset="-122"/>
                <a:ea typeface="微软雅黑" panose="020B0503020204020204" charset="-122"/>
                <a:cs typeface="微软雅黑" panose="020B0503020204020204" charset="-122"/>
              </a:rPr>
              <a:t>步骤3：</a:t>
            </a:r>
            <a:r>
              <a:rPr lang="zh-CN">
                <a:latin typeface="微软雅黑" panose="020B0503020204020204" charset="-122"/>
                <a:ea typeface="微软雅黑" panose="020B0503020204020204" charset="-122"/>
                <a:cs typeface="微软雅黑" panose="020B0503020204020204" charset="-122"/>
              </a:rPr>
              <a:t>单击鼠标中键结束样条曲线创建。如图2-3-26所示。</a:t>
            </a:r>
            <a:endParaRPr lang="zh-CN">
              <a:latin typeface="微软雅黑" panose="020B0503020204020204" charset="-122"/>
              <a:ea typeface="微软雅黑" panose="020B0503020204020204" charset="-122"/>
              <a:cs typeface="微软雅黑" panose="020B0503020204020204" charset="-122"/>
            </a:endParaRPr>
          </a:p>
        </p:txBody>
      </p:sp>
      <p:sp>
        <p:nvSpPr>
          <p:cNvPr id="4" name="文本框 3"/>
          <p:cNvSpPr txBox="1"/>
          <p:nvPr/>
        </p:nvSpPr>
        <p:spPr>
          <a:xfrm>
            <a:off x="6659245" y="4516755"/>
            <a:ext cx="6096000" cy="337185"/>
          </a:xfrm>
          <a:prstGeom prst="rect">
            <a:avLst/>
          </a:prstGeom>
          <a:noFill/>
        </p:spPr>
        <p:txBody>
          <a:bodyPr wrap="square" rtlCol="0" anchor="t">
            <a:spAutoFit/>
          </a:bodyPr>
          <a:p>
            <a:pPr marL="808990">
              <a:lnSpc>
                <a:spcPct val="100000"/>
              </a:lnSpc>
              <a:spcBef>
                <a:spcPts val="100"/>
              </a:spcBef>
            </a:pPr>
            <a:r>
              <a:rPr sz="1600" dirty="0">
                <a:solidFill>
                  <a:srgbClr val="231F20"/>
                </a:solidFill>
                <a:latin typeface="微软雅黑" panose="020B0503020204020204" charset="-122"/>
                <a:ea typeface="微软雅黑" panose="020B0503020204020204" charset="-122"/>
                <a:cs typeface="微软雅黑" panose="020B0503020204020204" charset="-122"/>
                <a:sym typeface="+mn-ea"/>
              </a:rPr>
              <a:t>图</a:t>
            </a:r>
            <a:r>
              <a:rPr sz="1600" spc="-215" dirty="0">
                <a:solidFill>
                  <a:srgbClr val="231F20"/>
                </a:solidFill>
                <a:latin typeface="微软雅黑" panose="020B0503020204020204" charset="-122"/>
                <a:ea typeface="微软雅黑" panose="020B0503020204020204" charset="-122"/>
                <a:cs typeface="微软雅黑" panose="020B0503020204020204" charset="-122"/>
                <a:sym typeface="+mn-ea"/>
              </a:rPr>
              <a:t> </a:t>
            </a:r>
            <a:r>
              <a:rPr sz="1600" dirty="0">
                <a:solidFill>
                  <a:srgbClr val="231F20"/>
                </a:solidFill>
                <a:latin typeface="微软雅黑" panose="020B0503020204020204" charset="-122"/>
                <a:ea typeface="微软雅黑" panose="020B0503020204020204" charset="-122"/>
                <a:cs typeface="微软雅黑" panose="020B0503020204020204" charset="-122"/>
                <a:sym typeface="+mn-ea"/>
              </a:rPr>
              <a:t>2-3-26    绘制样条曲线</a:t>
            </a:r>
            <a:endParaRPr sz="1600" dirty="0">
              <a:solidFill>
                <a:srgbClr val="231F20"/>
              </a:solidFill>
              <a:latin typeface="微软雅黑" panose="020B0503020204020204" charset="-122"/>
              <a:ea typeface="微软雅黑" panose="020B0503020204020204" charset="-122"/>
              <a:cs typeface="微软雅黑" panose="020B0503020204020204" charset="-122"/>
              <a:sym typeface="+mn-ea"/>
            </a:endParaRPr>
          </a:p>
        </p:txBody>
      </p:sp>
      <p:pic>
        <p:nvPicPr>
          <p:cNvPr id="6" name="object 5"/>
          <p:cNvPicPr/>
          <p:nvPr/>
        </p:nvPicPr>
        <p:blipFill>
          <a:blip r:embed="rId2" cstate="print"/>
          <a:stretch>
            <a:fillRect/>
          </a:stretch>
        </p:blipFill>
        <p:spPr>
          <a:xfrm>
            <a:off x="6916420" y="2375535"/>
            <a:ext cx="4474845" cy="1527175"/>
          </a:xfrm>
          <a:prstGeom prst="rect">
            <a:avLst/>
          </a:prstGeom>
        </p:spPr>
      </p:pic>
    </p:spTree>
    <p:custDataLst>
      <p:tags r:id="rId3"/>
    </p:custData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normAutofit/>
          </a:bodyPr>
          <a:lstStyle/>
          <a:p>
            <a:r>
              <a:rPr lang="en-US">
                <a:latin typeface="微软雅黑" panose="020B0503020204020204" charset="-122"/>
                <a:ea typeface="微软雅黑" panose="020B0503020204020204" charset="-122"/>
                <a:cs typeface="微软雅黑" panose="020B0503020204020204" charset="-122"/>
                <a:sym typeface="+mn-ea"/>
              </a:rPr>
              <a:t>2.</a:t>
            </a:r>
            <a:r>
              <a:rPr lang="en-US">
                <a:latin typeface="微软雅黑" panose="020B0503020204020204" charset="-122"/>
                <a:ea typeface="微软雅黑" panose="020B0503020204020204" charset="-122"/>
                <a:cs typeface="微软雅黑" panose="020B0503020204020204" charset="-122"/>
                <a:sym typeface="+mn-ea"/>
              </a:rPr>
              <a:t>3 </a:t>
            </a:r>
            <a:r>
              <a:rPr>
                <a:latin typeface="微软雅黑" panose="020B0503020204020204" charset="-122"/>
                <a:ea typeface="微软雅黑" panose="020B0503020204020204" charset="-122"/>
                <a:cs typeface="微软雅黑" panose="020B0503020204020204" charset="-122"/>
                <a:sym typeface="+mn-ea"/>
              </a:rPr>
              <a:t>绘制草绘的基础命令</a:t>
            </a:r>
            <a:endParaRPr lang="zh-CN" altLang="en-US">
              <a:latin typeface="微软雅黑" panose="020B0503020204020204" charset="-122"/>
              <a:ea typeface="微软雅黑" panose="020B0503020204020204" charset="-122"/>
              <a:cs typeface="微软雅黑" panose="020B0503020204020204" charset="-122"/>
            </a:endParaRPr>
          </a:p>
        </p:txBody>
      </p:sp>
      <p:sp>
        <p:nvSpPr>
          <p:cNvPr id="2" name="内容占位符 1"/>
          <p:cNvSpPr/>
          <p:nvPr>
            <p:ph idx="2"/>
          </p:nvPr>
        </p:nvSpPr>
        <p:spPr>
          <a:xfrm>
            <a:off x="608330" y="1121410"/>
            <a:ext cx="6050915" cy="862330"/>
          </a:xfrm>
        </p:spPr>
        <p:txBody>
          <a:bodyPr>
            <a:normAutofit lnSpcReduction="20000"/>
          </a:bodyPr>
          <a:p>
            <a:r>
              <a:rPr lang="zh-CN" altLang="en-US" sz="2400">
                <a:latin typeface="微软雅黑" panose="020B0503020204020204" charset="-122"/>
                <a:ea typeface="微软雅黑" panose="020B0503020204020204" charset="-122"/>
                <a:cs typeface="微软雅黑" panose="020B0503020204020204" charset="-122"/>
              </a:rPr>
              <a:t>2.</a:t>
            </a:r>
            <a:r>
              <a:rPr lang="en-US" altLang="zh-CN" sz="2400">
                <a:latin typeface="微软雅黑" panose="020B0503020204020204" charset="-122"/>
                <a:ea typeface="微软雅黑" panose="020B0503020204020204" charset="-122"/>
                <a:cs typeface="微软雅黑" panose="020B0503020204020204" charset="-122"/>
              </a:rPr>
              <a:t>3</a:t>
            </a:r>
            <a:r>
              <a:rPr sz="2400">
                <a:latin typeface="微软雅黑" panose="020B0503020204020204" charset="-122"/>
                <a:ea typeface="微软雅黑" panose="020B0503020204020204" charset="-122"/>
                <a:cs typeface="微软雅黑" panose="020B0503020204020204" charset="-122"/>
              </a:rPr>
              <a:t>.</a:t>
            </a:r>
            <a:r>
              <a:rPr lang="en-US" altLang="zh-CN" sz="2400">
                <a:latin typeface="微软雅黑" panose="020B0503020204020204" charset="-122"/>
                <a:ea typeface="微软雅黑" panose="020B0503020204020204" charset="-122"/>
                <a:cs typeface="微软雅黑" panose="020B0503020204020204" charset="-122"/>
              </a:rPr>
              <a:t>9</a:t>
            </a:r>
            <a:r>
              <a:rPr lang="en-US" altLang="zh-CN" sz="2400">
                <a:latin typeface="微软雅黑" panose="020B0503020204020204" charset="-122"/>
                <a:ea typeface="微软雅黑" panose="020B0503020204020204" charset="-122"/>
                <a:cs typeface="微软雅黑" panose="020B0503020204020204" charset="-122"/>
              </a:rPr>
              <a:t> </a:t>
            </a:r>
            <a:r>
              <a:rPr sz="2400">
                <a:latin typeface="微软雅黑" panose="020B0503020204020204" charset="-122"/>
                <a:ea typeface="微软雅黑" panose="020B0503020204020204" charset="-122"/>
                <a:cs typeface="微软雅黑" panose="020B0503020204020204" charset="-122"/>
              </a:rPr>
              <a:t>绘制圆角与椭圆角</a:t>
            </a:r>
            <a:endParaRPr sz="2400">
              <a:latin typeface="微软雅黑" panose="020B0503020204020204" charset="-122"/>
              <a:ea typeface="微软雅黑" panose="020B0503020204020204" charset="-122"/>
              <a:cs typeface="微软雅黑" panose="020B0503020204020204" charset="-122"/>
            </a:endParaRPr>
          </a:p>
          <a:p>
            <a:pPr>
              <a:lnSpc>
                <a:spcPct val="200000"/>
              </a:lnSpc>
            </a:pPr>
            <a:endParaRPr>
              <a:solidFill>
                <a:srgbClr val="231F20"/>
              </a:solidFill>
              <a:latin typeface="微软雅黑" panose="020B0503020204020204" charset="-122"/>
              <a:ea typeface="微软雅黑" panose="020B0503020204020204" charset="-122"/>
              <a:cs typeface="微软雅黑" panose="020B0503020204020204" charset="-122"/>
              <a:sym typeface="+mn-ea"/>
            </a:endParaRPr>
          </a:p>
        </p:txBody>
      </p:sp>
      <p:sp>
        <p:nvSpPr>
          <p:cNvPr id="100" name="文本框 99"/>
          <p:cNvSpPr txBox="1"/>
          <p:nvPr/>
        </p:nvSpPr>
        <p:spPr>
          <a:xfrm>
            <a:off x="1022350" y="1642745"/>
            <a:ext cx="5561965" cy="2999740"/>
          </a:xfrm>
          <a:prstGeom prst="rect">
            <a:avLst/>
          </a:prstGeom>
          <a:noFill/>
          <a:ln w="9525">
            <a:noFill/>
          </a:ln>
        </p:spPr>
        <p:txBody>
          <a:bodyPr wrap="square">
            <a:spAutoFit/>
          </a:bodyPr>
          <a:p>
            <a:pPr indent="0">
              <a:lnSpc>
                <a:spcPct val="150000"/>
              </a:lnSpc>
            </a:pPr>
            <a:r>
              <a:rPr lang="zh-CN" b="1">
                <a:latin typeface="微软雅黑" panose="020B0503020204020204" charset="-122"/>
                <a:ea typeface="微软雅黑" panose="020B0503020204020204" charset="-122"/>
                <a:cs typeface="微软雅黑" panose="020B0503020204020204" charset="-122"/>
              </a:rPr>
              <a:t>1.创建圆角</a:t>
            </a:r>
            <a:endParaRPr lang="zh-CN" b="1">
              <a:latin typeface="微软雅黑" panose="020B0503020204020204" charset="-122"/>
              <a:ea typeface="微软雅黑" panose="020B0503020204020204" charset="-122"/>
              <a:cs typeface="微软雅黑" panose="020B0503020204020204" charset="-122"/>
            </a:endParaRPr>
          </a:p>
          <a:p>
            <a:pPr indent="0">
              <a:lnSpc>
                <a:spcPct val="150000"/>
              </a:lnSpc>
            </a:pPr>
            <a:r>
              <a:rPr lang="zh-CN">
                <a:latin typeface="微软雅黑" panose="020B0503020204020204" charset="-122"/>
                <a:ea typeface="微软雅黑" panose="020B0503020204020204" charset="-122"/>
                <a:cs typeface="微软雅黑" panose="020B0503020204020204" charset="-122"/>
              </a:rPr>
              <a:t>圆角圆弧是指在任意两个图元之间创建的一个圆角过渡弧。圆角的默认大小和位置取决于拾取图元的位置。</a:t>
            </a:r>
            <a:endParaRPr lang="zh-CN">
              <a:latin typeface="微软雅黑" panose="020B0503020204020204" charset="-122"/>
              <a:ea typeface="微软雅黑" panose="020B0503020204020204" charset="-122"/>
              <a:cs typeface="微软雅黑" panose="020B0503020204020204" charset="-122"/>
            </a:endParaRPr>
          </a:p>
          <a:p>
            <a:pPr indent="0">
              <a:lnSpc>
                <a:spcPct val="150000"/>
              </a:lnSpc>
            </a:pPr>
            <a:r>
              <a:rPr lang="zh-CN" altLang="en-US" b="1" spc="150" smtClean="0">
                <a:ln>
                  <a:noFill/>
                  <a:prstDash val="sysDot"/>
                </a:ln>
                <a:solidFill>
                  <a:schemeClr val="accent1"/>
                </a:solidFill>
                <a:uFillTx/>
                <a:latin typeface="微软雅黑" panose="020B0503020204020204" charset="-122"/>
                <a:ea typeface="微软雅黑" panose="020B0503020204020204" charset="-122"/>
                <a:cs typeface="微软雅黑" panose="020B0503020204020204" charset="-122"/>
              </a:rPr>
              <a:t>步骤1：</a:t>
            </a:r>
            <a:r>
              <a:rPr lang="zh-CN">
                <a:latin typeface="微软雅黑" panose="020B0503020204020204" charset="-122"/>
                <a:ea typeface="微软雅黑" panose="020B0503020204020204" charset="-122"/>
                <a:cs typeface="微软雅黑" panose="020B0503020204020204" charset="-122"/>
              </a:rPr>
              <a:t>在“草绘”组中单击“圆角”按钮。</a:t>
            </a:r>
            <a:endParaRPr lang="zh-CN">
              <a:latin typeface="微软雅黑" panose="020B0503020204020204" charset="-122"/>
              <a:ea typeface="微软雅黑" panose="020B0503020204020204" charset="-122"/>
              <a:cs typeface="微软雅黑" panose="020B0503020204020204" charset="-122"/>
            </a:endParaRPr>
          </a:p>
          <a:p>
            <a:pPr indent="0">
              <a:lnSpc>
                <a:spcPct val="150000"/>
              </a:lnSpc>
            </a:pPr>
            <a:r>
              <a:rPr lang="zh-CN" altLang="en-US" b="1" spc="150" smtClean="0">
                <a:ln>
                  <a:noFill/>
                  <a:prstDash val="sysDot"/>
                </a:ln>
                <a:solidFill>
                  <a:schemeClr val="accent1"/>
                </a:solidFill>
                <a:uFillTx/>
                <a:latin typeface="微软雅黑" panose="020B0503020204020204" charset="-122"/>
                <a:ea typeface="微软雅黑" panose="020B0503020204020204" charset="-122"/>
                <a:cs typeface="微软雅黑" panose="020B0503020204020204" charset="-122"/>
              </a:rPr>
              <a:t>步骤2：</a:t>
            </a:r>
            <a:r>
              <a:rPr lang="zh-CN">
                <a:latin typeface="微软雅黑" panose="020B0503020204020204" charset="-122"/>
                <a:ea typeface="微软雅黑" panose="020B0503020204020204" charset="-122"/>
                <a:cs typeface="微软雅黑" panose="020B0503020204020204" charset="-122"/>
              </a:rPr>
              <a:t>在草绘器的绘图区域中单击要倒圆角的相邻两边。</a:t>
            </a:r>
            <a:endParaRPr lang="zh-CN">
              <a:latin typeface="微软雅黑" panose="020B0503020204020204" charset="-122"/>
              <a:ea typeface="微软雅黑" panose="020B0503020204020204" charset="-122"/>
              <a:cs typeface="微软雅黑" panose="020B0503020204020204" charset="-122"/>
            </a:endParaRPr>
          </a:p>
          <a:p>
            <a:pPr indent="0">
              <a:lnSpc>
                <a:spcPct val="150000"/>
              </a:lnSpc>
            </a:pPr>
            <a:r>
              <a:rPr lang="zh-CN" altLang="en-US" b="1" spc="150" smtClean="0">
                <a:ln>
                  <a:noFill/>
                  <a:prstDash val="sysDot"/>
                </a:ln>
                <a:solidFill>
                  <a:schemeClr val="accent1"/>
                </a:solidFill>
                <a:uFillTx/>
                <a:latin typeface="微软雅黑" panose="020B0503020204020204" charset="-122"/>
                <a:ea typeface="微软雅黑" panose="020B0503020204020204" charset="-122"/>
                <a:cs typeface="微软雅黑" panose="020B0503020204020204" charset="-122"/>
              </a:rPr>
              <a:t>步骤3：</a:t>
            </a:r>
            <a:r>
              <a:rPr lang="zh-CN">
                <a:latin typeface="微软雅黑" panose="020B0503020204020204" charset="-122"/>
                <a:ea typeface="微软雅黑" panose="020B0503020204020204" charset="-122"/>
                <a:cs typeface="微软雅黑" panose="020B0503020204020204" charset="-122"/>
              </a:rPr>
              <a:t>单击鼠标中键结束该命令，如图2-3-27所示。</a:t>
            </a:r>
            <a:endParaRPr lang="zh-CN">
              <a:latin typeface="微软雅黑" panose="020B0503020204020204" charset="-122"/>
              <a:ea typeface="微软雅黑" panose="020B0503020204020204" charset="-122"/>
              <a:cs typeface="微软雅黑" panose="020B0503020204020204" charset="-122"/>
            </a:endParaRPr>
          </a:p>
        </p:txBody>
      </p:sp>
      <p:pic>
        <p:nvPicPr>
          <p:cNvPr id="10" name="object 10"/>
          <p:cNvPicPr/>
          <p:nvPr/>
        </p:nvPicPr>
        <p:blipFill>
          <a:blip r:embed="rId2" cstate="print"/>
          <a:stretch>
            <a:fillRect/>
          </a:stretch>
        </p:blipFill>
        <p:spPr>
          <a:xfrm>
            <a:off x="7217410" y="1819275"/>
            <a:ext cx="3536315" cy="2646045"/>
          </a:xfrm>
          <a:prstGeom prst="rect">
            <a:avLst/>
          </a:prstGeom>
        </p:spPr>
      </p:pic>
      <p:sp>
        <p:nvSpPr>
          <p:cNvPr id="12" name="object 12"/>
          <p:cNvSpPr txBox="1"/>
          <p:nvPr/>
        </p:nvSpPr>
        <p:spPr>
          <a:xfrm>
            <a:off x="7386320" y="4810760"/>
            <a:ext cx="2905760" cy="438785"/>
          </a:xfrm>
          <a:prstGeom prst="rect">
            <a:avLst/>
          </a:prstGeom>
        </p:spPr>
        <p:txBody>
          <a:bodyPr vert="horz" wrap="square" lIns="0" tIns="12700" rIns="0" bIns="0" rtlCol="0">
            <a:noAutofit/>
          </a:bodyPr>
          <a:p>
            <a:pPr algn="ctr">
              <a:lnSpc>
                <a:spcPct val="100000"/>
              </a:lnSpc>
              <a:spcBef>
                <a:spcPts val="100"/>
              </a:spcBef>
            </a:pPr>
            <a:r>
              <a:rPr sz="1600" dirty="0">
                <a:solidFill>
                  <a:srgbClr val="231F20"/>
                </a:solidFill>
                <a:latin typeface="微软雅黑" panose="020B0503020204020204" charset="-122"/>
                <a:ea typeface="微软雅黑" panose="020B0503020204020204" charset="-122"/>
                <a:cs typeface="微软雅黑" panose="020B0503020204020204" charset="-122"/>
              </a:rPr>
              <a:t>图</a:t>
            </a:r>
            <a:r>
              <a:rPr sz="1600" spc="-215" dirty="0">
                <a:solidFill>
                  <a:srgbClr val="231F20"/>
                </a:solidFill>
                <a:latin typeface="微软雅黑" panose="020B0503020204020204" charset="-122"/>
                <a:ea typeface="微软雅黑" panose="020B0503020204020204" charset="-122"/>
                <a:cs typeface="微软雅黑" panose="020B0503020204020204" charset="-122"/>
              </a:rPr>
              <a:t> </a:t>
            </a:r>
            <a:r>
              <a:rPr sz="1600" dirty="0">
                <a:solidFill>
                  <a:srgbClr val="231F20"/>
                </a:solidFill>
                <a:latin typeface="微软雅黑" panose="020B0503020204020204" charset="-122"/>
                <a:ea typeface="微软雅黑" panose="020B0503020204020204" charset="-122"/>
                <a:cs typeface="微软雅黑" panose="020B0503020204020204" charset="-122"/>
              </a:rPr>
              <a:t>2-3-27    创建圆角</a:t>
            </a:r>
            <a:endParaRPr sz="1600">
              <a:latin typeface="微软雅黑" panose="020B0503020204020204" charset="-122"/>
              <a:ea typeface="微软雅黑" panose="020B0503020204020204" charset="-122"/>
              <a:cs typeface="微软雅黑" panose="020B0503020204020204" charset="-122"/>
            </a:endParaRPr>
          </a:p>
          <a:p>
            <a:pPr>
              <a:lnSpc>
                <a:spcPct val="100000"/>
              </a:lnSpc>
              <a:spcBef>
                <a:spcPts val="45"/>
              </a:spcBef>
            </a:pPr>
            <a:endParaRPr sz="1600">
              <a:latin typeface="微软雅黑" panose="020B0503020204020204" charset="-122"/>
              <a:ea typeface="微软雅黑" panose="020B0503020204020204" charset="-122"/>
              <a:cs typeface="微软雅黑" panose="020B0503020204020204" charset="-122"/>
            </a:endParaRPr>
          </a:p>
          <a:p>
            <a:pPr marL="12700" marR="5080" indent="259080">
              <a:lnSpc>
                <a:spcPct val="147000"/>
              </a:lnSpc>
              <a:spcBef>
                <a:spcPts val="5"/>
              </a:spcBef>
              <a:tabLst>
                <a:tab pos="1611630" algn="l"/>
              </a:tabLst>
            </a:pPr>
            <a:endParaRPr sz="1600">
              <a:latin typeface="微软雅黑" panose="020B0503020204020204" charset="-122"/>
              <a:ea typeface="微软雅黑" panose="020B0503020204020204" charset="-122"/>
              <a:cs typeface="微软雅黑" panose="020B0503020204020204" charset="-122"/>
            </a:endParaRPr>
          </a:p>
        </p:txBody>
      </p:sp>
      <p:sp>
        <p:nvSpPr>
          <p:cNvPr id="6" name="文本框 5"/>
          <p:cNvSpPr txBox="1"/>
          <p:nvPr/>
        </p:nvSpPr>
        <p:spPr>
          <a:xfrm>
            <a:off x="1856105" y="5163820"/>
            <a:ext cx="6096000" cy="452755"/>
          </a:xfrm>
          <a:prstGeom prst="rect">
            <a:avLst/>
          </a:prstGeom>
          <a:noFill/>
        </p:spPr>
        <p:txBody>
          <a:bodyPr wrap="square" rtlCol="0" anchor="t">
            <a:spAutoFit/>
          </a:bodyPr>
          <a:p>
            <a:pPr marL="12700" marR="5080" indent="259080">
              <a:lnSpc>
                <a:spcPct val="147000"/>
              </a:lnSpc>
              <a:spcBef>
                <a:spcPts val="5"/>
              </a:spcBef>
              <a:tabLst>
                <a:tab pos="1611630" algn="l"/>
              </a:tabLst>
            </a:pPr>
            <a:r>
              <a:rPr sz="1600" b="1" spc="15" dirty="0">
                <a:solidFill>
                  <a:srgbClr val="231F20"/>
                </a:solidFill>
                <a:latin typeface="微软雅黑" panose="020B0503020204020204" charset="-122"/>
                <a:ea typeface="微软雅黑" panose="020B0503020204020204" charset="-122"/>
                <a:cs typeface="微软雅黑" panose="020B0503020204020204" charset="-122"/>
                <a:sym typeface="+mn-ea"/>
              </a:rPr>
              <a:t>提示：用“圆形修剪</a:t>
            </a:r>
            <a:r>
              <a:rPr sz="1600" b="1" dirty="0">
                <a:solidFill>
                  <a:srgbClr val="231F20"/>
                </a:solidFill>
                <a:latin typeface="微软雅黑" panose="020B0503020204020204" charset="-122"/>
                <a:ea typeface="微软雅黑" panose="020B0503020204020204" charset="-122"/>
                <a:cs typeface="微软雅黑" panose="020B0503020204020204" charset="-122"/>
                <a:sym typeface="+mn-ea"/>
              </a:rPr>
              <a:t>”</a:t>
            </a:r>
            <a:r>
              <a:rPr lang="en-US" sz="1600" b="1" dirty="0">
                <a:solidFill>
                  <a:srgbClr val="231F20"/>
                </a:solidFill>
                <a:latin typeface="微软雅黑" panose="020B0503020204020204" charset="-122"/>
                <a:ea typeface="微软雅黑" panose="020B0503020204020204" charset="-122"/>
                <a:cs typeface="微软雅黑" panose="020B0503020204020204" charset="-122"/>
                <a:sym typeface="+mn-ea"/>
              </a:rPr>
              <a:t> </a:t>
            </a:r>
            <a:r>
              <a:rPr sz="1600" b="1" spc="15" dirty="0">
                <a:solidFill>
                  <a:srgbClr val="231F20"/>
                </a:solidFill>
                <a:latin typeface="微软雅黑" panose="020B0503020204020204" charset="-122"/>
                <a:ea typeface="微软雅黑" panose="020B0503020204020204" charset="-122"/>
                <a:cs typeface="微软雅黑" panose="020B0503020204020204" charset="-122"/>
                <a:sym typeface="+mn-ea"/>
              </a:rPr>
              <a:t>按钮来创建不带有构造</a:t>
            </a:r>
            <a:r>
              <a:rPr sz="1600" b="1" dirty="0">
                <a:solidFill>
                  <a:srgbClr val="231F20"/>
                </a:solidFill>
                <a:latin typeface="微软雅黑" panose="020B0503020204020204" charset="-122"/>
                <a:ea typeface="微软雅黑" panose="020B0503020204020204" charset="-122"/>
                <a:cs typeface="微软雅黑" panose="020B0503020204020204" charset="-122"/>
                <a:sym typeface="+mn-ea"/>
              </a:rPr>
              <a:t>线</a:t>
            </a:r>
            <a:r>
              <a:rPr sz="1600" b="1" spc="15" dirty="0">
                <a:solidFill>
                  <a:srgbClr val="231F20"/>
                </a:solidFill>
                <a:latin typeface="微软雅黑" panose="020B0503020204020204" charset="-122"/>
                <a:ea typeface="微软雅黑" panose="020B0503020204020204" charset="-122"/>
                <a:cs typeface="微软雅黑" panose="020B0503020204020204" charset="-122"/>
                <a:sym typeface="+mn-ea"/>
              </a:rPr>
              <a:t>的圆角</a:t>
            </a:r>
            <a:r>
              <a:rPr sz="1600" b="1" dirty="0">
                <a:solidFill>
                  <a:srgbClr val="231F20"/>
                </a:solidFill>
                <a:latin typeface="微软雅黑" panose="020B0503020204020204" charset="-122"/>
                <a:ea typeface="微软雅黑" panose="020B0503020204020204" charset="-122"/>
                <a:cs typeface="微软雅黑" panose="020B0503020204020204" charset="-122"/>
                <a:sym typeface="+mn-ea"/>
              </a:rPr>
              <a:t>。</a:t>
            </a:r>
            <a:endParaRPr lang="zh-CN" altLang="en-US" sz="1600" b="1" dirty="0">
              <a:solidFill>
                <a:srgbClr val="231F20"/>
              </a:solidFill>
              <a:latin typeface="微软雅黑" panose="020B0503020204020204" charset="-122"/>
              <a:ea typeface="微软雅黑" panose="020B0503020204020204" charset="-122"/>
              <a:cs typeface="微软雅黑" panose="020B0503020204020204" charset="-122"/>
              <a:sym typeface="+mn-ea"/>
            </a:endParaRPr>
          </a:p>
        </p:txBody>
      </p:sp>
    </p:spTree>
    <p:custDataLst>
      <p:tags r:id="rId3"/>
    </p:custData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normAutofit/>
          </a:bodyPr>
          <a:lstStyle/>
          <a:p>
            <a:r>
              <a:rPr lang="en-US">
                <a:latin typeface="微软雅黑" panose="020B0503020204020204" charset="-122"/>
                <a:ea typeface="微软雅黑" panose="020B0503020204020204" charset="-122"/>
                <a:cs typeface="微软雅黑" panose="020B0503020204020204" charset="-122"/>
                <a:sym typeface="+mn-ea"/>
              </a:rPr>
              <a:t>2.</a:t>
            </a:r>
            <a:r>
              <a:rPr lang="en-US">
                <a:latin typeface="微软雅黑" panose="020B0503020204020204" charset="-122"/>
                <a:ea typeface="微软雅黑" panose="020B0503020204020204" charset="-122"/>
                <a:cs typeface="微软雅黑" panose="020B0503020204020204" charset="-122"/>
                <a:sym typeface="+mn-ea"/>
              </a:rPr>
              <a:t>3 </a:t>
            </a:r>
            <a:r>
              <a:rPr>
                <a:latin typeface="微软雅黑" panose="020B0503020204020204" charset="-122"/>
                <a:ea typeface="微软雅黑" panose="020B0503020204020204" charset="-122"/>
                <a:cs typeface="微软雅黑" panose="020B0503020204020204" charset="-122"/>
                <a:sym typeface="+mn-ea"/>
              </a:rPr>
              <a:t>绘制草绘的基础命令</a:t>
            </a:r>
            <a:endParaRPr lang="zh-CN" altLang="en-US">
              <a:latin typeface="微软雅黑" panose="020B0503020204020204" charset="-122"/>
              <a:ea typeface="微软雅黑" panose="020B0503020204020204" charset="-122"/>
              <a:cs typeface="微软雅黑" panose="020B0503020204020204" charset="-122"/>
            </a:endParaRPr>
          </a:p>
        </p:txBody>
      </p:sp>
      <p:sp>
        <p:nvSpPr>
          <p:cNvPr id="2" name="内容占位符 1"/>
          <p:cNvSpPr/>
          <p:nvPr>
            <p:ph idx="2"/>
          </p:nvPr>
        </p:nvSpPr>
        <p:spPr>
          <a:xfrm>
            <a:off x="608330" y="1121410"/>
            <a:ext cx="6050915" cy="862330"/>
          </a:xfrm>
        </p:spPr>
        <p:txBody>
          <a:bodyPr>
            <a:normAutofit lnSpcReduction="20000"/>
          </a:bodyPr>
          <a:p>
            <a:r>
              <a:rPr lang="zh-CN" altLang="en-US" sz="2400">
                <a:latin typeface="微软雅黑" panose="020B0503020204020204" charset="-122"/>
                <a:ea typeface="微软雅黑" panose="020B0503020204020204" charset="-122"/>
                <a:cs typeface="微软雅黑" panose="020B0503020204020204" charset="-122"/>
              </a:rPr>
              <a:t>2.</a:t>
            </a:r>
            <a:r>
              <a:rPr lang="en-US" altLang="zh-CN" sz="2400">
                <a:latin typeface="微软雅黑" panose="020B0503020204020204" charset="-122"/>
                <a:ea typeface="微软雅黑" panose="020B0503020204020204" charset="-122"/>
                <a:cs typeface="微软雅黑" panose="020B0503020204020204" charset="-122"/>
              </a:rPr>
              <a:t>3</a:t>
            </a:r>
            <a:r>
              <a:rPr sz="2400">
                <a:latin typeface="微软雅黑" panose="020B0503020204020204" charset="-122"/>
                <a:ea typeface="微软雅黑" panose="020B0503020204020204" charset="-122"/>
                <a:cs typeface="微软雅黑" panose="020B0503020204020204" charset="-122"/>
              </a:rPr>
              <a:t>.</a:t>
            </a:r>
            <a:r>
              <a:rPr lang="en-US" altLang="zh-CN" sz="2400">
                <a:latin typeface="微软雅黑" panose="020B0503020204020204" charset="-122"/>
                <a:ea typeface="微软雅黑" panose="020B0503020204020204" charset="-122"/>
                <a:cs typeface="微软雅黑" panose="020B0503020204020204" charset="-122"/>
              </a:rPr>
              <a:t>9</a:t>
            </a:r>
            <a:r>
              <a:rPr lang="en-US" altLang="zh-CN" sz="2400">
                <a:latin typeface="微软雅黑" panose="020B0503020204020204" charset="-122"/>
                <a:ea typeface="微软雅黑" panose="020B0503020204020204" charset="-122"/>
                <a:cs typeface="微软雅黑" panose="020B0503020204020204" charset="-122"/>
              </a:rPr>
              <a:t> </a:t>
            </a:r>
            <a:r>
              <a:rPr sz="2400">
                <a:latin typeface="微软雅黑" panose="020B0503020204020204" charset="-122"/>
                <a:ea typeface="微软雅黑" panose="020B0503020204020204" charset="-122"/>
                <a:cs typeface="微软雅黑" panose="020B0503020204020204" charset="-122"/>
              </a:rPr>
              <a:t>绘制圆角与椭圆角</a:t>
            </a:r>
            <a:endParaRPr sz="2400">
              <a:latin typeface="微软雅黑" panose="020B0503020204020204" charset="-122"/>
              <a:ea typeface="微软雅黑" panose="020B0503020204020204" charset="-122"/>
              <a:cs typeface="微软雅黑" panose="020B0503020204020204" charset="-122"/>
            </a:endParaRPr>
          </a:p>
          <a:p>
            <a:pPr>
              <a:lnSpc>
                <a:spcPct val="200000"/>
              </a:lnSpc>
            </a:pPr>
            <a:endParaRPr>
              <a:solidFill>
                <a:srgbClr val="231F20"/>
              </a:solidFill>
              <a:latin typeface="微软雅黑" panose="020B0503020204020204" charset="-122"/>
              <a:ea typeface="微软雅黑" panose="020B0503020204020204" charset="-122"/>
              <a:cs typeface="微软雅黑" panose="020B0503020204020204" charset="-122"/>
              <a:sym typeface="+mn-ea"/>
            </a:endParaRPr>
          </a:p>
        </p:txBody>
      </p:sp>
      <p:sp>
        <p:nvSpPr>
          <p:cNvPr id="100" name="文本框 99"/>
          <p:cNvSpPr txBox="1"/>
          <p:nvPr/>
        </p:nvSpPr>
        <p:spPr>
          <a:xfrm>
            <a:off x="1022350" y="1642745"/>
            <a:ext cx="5561965" cy="2999740"/>
          </a:xfrm>
          <a:prstGeom prst="rect">
            <a:avLst/>
          </a:prstGeom>
          <a:noFill/>
          <a:ln w="9525">
            <a:noFill/>
          </a:ln>
        </p:spPr>
        <p:txBody>
          <a:bodyPr wrap="square">
            <a:spAutoFit/>
          </a:bodyPr>
          <a:p>
            <a:pPr indent="0">
              <a:lnSpc>
                <a:spcPct val="150000"/>
              </a:lnSpc>
            </a:pPr>
            <a:r>
              <a:rPr lang="zh-CN" b="1">
                <a:latin typeface="微软雅黑" panose="020B0503020204020204" charset="-122"/>
                <a:ea typeface="微软雅黑" panose="020B0503020204020204" charset="-122"/>
                <a:cs typeface="微软雅黑" panose="020B0503020204020204" charset="-122"/>
              </a:rPr>
              <a:t>2.创建椭圆角</a:t>
            </a:r>
            <a:endParaRPr lang="zh-CN" b="1">
              <a:latin typeface="微软雅黑" panose="020B0503020204020204" charset="-122"/>
              <a:ea typeface="微软雅黑" panose="020B0503020204020204" charset="-122"/>
              <a:cs typeface="微软雅黑" panose="020B0503020204020204" charset="-122"/>
            </a:endParaRPr>
          </a:p>
          <a:p>
            <a:pPr indent="0">
              <a:lnSpc>
                <a:spcPct val="150000"/>
              </a:lnSpc>
            </a:pPr>
            <a:r>
              <a:rPr lang="zh-CN">
                <a:latin typeface="微软雅黑" panose="020B0503020204020204" charset="-122"/>
                <a:ea typeface="微软雅黑" panose="020B0503020204020204" charset="-122"/>
                <a:cs typeface="微软雅黑" panose="020B0503020204020204" charset="-122"/>
              </a:rPr>
              <a:t>椭圆角的创建工具有“椭圆形”按钮和“椭圆形修剪”按钮。</a:t>
            </a:r>
            <a:endParaRPr lang="zh-CN">
              <a:latin typeface="微软雅黑" panose="020B0503020204020204" charset="-122"/>
              <a:ea typeface="微软雅黑" panose="020B0503020204020204" charset="-122"/>
              <a:cs typeface="微软雅黑" panose="020B0503020204020204" charset="-122"/>
            </a:endParaRPr>
          </a:p>
          <a:p>
            <a:pPr indent="0">
              <a:lnSpc>
                <a:spcPct val="150000"/>
              </a:lnSpc>
            </a:pPr>
            <a:r>
              <a:rPr lang="zh-CN" altLang="en-US" b="1" spc="150" smtClean="0">
                <a:ln>
                  <a:noFill/>
                  <a:prstDash val="sysDot"/>
                </a:ln>
                <a:solidFill>
                  <a:schemeClr val="accent1"/>
                </a:solidFill>
                <a:uFillTx/>
                <a:latin typeface="微软雅黑" panose="020B0503020204020204" charset="-122"/>
                <a:ea typeface="微软雅黑" panose="020B0503020204020204" charset="-122"/>
                <a:cs typeface="微软雅黑" panose="020B0503020204020204" charset="-122"/>
              </a:rPr>
              <a:t>步骤1：</a:t>
            </a:r>
            <a:r>
              <a:rPr lang="zh-CN">
                <a:latin typeface="微软雅黑" panose="020B0503020204020204" charset="-122"/>
                <a:ea typeface="微软雅黑" panose="020B0503020204020204" charset="-122"/>
                <a:cs typeface="微软雅黑" panose="020B0503020204020204" charset="-122"/>
              </a:rPr>
              <a:t>在“草绘”组中单击“椭圆形”按钮。</a:t>
            </a:r>
            <a:endParaRPr lang="zh-CN">
              <a:latin typeface="微软雅黑" panose="020B0503020204020204" charset="-122"/>
              <a:ea typeface="微软雅黑" panose="020B0503020204020204" charset="-122"/>
              <a:cs typeface="微软雅黑" panose="020B0503020204020204" charset="-122"/>
            </a:endParaRPr>
          </a:p>
          <a:p>
            <a:pPr indent="0">
              <a:lnSpc>
                <a:spcPct val="150000"/>
              </a:lnSpc>
            </a:pPr>
            <a:r>
              <a:rPr lang="zh-CN" altLang="en-US" b="1" spc="150" smtClean="0">
                <a:ln>
                  <a:noFill/>
                  <a:prstDash val="sysDot"/>
                </a:ln>
                <a:solidFill>
                  <a:schemeClr val="accent1"/>
                </a:solidFill>
                <a:uFillTx/>
                <a:latin typeface="微软雅黑" panose="020B0503020204020204" charset="-122"/>
                <a:ea typeface="微软雅黑" panose="020B0503020204020204" charset="-122"/>
                <a:cs typeface="微软雅黑" panose="020B0503020204020204" charset="-122"/>
              </a:rPr>
              <a:t>步骤2：</a:t>
            </a:r>
            <a:r>
              <a:rPr lang="zh-CN">
                <a:latin typeface="微软雅黑" panose="020B0503020204020204" charset="-122"/>
                <a:ea typeface="微软雅黑" panose="020B0503020204020204" charset="-122"/>
                <a:cs typeface="微软雅黑" panose="020B0503020204020204" charset="-122"/>
              </a:rPr>
              <a:t>在草绘器的绘图区域中单击要倒椭圆角的相邻两边。</a:t>
            </a:r>
            <a:endParaRPr lang="zh-CN">
              <a:latin typeface="微软雅黑" panose="020B0503020204020204" charset="-122"/>
              <a:ea typeface="微软雅黑" panose="020B0503020204020204" charset="-122"/>
              <a:cs typeface="微软雅黑" panose="020B0503020204020204" charset="-122"/>
            </a:endParaRPr>
          </a:p>
          <a:p>
            <a:pPr indent="0">
              <a:lnSpc>
                <a:spcPct val="150000"/>
              </a:lnSpc>
            </a:pPr>
            <a:r>
              <a:rPr lang="zh-CN" altLang="en-US" b="1" spc="150" smtClean="0">
                <a:ln>
                  <a:noFill/>
                  <a:prstDash val="sysDot"/>
                </a:ln>
                <a:solidFill>
                  <a:schemeClr val="accent1"/>
                </a:solidFill>
                <a:uFillTx/>
                <a:latin typeface="微软雅黑" panose="020B0503020204020204" charset="-122"/>
                <a:ea typeface="微软雅黑" panose="020B0503020204020204" charset="-122"/>
                <a:cs typeface="微软雅黑" panose="020B0503020204020204" charset="-122"/>
              </a:rPr>
              <a:t>步骤3：</a:t>
            </a:r>
            <a:r>
              <a:rPr lang="zh-CN">
                <a:latin typeface="微软雅黑" panose="020B0503020204020204" charset="-122"/>
                <a:ea typeface="微软雅黑" panose="020B0503020204020204" charset="-122"/>
                <a:cs typeface="微软雅黑" panose="020B0503020204020204" charset="-122"/>
              </a:rPr>
              <a:t>单击鼠标中键结束该命令，如图2-3-28所示。</a:t>
            </a:r>
            <a:endParaRPr lang="zh-CN">
              <a:latin typeface="微软雅黑" panose="020B0503020204020204" charset="-122"/>
              <a:ea typeface="微软雅黑" panose="020B0503020204020204" charset="-122"/>
              <a:cs typeface="微软雅黑" panose="020B0503020204020204" charset="-122"/>
            </a:endParaRPr>
          </a:p>
        </p:txBody>
      </p:sp>
      <p:sp>
        <p:nvSpPr>
          <p:cNvPr id="12" name="object 12"/>
          <p:cNvSpPr txBox="1"/>
          <p:nvPr/>
        </p:nvSpPr>
        <p:spPr>
          <a:xfrm>
            <a:off x="7386320" y="4810760"/>
            <a:ext cx="2905760" cy="438785"/>
          </a:xfrm>
          <a:prstGeom prst="rect">
            <a:avLst/>
          </a:prstGeom>
        </p:spPr>
        <p:txBody>
          <a:bodyPr vert="horz" wrap="square" lIns="0" tIns="12700" rIns="0" bIns="0" rtlCol="0">
            <a:noAutofit/>
          </a:bodyPr>
          <a:p>
            <a:pPr algn="ctr">
              <a:lnSpc>
                <a:spcPct val="100000"/>
              </a:lnSpc>
              <a:spcBef>
                <a:spcPts val="100"/>
              </a:spcBef>
            </a:pPr>
            <a:r>
              <a:rPr sz="1600" dirty="0">
                <a:solidFill>
                  <a:srgbClr val="231F20"/>
                </a:solidFill>
                <a:latin typeface="微软雅黑" panose="020B0503020204020204" charset="-122"/>
                <a:ea typeface="微软雅黑" panose="020B0503020204020204" charset="-122"/>
                <a:cs typeface="微软雅黑" panose="020B0503020204020204" charset="-122"/>
              </a:rPr>
              <a:t>图</a:t>
            </a:r>
            <a:r>
              <a:rPr sz="1600" spc="-215" dirty="0">
                <a:solidFill>
                  <a:srgbClr val="231F20"/>
                </a:solidFill>
                <a:latin typeface="微软雅黑" panose="020B0503020204020204" charset="-122"/>
                <a:ea typeface="微软雅黑" panose="020B0503020204020204" charset="-122"/>
                <a:cs typeface="微软雅黑" panose="020B0503020204020204" charset="-122"/>
              </a:rPr>
              <a:t> </a:t>
            </a:r>
            <a:r>
              <a:rPr sz="1600" dirty="0">
                <a:solidFill>
                  <a:srgbClr val="231F20"/>
                </a:solidFill>
                <a:latin typeface="微软雅黑" panose="020B0503020204020204" charset="-122"/>
                <a:ea typeface="微软雅黑" panose="020B0503020204020204" charset="-122"/>
                <a:cs typeface="微软雅黑" panose="020B0503020204020204" charset="-122"/>
              </a:rPr>
              <a:t>2-3-28    创建椭圆角</a:t>
            </a:r>
            <a:endParaRPr sz="1600" dirty="0">
              <a:solidFill>
                <a:srgbClr val="231F20"/>
              </a:solidFill>
              <a:latin typeface="微软雅黑" panose="020B0503020204020204" charset="-122"/>
              <a:ea typeface="微软雅黑" panose="020B0503020204020204" charset="-122"/>
              <a:cs typeface="微软雅黑" panose="020B0503020204020204" charset="-122"/>
            </a:endParaRPr>
          </a:p>
          <a:p>
            <a:pPr marL="12700" marR="5080" indent="259080">
              <a:lnSpc>
                <a:spcPct val="147000"/>
              </a:lnSpc>
              <a:spcBef>
                <a:spcPts val="5"/>
              </a:spcBef>
              <a:tabLst>
                <a:tab pos="1611630" algn="l"/>
              </a:tabLst>
            </a:pPr>
            <a:endParaRPr sz="1600">
              <a:latin typeface="微软雅黑" panose="020B0503020204020204" charset="-122"/>
              <a:ea typeface="微软雅黑" panose="020B0503020204020204" charset="-122"/>
              <a:cs typeface="微软雅黑" panose="020B0503020204020204" charset="-122"/>
            </a:endParaRPr>
          </a:p>
        </p:txBody>
      </p:sp>
      <p:pic>
        <p:nvPicPr>
          <p:cNvPr id="19" name="object 19"/>
          <p:cNvPicPr/>
          <p:nvPr/>
        </p:nvPicPr>
        <p:blipFill>
          <a:blip r:embed="rId2" cstate="print"/>
          <a:stretch>
            <a:fillRect/>
          </a:stretch>
        </p:blipFill>
        <p:spPr>
          <a:xfrm>
            <a:off x="6831965" y="1983740"/>
            <a:ext cx="4443095" cy="2485390"/>
          </a:xfrm>
          <a:prstGeom prst="rect">
            <a:avLst/>
          </a:prstGeom>
        </p:spPr>
      </p:pic>
    </p:spTree>
    <p:custDataLst>
      <p:tags r:id="rId3"/>
    </p:custData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normAutofit/>
          </a:bodyPr>
          <a:lstStyle/>
          <a:p>
            <a:r>
              <a:rPr lang="en-US">
                <a:latin typeface="微软雅黑" panose="020B0503020204020204" charset="-122"/>
                <a:ea typeface="微软雅黑" panose="020B0503020204020204" charset="-122"/>
                <a:cs typeface="微软雅黑" panose="020B0503020204020204" charset="-122"/>
                <a:sym typeface="+mn-ea"/>
              </a:rPr>
              <a:t>2.</a:t>
            </a:r>
            <a:r>
              <a:rPr lang="en-US">
                <a:latin typeface="微软雅黑" panose="020B0503020204020204" charset="-122"/>
                <a:ea typeface="微软雅黑" panose="020B0503020204020204" charset="-122"/>
                <a:cs typeface="微软雅黑" panose="020B0503020204020204" charset="-122"/>
                <a:sym typeface="+mn-ea"/>
              </a:rPr>
              <a:t>3 </a:t>
            </a:r>
            <a:r>
              <a:rPr>
                <a:latin typeface="微软雅黑" panose="020B0503020204020204" charset="-122"/>
                <a:ea typeface="微软雅黑" panose="020B0503020204020204" charset="-122"/>
                <a:cs typeface="微软雅黑" panose="020B0503020204020204" charset="-122"/>
                <a:sym typeface="+mn-ea"/>
              </a:rPr>
              <a:t>绘制草绘的基础命令</a:t>
            </a:r>
            <a:endParaRPr lang="zh-CN" altLang="en-US">
              <a:latin typeface="微软雅黑" panose="020B0503020204020204" charset="-122"/>
              <a:ea typeface="微软雅黑" panose="020B0503020204020204" charset="-122"/>
              <a:cs typeface="微软雅黑" panose="020B0503020204020204" charset="-122"/>
            </a:endParaRPr>
          </a:p>
        </p:txBody>
      </p:sp>
      <p:sp>
        <p:nvSpPr>
          <p:cNvPr id="2" name="内容占位符 1"/>
          <p:cNvSpPr/>
          <p:nvPr>
            <p:ph idx="2"/>
          </p:nvPr>
        </p:nvSpPr>
        <p:spPr>
          <a:xfrm>
            <a:off x="608330" y="1121410"/>
            <a:ext cx="6050915" cy="862330"/>
          </a:xfrm>
        </p:spPr>
        <p:txBody>
          <a:bodyPr>
            <a:normAutofit lnSpcReduction="20000"/>
          </a:bodyPr>
          <a:p>
            <a:r>
              <a:rPr lang="zh-CN" altLang="en-US" sz="2400">
                <a:latin typeface="微软雅黑" panose="020B0503020204020204" charset="-122"/>
                <a:ea typeface="微软雅黑" panose="020B0503020204020204" charset="-122"/>
                <a:cs typeface="微软雅黑" panose="020B0503020204020204" charset="-122"/>
              </a:rPr>
              <a:t>2.</a:t>
            </a:r>
            <a:r>
              <a:rPr lang="en-US" altLang="zh-CN" sz="2400">
                <a:latin typeface="微软雅黑" panose="020B0503020204020204" charset="-122"/>
                <a:ea typeface="微软雅黑" panose="020B0503020204020204" charset="-122"/>
                <a:cs typeface="微软雅黑" panose="020B0503020204020204" charset="-122"/>
              </a:rPr>
              <a:t>3</a:t>
            </a:r>
            <a:r>
              <a:rPr sz="2400">
                <a:latin typeface="微软雅黑" panose="020B0503020204020204" charset="-122"/>
                <a:ea typeface="微软雅黑" panose="020B0503020204020204" charset="-122"/>
                <a:cs typeface="微软雅黑" panose="020B0503020204020204" charset="-122"/>
              </a:rPr>
              <a:t>.</a:t>
            </a:r>
            <a:r>
              <a:rPr lang="en-US" altLang="zh-CN" sz="2400">
                <a:latin typeface="微软雅黑" panose="020B0503020204020204" charset="-122"/>
                <a:ea typeface="微软雅黑" panose="020B0503020204020204" charset="-122"/>
                <a:cs typeface="微软雅黑" panose="020B0503020204020204" charset="-122"/>
              </a:rPr>
              <a:t>10 </a:t>
            </a:r>
            <a:r>
              <a:rPr sz="2400">
                <a:latin typeface="微软雅黑" panose="020B0503020204020204" charset="-122"/>
                <a:ea typeface="微软雅黑" panose="020B0503020204020204" charset="-122"/>
                <a:cs typeface="微软雅黑" panose="020B0503020204020204" charset="-122"/>
              </a:rPr>
              <a:t>绘制二维倒角</a:t>
            </a:r>
            <a:endParaRPr sz="2400">
              <a:latin typeface="微软雅黑" panose="020B0503020204020204" charset="-122"/>
              <a:ea typeface="微软雅黑" panose="020B0503020204020204" charset="-122"/>
              <a:cs typeface="微软雅黑" panose="020B0503020204020204" charset="-122"/>
            </a:endParaRPr>
          </a:p>
          <a:p>
            <a:pPr>
              <a:lnSpc>
                <a:spcPct val="200000"/>
              </a:lnSpc>
            </a:pPr>
            <a:endParaRPr>
              <a:solidFill>
                <a:srgbClr val="231F20"/>
              </a:solidFill>
              <a:latin typeface="微软雅黑" panose="020B0503020204020204" charset="-122"/>
              <a:ea typeface="微软雅黑" panose="020B0503020204020204" charset="-122"/>
              <a:cs typeface="微软雅黑" panose="020B0503020204020204" charset="-122"/>
              <a:sym typeface="+mn-ea"/>
            </a:endParaRPr>
          </a:p>
        </p:txBody>
      </p:sp>
      <p:sp>
        <p:nvSpPr>
          <p:cNvPr id="100" name="文本框 99"/>
          <p:cNvSpPr txBox="1"/>
          <p:nvPr/>
        </p:nvSpPr>
        <p:spPr>
          <a:xfrm>
            <a:off x="1022350" y="1642745"/>
            <a:ext cx="5561965" cy="2168525"/>
          </a:xfrm>
          <a:prstGeom prst="rect">
            <a:avLst/>
          </a:prstGeom>
          <a:noFill/>
          <a:ln w="9525">
            <a:noFill/>
          </a:ln>
        </p:spPr>
        <p:txBody>
          <a:bodyPr wrap="square">
            <a:spAutoFit/>
          </a:bodyPr>
          <a:p>
            <a:pPr indent="0">
              <a:lnSpc>
                <a:spcPct val="150000"/>
              </a:lnSpc>
            </a:pPr>
            <a:r>
              <a:rPr lang="zh-CN">
                <a:latin typeface="微软雅黑" panose="020B0503020204020204" charset="-122"/>
                <a:ea typeface="微软雅黑" panose="020B0503020204020204" charset="-122"/>
                <a:cs typeface="微软雅黑" panose="020B0503020204020204" charset="-122"/>
              </a:rPr>
              <a:t>在两个图元之间创建二维倒角的常规方法和步骤如下。</a:t>
            </a:r>
            <a:endParaRPr lang="zh-CN">
              <a:latin typeface="微软雅黑" panose="020B0503020204020204" charset="-122"/>
              <a:ea typeface="微软雅黑" panose="020B0503020204020204" charset="-122"/>
              <a:cs typeface="微软雅黑" panose="020B0503020204020204" charset="-122"/>
            </a:endParaRPr>
          </a:p>
          <a:p>
            <a:pPr indent="0">
              <a:lnSpc>
                <a:spcPct val="150000"/>
              </a:lnSpc>
            </a:pPr>
            <a:r>
              <a:rPr lang="zh-CN" altLang="en-US" b="1" spc="150" smtClean="0">
                <a:ln>
                  <a:noFill/>
                  <a:prstDash val="sysDot"/>
                </a:ln>
                <a:solidFill>
                  <a:schemeClr val="accent1"/>
                </a:solidFill>
                <a:uFillTx/>
                <a:latin typeface="微软雅黑" panose="020B0503020204020204" charset="-122"/>
                <a:ea typeface="微软雅黑" panose="020B0503020204020204" charset="-122"/>
                <a:cs typeface="微软雅黑" panose="020B0503020204020204" charset="-122"/>
              </a:rPr>
              <a:t>步骤1：</a:t>
            </a:r>
            <a:r>
              <a:rPr lang="zh-CN">
                <a:latin typeface="微软雅黑" panose="020B0503020204020204" charset="-122"/>
                <a:ea typeface="微软雅黑" panose="020B0503020204020204" charset="-122"/>
                <a:cs typeface="微软雅黑" panose="020B0503020204020204" charset="-122"/>
              </a:rPr>
              <a:t>在“草绘”组中单击“倒角修剪”按钮。</a:t>
            </a:r>
            <a:endParaRPr lang="zh-CN">
              <a:latin typeface="微软雅黑" panose="020B0503020204020204" charset="-122"/>
              <a:ea typeface="微软雅黑" panose="020B0503020204020204" charset="-122"/>
              <a:cs typeface="微软雅黑" panose="020B0503020204020204" charset="-122"/>
            </a:endParaRPr>
          </a:p>
          <a:p>
            <a:pPr indent="0">
              <a:lnSpc>
                <a:spcPct val="150000"/>
              </a:lnSpc>
            </a:pPr>
            <a:r>
              <a:rPr lang="zh-CN" altLang="en-US" b="1" spc="150" smtClean="0">
                <a:ln>
                  <a:noFill/>
                  <a:prstDash val="sysDot"/>
                </a:ln>
                <a:solidFill>
                  <a:schemeClr val="accent1"/>
                </a:solidFill>
                <a:uFillTx/>
                <a:latin typeface="微软雅黑" panose="020B0503020204020204" charset="-122"/>
                <a:ea typeface="微软雅黑" panose="020B0503020204020204" charset="-122"/>
                <a:cs typeface="微软雅黑" panose="020B0503020204020204" charset="-122"/>
              </a:rPr>
              <a:t>步骤2：</a:t>
            </a:r>
            <a:r>
              <a:rPr lang="zh-CN">
                <a:latin typeface="微软雅黑" panose="020B0503020204020204" charset="-122"/>
                <a:ea typeface="微软雅黑" panose="020B0503020204020204" charset="-122"/>
                <a:cs typeface="微软雅黑" panose="020B0503020204020204" charset="-122"/>
              </a:rPr>
              <a:t>选取两个图元，则在这两个图元之间创建一个倒角。</a:t>
            </a:r>
            <a:endParaRPr lang="zh-CN">
              <a:latin typeface="微软雅黑" panose="020B0503020204020204" charset="-122"/>
              <a:ea typeface="微软雅黑" panose="020B0503020204020204" charset="-122"/>
              <a:cs typeface="微软雅黑" panose="020B0503020204020204" charset="-122"/>
            </a:endParaRPr>
          </a:p>
          <a:p>
            <a:pPr indent="0">
              <a:lnSpc>
                <a:spcPct val="150000"/>
              </a:lnSpc>
            </a:pPr>
            <a:r>
              <a:rPr lang="zh-CN" altLang="en-US" b="1" spc="150" smtClean="0">
                <a:ln>
                  <a:noFill/>
                  <a:prstDash val="sysDot"/>
                </a:ln>
                <a:solidFill>
                  <a:schemeClr val="accent1"/>
                </a:solidFill>
                <a:uFillTx/>
                <a:latin typeface="微软雅黑" panose="020B0503020204020204" charset="-122"/>
                <a:ea typeface="微软雅黑" panose="020B0503020204020204" charset="-122"/>
                <a:cs typeface="微软雅黑" panose="020B0503020204020204" charset="-122"/>
              </a:rPr>
              <a:t>步骤3：</a:t>
            </a:r>
            <a:r>
              <a:rPr lang="zh-CN">
                <a:latin typeface="微软雅黑" panose="020B0503020204020204" charset="-122"/>
                <a:ea typeface="微软雅黑" panose="020B0503020204020204" charset="-122"/>
                <a:cs typeface="微软雅黑" panose="020B0503020204020204" charset="-122"/>
              </a:rPr>
              <a:t>单击鼠标中键结束该命令，如图2-3-29所示。</a:t>
            </a:r>
            <a:endParaRPr lang="zh-CN">
              <a:latin typeface="微软雅黑" panose="020B0503020204020204" charset="-122"/>
              <a:ea typeface="微软雅黑" panose="020B0503020204020204" charset="-122"/>
              <a:cs typeface="微软雅黑" panose="020B0503020204020204" charset="-122"/>
            </a:endParaRPr>
          </a:p>
        </p:txBody>
      </p:sp>
      <p:sp>
        <p:nvSpPr>
          <p:cNvPr id="12" name="object 12"/>
          <p:cNvSpPr txBox="1"/>
          <p:nvPr/>
        </p:nvSpPr>
        <p:spPr>
          <a:xfrm>
            <a:off x="7386320" y="4810760"/>
            <a:ext cx="2905760" cy="438785"/>
          </a:xfrm>
          <a:prstGeom prst="rect">
            <a:avLst/>
          </a:prstGeom>
        </p:spPr>
        <p:txBody>
          <a:bodyPr vert="horz" wrap="square" lIns="0" tIns="12700" rIns="0" bIns="0" rtlCol="0">
            <a:noAutofit/>
          </a:bodyPr>
          <a:p>
            <a:pPr algn="ctr">
              <a:lnSpc>
                <a:spcPct val="100000"/>
              </a:lnSpc>
              <a:spcBef>
                <a:spcPts val="100"/>
              </a:spcBef>
            </a:pPr>
            <a:r>
              <a:rPr sz="1600" dirty="0">
                <a:solidFill>
                  <a:srgbClr val="231F20"/>
                </a:solidFill>
                <a:latin typeface="微软雅黑" panose="020B0503020204020204" charset="-122"/>
                <a:ea typeface="微软雅黑" panose="020B0503020204020204" charset="-122"/>
                <a:cs typeface="微软雅黑" panose="020B0503020204020204" charset="-122"/>
              </a:rPr>
              <a:t>图</a:t>
            </a:r>
            <a:r>
              <a:rPr sz="1600" spc="-215" dirty="0">
                <a:solidFill>
                  <a:srgbClr val="231F20"/>
                </a:solidFill>
                <a:latin typeface="微软雅黑" panose="020B0503020204020204" charset="-122"/>
                <a:ea typeface="微软雅黑" panose="020B0503020204020204" charset="-122"/>
                <a:cs typeface="微软雅黑" panose="020B0503020204020204" charset="-122"/>
              </a:rPr>
              <a:t> </a:t>
            </a:r>
            <a:r>
              <a:rPr sz="1600" dirty="0">
                <a:solidFill>
                  <a:srgbClr val="231F20"/>
                </a:solidFill>
                <a:latin typeface="微软雅黑" panose="020B0503020204020204" charset="-122"/>
                <a:ea typeface="微软雅黑" panose="020B0503020204020204" charset="-122"/>
                <a:cs typeface="微软雅黑" panose="020B0503020204020204" charset="-122"/>
              </a:rPr>
              <a:t>2-3-29    创建倒角</a:t>
            </a:r>
            <a:endParaRPr sz="1600" dirty="0">
              <a:solidFill>
                <a:srgbClr val="231F20"/>
              </a:solidFill>
              <a:latin typeface="微软雅黑" panose="020B0503020204020204" charset="-122"/>
              <a:ea typeface="微软雅黑" panose="020B0503020204020204" charset="-122"/>
              <a:cs typeface="微软雅黑" panose="020B0503020204020204" charset="-122"/>
            </a:endParaRPr>
          </a:p>
          <a:p>
            <a:pPr marL="12700" marR="5080" indent="259080">
              <a:lnSpc>
                <a:spcPct val="147000"/>
              </a:lnSpc>
              <a:spcBef>
                <a:spcPts val="5"/>
              </a:spcBef>
              <a:tabLst>
                <a:tab pos="1611630" algn="l"/>
              </a:tabLst>
            </a:pPr>
            <a:endParaRPr sz="1600">
              <a:latin typeface="微软雅黑" panose="020B0503020204020204" charset="-122"/>
              <a:ea typeface="微软雅黑" panose="020B0503020204020204" charset="-122"/>
              <a:cs typeface="微软雅黑" panose="020B0503020204020204" charset="-122"/>
            </a:endParaRPr>
          </a:p>
        </p:txBody>
      </p:sp>
      <p:pic>
        <p:nvPicPr>
          <p:cNvPr id="23" name="object 23"/>
          <p:cNvPicPr/>
          <p:nvPr/>
        </p:nvPicPr>
        <p:blipFill>
          <a:blip r:embed="rId2" cstate="print"/>
          <a:stretch>
            <a:fillRect/>
          </a:stretch>
        </p:blipFill>
        <p:spPr>
          <a:xfrm>
            <a:off x="7468235" y="1797050"/>
            <a:ext cx="3291205" cy="2693670"/>
          </a:xfrm>
          <a:prstGeom prst="rect">
            <a:avLst/>
          </a:prstGeom>
        </p:spPr>
      </p:pic>
    </p:spTree>
    <p:custDataLst>
      <p:tags r:id="rId3"/>
    </p:custData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normAutofit/>
          </a:bodyPr>
          <a:lstStyle/>
          <a:p>
            <a:r>
              <a:rPr lang="en-US">
                <a:latin typeface="微软雅黑" panose="020B0503020204020204" charset="-122"/>
                <a:ea typeface="微软雅黑" panose="020B0503020204020204" charset="-122"/>
                <a:cs typeface="微软雅黑" panose="020B0503020204020204" charset="-122"/>
                <a:sym typeface="+mn-ea"/>
              </a:rPr>
              <a:t>2.</a:t>
            </a:r>
            <a:r>
              <a:rPr lang="en-US">
                <a:latin typeface="微软雅黑" panose="020B0503020204020204" charset="-122"/>
                <a:ea typeface="微软雅黑" panose="020B0503020204020204" charset="-122"/>
                <a:cs typeface="微软雅黑" panose="020B0503020204020204" charset="-122"/>
                <a:sym typeface="+mn-ea"/>
              </a:rPr>
              <a:t>3 </a:t>
            </a:r>
            <a:r>
              <a:rPr>
                <a:latin typeface="微软雅黑" panose="020B0503020204020204" charset="-122"/>
                <a:ea typeface="微软雅黑" panose="020B0503020204020204" charset="-122"/>
                <a:cs typeface="微软雅黑" panose="020B0503020204020204" charset="-122"/>
                <a:sym typeface="+mn-ea"/>
              </a:rPr>
              <a:t>绘制草绘的基础命令</a:t>
            </a:r>
            <a:endParaRPr lang="zh-CN" altLang="en-US">
              <a:latin typeface="微软雅黑" panose="020B0503020204020204" charset="-122"/>
              <a:ea typeface="微软雅黑" panose="020B0503020204020204" charset="-122"/>
              <a:cs typeface="微软雅黑" panose="020B0503020204020204" charset="-122"/>
            </a:endParaRPr>
          </a:p>
        </p:txBody>
      </p:sp>
      <p:sp>
        <p:nvSpPr>
          <p:cNvPr id="2" name="内容占位符 1"/>
          <p:cNvSpPr/>
          <p:nvPr>
            <p:ph idx="2"/>
          </p:nvPr>
        </p:nvSpPr>
        <p:spPr>
          <a:xfrm>
            <a:off x="608330" y="1121410"/>
            <a:ext cx="6050915" cy="862330"/>
          </a:xfrm>
        </p:spPr>
        <p:txBody>
          <a:bodyPr>
            <a:normAutofit lnSpcReduction="20000"/>
          </a:bodyPr>
          <a:p>
            <a:r>
              <a:rPr lang="zh-CN" altLang="en-US" sz="2400">
                <a:latin typeface="微软雅黑" panose="020B0503020204020204" charset="-122"/>
                <a:ea typeface="微软雅黑" panose="020B0503020204020204" charset="-122"/>
                <a:cs typeface="微软雅黑" panose="020B0503020204020204" charset="-122"/>
              </a:rPr>
              <a:t>2.</a:t>
            </a:r>
            <a:r>
              <a:rPr lang="en-US" altLang="zh-CN" sz="2400">
                <a:latin typeface="微软雅黑" panose="020B0503020204020204" charset="-122"/>
                <a:ea typeface="微软雅黑" panose="020B0503020204020204" charset="-122"/>
                <a:cs typeface="微软雅黑" panose="020B0503020204020204" charset="-122"/>
              </a:rPr>
              <a:t>3</a:t>
            </a:r>
            <a:r>
              <a:rPr sz="2400">
                <a:latin typeface="微软雅黑" panose="020B0503020204020204" charset="-122"/>
                <a:ea typeface="微软雅黑" panose="020B0503020204020204" charset="-122"/>
                <a:cs typeface="微软雅黑" panose="020B0503020204020204" charset="-122"/>
              </a:rPr>
              <a:t>.</a:t>
            </a:r>
            <a:r>
              <a:rPr lang="en-US" altLang="zh-CN" sz="2400">
                <a:latin typeface="微软雅黑" panose="020B0503020204020204" charset="-122"/>
                <a:ea typeface="微软雅黑" panose="020B0503020204020204" charset="-122"/>
                <a:cs typeface="微软雅黑" panose="020B0503020204020204" charset="-122"/>
              </a:rPr>
              <a:t>11 </a:t>
            </a:r>
            <a:r>
              <a:rPr sz="2400">
                <a:latin typeface="微软雅黑" panose="020B0503020204020204" charset="-122"/>
                <a:ea typeface="微软雅黑" panose="020B0503020204020204" charset="-122"/>
                <a:cs typeface="微软雅黑" panose="020B0503020204020204" charset="-122"/>
              </a:rPr>
              <a:t>偏移与加厚</a:t>
            </a:r>
            <a:endParaRPr sz="2400">
              <a:latin typeface="微软雅黑" panose="020B0503020204020204" charset="-122"/>
              <a:ea typeface="微软雅黑" panose="020B0503020204020204" charset="-122"/>
              <a:cs typeface="微软雅黑" panose="020B0503020204020204" charset="-122"/>
            </a:endParaRPr>
          </a:p>
          <a:p>
            <a:pPr>
              <a:lnSpc>
                <a:spcPct val="200000"/>
              </a:lnSpc>
            </a:pPr>
            <a:endParaRPr>
              <a:solidFill>
                <a:srgbClr val="231F20"/>
              </a:solidFill>
              <a:latin typeface="微软雅黑" panose="020B0503020204020204" charset="-122"/>
              <a:ea typeface="微软雅黑" panose="020B0503020204020204" charset="-122"/>
              <a:cs typeface="微软雅黑" panose="020B0503020204020204" charset="-122"/>
              <a:sym typeface="+mn-ea"/>
            </a:endParaRPr>
          </a:p>
        </p:txBody>
      </p:sp>
      <p:sp>
        <p:nvSpPr>
          <p:cNvPr id="100" name="文本框 99"/>
          <p:cNvSpPr txBox="1"/>
          <p:nvPr/>
        </p:nvSpPr>
        <p:spPr>
          <a:xfrm>
            <a:off x="1022350" y="1642745"/>
            <a:ext cx="5561965" cy="4246245"/>
          </a:xfrm>
          <a:prstGeom prst="rect">
            <a:avLst/>
          </a:prstGeom>
          <a:noFill/>
          <a:ln w="9525">
            <a:noFill/>
          </a:ln>
        </p:spPr>
        <p:txBody>
          <a:bodyPr wrap="square">
            <a:spAutoFit/>
          </a:bodyPr>
          <a:p>
            <a:pPr indent="0">
              <a:lnSpc>
                <a:spcPct val="150000"/>
              </a:lnSpc>
            </a:pPr>
            <a:r>
              <a:rPr lang="zh-CN" b="1">
                <a:latin typeface="微软雅黑" panose="020B0503020204020204" charset="-122"/>
                <a:ea typeface="微软雅黑" panose="020B0503020204020204" charset="-122"/>
                <a:cs typeface="微软雅黑" panose="020B0503020204020204" charset="-122"/>
              </a:rPr>
              <a:t>1.偏移</a:t>
            </a:r>
            <a:endParaRPr lang="zh-CN" b="1">
              <a:latin typeface="微软雅黑" panose="020B0503020204020204" charset="-122"/>
              <a:ea typeface="微软雅黑" panose="020B0503020204020204" charset="-122"/>
              <a:cs typeface="微软雅黑" panose="020B0503020204020204" charset="-122"/>
            </a:endParaRPr>
          </a:p>
          <a:p>
            <a:pPr indent="0">
              <a:lnSpc>
                <a:spcPct val="150000"/>
              </a:lnSpc>
            </a:pPr>
            <a:r>
              <a:rPr lang="zh-CN">
                <a:latin typeface="微软雅黑" panose="020B0503020204020204" charset="-122"/>
                <a:ea typeface="微软雅黑" panose="020B0503020204020204" charset="-122"/>
                <a:cs typeface="微软雅黑" panose="020B0503020204020204" charset="-122"/>
              </a:rPr>
              <a:t>“草绘”组中的“偏移”按钮用于通过偏移一条边或草绘图元来创建图元。</a:t>
            </a:r>
            <a:endParaRPr lang="zh-CN">
              <a:latin typeface="微软雅黑" panose="020B0503020204020204" charset="-122"/>
              <a:ea typeface="微软雅黑" panose="020B0503020204020204" charset="-122"/>
              <a:cs typeface="微软雅黑" panose="020B0503020204020204" charset="-122"/>
            </a:endParaRPr>
          </a:p>
          <a:p>
            <a:pPr indent="0">
              <a:lnSpc>
                <a:spcPct val="150000"/>
              </a:lnSpc>
            </a:pPr>
            <a:r>
              <a:rPr lang="zh-CN" altLang="en-US" b="1" spc="150" smtClean="0">
                <a:ln>
                  <a:noFill/>
                  <a:prstDash val="sysDot"/>
                </a:ln>
                <a:solidFill>
                  <a:schemeClr val="accent1"/>
                </a:solidFill>
                <a:uFillTx/>
                <a:latin typeface="微软雅黑" panose="020B0503020204020204" charset="-122"/>
                <a:ea typeface="微软雅黑" panose="020B0503020204020204" charset="-122"/>
                <a:cs typeface="微软雅黑" panose="020B0503020204020204" charset="-122"/>
              </a:rPr>
              <a:t>步骤1：</a:t>
            </a:r>
            <a:r>
              <a:rPr lang="zh-CN">
                <a:latin typeface="微软雅黑" panose="020B0503020204020204" charset="-122"/>
                <a:ea typeface="微软雅黑" panose="020B0503020204020204" charset="-122"/>
                <a:cs typeface="微软雅黑" panose="020B0503020204020204" charset="-122"/>
              </a:rPr>
              <a:t>单击“偏移”按钮时，弹出“类型”对话框，提供了“单一”“链”“环”3个单选按钮（根据设计要求选择）。单选“环”按钮。</a:t>
            </a:r>
            <a:endParaRPr lang="zh-CN">
              <a:latin typeface="微软雅黑" panose="020B0503020204020204" charset="-122"/>
              <a:ea typeface="微软雅黑" panose="020B0503020204020204" charset="-122"/>
              <a:cs typeface="微软雅黑" panose="020B0503020204020204" charset="-122"/>
            </a:endParaRPr>
          </a:p>
          <a:p>
            <a:pPr indent="0">
              <a:lnSpc>
                <a:spcPct val="150000"/>
              </a:lnSpc>
            </a:pPr>
            <a:r>
              <a:rPr lang="zh-CN" altLang="en-US" b="1" spc="150" smtClean="0">
                <a:ln>
                  <a:noFill/>
                  <a:prstDash val="sysDot"/>
                </a:ln>
                <a:solidFill>
                  <a:schemeClr val="accent1"/>
                </a:solidFill>
                <a:uFillTx/>
                <a:latin typeface="微软雅黑" panose="020B0503020204020204" charset="-122"/>
                <a:ea typeface="微软雅黑" panose="020B0503020204020204" charset="-122"/>
                <a:cs typeface="微软雅黑" panose="020B0503020204020204" charset="-122"/>
              </a:rPr>
              <a:t>步骤2：</a:t>
            </a:r>
            <a:r>
              <a:rPr lang="zh-CN">
                <a:latin typeface="微软雅黑" panose="020B0503020204020204" charset="-122"/>
                <a:ea typeface="微软雅黑" panose="020B0503020204020204" charset="-122"/>
                <a:cs typeface="微软雅黑" panose="020B0503020204020204" charset="-122"/>
              </a:rPr>
              <a:t>单击图形区域所需的图元以完成选择要偏移的图元，然后于箭头方向输入偏移值（输入负数则代表反向偏移）。</a:t>
            </a:r>
            <a:endParaRPr lang="zh-CN">
              <a:latin typeface="微软雅黑" panose="020B0503020204020204" charset="-122"/>
              <a:ea typeface="微软雅黑" panose="020B0503020204020204" charset="-122"/>
              <a:cs typeface="微软雅黑" panose="020B0503020204020204" charset="-122"/>
            </a:endParaRPr>
          </a:p>
          <a:p>
            <a:pPr indent="0">
              <a:lnSpc>
                <a:spcPct val="150000"/>
              </a:lnSpc>
            </a:pPr>
            <a:r>
              <a:rPr lang="zh-CN" altLang="en-US" b="1" spc="150" smtClean="0">
                <a:ln>
                  <a:noFill/>
                  <a:prstDash val="sysDot"/>
                </a:ln>
                <a:solidFill>
                  <a:schemeClr val="accent1"/>
                </a:solidFill>
                <a:uFillTx/>
                <a:latin typeface="微软雅黑" panose="020B0503020204020204" charset="-122"/>
                <a:ea typeface="微软雅黑" panose="020B0503020204020204" charset="-122"/>
                <a:cs typeface="微软雅黑" panose="020B0503020204020204" charset="-122"/>
              </a:rPr>
              <a:t>步骤3：</a:t>
            </a:r>
            <a:r>
              <a:rPr lang="zh-CN">
                <a:latin typeface="微软雅黑" panose="020B0503020204020204" charset="-122"/>
                <a:ea typeface="微软雅黑" panose="020B0503020204020204" charset="-122"/>
                <a:cs typeface="微软雅黑" panose="020B0503020204020204" charset="-122"/>
              </a:rPr>
              <a:t>单击“接受值”按钮即可，如图2-3-30所示。</a:t>
            </a:r>
            <a:endParaRPr lang="zh-CN">
              <a:latin typeface="微软雅黑" panose="020B0503020204020204" charset="-122"/>
              <a:ea typeface="微软雅黑" panose="020B0503020204020204" charset="-122"/>
              <a:cs typeface="微软雅黑" panose="020B0503020204020204" charset="-122"/>
            </a:endParaRPr>
          </a:p>
        </p:txBody>
      </p:sp>
      <p:sp>
        <p:nvSpPr>
          <p:cNvPr id="12" name="object 12"/>
          <p:cNvSpPr txBox="1"/>
          <p:nvPr/>
        </p:nvSpPr>
        <p:spPr>
          <a:xfrm>
            <a:off x="7628890" y="5335905"/>
            <a:ext cx="2905760" cy="438785"/>
          </a:xfrm>
          <a:prstGeom prst="rect">
            <a:avLst/>
          </a:prstGeom>
        </p:spPr>
        <p:txBody>
          <a:bodyPr vert="horz" wrap="square" lIns="0" tIns="12700" rIns="0" bIns="0" rtlCol="0">
            <a:noAutofit/>
          </a:bodyPr>
          <a:p>
            <a:pPr algn="ctr">
              <a:lnSpc>
                <a:spcPct val="100000"/>
              </a:lnSpc>
              <a:spcBef>
                <a:spcPts val="100"/>
              </a:spcBef>
            </a:pPr>
            <a:r>
              <a:rPr sz="1600" dirty="0">
                <a:solidFill>
                  <a:srgbClr val="231F20"/>
                </a:solidFill>
                <a:latin typeface="微软雅黑" panose="020B0503020204020204" charset="-122"/>
                <a:ea typeface="微软雅黑" panose="020B0503020204020204" charset="-122"/>
                <a:cs typeface="微软雅黑" panose="020B0503020204020204" charset="-122"/>
              </a:rPr>
              <a:t>图</a:t>
            </a:r>
            <a:r>
              <a:rPr sz="1600" spc="-215" dirty="0">
                <a:solidFill>
                  <a:srgbClr val="231F20"/>
                </a:solidFill>
                <a:latin typeface="微软雅黑" panose="020B0503020204020204" charset="-122"/>
                <a:ea typeface="微软雅黑" panose="020B0503020204020204" charset="-122"/>
                <a:cs typeface="微软雅黑" panose="020B0503020204020204" charset="-122"/>
              </a:rPr>
              <a:t> </a:t>
            </a:r>
            <a:r>
              <a:rPr sz="1600" dirty="0">
                <a:solidFill>
                  <a:srgbClr val="231F20"/>
                </a:solidFill>
                <a:latin typeface="微软雅黑" panose="020B0503020204020204" charset="-122"/>
                <a:ea typeface="微软雅黑" panose="020B0503020204020204" charset="-122"/>
                <a:cs typeface="微软雅黑" panose="020B0503020204020204" charset="-122"/>
              </a:rPr>
              <a:t>2-3-</a:t>
            </a:r>
            <a:r>
              <a:rPr lang="en-US" sz="1600" dirty="0">
                <a:solidFill>
                  <a:srgbClr val="231F20"/>
                </a:solidFill>
                <a:latin typeface="微软雅黑" panose="020B0503020204020204" charset="-122"/>
                <a:ea typeface="微软雅黑" panose="020B0503020204020204" charset="-122"/>
                <a:cs typeface="微软雅黑" panose="020B0503020204020204" charset="-122"/>
              </a:rPr>
              <a:t>30</a:t>
            </a:r>
            <a:r>
              <a:rPr sz="1600" dirty="0">
                <a:solidFill>
                  <a:srgbClr val="231F20"/>
                </a:solidFill>
                <a:latin typeface="微软雅黑" panose="020B0503020204020204" charset="-122"/>
                <a:ea typeface="微软雅黑" panose="020B0503020204020204" charset="-122"/>
                <a:cs typeface="微软雅黑" panose="020B0503020204020204" charset="-122"/>
              </a:rPr>
              <a:t>    创建</a:t>
            </a:r>
            <a:r>
              <a:rPr lang="zh-CN" sz="1600" dirty="0">
                <a:solidFill>
                  <a:srgbClr val="231F20"/>
                </a:solidFill>
                <a:latin typeface="微软雅黑" panose="020B0503020204020204" charset="-122"/>
                <a:ea typeface="微软雅黑" panose="020B0503020204020204" charset="-122"/>
                <a:cs typeface="微软雅黑" panose="020B0503020204020204" charset="-122"/>
              </a:rPr>
              <a:t>偏移</a:t>
            </a:r>
            <a:endParaRPr lang="zh-CN" sz="1600">
              <a:latin typeface="微软雅黑" panose="020B0503020204020204" charset="-122"/>
              <a:ea typeface="微软雅黑" panose="020B0503020204020204" charset="-122"/>
              <a:cs typeface="微软雅黑" panose="020B0503020204020204" charset="-122"/>
            </a:endParaRPr>
          </a:p>
        </p:txBody>
      </p:sp>
      <p:pic>
        <p:nvPicPr>
          <p:cNvPr id="6" name="object 6"/>
          <p:cNvPicPr/>
          <p:nvPr/>
        </p:nvPicPr>
        <p:blipFill>
          <a:blip r:embed="rId2" cstate="print"/>
          <a:stretch>
            <a:fillRect/>
          </a:stretch>
        </p:blipFill>
        <p:spPr>
          <a:xfrm>
            <a:off x="7242175" y="2622550"/>
            <a:ext cx="4335145" cy="2188210"/>
          </a:xfrm>
          <a:prstGeom prst="rect">
            <a:avLst/>
          </a:prstGeom>
        </p:spPr>
      </p:pic>
    </p:spTree>
    <p:custDataLst>
      <p:tags r:id="rId3"/>
    </p:custData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normAutofit/>
          </a:bodyPr>
          <a:lstStyle/>
          <a:p>
            <a:r>
              <a:rPr lang="en-US">
                <a:latin typeface="微软雅黑" panose="020B0503020204020204" charset="-122"/>
                <a:ea typeface="微软雅黑" panose="020B0503020204020204" charset="-122"/>
                <a:cs typeface="微软雅黑" panose="020B0503020204020204" charset="-122"/>
                <a:sym typeface="+mn-ea"/>
              </a:rPr>
              <a:t>2.</a:t>
            </a:r>
            <a:r>
              <a:rPr lang="en-US">
                <a:latin typeface="微软雅黑" panose="020B0503020204020204" charset="-122"/>
                <a:ea typeface="微软雅黑" panose="020B0503020204020204" charset="-122"/>
                <a:cs typeface="微软雅黑" panose="020B0503020204020204" charset="-122"/>
                <a:sym typeface="+mn-ea"/>
              </a:rPr>
              <a:t>3 </a:t>
            </a:r>
            <a:r>
              <a:rPr>
                <a:latin typeface="微软雅黑" panose="020B0503020204020204" charset="-122"/>
                <a:ea typeface="微软雅黑" panose="020B0503020204020204" charset="-122"/>
                <a:cs typeface="微软雅黑" panose="020B0503020204020204" charset="-122"/>
                <a:sym typeface="+mn-ea"/>
              </a:rPr>
              <a:t>绘制草绘的基础命令</a:t>
            </a:r>
            <a:endParaRPr lang="zh-CN" altLang="en-US">
              <a:latin typeface="微软雅黑" panose="020B0503020204020204" charset="-122"/>
              <a:ea typeface="微软雅黑" panose="020B0503020204020204" charset="-122"/>
              <a:cs typeface="微软雅黑" panose="020B0503020204020204" charset="-122"/>
            </a:endParaRPr>
          </a:p>
        </p:txBody>
      </p:sp>
      <p:sp>
        <p:nvSpPr>
          <p:cNvPr id="2" name="内容占位符 1"/>
          <p:cNvSpPr/>
          <p:nvPr>
            <p:ph idx="2"/>
          </p:nvPr>
        </p:nvSpPr>
        <p:spPr>
          <a:xfrm>
            <a:off x="608330" y="1121410"/>
            <a:ext cx="6050915" cy="862330"/>
          </a:xfrm>
        </p:spPr>
        <p:txBody>
          <a:bodyPr>
            <a:normAutofit lnSpcReduction="20000"/>
          </a:bodyPr>
          <a:p>
            <a:r>
              <a:rPr lang="zh-CN" altLang="en-US" sz="2400">
                <a:latin typeface="微软雅黑" panose="020B0503020204020204" charset="-122"/>
                <a:ea typeface="微软雅黑" panose="020B0503020204020204" charset="-122"/>
                <a:cs typeface="微软雅黑" panose="020B0503020204020204" charset="-122"/>
              </a:rPr>
              <a:t>2.</a:t>
            </a:r>
            <a:r>
              <a:rPr lang="en-US" altLang="zh-CN" sz="2400">
                <a:latin typeface="微软雅黑" panose="020B0503020204020204" charset="-122"/>
                <a:ea typeface="微软雅黑" panose="020B0503020204020204" charset="-122"/>
                <a:cs typeface="微软雅黑" panose="020B0503020204020204" charset="-122"/>
              </a:rPr>
              <a:t>3</a:t>
            </a:r>
            <a:r>
              <a:rPr sz="2400">
                <a:latin typeface="微软雅黑" panose="020B0503020204020204" charset="-122"/>
                <a:ea typeface="微软雅黑" panose="020B0503020204020204" charset="-122"/>
                <a:cs typeface="微软雅黑" panose="020B0503020204020204" charset="-122"/>
              </a:rPr>
              <a:t>.</a:t>
            </a:r>
            <a:r>
              <a:rPr lang="en-US" altLang="zh-CN" sz="2400">
                <a:latin typeface="微软雅黑" panose="020B0503020204020204" charset="-122"/>
                <a:ea typeface="微软雅黑" panose="020B0503020204020204" charset="-122"/>
                <a:cs typeface="微软雅黑" panose="020B0503020204020204" charset="-122"/>
              </a:rPr>
              <a:t>11 </a:t>
            </a:r>
            <a:r>
              <a:rPr sz="2400">
                <a:latin typeface="微软雅黑" panose="020B0503020204020204" charset="-122"/>
                <a:ea typeface="微软雅黑" panose="020B0503020204020204" charset="-122"/>
                <a:cs typeface="微软雅黑" panose="020B0503020204020204" charset="-122"/>
              </a:rPr>
              <a:t>偏移与加厚</a:t>
            </a:r>
            <a:endParaRPr sz="2400">
              <a:latin typeface="微软雅黑" panose="020B0503020204020204" charset="-122"/>
              <a:ea typeface="微软雅黑" panose="020B0503020204020204" charset="-122"/>
              <a:cs typeface="微软雅黑" panose="020B0503020204020204" charset="-122"/>
            </a:endParaRPr>
          </a:p>
          <a:p>
            <a:pPr>
              <a:lnSpc>
                <a:spcPct val="200000"/>
              </a:lnSpc>
            </a:pPr>
            <a:endParaRPr>
              <a:solidFill>
                <a:srgbClr val="231F20"/>
              </a:solidFill>
              <a:latin typeface="微软雅黑" panose="020B0503020204020204" charset="-122"/>
              <a:ea typeface="微软雅黑" panose="020B0503020204020204" charset="-122"/>
              <a:cs typeface="微软雅黑" panose="020B0503020204020204" charset="-122"/>
              <a:sym typeface="+mn-ea"/>
            </a:endParaRPr>
          </a:p>
        </p:txBody>
      </p:sp>
      <p:sp>
        <p:nvSpPr>
          <p:cNvPr id="100" name="文本框 99"/>
          <p:cNvSpPr txBox="1"/>
          <p:nvPr/>
        </p:nvSpPr>
        <p:spPr>
          <a:xfrm>
            <a:off x="1022350" y="1642745"/>
            <a:ext cx="5561965" cy="3830955"/>
          </a:xfrm>
          <a:prstGeom prst="rect">
            <a:avLst/>
          </a:prstGeom>
          <a:noFill/>
          <a:ln w="9525">
            <a:noFill/>
          </a:ln>
        </p:spPr>
        <p:txBody>
          <a:bodyPr wrap="square">
            <a:spAutoFit/>
          </a:bodyPr>
          <a:p>
            <a:pPr indent="0">
              <a:lnSpc>
                <a:spcPct val="150000"/>
              </a:lnSpc>
            </a:pPr>
            <a:r>
              <a:rPr lang="en-US" altLang="zh-CN" b="1">
                <a:latin typeface="微软雅黑" panose="020B0503020204020204" charset="-122"/>
                <a:ea typeface="微软雅黑" panose="020B0503020204020204" charset="-122"/>
                <a:cs typeface="微软雅黑" panose="020B0503020204020204" charset="-122"/>
              </a:rPr>
              <a:t>2</a:t>
            </a:r>
            <a:r>
              <a:rPr lang="zh-CN" b="1">
                <a:latin typeface="微软雅黑" panose="020B0503020204020204" charset="-122"/>
                <a:ea typeface="微软雅黑" panose="020B0503020204020204" charset="-122"/>
                <a:cs typeface="微软雅黑" panose="020B0503020204020204" charset="-122"/>
              </a:rPr>
              <a:t>.加厚</a:t>
            </a:r>
            <a:endParaRPr lang="zh-CN" b="1">
              <a:latin typeface="微软雅黑" panose="020B0503020204020204" charset="-122"/>
              <a:ea typeface="微软雅黑" panose="020B0503020204020204" charset="-122"/>
              <a:cs typeface="微软雅黑" panose="020B0503020204020204" charset="-122"/>
            </a:endParaRPr>
          </a:p>
          <a:p>
            <a:pPr indent="0">
              <a:lnSpc>
                <a:spcPct val="150000"/>
              </a:lnSpc>
            </a:pPr>
            <a:r>
              <a:rPr lang="zh-CN">
                <a:latin typeface="微软雅黑" panose="020B0503020204020204" charset="-122"/>
                <a:ea typeface="微软雅黑" panose="020B0503020204020204" charset="-122"/>
                <a:cs typeface="微软雅黑" panose="020B0503020204020204" charset="-122"/>
              </a:rPr>
              <a:t>“草绘”组中的“加厚”	按钮用于通过在两侧偏移边或草绘图元来创建图元。</a:t>
            </a:r>
            <a:endParaRPr lang="zh-CN">
              <a:latin typeface="微软雅黑" panose="020B0503020204020204" charset="-122"/>
              <a:ea typeface="微软雅黑" panose="020B0503020204020204" charset="-122"/>
              <a:cs typeface="微软雅黑" panose="020B0503020204020204" charset="-122"/>
            </a:endParaRPr>
          </a:p>
          <a:p>
            <a:pPr indent="0">
              <a:lnSpc>
                <a:spcPct val="150000"/>
              </a:lnSpc>
            </a:pPr>
            <a:r>
              <a:rPr lang="zh-CN" altLang="en-US" b="1" spc="150" smtClean="0">
                <a:ln>
                  <a:noFill/>
                  <a:prstDash val="sysDot"/>
                </a:ln>
                <a:solidFill>
                  <a:schemeClr val="accent1"/>
                </a:solidFill>
                <a:uFillTx/>
                <a:latin typeface="微软雅黑" panose="020B0503020204020204" charset="-122"/>
                <a:ea typeface="微软雅黑" panose="020B0503020204020204" charset="-122"/>
                <a:cs typeface="微软雅黑" panose="020B0503020204020204" charset="-122"/>
              </a:rPr>
              <a:t>步骤1：</a:t>
            </a:r>
            <a:r>
              <a:rPr lang="zh-CN">
                <a:latin typeface="微软雅黑" panose="020B0503020204020204" charset="-122"/>
                <a:ea typeface="微软雅黑" panose="020B0503020204020204" charset="-122"/>
                <a:cs typeface="微软雅黑" panose="020B0503020204020204" charset="-122"/>
              </a:rPr>
              <a:t>单击“加厚”按钮，弹出对话框，在“选择加厚边”选项组中选择“单一”“链”“环”单选按钮，接着在“端封闭”选项组中选择“开放”“平整”“圆形”单选按钮以定义端如何封闭。</a:t>
            </a:r>
            <a:endParaRPr lang="zh-CN">
              <a:latin typeface="微软雅黑" panose="020B0503020204020204" charset="-122"/>
              <a:ea typeface="微软雅黑" panose="020B0503020204020204" charset="-122"/>
              <a:cs typeface="微软雅黑" panose="020B0503020204020204" charset="-122"/>
            </a:endParaRPr>
          </a:p>
          <a:p>
            <a:pPr indent="0">
              <a:lnSpc>
                <a:spcPct val="150000"/>
              </a:lnSpc>
            </a:pPr>
            <a:r>
              <a:rPr lang="zh-CN" altLang="en-US" b="1" spc="150" smtClean="0">
                <a:ln>
                  <a:noFill/>
                  <a:prstDash val="sysDot"/>
                </a:ln>
                <a:solidFill>
                  <a:schemeClr val="accent1"/>
                </a:solidFill>
                <a:uFillTx/>
                <a:latin typeface="微软雅黑" panose="020B0503020204020204" charset="-122"/>
                <a:ea typeface="微软雅黑" panose="020B0503020204020204" charset="-122"/>
                <a:cs typeface="微软雅黑" panose="020B0503020204020204" charset="-122"/>
              </a:rPr>
              <a:t>步骤2：</a:t>
            </a:r>
            <a:r>
              <a:rPr lang="zh-CN">
                <a:latin typeface="微软雅黑" panose="020B0503020204020204" charset="-122"/>
                <a:ea typeface="微软雅黑" panose="020B0503020204020204" charset="-122"/>
                <a:cs typeface="微软雅黑" panose="020B0503020204020204" charset="-122"/>
              </a:rPr>
              <a:t>选择要偏移加厚的图元，然后依次输入厚度和于箭头方向的偏移量即可，如图2-3-31所示。</a:t>
            </a:r>
            <a:endParaRPr lang="zh-CN">
              <a:latin typeface="微软雅黑" panose="020B0503020204020204" charset="-122"/>
              <a:ea typeface="微软雅黑" panose="020B0503020204020204" charset="-122"/>
              <a:cs typeface="微软雅黑" panose="020B0503020204020204" charset="-122"/>
            </a:endParaRPr>
          </a:p>
        </p:txBody>
      </p:sp>
      <p:sp>
        <p:nvSpPr>
          <p:cNvPr id="12" name="object 12"/>
          <p:cNvSpPr txBox="1"/>
          <p:nvPr/>
        </p:nvSpPr>
        <p:spPr>
          <a:xfrm>
            <a:off x="7628890" y="5335905"/>
            <a:ext cx="2905760" cy="438785"/>
          </a:xfrm>
          <a:prstGeom prst="rect">
            <a:avLst/>
          </a:prstGeom>
        </p:spPr>
        <p:txBody>
          <a:bodyPr vert="horz" wrap="square" lIns="0" tIns="12700" rIns="0" bIns="0" rtlCol="0">
            <a:noAutofit/>
          </a:bodyPr>
          <a:p>
            <a:pPr algn="ctr">
              <a:lnSpc>
                <a:spcPct val="100000"/>
              </a:lnSpc>
              <a:spcBef>
                <a:spcPts val="100"/>
              </a:spcBef>
            </a:pPr>
            <a:r>
              <a:rPr sz="1600" dirty="0">
                <a:solidFill>
                  <a:srgbClr val="231F20"/>
                </a:solidFill>
                <a:latin typeface="微软雅黑" panose="020B0503020204020204" charset="-122"/>
                <a:ea typeface="微软雅黑" panose="020B0503020204020204" charset="-122"/>
                <a:cs typeface="微软雅黑" panose="020B0503020204020204" charset="-122"/>
              </a:rPr>
              <a:t>图</a:t>
            </a:r>
            <a:r>
              <a:rPr sz="1600" spc="-215" dirty="0">
                <a:solidFill>
                  <a:srgbClr val="231F20"/>
                </a:solidFill>
                <a:latin typeface="微软雅黑" panose="020B0503020204020204" charset="-122"/>
                <a:ea typeface="微软雅黑" panose="020B0503020204020204" charset="-122"/>
                <a:cs typeface="微软雅黑" panose="020B0503020204020204" charset="-122"/>
              </a:rPr>
              <a:t> </a:t>
            </a:r>
            <a:r>
              <a:rPr sz="1600" dirty="0">
                <a:solidFill>
                  <a:srgbClr val="231F20"/>
                </a:solidFill>
                <a:latin typeface="微软雅黑" panose="020B0503020204020204" charset="-122"/>
                <a:ea typeface="微软雅黑" panose="020B0503020204020204" charset="-122"/>
                <a:cs typeface="微软雅黑" panose="020B0503020204020204" charset="-122"/>
              </a:rPr>
              <a:t>2-3-</a:t>
            </a:r>
            <a:r>
              <a:rPr lang="en-US" sz="1600" dirty="0">
                <a:solidFill>
                  <a:srgbClr val="231F20"/>
                </a:solidFill>
                <a:latin typeface="微软雅黑" panose="020B0503020204020204" charset="-122"/>
                <a:ea typeface="微软雅黑" panose="020B0503020204020204" charset="-122"/>
                <a:cs typeface="微软雅黑" panose="020B0503020204020204" charset="-122"/>
              </a:rPr>
              <a:t>31</a:t>
            </a:r>
            <a:r>
              <a:rPr sz="1600" dirty="0">
                <a:solidFill>
                  <a:srgbClr val="231F20"/>
                </a:solidFill>
                <a:latin typeface="微软雅黑" panose="020B0503020204020204" charset="-122"/>
                <a:ea typeface="微软雅黑" panose="020B0503020204020204" charset="-122"/>
                <a:cs typeface="微软雅黑" panose="020B0503020204020204" charset="-122"/>
              </a:rPr>
              <a:t>    创建</a:t>
            </a:r>
            <a:r>
              <a:rPr lang="zh-CN" sz="1600" dirty="0">
                <a:solidFill>
                  <a:srgbClr val="231F20"/>
                </a:solidFill>
                <a:latin typeface="微软雅黑" panose="020B0503020204020204" charset="-122"/>
                <a:ea typeface="微软雅黑" panose="020B0503020204020204" charset="-122"/>
                <a:cs typeface="微软雅黑" panose="020B0503020204020204" charset="-122"/>
              </a:rPr>
              <a:t>加厚</a:t>
            </a:r>
            <a:endParaRPr lang="zh-CN" sz="1600" dirty="0">
              <a:solidFill>
                <a:srgbClr val="231F20"/>
              </a:solidFill>
              <a:latin typeface="微软雅黑" panose="020B0503020204020204" charset="-122"/>
              <a:ea typeface="微软雅黑" panose="020B0503020204020204" charset="-122"/>
              <a:cs typeface="微软雅黑" panose="020B0503020204020204" charset="-122"/>
            </a:endParaRPr>
          </a:p>
        </p:txBody>
      </p:sp>
      <p:pic>
        <p:nvPicPr>
          <p:cNvPr id="10" name="object 10"/>
          <p:cNvPicPr/>
          <p:nvPr/>
        </p:nvPicPr>
        <p:blipFill>
          <a:blip r:embed="rId2" cstate="print"/>
          <a:stretch>
            <a:fillRect/>
          </a:stretch>
        </p:blipFill>
        <p:spPr>
          <a:xfrm>
            <a:off x="7111365" y="2309495"/>
            <a:ext cx="4031615" cy="2482850"/>
          </a:xfrm>
          <a:prstGeom prst="rect">
            <a:avLst/>
          </a:prstGeom>
        </p:spPr>
      </p:pic>
    </p:spTree>
    <p:custDataLst>
      <p:tags r:id="rId3"/>
    </p:custData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normAutofit/>
          </a:bodyPr>
          <a:lstStyle/>
          <a:p>
            <a:r>
              <a:rPr lang="en-US">
                <a:latin typeface="微软雅黑" panose="020B0503020204020204" charset="-122"/>
                <a:ea typeface="微软雅黑" panose="020B0503020204020204" charset="-122"/>
                <a:cs typeface="微软雅黑" panose="020B0503020204020204" charset="-122"/>
                <a:sym typeface="+mn-ea"/>
              </a:rPr>
              <a:t>2.</a:t>
            </a:r>
            <a:r>
              <a:rPr lang="en-US">
                <a:latin typeface="微软雅黑" panose="020B0503020204020204" charset="-122"/>
                <a:ea typeface="微软雅黑" panose="020B0503020204020204" charset="-122"/>
                <a:cs typeface="微软雅黑" panose="020B0503020204020204" charset="-122"/>
                <a:sym typeface="+mn-ea"/>
              </a:rPr>
              <a:t>3 </a:t>
            </a:r>
            <a:r>
              <a:rPr>
                <a:latin typeface="微软雅黑" panose="020B0503020204020204" charset="-122"/>
                <a:ea typeface="微软雅黑" panose="020B0503020204020204" charset="-122"/>
                <a:cs typeface="微软雅黑" panose="020B0503020204020204" charset="-122"/>
                <a:sym typeface="+mn-ea"/>
              </a:rPr>
              <a:t>绘制草绘的基础命令</a:t>
            </a:r>
            <a:endParaRPr lang="zh-CN" altLang="en-US">
              <a:latin typeface="微软雅黑" panose="020B0503020204020204" charset="-122"/>
              <a:ea typeface="微软雅黑" panose="020B0503020204020204" charset="-122"/>
              <a:cs typeface="微软雅黑" panose="020B0503020204020204" charset="-122"/>
            </a:endParaRPr>
          </a:p>
        </p:txBody>
      </p:sp>
      <p:sp>
        <p:nvSpPr>
          <p:cNvPr id="2" name="内容占位符 1"/>
          <p:cNvSpPr/>
          <p:nvPr>
            <p:ph idx="2"/>
          </p:nvPr>
        </p:nvSpPr>
        <p:spPr>
          <a:xfrm>
            <a:off x="608330" y="1121410"/>
            <a:ext cx="6050915" cy="862330"/>
          </a:xfrm>
        </p:spPr>
        <p:txBody>
          <a:bodyPr>
            <a:normAutofit lnSpcReduction="20000"/>
          </a:bodyPr>
          <a:p>
            <a:r>
              <a:rPr lang="zh-CN" altLang="en-US" sz="2400">
                <a:latin typeface="微软雅黑" panose="020B0503020204020204" charset="-122"/>
                <a:ea typeface="微软雅黑" panose="020B0503020204020204" charset="-122"/>
                <a:cs typeface="微软雅黑" panose="020B0503020204020204" charset="-122"/>
              </a:rPr>
              <a:t>2.</a:t>
            </a:r>
            <a:r>
              <a:rPr lang="en-US" altLang="zh-CN" sz="2400">
                <a:latin typeface="微软雅黑" panose="020B0503020204020204" charset="-122"/>
                <a:ea typeface="微软雅黑" panose="020B0503020204020204" charset="-122"/>
                <a:cs typeface="微软雅黑" panose="020B0503020204020204" charset="-122"/>
              </a:rPr>
              <a:t>3</a:t>
            </a:r>
            <a:r>
              <a:rPr sz="2400">
                <a:latin typeface="微软雅黑" panose="020B0503020204020204" charset="-122"/>
                <a:ea typeface="微软雅黑" panose="020B0503020204020204" charset="-122"/>
                <a:cs typeface="微软雅黑" panose="020B0503020204020204" charset="-122"/>
              </a:rPr>
              <a:t>.</a:t>
            </a:r>
            <a:r>
              <a:rPr lang="en-US" altLang="zh-CN" sz="2400">
                <a:latin typeface="微软雅黑" panose="020B0503020204020204" charset="-122"/>
                <a:ea typeface="微软雅黑" panose="020B0503020204020204" charset="-122"/>
                <a:cs typeface="微软雅黑" panose="020B0503020204020204" charset="-122"/>
              </a:rPr>
              <a:t>12 </a:t>
            </a:r>
            <a:r>
              <a:rPr sz="2400">
                <a:latin typeface="微软雅黑" panose="020B0503020204020204" charset="-122"/>
                <a:ea typeface="微软雅黑" panose="020B0503020204020204" charset="-122"/>
                <a:cs typeface="微软雅黑" panose="020B0503020204020204" charset="-122"/>
              </a:rPr>
              <a:t>创建文本</a:t>
            </a:r>
            <a:endParaRPr sz="2400">
              <a:latin typeface="微软雅黑" panose="020B0503020204020204" charset="-122"/>
              <a:ea typeface="微软雅黑" panose="020B0503020204020204" charset="-122"/>
              <a:cs typeface="微软雅黑" panose="020B0503020204020204" charset="-122"/>
            </a:endParaRPr>
          </a:p>
          <a:p>
            <a:pPr>
              <a:lnSpc>
                <a:spcPct val="200000"/>
              </a:lnSpc>
            </a:pPr>
            <a:endParaRPr>
              <a:solidFill>
                <a:srgbClr val="231F20"/>
              </a:solidFill>
              <a:latin typeface="微软雅黑" panose="020B0503020204020204" charset="-122"/>
              <a:ea typeface="微软雅黑" panose="020B0503020204020204" charset="-122"/>
              <a:cs typeface="微软雅黑" panose="020B0503020204020204" charset="-122"/>
              <a:sym typeface="+mn-ea"/>
            </a:endParaRPr>
          </a:p>
        </p:txBody>
      </p:sp>
      <p:sp>
        <p:nvSpPr>
          <p:cNvPr id="100" name="文本框 99"/>
          <p:cNvSpPr txBox="1"/>
          <p:nvPr/>
        </p:nvSpPr>
        <p:spPr>
          <a:xfrm>
            <a:off x="1022350" y="1642745"/>
            <a:ext cx="9561195" cy="506730"/>
          </a:xfrm>
          <a:prstGeom prst="rect">
            <a:avLst/>
          </a:prstGeom>
          <a:noFill/>
          <a:ln w="9525">
            <a:noFill/>
          </a:ln>
        </p:spPr>
        <p:txBody>
          <a:bodyPr wrap="square">
            <a:spAutoFit/>
          </a:bodyPr>
          <a:p>
            <a:pPr indent="0">
              <a:lnSpc>
                <a:spcPct val="150000"/>
              </a:lnSpc>
            </a:pPr>
            <a:r>
              <a:rPr lang="zh-CN">
                <a:latin typeface="微软雅黑" panose="020B0503020204020204" charset="-122"/>
                <a:ea typeface="微软雅黑" panose="020B0503020204020204" charset="-122"/>
                <a:cs typeface="微软雅黑" panose="020B0503020204020204" charset="-122"/>
              </a:rPr>
              <a:t>文本也可以看作是草绘器的一个基本图元。可以在草绘器中创建图 2-3-32 所示的剖面文本。</a:t>
            </a:r>
            <a:endParaRPr lang="zh-CN">
              <a:latin typeface="微软雅黑" panose="020B0503020204020204" charset="-122"/>
              <a:ea typeface="微软雅黑" panose="020B0503020204020204" charset="-122"/>
              <a:cs typeface="微软雅黑" panose="020B0503020204020204" charset="-122"/>
            </a:endParaRPr>
          </a:p>
        </p:txBody>
      </p:sp>
      <p:sp>
        <p:nvSpPr>
          <p:cNvPr id="12" name="object 12"/>
          <p:cNvSpPr txBox="1"/>
          <p:nvPr/>
        </p:nvSpPr>
        <p:spPr>
          <a:xfrm>
            <a:off x="4326255" y="5701030"/>
            <a:ext cx="2905760" cy="438785"/>
          </a:xfrm>
          <a:prstGeom prst="rect">
            <a:avLst/>
          </a:prstGeom>
        </p:spPr>
        <p:txBody>
          <a:bodyPr vert="horz" wrap="square" lIns="0" tIns="12700" rIns="0" bIns="0" rtlCol="0">
            <a:noAutofit/>
          </a:bodyPr>
          <a:p>
            <a:pPr algn="ctr">
              <a:lnSpc>
                <a:spcPct val="100000"/>
              </a:lnSpc>
              <a:spcBef>
                <a:spcPts val="100"/>
              </a:spcBef>
            </a:pPr>
            <a:r>
              <a:rPr sz="1600" dirty="0">
                <a:solidFill>
                  <a:srgbClr val="231F20"/>
                </a:solidFill>
                <a:latin typeface="微软雅黑" panose="020B0503020204020204" charset="-122"/>
                <a:ea typeface="微软雅黑" panose="020B0503020204020204" charset="-122"/>
                <a:cs typeface="微软雅黑" panose="020B0503020204020204" charset="-122"/>
              </a:rPr>
              <a:t>图</a:t>
            </a:r>
            <a:r>
              <a:rPr sz="1600" spc="-215" dirty="0">
                <a:solidFill>
                  <a:srgbClr val="231F20"/>
                </a:solidFill>
                <a:latin typeface="微软雅黑" panose="020B0503020204020204" charset="-122"/>
                <a:ea typeface="微软雅黑" panose="020B0503020204020204" charset="-122"/>
                <a:cs typeface="微软雅黑" panose="020B0503020204020204" charset="-122"/>
              </a:rPr>
              <a:t> </a:t>
            </a:r>
            <a:r>
              <a:rPr sz="1600" dirty="0">
                <a:solidFill>
                  <a:srgbClr val="231F20"/>
                </a:solidFill>
                <a:latin typeface="微软雅黑" panose="020B0503020204020204" charset="-122"/>
                <a:ea typeface="微软雅黑" panose="020B0503020204020204" charset="-122"/>
                <a:cs typeface="微软雅黑" panose="020B0503020204020204" charset="-122"/>
              </a:rPr>
              <a:t>2-3-</a:t>
            </a:r>
            <a:r>
              <a:rPr lang="en-US" sz="1600" dirty="0">
                <a:solidFill>
                  <a:srgbClr val="231F20"/>
                </a:solidFill>
                <a:latin typeface="微软雅黑" panose="020B0503020204020204" charset="-122"/>
                <a:ea typeface="微软雅黑" panose="020B0503020204020204" charset="-122"/>
                <a:cs typeface="微软雅黑" panose="020B0503020204020204" charset="-122"/>
              </a:rPr>
              <a:t>32</a:t>
            </a:r>
            <a:r>
              <a:rPr sz="1600" dirty="0">
                <a:solidFill>
                  <a:srgbClr val="231F20"/>
                </a:solidFill>
                <a:latin typeface="微软雅黑" panose="020B0503020204020204" charset="-122"/>
                <a:ea typeface="微软雅黑" panose="020B0503020204020204" charset="-122"/>
                <a:cs typeface="微软雅黑" panose="020B0503020204020204" charset="-122"/>
              </a:rPr>
              <a:t>    创建</a:t>
            </a:r>
            <a:r>
              <a:rPr lang="zh-CN" sz="1600" dirty="0">
                <a:solidFill>
                  <a:srgbClr val="231F20"/>
                </a:solidFill>
                <a:latin typeface="微软雅黑" panose="020B0503020204020204" charset="-122"/>
                <a:ea typeface="微软雅黑" panose="020B0503020204020204" charset="-122"/>
                <a:cs typeface="微软雅黑" panose="020B0503020204020204" charset="-122"/>
              </a:rPr>
              <a:t>文本</a:t>
            </a:r>
            <a:endParaRPr lang="zh-CN" sz="1600" dirty="0">
              <a:solidFill>
                <a:srgbClr val="231F20"/>
              </a:solidFill>
              <a:latin typeface="微软雅黑" panose="020B0503020204020204" charset="-122"/>
              <a:ea typeface="微软雅黑" panose="020B0503020204020204" charset="-122"/>
              <a:cs typeface="微软雅黑" panose="020B0503020204020204" charset="-122"/>
            </a:endParaRPr>
          </a:p>
        </p:txBody>
      </p:sp>
      <p:pic>
        <p:nvPicPr>
          <p:cNvPr id="13" name="object 13"/>
          <p:cNvPicPr/>
          <p:nvPr/>
        </p:nvPicPr>
        <p:blipFill>
          <a:blip r:embed="rId2" cstate="print"/>
          <a:stretch>
            <a:fillRect/>
          </a:stretch>
        </p:blipFill>
        <p:spPr>
          <a:xfrm>
            <a:off x="2574925" y="2771775"/>
            <a:ext cx="6203315" cy="2722245"/>
          </a:xfrm>
          <a:prstGeom prst="rect">
            <a:avLst/>
          </a:prstGeom>
        </p:spPr>
      </p:pic>
    </p:spTree>
    <p:custDataLst>
      <p:tags r:id="rId3"/>
    </p:custData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normAutofit/>
          </a:bodyPr>
          <a:lstStyle/>
          <a:p>
            <a:r>
              <a:rPr lang="en-US">
                <a:latin typeface="微软雅黑" panose="020B0503020204020204" charset="-122"/>
                <a:ea typeface="微软雅黑" panose="020B0503020204020204" charset="-122"/>
                <a:cs typeface="微软雅黑" panose="020B0503020204020204" charset="-122"/>
                <a:sym typeface="+mn-ea"/>
              </a:rPr>
              <a:t>2.</a:t>
            </a:r>
            <a:r>
              <a:rPr lang="en-US">
                <a:latin typeface="微软雅黑" panose="020B0503020204020204" charset="-122"/>
                <a:ea typeface="微软雅黑" panose="020B0503020204020204" charset="-122"/>
                <a:cs typeface="微软雅黑" panose="020B0503020204020204" charset="-122"/>
                <a:sym typeface="+mn-ea"/>
              </a:rPr>
              <a:t>3 </a:t>
            </a:r>
            <a:r>
              <a:rPr>
                <a:latin typeface="微软雅黑" panose="020B0503020204020204" charset="-122"/>
                <a:ea typeface="微软雅黑" panose="020B0503020204020204" charset="-122"/>
                <a:cs typeface="微软雅黑" panose="020B0503020204020204" charset="-122"/>
                <a:sym typeface="+mn-ea"/>
              </a:rPr>
              <a:t>绘制草绘的基础命令</a:t>
            </a:r>
            <a:endParaRPr lang="zh-CN" altLang="en-US">
              <a:latin typeface="微软雅黑" panose="020B0503020204020204" charset="-122"/>
              <a:ea typeface="微软雅黑" panose="020B0503020204020204" charset="-122"/>
              <a:cs typeface="微软雅黑" panose="020B0503020204020204" charset="-122"/>
            </a:endParaRPr>
          </a:p>
        </p:txBody>
      </p:sp>
      <p:sp>
        <p:nvSpPr>
          <p:cNvPr id="2" name="内容占位符 1"/>
          <p:cNvSpPr/>
          <p:nvPr>
            <p:ph idx="2"/>
          </p:nvPr>
        </p:nvSpPr>
        <p:spPr>
          <a:xfrm>
            <a:off x="608330" y="1121410"/>
            <a:ext cx="6050915" cy="862330"/>
          </a:xfrm>
        </p:spPr>
        <p:txBody>
          <a:bodyPr>
            <a:normAutofit lnSpcReduction="20000"/>
          </a:bodyPr>
          <a:p>
            <a:r>
              <a:rPr lang="zh-CN" altLang="en-US" sz="2400">
                <a:latin typeface="微软雅黑" panose="020B0503020204020204" charset="-122"/>
                <a:ea typeface="微软雅黑" panose="020B0503020204020204" charset="-122"/>
                <a:cs typeface="微软雅黑" panose="020B0503020204020204" charset="-122"/>
              </a:rPr>
              <a:t>2.</a:t>
            </a:r>
            <a:r>
              <a:rPr lang="en-US" altLang="zh-CN" sz="2400">
                <a:latin typeface="微软雅黑" panose="020B0503020204020204" charset="-122"/>
                <a:ea typeface="微软雅黑" panose="020B0503020204020204" charset="-122"/>
                <a:cs typeface="微软雅黑" panose="020B0503020204020204" charset="-122"/>
              </a:rPr>
              <a:t>3</a:t>
            </a:r>
            <a:r>
              <a:rPr sz="2400">
                <a:latin typeface="微软雅黑" panose="020B0503020204020204" charset="-122"/>
                <a:ea typeface="微软雅黑" panose="020B0503020204020204" charset="-122"/>
                <a:cs typeface="微软雅黑" panose="020B0503020204020204" charset="-122"/>
              </a:rPr>
              <a:t>.</a:t>
            </a:r>
            <a:r>
              <a:rPr lang="en-US" altLang="zh-CN" sz="2400">
                <a:latin typeface="微软雅黑" panose="020B0503020204020204" charset="-122"/>
                <a:ea typeface="微软雅黑" panose="020B0503020204020204" charset="-122"/>
                <a:cs typeface="微软雅黑" panose="020B0503020204020204" charset="-122"/>
              </a:rPr>
              <a:t>1</a:t>
            </a:r>
            <a:r>
              <a:rPr sz="2400">
                <a:latin typeface="微软雅黑" panose="020B0503020204020204" charset="-122"/>
                <a:ea typeface="微软雅黑" panose="020B0503020204020204" charset="-122"/>
                <a:cs typeface="微软雅黑" panose="020B0503020204020204" charset="-122"/>
              </a:rPr>
              <a:t>2 创建文本</a:t>
            </a:r>
            <a:endParaRPr sz="2400">
              <a:latin typeface="微软雅黑" panose="020B0503020204020204" charset="-122"/>
              <a:ea typeface="微软雅黑" panose="020B0503020204020204" charset="-122"/>
              <a:cs typeface="微软雅黑" panose="020B0503020204020204" charset="-122"/>
            </a:endParaRPr>
          </a:p>
        </p:txBody>
      </p:sp>
      <p:sp>
        <p:nvSpPr>
          <p:cNvPr id="100" name="文本框 99"/>
          <p:cNvSpPr txBox="1"/>
          <p:nvPr/>
        </p:nvSpPr>
        <p:spPr>
          <a:xfrm>
            <a:off x="1022350" y="1642745"/>
            <a:ext cx="5561965" cy="1753235"/>
          </a:xfrm>
          <a:prstGeom prst="rect">
            <a:avLst/>
          </a:prstGeom>
          <a:noFill/>
          <a:ln w="9525">
            <a:noFill/>
          </a:ln>
        </p:spPr>
        <p:txBody>
          <a:bodyPr wrap="square">
            <a:spAutoFit/>
          </a:bodyPr>
          <a:p>
            <a:pPr indent="0">
              <a:lnSpc>
                <a:spcPct val="150000"/>
              </a:lnSpc>
            </a:pPr>
            <a:r>
              <a:rPr lang="zh-CN" altLang="en-US" b="1" spc="150" smtClean="0">
                <a:ln>
                  <a:noFill/>
                  <a:prstDash val="sysDot"/>
                </a:ln>
                <a:solidFill>
                  <a:schemeClr val="accent1"/>
                </a:solidFill>
                <a:uFillTx/>
                <a:latin typeface="微软雅黑" panose="020B0503020204020204" charset="-122"/>
                <a:ea typeface="微软雅黑" panose="020B0503020204020204" charset="-122"/>
                <a:cs typeface="微软雅黑" panose="020B0503020204020204" charset="-122"/>
              </a:rPr>
              <a:t>步骤1：</a:t>
            </a:r>
            <a:r>
              <a:rPr lang="zh-CN">
                <a:latin typeface="微软雅黑" panose="020B0503020204020204" charset="-122"/>
                <a:ea typeface="微软雅黑" panose="020B0503020204020204" charset="-122"/>
                <a:cs typeface="微软雅黑" panose="020B0503020204020204" charset="-122"/>
              </a:rPr>
              <a:t>在“草绘”组中单击“文本”按钮。</a:t>
            </a:r>
            <a:endParaRPr lang="zh-CN">
              <a:latin typeface="微软雅黑" panose="020B0503020204020204" charset="-122"/>
              <a:ea typeface="微软雅黑" panose="020B0503020204020204" charset="-122"/>
              <a:cs typeface="微软雅黑" panose="020B0503020204020204" charset="-122"/>
            </a:endParaRPr>
          </a:p>
          <a:p>
            <a:pPr indent="0">
              <a:lnSpc>
                <a:spcPct val="150000"/>
              </a:lnSpc>
            </a:pPr>
            <a:r>
              <a:rPr lang="zh-CN" altLang="en-US" b="1" spc="150" smtClean="0">
                <a:ln>
                  <a:noFill/>
                  <a:prstDash val="sysDot"/>
                </a:ln>
                <a:solidFill>
                  <a:schemeClr val="accent1"/>
                </a:solidFill>
                <a:uFillTx/>
                <a:latin typeface="微软雅黑" panose="020B0503020204020204" charset="-122"/>
                <a:ea typeface="微软雅黑" panose="020B0503020204020204" charset="-122"/>
                <a:cs typeface="微软雅黑" panose="020B0503020204020204" charset="-122"/>
              </a:rPr>
              <a:t>步骤2：</a:t>
            </a:r>
            <a:r>
              <a:rPr lang="zh-CN">
                <a:latin typeface="微软雅黑" panose="020B0503020204020204" charset="-122"/>
                <a:ea typeface="微软雅黑" panose="020B0503020204020204" charset="-122"/>
                <a:cs typeface="微软雅黑" panose="020B0503020204020204" charset="-122"/>
              </a:rPr>
              <a:t>在绘图区域中选择行的起点和第2点，确定文本高度和方向，系统弹出如图2-3-33所示的“文本”对话框。</a:t>
            </a:r>
            <a:endParaRPr lang="zh-CN">
              <a:latin typeface="微软雅黑" panose="020B0503020204020204" charset="-122"/>
              <a:ea typeface="微软雅黑" panose="020B0503020204020204" charset="-122"/>
              <a:cs typeface="微软雅黑" panose="020B0503020204020204" charset="-122"/>
            </a:endParaRPr>
          </a:p>
        </p:txBody>
      </p:sp>
      <p:sp>
        <p:nvSpPr>
          <p:cNvPr id="12" name="object 12"/>
          <p:cNvSpPr txBox="1"/>
          <p:nvPr/>
        </p:nvSpPr>
        <p:spPr>
          <a:xfrm>
            <a:off x="7463790" y="5002530"/>
            <a:ext cx="2905760" cy="438785"/>
          </a:xfrm>
          <a:prstGeom prst="rect">
            <a:avLst/>
          </a:prstGeom>
        </p:spPr>
        <p:txBody>
          <a:bodyPr vert="horz" wrap="square" lIns="0" tIns="12700" rIns="0" bIns="0" rtlCol="0">
            <a:noAutofit/>
          </a:bodyPr>
          <a:p>
            <a:pPr algn="ctr">
              <a:lnSpc>
                <a:spcPct val="100000"/>
              </a:lnSpc>
              <a:spcBef>
                <a:spcPts val="100"/>
              </a:spcBef>
            </a:pPr>
            <a:r>
              <a:rPr sz="1600" dirty="0">
                <a:solidFill>
                  <a:srgbClr val="231F20"/>
                </a:solidFill>
                <a:latin typeface="微软雅黑" panose="020B0503020204020204" charset="-122"/>
                <a:ea typeface="微软雅黑" panose="020B0503020204020204" charset="-122"/>
                <a:cs typeface="微软雅黑" panose="020B0503020204020204" charset="-122"/>
              </a:rPr>
              <a:t>图</a:t>
            </a:r>
            <a:r>
              <a:rPr sz="1600" spc="-215" dirty="0">
                <a:solidFill>
                  <a:srgbClr val="231F20"/>
                </a:solidFill>
                <a:latin typeface="微软雅黑" panose="020B0503020204020204" charset="-122"/>
                <a:ea typeface="微软雅黑" panose="020B0503020204020204" charset="-122"/>
                <a:cs typeface="微软雅黑" panose="020B0503020204020204" charset="-122"/>
              </a:rPr>
              <a:t> </a:t>
            </a:r>
            <a:r>
              <a:rPr sz="1600" dirty="0">
                <a:solidFill>
                  <a:srgbClr val="231F20"/>
                </a:solidFill>
                <a:latin typeface="微软雅黑" panose="020B0503020204020204" charset="-122"/>
                <a:ea typeface="微软雅黑" panose="020B0503020204020204" charset="-122"/>
                <a:cs typeface="微软雅黑" panose="020B0503020204020204" charset="-122"/>
              </a:rPr>
              <a:t>2-3-</a:t>
            </a:r>
            <a:r>
              <a:rPr lang="en-US" sz="1600" dirty="0">
                <a:solidFill>
                  <a:srgbClr val="231F20"/>
                </a:solidFill>
                <a:latin typeface="微软雅黑" panose="020B0503020204020204" charset="-122"/>
                <a:ea typeface="微软雅黑" panose="020B0503020204020204" charset="-122"/>
                <a:cs typeface="微软雅黑" panose="020B0503020204020204" charset="-122"/>
              </a:rPr>
              <a:t>33</a:t>
            </a:r>
            <a:r>
              <a:rPr sz="1600" dirty="0">
                <a:solidFill>
                  <a:srgbClr val="231F20"/>
                </a:solidFill>
                <a:latin typeface="微软雅黑" panose="020B0503020204020204" charset="-122"/>
                <a:ea typeface="微软雅黑" panose="020B0503020204020204" charset="-122"/>
                <a:cs typeface="微软雅黑" panose="020B0503020204020204" charset="-122"/>
              </a:rPr>
              <a:t>    “文本”对话框</a:t>
            </a:r>
            <a:endParaRPr sz="1600" dirty="0">
              <a:solidFill>
                <a:srgbClr val="231F20"/>
              </a:solidFill>
              <a:latin typeface="微软雅黑" panose="020B0503020204020204" charset="-122"/>
              <a:ea typeface="微软雅黑" panose="020B0503020204020204" charset="-122"/>
              <a:cs typeface="微软雅黑" panose="020B0503020204020204" charset="-122"/>
            </a:endParaRPr>
          </a:p>
        </p:txBody>
      </p:sp>
      <p:pic>
        <p:nvPicPr>
          <p:cNvPr id="17" name="object 17"/>
          <p:cNvPicPr/>
          <p:nvPr/>
        </p:nvPicPr>
        <p:blipFill>
          <a:blip r:embed="rId2" cstate="print"/>
          <a:stretch>
            <a:fillRect/>
          </a:stretch>
        </p:blipFill>
        <p:spPr>
          <a:xfrm>
            <a:off x="7463684" y="1121236"/>
            <a:ext cx="2879995" cy="3379318"/>
          </a:xfrm>
          <a:prstGeom prst="rect">
            <a:avLst/>
          </a:prstGeom>
        </p:spPr>
      </p:pic>
    </p:spTree>
    <p:custDataLst>
      <p:tags r:id="rId3"/>
    </p:custData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normAutofit/>
          </a:bodyPr>
          <a:lstStyle/>
          <a:p>
            <a:r>
              <a:rPr lang="en-US">
                <a:latin typeface="微软雅黑" panose="020B0503020204020204" charset="-122"/>
                <a:ea typeface="微软雅黑" panose="020B0503020204020204" charset="-122"/>
                <a:cs typeface="微软雅黑" panose="020B0503020204020204" charset="-122"/>
                <a:sym typeface="+mn-ea"/>
              </a:rPr>
              <a:t>2.</a:t>
            </a:r>
            <a:r>
              <a:rPr lang="en-US">
                <a:latin typeface="微软雅黑" panose="020B0503020204020204" charset="-122"/>
                <a:ea typeface="微软雅黑" panose="020B0503020204020204" charset="-122"/>
                <a:cs typeface="微软雅黑" panose="020B0503020204020204" charset="-122"/>
                <a:sym typeface="+mn-ea"/>
              </a:rPr>
              <a:t>3 </a:t>
            </a:r>
            <a:r>
              <a:rPr>
                <a:latin typeface="微软雅黑" panose="020B0503020204020204" charset="-122"/>
                <a:ea typeface="微软雅黑" panose="020B0503020204020204" charset="-122"/>
                <a:cs typeface="微软雅黑" panose="020B0503020204020204" charset="-122"/>
                <a:sym typeface="+mn-ea"/>
              </a:rPr>
              <a:t>绘制草绘的基础命令</a:t>
            </a:r>
            <a:endParaRPr lang="zh-CN" altLang="en-US">
              <a:latin typeface="微软雅黑" panose="020B0503020204020204" charset="-122"/>
              <a:ea typeface="微软雅黑" panose="020B0503020204020204" charset="-122"/>
              <a:cs typeface="微软雅黑" panose="020B0503020204020204" charset="-122"/>
            </a:endParaRPr>
          </a:p>
        </p:txBody>
      </p:sp>
      <p:sp>
        <p:nvSpPr>
          <p:cNvPr id="2" name="内容占位符 1"/>
          <p:cNvSpPr/>
          <p:nvPr>
            <p:ph idx="2"/>
          </p:nvPr>
        </p:nvSpPr>
        <p:spPr>
          <a:xfrm>
            <a:off x="608330" y="1121410"/>
            <a:ext cx="6050915" cy="862330"/>
          </a:xfrm>
        </p:spPr>
        <p:txBody>
          <a:bodyPr>
            <a:normAutofit lnSpcReduction="20000"/>
          </a:bodyPr>
          <a:p>
            <a:r>
              <a:rPr lang="zh-CN" altLang="en-US" sz="2400">
                <a:latin typeface="微软雅黑" panose="020B0503020204020204" charset="-122"/>
                <a:ea typeface="微软雅黑" panose="020B0503020204020204" charset="-122"/>
                <a:cs typeface="微软雅黑" panose="020B0503020204020204" charset="-122"/>
              </a:rPr>
              <a:t>2.</a:t>
            </a:r>
            <a:r>
              <a:rPr lang="en-US" altLang="zh-CN" sz="2400">
                <a:latin typeface="微软雅黑" panose="020B0503020204020204" charset="-122"/>
                <a:ea typeface="微软雅黑" panose="020B0503020204020204" charset="-122"/>
                <a:cs typeface="微软雅黑" panose="020B0503020204020204" charset="-122"/>
              </a:rPr>
              <a:t>3</a:t>
            </a:r>
            <a:r>
              <a:rPr sz="2400">
                <a:latin typeface="微软雅黑" panose="020B0503020204020204" charset="-122"/>
                <a:ea typeface="微软雅黑" panose="020B0503020204020204" charset="-122"/>
                <a:cs typeface="微软雅黑" panose="020B0503020204020204" charset="-122"/>
              </a:rPr>
              <a:t>.</a:t>
            </a:r>
            <a:r>
              <a:rPr lang="en-US" altLang="zh-CN" sz="2400">
                <a:latin typeface="微软雅黑" panose="020B0503020204020204" charset="-122"/>
                <a:ea typeface="微软雅黑" panose="020B0503020204020204" charset="-122"/>
                <a:cs typeface="微软雅黑" panose="020B0503020204020204" charset="-122"/>
              </a:rPr>
              <a:t>1</a:t>
            </a:r>
            <a:r>
              <a:rPr sz="2400">
                <a:latin typeface="微软雅黑" panose="020B0503020204020204" charset="-122"/>
                <a:ea typeface="微软雅黑" panose="020B0503020204020204" charset="-122"/>
                <a:cs typeface="微软雅黑" panose="020B0503020204020204" charset="-122"/>
              </a:rPr>
              <a:t>2 创建文本</a:t>
            </a:r>
            <a:endParaRPr sz="2400">
              <a:latin typeface="微软雅黑" panose="020B0503020204020204" charset="-122"/>
              <a:ea typeface="微软雅黑" panose="020B0503020204020204" charset="-122"/>
              <a:cs typeface="微软雅黑" panose="020B0503020204020204" charset="-122"/>
            </a:endParaRPr>
          </a:p>
          <a:p>
            <a:pPr>
              <a:lnSpc>
                <a:spcPct val="200000"/>
              </a:lnSpc>
            </a:pPr>
            <a:endParaRPr>
              <a:solidFill>
                <a:srgbClr val="231F20"/>
              </a:solidFill>
              <a:latin typeface="微软雅黑" panose="020B0503020204020204" charset="-122"/>
              <a:ea typeface="微软雅黑" panose="020B0503020204020204" charset="-122"/>
              <a:cs typeface="微软雅黑" panose="020B0503020204020204" charset="-122"/>
              <a:sym typeface="+mn-ea"/>
            </a:endParaRPr>
          </a:p>
        </p:txBody>
      </p:sp>
      <p:sp>
        <p:nvSpPr>
          <p:cNvPr id="100" name="文本框 99"/>
          <p:cNvSpPr txBox="1"/>
          <p:nvPr/>
        </p:nvSpPr>
        <p:spPr>
          <a:xfrm>
            <a:off x="1022350" y="1642745"/>
            <a:ext cx="6671945" cy="4661535"/>
          </a:xfrm>
          <a:prstGeom prst="rect">
            <a:avLst/>
          </a:prstGeom>
          <a:noFill/>
          <a:ln w="9525">
            <a:noFill/>
          </a:ln>
        </p:spPr>
        <p:txBody>
          <a:bodyPr wrap="square">
            <a:spAutoFit/>
          </a:bodyPr>
          <a:p>
            <a:pPr indent="0">
              <a:lnSpc>
                <a:spcPct val="150000"/>
              </a:lnSpc>
            </a:pPr>
            <a:r>
              <a:rPr lang="zh-CN" altLang="en-US" b="1" spc="150" smtClean="0">
                <a:ln>
                  <a:noFill/>
                  <a:prstDash val="sysDot"/>
                </a:ln>
                <a:solidFill>
                  <a:schemeClr val="accent1"/>
                </a:solidFill>
                <a:uFillTx/>
                <a:latin typeface="微软雅黑" panose="020B0503020204020204" charset="-122"/>
                <a:ea typeface="微软雅黑" panose="020B0503020204020204" charset="-122"/>
                <a:cs typeface="微软雅黑" panose="020B0503020204020204" charset="-122"/>
              </a:rPr>
              <a:t>步骤3:</a:t>
            </a:r>
            <a:r>
              <a:rPr lang="zh-CN">
                <a:latin typeface="微软雅黑" panose="020B0503020204020204" charset="-122"/>
                <a:ea typeface="微软雅黑" panose="020B0503020204020204" charset="-122"/>
                <a:cs typeface="微软雅黑" panose="020B0503020204020204" charset="-122"/>
              </a:rPr>
              <a:t>在“文本”对话框的“文本行”文本框中输入要创建的文本，如果要输入一些特殊的文本符号，可以在“文本行”选项组中单击“文本符号”三按钮，弹出图2-3-34所示的“文本符号”对话框，从中选择所需要的符号，然后单击“关闭”按钮。</a:t>
            </a:r>
            <a:endParaRPr lang="zh-CN">
              <a:latin typeface="微软雅黑" panose="020B0503020204020204" charset="-122"/>
              <a:ea typeface="微软雅黑" panose="020B0503020204020204" charset="-122"/>
              <a:cs typeface="微软雅黑" panose="020B0503020204020204" charset="-122"/>
            </a:endParaRPr>
          </a:p>
          <a:p>
            <a:pPr indent="0">
              <a:lnSpc>
                <a:spcPct val="150000"/>
              </a:lnSpc>
            </a:pPr>
            <a:r>
              <a:rPr lang="zh-CN" altLang="en-US" b="1" spc="150" smtClean="0">
                <a:ln>
                  <a:noFill/>
                  <a:prstDash val="sysDot"/>
                </a:ln>
                <a:solidFill>
                  <a:schemeClr val="accent1"/>
                </a:solidFill>
                <a:uFillTx/>
                <a:latin typeface="微软雅黑" panose="020B0503020204020204" charset="-122"/>
                <a:ea typeface="微软雅黑" panose="020B0503020204020204" charset="-122"/>
                <a:cs typeface="微软雅黑" panose="020B0503020204020204" charset="-122"/>
              </a:rPr>
              <a:t>步骤4：</a:t>
            </a:r>
            <a:r>
              <a:rPr lang="zh-CN">
                <a:latin typeface="微软雅黑" panose="020B0503020204020204" charset="-122"/>
                <a:ea typeface="微软雅黑" panose="020B0503020204020204" charset="-122"/>
                <a:cs typeface="微软雅黑" panose="020B0503020204020204" charset="-122"/>
              </a:rPr>
              <a:t>在“字体”选项组中，从“字体”列表框中选择所需要的一种字体，然后分别设置字体的水平和垂直放置位置、长宽比和斜角。</a:t>
            </a:r>
            <a:endParaRPr lang="zh-CN">
              <a:latin typeface="微软雅黑" panose="020B0503020204020204" charset="-122"/>
              <a:ea typeface="微软雅黑" panose="020B0503020204020204" charset="-122"/>
              <a:cs typeface="微软雅黑" panose="020B0503020204020204" charset="-122"/>
            </a:endParaRPr>
          </a:p>
          <a:p>
            <a:pPr indent="0">
              <a:lnSpc>
                <a:spcPct val="150000"/>
              </a:lnSpc>
            </a:pPr>
            <a:r>
              <a:rPr lang="zh-CN" altLang="en-US" b="1" spc="150" smtClean="0">
                <a:ln>
                  <a:noFill/>
                  <a:prstDash val="sysDot"/>
                </a:ln>
                <a:solidFill>
                  <a:schemeClr val="accent1"/>
                </a:solidFill>
                <a:uFillTx/>
                <a:latin typeface="微软雅黑" panose="020B0503020204020204" charset="-122"/>
                <a:ea typeface="微软雅黑" panose="020B0503020204020204" charset="-122"/>
                <a:cs typeface="微软雅黑" panose="020B0503020204020204" charset="-122"/>
              </a:rPr>
              <a:t>步骤5：</a:t>
            </a:r>
            <a:r>
              <a:rPr lang="zh-CN">
                <a:latin typeface="微软雅黑" panose="020B0503020204020204" charset="-122"/>
                <a:ea typeface="微软雅黑" panose="020B0503020204020204" charset="-122"/>
                <a:cs typeface="微软雅黑" panose="020B0503020204020204" charset="-122"/>
              </a:rPr>
              <a:t>设置根据某曲线放置文本，在“文本”对话框中勾选“沿曲线放置”复选框，并选择要在其上放置文本的曲线。单击“反向”按钮，即将文本反向到曲线的另一侧。</a:t>
            </a:r>
            <a:endParaRPr lang="zh-CN">
              <a:latin typeface="微软雅黑" panose="020B0503020204020204" charset="-122"/>
              <a:ea typeface="微软雅黑" panose="020B0503020204020204" charset="-122"/>
              <a:cs typeface="微软雅黑" panose="020B0503020204020204" charset="-122"/>
            </a:endParaRPr>
          </a:p>
          <a:p>
            <a:pPr indent="0">
              <a:lnSpc>
                <a:spcPct val="150000"/>
              </a:lnSpc>
            </a:pPr>
            <a:r>
              <a:rPr lang="zh-CN" altLang="en-US" b="1" spc="150" smtClean="0">
                <a:ln>
                  <a:noFill/>
                  <a:prstDash val="sysDot"/>
                </a:ln>
                <a:solidFill>
                  <a:schemeClr val="accent1"/>
                </a:solidFill>
                <a:uFillTx/>
                <a:latin typeface="微软雅黑" panose="020B0503020204020204" charset="-122"/>
                <a:ea typeface="微软雅黑" panose="020B0503020204020204" charset="-122"/>
                <a:cs typeface="微软雅黑" panose="020B0503020204020204" charset="-122"/>
              </a:rPr>
              <a:t>步骤6：</a:t>
            </a:r>
            <a:r>
              <a:rPr lang="zh-CN">
                <a:latin typeface="微软雅黑" panose="020B0503020204020204" charset="-122"/>
                <a:ea typeface="微软雅黑" panose="020B0503020204020204" charset="-122"/>
                <a:cs typeface="微软雅黑" panose="020B0503020204020204" charset="-122"/>
              </a:rPr>
              <a:t>单击“文本”对话框中的“确定”按钮，完成文本创建。</a:t>
            </a:r>
            <a:endParaRPr lang="zh-CN">
              <a:latin typeface="微软雅黑" panose="020B0503020204020204" charset="-122"/>
              <a:ea typeface="微软雅黑" panose="020B0503020204020204" charset="-122"/>
              <a:cs typeface="微软雅黑" panose="020B0503020204020204" charset="-122"/>
            </a:endParaRPr>
          </a:p>
        </p:txBody>
      </p:sp>
      <p:sp>
        <p:nvSpPr>
          <p:cNvPr id="12" name="object 12"/>
          <p:cNvSpPr txBox="1"/>
          <p:nvPr/>
        </p:nvSpPr>
        <p:spPr>
          <a:xfrm>
            <a:off x="8000365" y="4972685"/>
            <a:ext cx="2905760" cy="438785"/>
          </a:xfrm>
          <a:prstGeom prst="rect">
            <a:avLst/>
          </a:prstGeom>
        </p:spPr>
        <p:txBody>
          <a:bodyPr vert="horz" wrap="square" lIns="0" tIns="12700" rIns="0" bIns="0" rtlCol="0">
            <a:noAutofit/>
          </a:bodyPr>
          <a:p>
            <a:pPr algn="ctr">
              <a:lnSpc>
                <a:spcPct val="100000"/>
              </a:lnSpc>
              <a:spcBef>
                <a:spcPts val="100"/>
              </a:spcBef>
            </a:pPr>
            <a:r>
              <a:rPr sz="1600" dirty="0">
                <a:solidFill>
                  <a:srgbClr val="231F20"/>
                </a:solidFill>
                <a:latin typeface="微软雅黑" panose="020B0503020204020204" charset="-122"/>
                <a:ea typeface="微软雅黑" panose="020B0503020204020204" charset="-122"/>
                <a:cs typeface="微软雅黑" panose="020B0503020204020204" charset="-122"/>
              </a:rPr>
              <a:t>图</a:t>
            </a:r>
            <a:r>
              <a:rPr sz="1600" spc="-215" dirty="0">
                <a:solidFill>
                  <a:srgbClr val="231F20"/>
                </a:solidFill>
                <a:latin typeface="微软雅黑" panose="020B0503020204020204" charset="-122"/>
                <a:ea typeface="微软雅黑" panose="020B0503020204020204" charset="-122"/>
                <a:cs typeface="微软雅黑" panose="020B0503020204020204" charset="-122"/>
              </a:rPr>
              <a:t> </a:t>
            </a:r>
            <a:r>
              <a:rPr sz="1600" dirty="0">
                <a:solidFill>
                  <a:srgbClr val="231F20"/>
                </a:solidFill>
                <a:latin typeface="微软雅黑" panose="020B0503020204020204" charset="-122"/>
                <a:ea typeface="微软雅黑" panose="020B0503020204020204" charset="-122"/>
                <a:cs typeface="微软雅黑" panose="020B0503020204020204" charset="-122"/>
              </a:rPr>
              <a:t>2-3-34  </a:t>
            </a:r>
            <a:r>
              <a:rPr lang="en-US" sz="1600" dirty="0">
                <a:solidFill>
                  <a:srgbClr val="231F20"/>
                </a:solidFill>
                <a:latin typeface="微软雅黑" panose="020B0503020204020204" charset="-122"/>
                <a:ea typeface="微软雅黑" panose="020B0503020204020204" charset="-122"/>
                <a:cs typeface="微软雅黑" panose="020B0503020204020204" charset="-122"/>
              </a:rPr>
              <a:t> </a:t>
            </a:r>
            <a:r>
              <a:rPr sz="1600" dirty="0">
                <a:solidFill>
                  <a:srgbClr val="231F20"/>
                </a:solidFill>
                <a:latin typeface="微软雅黑" panose="020B0503020204020204" charset="-122"/>
                <a:ea typeface="微软雅黑" panose="020B0503020204020204" charset="-122"/>
                <a:cs typeface="微软雅黑" panose="020B0503020204020204" charset="-122"/>
              </a:rPr>
              <a:t>“文本符号”对话框</a:t>
            </a:r>
            <a:endParaRPr sz="1600" dirty="0">
              <a:solidFill>
                <a:srgbClr val="231F20"/>
              </a:solidFill>
              <a:latin typeface="微软雅黑" panose="020B0503020204020204" charset="-122"/>
              <a:ea typeface="微软雅黑" panose="020B0503020204020204" charset="-122"/>
              <a:cs typeface="微软雅黑" panose="020B0503020204020204" charset="-122"/>
            </a:endParaRPr>
          </a:p>
        </p:txBody>
      </p:sp>
      <p:pic>
        <p:nvPicPr>
          <p:cNvPr id="4" name="object 4"/>
          <p:cNvPicPr/>
          <p:nvPr/>
        </p:nvPicPr>
        <p:blipFill>
          <a:blip r:embed="rId2" cstate="print"/>
          <a:stretch>
            <a:fillRect/>
          </a:stretch>
        </p:blipFill>
        <p:spPr>
          <a:xfrm>
            <a:off x="7901305" y="1521460"/>
            <a:ext cx="3104515" cy="3171825"/>
          </a:xfrm>
          <a:prstGeom prst="rect">
            <a:avLst/>
          </a:prstGeom>
        </p:spPr>
      </p:pic>
    </p:spTree>
    <p:custDataLst>
      <p:tags r:id="rId3"/>
    </p:custData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normAutofit/>
          </a:bodyPr>
          <a:lstStyle/>
          <a:p>
            <a:r>
              <a:rPr lang="en-US">
                <a:latin typeface="微软雅黑" panose="020B0503020204020204" charset="-122"/>
                <a:ea typeface="微软雅黑" panose="020B0503020204020204" charset="-122"/>
                <a:cs typeface="微软雅黑" panose="020B0503020204020204" charset="-122"/>
                <a:sym typeface="+mn-ea"/>
              </a:rPr>
              <a:t>2.1 </a:t>
            </a:r>
            <a:r>
              <a:rPr>
                <a:latin typeface="微软雅黑" panose="020B0503020204020204" charset="-122"/>
                <a:ea typeface="微软雅黑" panose="020B0503020204020204" charset="-122"/>
                <a:cs typeface="微软雅黑" panose="020B0503020204020204" charset="-122"/>
                <a:sym typeface="+mn-ea"/>
              </a:rPr>
              <a:t>二维草绘模式简介</a:t>
            </a:r>
            <a:endParaRPr lang="zh-CN" altLang="en-US">
              <a:latin typeface="微软雅黑" panose="020B0503020204020204" charset="-122"/>
              <a:ea typeface="微软雅黑" panose="020B0503020204020204" charset="-122"/>
              <a:cs typeface="微软雅黑" panose="020B0503020204020204" charset="-122"/>
            </a:endParaRPr>
          </a:p>
        </p:txBody>
      </p:sp>
      <p:sp>
        <p:nvSpPr>
          <p:cNvPr id="2" name="内容占位符 1"/>
          <p:cNvSpPr/>
          <p:nvPr>
            <p:ph idx="2"/>
          </p:nvPr>
        </p:nvSpPr>
        <p:spPr>
          <a:xfrm>
            <a:off x="608330" y="1490345"/>
            <a:ext cx="7706360" cy="3820160"/>
          </a:xfrm>
        </p:spPr>
        <p:txBody>
          <a:bodyPr>
            <a:normAutofit/>
          </a:bodyPr>
          <a:p>
            <a:r>
              <a:rPr lang="zh-CN" altLang="en-US" sz="2400">
                <a:latin typeface="微软雅黑" panose="020B0503020204020204" charset="-122"/>
                <a:ea typeface="微软雅黑" panose="020B0503020204020204" charset="-122"/>
                <a:cs typeface="微软雅黑" panose="020B0503020204020204" charset="-122"/>
              </a:rPr>
              <a:t>2.1.1 创建草绘文件的典型的步骤</a:t>
            </a:r>
            <a:endParaRPr lang="zh-CN" altLang="en-US" sz="2400">
              <a:latin typeface="微软雅黑" panose="020B0503020204020204" charset="-122"/>
              <a:ea typeface="微软雅黑" panose="020B0503020204020204" charset="-122"/>
              <a:cs typeface="微软雅黑" panose="020B0503020204020204" charset="-122"/>
            </a:endParaRPr>
          </a:p>
          <a:p>
            <a:r>
              <a:rPr lang="zh-CN" altLang="en-US" b="1">
                <a:solidFill>
                  <a:schemeClr val="accent1"/>
                </a:solidFill>
                <a:latin typeface="微软雅黑" panose="020B0503020204020204" charset="-122"/>
                <a:ea typeface="微软雅黑" panose="020B0503020204020204" charset="-122"/>
                <a:cs typeface="微软雅黑" panose="020B0503020204020204" charset="-122"/>
              </a:rPr>
              <a:t>步骤1：</a:t>
            </a:r>
            <a:r>
              <a:rPr lang="zh-CN" altLang="en-US">
                <a:latin typeface="微软雅黑" panose="020B0503020204020204" charset="-122"/>
                <a:ea typeface="微软雅黑" panose="020B0503020204020204" charset="-122"/>
                <a:cs typeface="微软雅黑" panose="020B0503020204020204" charset="-122"/>
              </a:rPr>
              <a:t>启动CreoParametric6.0软件，设置工作目录到指定的本地文件夹。</a:t>
            </a:r>
            <a:endParaRPr lang="zh-CN" altLang="en-US">
              <a:latin typeface="微软雅黑" panose="020B0503020204020204" charset="-122"/>
              <a:ea typeface="微软雅黑" panose="020B0503020204020204" charset="-122"/>
              <a:cs typeface="微软雅黑" panose="020B0503020204020204" charset="-122"/>
            </a:endParaRPr>
          </a:p>
          <a:p>
            <a:r>
              <a:rPr lang="zh-CN" altLang="en-US" b="1">
                <a:solidFill>
                  <a:schemeClr val="accent1"/>
                </a:solidFill>
                <a:latin typeface="微软雅黑" panose="020B0503020204020204" charset="-122"/>
                <a:ea typeface="微软雅黑" panose="020B0503020204020204" charset="-122"/>
                <a:cs typeface="微软雅黑" panose="020B0503020204020204" charset="-122"/>
              </a:rPr>
              <a:t>步骤2：</a:t>
            </a:r>
            <a:r>
              <a:rPr lang="zh-CN" altLang="en-US">
                <a:latin typeface="微软雅黑" panose="020B0503020204020204" charset="-122"/>
                <a:ea typeface="微软雅黑" panose="020B0503020204020204" charset="-122"/>
                <a:cs typeface="微软雅黑" panose="020B0503020204020204" charset="-122"/>
              </a:rPr>
              <a:t>新建草绘文件。</a:t>
            </a:r>
            <a:endParaRPr lang="zh-CN" altLang="en-US">
              <a:latin typeface="微软雅黑" panose="020B0503020204020204" charset="-122"/>
              <a:ea typeface="微软雅黑" panose="020B0503020204020204" charset="-122"/>
              <a:cs typeface="微软雅黑" panose="020B0503020204020204" charset="-122"/>
            </a:endParaRPr>
          </a:p>
          <a:p>
            <a:r>
              <a:rPr lang="zh-CN" altLang="en-US">
                <a:latin typeface="微软雅黑" panose="020B0503020204020204" charset="-122"/>
                <a:ea typeface="微软雅黑" panose="020B0503020204020204" charset="-122"/>
                <a:cs typeface="微软雅黑" panose="020B0503020204020204" charset="-122"/>
              </a:rPr>
              <a:t>在“快速访问”工具栏中单击“新建”按钮，在“新建”对话框的“类型”中勾选“草绘”，文件名输入新草绘名称（建议按照主题命名），如图2-1-1所示。单击“确定”按钮，进入“草绘”模式的界面。</a:t>
            </a:r>
            <a:endParaRPr lang="zh-CN" altLang="en-US">
              <a:latin typeface="微软雅黑" panose="020B0503020204020204" charset="-122"/>
              <a:ea typeface="微软雅黑" panose="020B0503020204020204" charset="-122"/>
              <a:cs typeface="微软雅黑" panose="020B0503020204020204" charset="-122"/>
            </a:endParaRPr>
          </a:p>
        </p:txBody>
      </p:sp>
      <p:pic>
        <p:nvPicPr>
          <p:cNvPr id="4" name="object 4"/>
          <p:cNvPicPr/>
          <p:nvPr/>
        </p:nvPicPr>
        <p:blipFill>
          <a:blip r:embed="rId2" cstate="print"/>
          <a:stretch>
            <a:fillRect/>
          </a:stretch>
        </p:blipFill>
        <p:spPr>
          <a:xfrm>
            <a:off x="8447405" y="1490345"/>
            <a:ext cx="3129915" cy="4070350"/>
          </a:xfrm>
          <a:prstGeom prst="rect">
            <a:avLst/>
          </a:prstGeom>
        </p:spPr>
      </p:pic>
      <p:sp>
        <p:nvSpPr>
          <p:cNvPr id="6" name="object 5"/>
          <p:cNvSpPr txBox="1"/>
          <p:nvPr/>
        </p:nvSpPr>
        <p:spPr>
          <a:xfrm>
            <a:off x="8724900" y="5827395"/>
            <a:ext cx="2852420" cy="258445"/>
          </a:xfrm>
          <a:prstGeom prst="rect">
            <a:avLst/>
          </a:prstGeom>
        </p:spPr>
        <p:txBody>
          <a:bodyPr vert="horz" wrap="square" lIns="0" tIns="12700" rIns="0" bIns="0" rtlCol="0">
            <a:spAutoFit/>
          </a:bodyPr>
          <a:p>
            <a:pPr marL="12700">
              <a:lnSpc>
                <a:spcPct val="100000"/>
              </a:lnSpc>
              <a:spcBef>
                <a:spcPts val="100"/>
              </a:spcBef>
            </a:pPr>
            <a:r>
              <a:rPr sz="1600" dirty="0">
                <a:solidFill>
                  <a:srgbClr val="231F20"/>
                </a:solidFill>
                <a:latin typeface="微软雅黑" panose="020B0503020204020204" charset="-122"/>
                <a:ea typeface="微软雅黑" panose="020B0503020204020204" charset="-122"/>
                <a:cs typeface="微软雅黑" panose="020B0503020204020204" charset="-122"/>
              </a:rPr>
              <a:t>图</a:t>
            </a:r>
            <a:r>
              <a:rPr sz="1600" spc="-215" dirty="0">
                <a:solidFill>
                  <a:srgbClr val="231F20"/>
                </a:solidFill>
                <a:latin typeface="微软雅黑" panose="020B0503020204020204" charset="-122"/>
                <a:ea typeface="微软雅黑" panose="020B0503020204020204" charset="-122"/>
                <a:cs typeface="微软雅黑" panose="020B0503020204020204" charset="-122"/>
              </a:rPr>
              <a:t> </a:t>
            </a:r>
            <a:r>
              <a:rPr sz="1600" dirty="0">
                <a:solidFill>
                  <a:srgbClr val="231F20"/>
                </a:solidFill>
                <a:latin typeface="微软雅黑" panose="020B0503020204020204" charset="-122"/>
                <a:ea typeface="微软雅黑" panose="020B0503020204020204" charset="-122"/>
                <a:cs typeface="微软雅黑" panose="020B0503020204020204" charset="-122"/>
              </a:rPr>
              <a:t>2-1-1  “新建”对话框</a:t>
            </a:r>
            <a:endParaRPr sz="1600">
              <a:latin typeface="微软雅黑" panose="020B0503020204020204" charset="-122"/>
              <a:ea typeface="微软雅黑" panose="020B0503020204020204" charset="-122"/>
              <a:cs typeface="微软雅黑" panose="020B0503020204020204" charset="-122"/>
            </a:endParaRPr>
          </a:p>
        </p:txBody>
      </p:sp>
    </p:spTree>
    <p:custDataLst>
      <p:tags r:id="rId3"/>
    </p:custData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idx="2"/>
            <p:custDataLst>
              <p:tags r:id="rId1"/>
            </p:custDataLst>
          </p:nvPr>
        </p:nvSpPr>
        <p:spPr>
          <a:xfrm>
            <a:off x="9513915" y="4451047"/>
            <a:ext cx="1540800" cy="424800"/>
          </a:xfrm>
        </p:spPr>
        <p:txBody>
          <a:bodyPr/>
          <a:lstStyle/>
          <a:p>
            <a:r>
              <a:t>PART FOUR</a:t>
            </a:r>
          </a:p>
        </p:txBody>
      </p:sp>
      <p:sp>
        <p:nvSpPr>
          <p:cNvPr id="4" name="标题 3"/>
          <p:cNvSpPr>
            <a:spLocks noGrp="1"/>
          </p:cNvSpPr>
          <p:nvPr>
            <p:ph type="title" idx="1"/>
            <p:custDataLst>
              <p:tags r:id="rId2"/>
            </p:custDataLst>
          </p:nvPr>
        </p:nvSpPr>
        <p:spPr>
          <a:xfrm>
            <a:off x="6096000" y="2494308"/>
            <a:ext cx="5079968" cy="1869371"/>
          </a:xfrm>
        </p:spPr>
        <p:txBody>
          <a:bodyPr>
            <a:normAutofit/>
          </a:bodyPr>
          <a:lstStyle/>
          <a:p>
            <a:r>
              <a:rPr lang="en-US" b="1">
                <a:latin typeface="Calibri" panose="020F0502020204030204" charset="0"/>
                <a:ea typeface="宋体" panose="02010600030101010101" pitchFamily="2" charset="-122"/>
                <a:sym typeface="+mn-ea"/>
              </a:rPr>
              <a:t>2.4 </a:t>
            </a:r>
            <a:br>
              <a:rPr lang="en-US" b="1">
                <a:latin typeface="Calibri" panose="020F0502020204030204" charset="0"/>
                <a:ea typeface="宋体" panose="02010600030101010101" pitchFamily="2" charset="-122"/>
                <a:sym typeface="+mn-ea"/>
              </a:rPr>
            </a:br>
            <a:r>
              <a:rPr b="1">
                <a:latin typeface="Calibri" panose="020F0502020204030204" charset="0"/>
                <a:ea typeface="宋体" panose="02010600030101010101" pitchFamily="2" charset="-122"/>
                <a:sym typeface="+mn-ea"/>
              </a:rPr>
              <a:t>编辑图形对象</a:t>
            </a:r>
            <a:endParaRPr b="1">
              <a:latin typeface="Calibri" panose="020F0502020204030204" charset="0"/>
              <a:ea typeface="宋体" panose="02010600030101010101" pitchFamily="2" charset="-122"/>
              <a:sym typeface="+mn-ea"/>
            </a:endParaRPr>
          </a:p>
          <a:p>
            <a:endParaRPr lang="en-US" altLang="zh-CN"/>
          </a:p>
        </p:txBody>
      </p:sp>
    </p:spTree>
    <p:custDataLst>
      <p:tags r:id="rId3"/>
    </p:custData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3" name="内容占位符 2"/>
          <p:cNvSpPr>
            <a:spLocks noGrp="1"/>
          </p:cNvSpPr>
          <p:nvPr>
            <p:ph idx="2"/>
            <p:custDataLst>
              <p:tags r:id="rId1"/>
            </p:custDataLst>
          </p:nvPr>
        </p:nvSpPr>
        <p:spPr>
          <a:xfrm>
            <a:off x="608330" y="1490345"/>
            <a:ext cx="10968990" cy="1264920"/>
          </a:xfrm>
        </p:spPr>
        <p:txBody>
          <a:bodyPr/>
          <a:lstStyle/>
          <a:p>
            <a:pPr marL="271780" algn="just">
              <a:lnSpc>
                <a:spcPct val="150000"/>
              </a:lnSpc>
            </a:pPr>
            <a:r>
              <a:rPr lang="zh-CN" altLang="en-US">
                <a:latin typeface="微软雅黑" panose="020B0503020204020204" charset="-122"/>
                <a:ea typeface="微软雅黑" panose="020B0503020204020204" charset="-122"/>
                <a:cs typeface="微软雅黑" panose="020B0503020204020204" charset="-122"/>
              </a:rPr>
              <a:t>编辑图形对象的基本操作包括修剪图元、删除 图元、镜像图元、缩放与旋转图元、复制图元、切 换构造和编辑文本等，如图 2-4-1 所示。</a:t>
            </a:r>
            <a:endParaRPr lang="zh-CN" altLang="en-US"/>
          </a:p>
        </p:txBody>
      </p:sp>
      <p:sp>
        <p:nvSpPr>
          <p:cNvPr id="5" name="标题 4"/>
          <p:cNvSpPr>
            <a:spLocks noGrp="1"/>
          </p:cNvSpPr>
          <p:nvPr>
            <p:ph type="title" idx="1"/>
            <p:custDataLst>
              <p:tags r:id="rId2"/>
            </p:custDataLst>
          </p:nvPr>
        </p:nvSpPr>
        <p:spPr/>
        <p:txBody>
          <a:bodyPr>
            <a:normAutofit/>
          </a:bodyPr>
          <a:lstStyle/>
          <a:p>
            <a:r>
              <a:rPr lang="en-US">
                <a:latin typeface="微软雅黑" panose="020B0503020204020204" charset="-122"/>
                <a:ea typeface="微软雅黑" panose="020B0503020204020204" charset="-122"/>
                <a:cs typeface="微软雅黑" panose="020B0503020204020204" charset="-122"/>
                <a:sym typeface="+mn-ea"/>
              </a:rPr>
              <a:t>2.4 </a:t>
            </a:r>
            <a:r>
              <a:rPr>
                <a:latin typeface="微软雅黑" panose="020B0503020204020204" charset="-122"/>
                <a:ea typeface="微软雅黑" panose="020B0503020204020204" charset="-122"/>
                <a:cs typeface="微软雅黑" panose="020B0503020204020204" charset="-122"/>
                <a:sym typeface="+mn-ea"/>
              </a:rPr>
              <a:t>编辑图形对象</a:t>
            </a:r>
            <a:endParaRPr>
              <a:latin typeface="微软雅黑" panose="020B0503020204020204" charset="-122"/>
              <a:ea typeface="微软雅黑" panose="020B0503020204020204" charset="-122"/>
              <a:cs typeface="微软雅黑" panose="020B0503020204020204" charset="-122"/>
              <a:sym typeface="+mn-ea"/>
            </a:endParaRPr>
          </a:p>
        </p:txBody>
      </p:sp>
      <p:pic>
        <p:nvPicPr>
          <p:cNvPr id="6" name="object 6"/>
          <p:cNvPicPr/>
          <p:nvPr/>
        </p:nvPicPr>
        <p:blipFill>
          <a:blip r:embed="rId3" cstate="print"/>
          <a:stretch>
            <a:fillRect/>
          </a:stretch>
        </p:blipFill>
        <p:spPr>
          <a:xfrm>
            <a:off x="3007995" y="2571750"/>
            <a:ext cx="4436110" cy="2794000"/>
          </a:xfrm>
          <a:prstGeom prst="rect">
            <a:avLst/>
          </a:prstGeom>
        </p:spPr>
      </p:pic>
      <p:sp>
        <p:nvSpPr>
          <p:cNvPr id="7" name="object 7"/>
          <p:cNvSpPr txBox="1"/>
          <p:nvPr/>
        </p:nvSpPr>
        <p:spPr>
          <a:xfrm>
            <a:off x="3937000" y="5542915"/>
            <a:ext cx="6330950" cy="258445"/>
          </a:xfrm>
          <a:prstGeom prst="rect">
            <a:avLst/>
          </a:prstGeom>
        </p:spPr>
        <p:txBody>
          <a:bodyPr vert="horz" wrap="square" lIns="0" tIns="12700" rIns="0" bIns="0" rtlCol="0">
            <a:spAutoFit/>
          </a:bodyPr>
          <a:p>
            <a:pPr marL="12700">
              <a:lnSpc>
                <a:spcPct val="100000"/>
              </a:lnSpc>
              <a:spcBef>
                <a:spcPts val="100"/>
              </a:spcBef>
            </a:pPr>
            <a:r>
              <a:rPr sz="1600" dirty="0">
                <a:solidFill>
                  <a:srgbClr val="231F20"/>
                </a:solidFill>
                <a:latin typeface="微软雅黑" panose="020B0503020204020204" charset="-122"/>
                <a:ea typeface="微软雅黑" panose="020B0503020204020204" charset="-122"/>
                <a:cs typeface="微软雅黑" panose="020B0503020204020204" charset="-122"/>
              </a:rPr>
              <a:t>图</a:t>
            </a:r>
            <a:r>
              <a:rPr sz="1600" spc="-215" dirty="0">
                <a:solidFill>
                  <a:srgbClr val="231F20"/>
                </a:solidFill>
                <a:latin typeface="微软雅黑" panose="020B0503020204020204" charset="-122"/>
                <a:ea typeface="微软雅黑" panose="020B0503020204020204" charset="-122"/>
                <a:cs typeface="微软雅黑" panose="020B0503020204020204" charset="-122"/>
              </a:rPr>
              <a:t> </a:t>
            </a:r>
            <a:r>
              <a:rPr sz="1600" dirty="0">
                <a:solidFill>
                  <a:srgbClr val="231F20"/>
                </a:solidFill>
                <a:latin typeface="微软雅黑" panose="020B0503020204020204" charset="-122"/>
                <a:ea typeface="微软雅黑" panose="020B0503020204020204" charset="-122"/>
                <a:cs typeface="微软雅黑" panose="020B0503020204020204" charset="-122"/>
              </a:rPr>
              <a:t>2-4-1    编辑组的命令</a:t>
            </a:r>
            <a:endParaRPr sz="1600">
              <a:latin typeface="微软雅黑" panose="020B0503020204020204" charset="-122"/>
              <a:ea typeface="微软雅黑" panose="020B0503020204020204" charset="-122"/>
              <a:cs typeface="微软雅黑" panose="020B0503020204020204" charset="-122"/>
            </a:endParaRPr>
          </a:p>
        </p:txBody>
      </p:sp>
    </p:spTree>
    <p:custDataLst>
      <p:tags r:id="rId4"/>
    </p:custData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normAutofit/>
          </a:bodyPr>
          <a:lstStyle/>
          <a:p>
            <a:r>
              <a:rPr lang="en-US">
                <a:latin typeface="微软雅黑" panose="020B0503020204020204" charset="-122"/>
                <a:ea typeface="微软雅黑" panose="020B0503020204020204" charset="-122"/>
                <a:cs typeface="微软雅黑" panose="020B0503020204020204" charset="-122"/>
                <a:sym typeface="+mn-ea"/>
              </a:rPr>
              <a:t>2.4 </a:t>
            </a:r>
            <a:r>
              <a:rPr>
                <a:latin typeface="微软雅黑" panose="020B0503020204020204" charset="-122"/>
                <a:ea typeface="微软雅黑" panose="020B0503020204020204" charset="-122"/>
                <a:cs typeface="微软雅黑" panose="020B0503020204020204" charset="-122"/>
                <a:sym typeface="+mn-ea"/>
              </a:rPr>
              <a:t>编辑图形对象</a:t>
            </a:r>
            <a:endParaRPr lang="zh-CN" altLang="en-US">
              <a:latin typeface="微软雅黑" panose="020B0503020204020204" charset="-122"/>
              <a:ea typeface="微软雅黑" panose="020B0503020204020204" charset="-122"/>
              <a:cs typeface="微软雅黑" panose="020B0503020204020204" charset="-122"/>
            </a:endParaRPr>
          </a:p>
        </p:txBody>
      </p:sp>
      <p:sp>
        <p:nvSpPr>
          <p:cNvPr id="2" name="内容占位符 1"/>
          <p:cNvSpPr/>
          <p:nvPr>
            <p:ph idx="2"/>
          </p:nvPr>
        </p:nvSpPr>
        <p:spPr>
          <a:xfrm>
            <a:off x="608330" y="1490345"/>
            <a:ext cx="11059160" cy="2446655"/>
          </a:xfrm>
        </p:spPr>
        <p:txBody>
          <a:bodyPr>
            <a:normAutofit fontScale="90000" lnSpcReduction="10000"/>
          </a:bodyPr>
          <a:p>
            <a:r>
              <a:rPr lang="zh-CN" altLang="en-US" sz="2700">
                <a:latin typeface="微软雅黑" panose="020B0503020204020204" charset="-122"/>
                <a:ea typeface="微软雅黑" panose="020B0503020204020204" charset="-122"/>
                <a:cs typeface="微软雅黑" panose="020B0503020204020204" charset="-122"/>
              </a:rPr>
              <a:t>2.</a:t>
            </a:r>
            <a:r>
              <a:rPr lang="en-US" altLang="zh-CN" sz="2700">
                <a:latin typeface="微软雅黑" panose="020B0503020204020204" charset="-122"/>
                <a:ea typeface="微软雅黑" panose="020B0503020204020204" charset="-122"/>
                <a:cs typeface="微软雅黑" panose="020B0503020204020204" charset="-122"/>
              </a:rPr>
              <a:t>4</a:t>
            </a:r>
            <a:r>
              <a:rPr lang="zh-CN" altLang="en-US" sz="2700">
                <a:latin typeface="微软雅黑" panose="020B0503020204020204" charset="-122"/>
                <a:ea typeface="微软雅黑" panose="020B0503020204020204" charset="-122"/>
                <a:cs typeface="微软雅黑" panose="020B0503020204020204" charset="-122"/>
              </a:rPr>
              <a:t>.1 删除段</a:t>
            </a:r>
            <a:endParaRPr lang="zh-CN" altLang="en-US" sz="2700">
              <a:latin typeface="微软雅黑" panose="020B0503020204020204" charset="-122"/>
              <a:ea typeface="微软雅黑" panose="020B0503020204020204" charset="-122"/>
              <a:cs typeface="微软雅黑" panose="020B0503020204020204" charset="-122"/>
            </a:endParaRPr>
          </a:p>
          <a:p>
            <a:r>
              <a:rPr lang="zh-CN" altLang="en-US" sz="2000">
                <a:latin typeface="微软雅黑" panose="020B0503020204020204" charset="-122"/>
                <a:ea typeface="微软雅黑" panose="020B0503020204020204" charset="-122"/>
                <a:cs typeface="微软雅黑" panose="020B0503020204020204" charset="-122"/>
              </a:rPr>
              <a:t>删除段也称动态修剪剖面图元，一般操作步骤如下。</a:t>
            </a:r>
            <a:endParaRPr lang="zh-CN" altLang="en-US" sz="2000">
              <a:latin typeface="微软雅黑" panose="020B0503020204020204" charset="-122"/>
              <a:ea typeface="微软雅黑" panose="020B0503020204020204" charset="-122"/>
              <a:cs typeface="微软雅黑" panose="020B0503020204020204" charset="-122"/>
            </a:endParaRPr>
          </a:p>
          <a:p>
            <a:r>
              <a:rPr lang="zh-CN" altLang="en-US" sz="2000" b="1">
                <a:solidFill>
                  <a:schemeClr val="accent1"/>
                </a:solidFill>
                <a:latin typeface="微软雅黑" panose="020B0503020204020204" charset="-122"/>
                <a:ea typeface="微软雅黑" panose="020B0503020204020204" charset="-122"/>
                <a:cs typeface="微软雅黑" panose="020B0503020204020204" charset="-122"/>
              </a:rPr>
              <a:t>步骤1：</a:t>
            </a:r>
            <a:r>
              <a:rPr lang="zh-CN" altLang="en-US" sz="2000">
                <a:latin typeface="微软雅黑" panose="020B0503020204020204" charset="-122"/>
                <a:ea typeface="微软雅黑" panose="020B0503020204020204" charset="-122"/>
                <a:cs typeface="微软雅黑" panose="020B0503020204020204" charset="-122"/>
              </a:rPr>
              <a:t>单击“编辑”组中“删除段”按钮。</a:t>
            </a:r>
            <a:endParaRPr lang="zh-CN" altLang="en-US" sz="2000">
              <a:latin typeface="微软雅黑" panose="020B0503020204020204" charset="-122"/>
              <a:ea typeface="微软雅黑" panose="020B0503020204020204" charset="-122"/>
              <a:cs typeface="微软雅黑" panose="020B0503020204020204" charset="-122"/>
            </a:endParaRPr>
          </a:p>
          <a:p>
            <a:r>
              <a:rPr lang="zh-CN" altLang="en-US" sz="2000" b="1">
                <a:solidFill>
                  <a:schemeClr val="accent1"/>
                </a:solidFill>
                <a:latin typeface="微软雅黑" panose="020B0503020204020204" charset="-122"/>
                <a:ea typeface="微软雅黑" panose="020B0503020204020204" charset="-122"/>
                <a:cs typeface="微软雅黑" panose="020B0503020204020204" charset="-122"/>
              </a:rPr>
              <a:t>步骤2：</a:t>
            </a:r>
            <a:r>
              <a:rPr lang="zh-CN" altLang="en-US" sz="2000">
                <a:latin typeface="微软雅黑" panose="020B0503020204020204" charset="-122"/>
                <a:ea typeface="微软雅黑" panose="020B0503020204020204" charset="-122"/>
                <a:cs typeface="微软雅黑" panose="020B0503020204020204" charset="-122"/>
              </a:rPr>
              <a:t>在</a:t>
            </a:r>
            <a:r>
              <a:rPr lang="zh-CN" altLang="en-US" sz="2000">
                <a:latin typeface="微软雅黑" panose="020B0503020204020204" charset="-122"/>
                <a:ea typeface="微软雅黑" panose="020B0503020204020204" charset="-122"/>
                <a:cs typeface="微软雅黑" panose="020B0503020204020204" charset="-122"/>
              </a:rPr>
              <a:t>图形区域单击要删除的段，所单击的段即被删除（按住鼠标左键，移动鼠标，则删除光标碰到的线段），如图2-4-2所示。</a:t>
            </a:r>
            <a:endParaRPr lang="zh-CN" altLang="en-US" sz="2000">
              <a:latin typeface="微软雅黑" panose="020B0503020204020204" charset="-122"/>
              <a:ea typeface="微软雅黑" panose="020B0503020204020204" charset="-122"/>
              <a:cs typeface="微软雅黑" panose="020B0503020204020204" charset="-122"/>
            </a:endParaRPr>
          </a:p>
        </p:txBody>
      </p:sp>
      <p:pic>
        <p:nvPicPr>
          <p:cNvPr id="11" name="object 11"/>
          <p:cNvPicPr/>
          <p:nvPr/>
        </p:nvPicPr>
        <p:blipFill>
          <a:blip r:embed="rId2" cstate="print"/>
          <a:stretch>
            <a:fillRect/>
          </a:stretch>
        </p:blipFill>
        <p:spPr>
          <a:xfrm>
            <a:off x="5043805" y="3881120"/>
            <a:ext cx="2312670" cy="1725930"/>
          </a:xfrm>
          <a:prstGeom prst="rect">
            <a:avLst/>
          </a:prstGeom>
        </p:spPr>
      </p:pic>
      <p:pic>
        <p:nvPicPr>
          <p:cNvPr id="12" name="object 12"/>
          <p:cNvPicPr/>
          <p:nvPr/>
        </p:nvPicPr>
        <p:blipFill>
          <a:blip r:embed="rId3" cstate="print"/>
          <a:stretch>
            <a:fillRect/>
          </a:stretch>
        </p:blipFill>
        <p:spPr>
          <a:xfrm>
            <a:off x="8724900" y="3901440"/>
            <a:ext cx="2177415" cy="1705610"/>
          </a:xfrm>
          <a:prstGeom prst="rect">
            <a:avLst/>
          </a:prstGeom>
        </p:spPr>
      </p:pic>
      <p:pic>
        <p:nvPicPr>
          <p:cNvPr id="13" name="object 13"/>
          <p:cNvPicPr/>
          <p:nvPr/>
        </p:nvPicPr>
        <p:blipFill>
          <a:blip r:embed="rId4" cstate="print"/>
          <a:stretch>
            <a:fillRect/>
          </a:stretch>
        </p:blipFill>
        <p:spPr>
          <a:xfrm>
            <a:off x="1630045" y="3901440"/>
            <a:ext cx="2242185" cy="1705610"/>
          </a:xfrm>
          <a:prstGeom prst="rect">
            <a:avLst/>
          </a:prstGeom>
        </p:spPr>
      </p:pic>
      <p:sp>
        <p:nvSpPr>
          <p:cNvPr id="14" name="object 14"/>
          <p:cNvSpPr txBox="1"/>
          <p:nvPr/>
        </p:nvSpPr>
        <p:spPr>
          <a:xfrm>
            <a:off x="2192020" y="5687695"/>
            <a:ext cx="1492885" cy="258445"/>
          </a:xfrm>
          <a:prstGeom prst="rect">
            <a:avLst/>
          </a:prstGeom>
        </p:spPr>
        <p:txBody>
          <a:bodyPr vert="horz" wrap="square" lIns="0" tIns="12700" rIns="0" bIns="0" rtlCol="0">
            <a:spAutoFit/>
          </a:bodyPr>
          <a:p>
            <a:pPr marL="12700">
              <a:lnSpc>
                <a:spcPct val="100000"/>
              </a:lnSpc>
              <a:spcBef>
                <a:spcPts val="100"/>
              </a:spcBef>
            </a:pPr>
            <a:r>
              <a:rPr sz="1600" dirty="0">
                <a:solidFill>
                  <a:srgbClr val="231F20"/>
                </a:solidFill>
                <a:latin typeface="微软雅黑" panose="020B0503020204020204" charset="-122"/>
                <a:ea typeface="微软雅黑" panose="020B0503020204020204" charset="-122"/>
                <a:cs typeface="微软雅黑" panose="020B0503020204020204" charset="-122"/>
              </a:rPr>
              <a:t>（a）删除前</a:t>
            </a:r>
            <a:endParaRPr sz="1600">
              <a:latin typeface="微软雅黑" panose="020B0503020204020204" charset="-122"/>
              <a:ea typeface="微软雅黑" panose="020B0503020204020204" charset="-122"/>
              <a:cs typeface="微软雅黑" panose="020B0503020204020204" charset="-122"/>
            </a:endParaRPr>
          </a:p>
        </p:txBody>
      </p:sp>
      <p:sp>
        <p:nvSpPr>
          <p:cNvPr id="15" name="object 15"/>
          <p:cNvSpPr txBox="1"/>
          <p:nvPr/>
        </p:nvSpPr>
        <p:spPr>
          <a:xfrm>
            <a:off x="5296535" y="5687695"/>
            <a:ext cx="2411095" cy="600710"/>
          </a:xfrm>
          <a:prstGeom prst="rect">
            <a:avLst/>
          </a:prstGeom>
        </p:spPr>
        <p:txBody>
          <a:bodyPr vert="horz" wrap="square" lIns="0" tIns="12700" rIns="0" bIns="0" rtlCol="0">
            <a:spAutoFit/>
          </a:bodyPr>
          <a:p>
            <a:pPr marL="38735">
              <a:lnSpc>
                <a:spcPct val="100000"/>
              </a:lnSpc>
              <a:spcBef>
                <a:spcPts val="100"/>
              </a:spcBef>
            </a:pPr>
            <a:r>
              <a:rPr sz="1600" dirty="0">
                <a:solidFill>
                  <a:srgbClr val="231F20"/>
                </a:solidFill>
                <a:latin typeface="微软雅黑" panose="020B0503020204020204" charset="-122"/>
                <a:ea typeface="微软雅黑" panose="020B0503020204020204" charset="-122"/>
                <a:cs typeface="微软雅黑" panose="020B0503020204020204" charset="-122"/>
              </a:rPr>
              <a:t>（b）删除部分</a:t>
            </a:r>
            <a:endParaRPr sz="1600">
              <a:latin typeface="微软雅黑" panose="020B0503020204020204" charset="-122"/>
              <a:ea typeface="微软雅黑" panose="020B0503020204020204" charset="-122"/>
              <a:cs typeface="微软雅黑" panose="020B0503020204020204" charset="-122"/>
            </a:endParaRPr>
          </a:p>
          <a:p>
            <a:pPr marL="12700">
              <a:lnSpc>
                <a:spcPct val="100000"/>
              </a:lnSpc>
              <a:spcBef>
                <a:spcPts val="750"/>
              </a:spcBef>
            </a:pPr>
            <a:r>
              <a:rPr sz="1600" dirty="0">
                <a:solidFill>
                  <a:srgbClr val="231F20"/>
                </a:solidFill>
                <a:latin typeface="微软雅黑" panose="020B0503020204020204" charset="-122"/>
                <a:ea typeface="微软雅黑" panose="020B0503020204020204" charset="-122"/>
                <a:cs typeface="微软雅黑" panose="020B0503020204020204" charset="-122"/>
              </a:rPr>
              <a:t>图</a:t>
            </a:r>
            <a:r>
              <a:rPr sz="1600" spc="-215" dirty="0">
                <a:solidFill>
                  <a:srgbClr val="231F20"/>
                </a:solidFill>
                <a:latin typeface="微软雅黑" panose="020B0503020204020204" charset="-122"/>
                <a:ea typeface="微软雅黑" panose="020B0503020204020204" charset="-122"/>
                <a:cs typeface="微软雅黑" panose="020B0503020204020204" charset="-122"/>
              </a:rPr>
              <a:t> </a:t>
            </a:r>
            <a:r>
              <a:rPr sz="1600" dirty="0">
                <a:solidFill>
                  <a:srgbClr val="231F20"/>
                </a:solidFill>
                <a:latin typeface="微软雅黑" panose="020B0503020204020204" charset="-122"/>
                <a:ea typeface="微软雅黑" panose="020B0503020204020204" charset="-122"/>
                <a:cs typeface="微软雅黑" panose="020B0503020204020204" charset="-122"/>
              </a:rPr>
              <a:t>2-4-2    删除段</a:t>
            </a:r>
            <a:endParaRPr sz="1600">
              <a:latin typeface="微软雅黑" panose="020B0503020204020204" charset="-122"/>
              <a:ea typeface="微软雅黑" panose="020B0503020204020204" charset="-122"/>
              <a:cs typeface="微软雅黑" panose="020B0503020204020204" charset="-122"/>
            </a:endParaRPr>
          </a:p>
        </p:txBody>
      </p:sp>
      <p:sp>
        <p:nvSpPr>
          <p:cNvPr id="16" name="object 16"/>
          <p:cNvSpPr txBox="1"/>
          <p:nvPr/>
        </p:nvSpPr>
        <p:spPr>
          <a:xfrm>
            <a:off x="9067165" y="5687695"/>
            <a:ext cx="1492885" cy="258445"/>
          </a:xfrm>
          <a:prstGeom prst="rect">
            <a:avLst/>
          </a:prstGeom>
        </p:spPr>
        <p:txBody>
          <a:bodyPr vert="horz" wrap="square" lIns="0" tIns="12700" rIns="0" bIns="0" rtlCol="0">
            <a:spAutoFit/>
          </a:bodyPr>
          <a:p>
            <a:pPr marL="12700">
              <a:lnSpc>
                <a:spcPct val="100000"/>
              </a:lnSpc>
              <a:spcBef>
                <a:spcPts val="100"/>
              </a:spcBef>
            </a:pPr>
            <a:r>
              <a:rPr sz="1600" dirty="0">
                <a:solidFill>
                  <a:srgbClr val="231F20"/>
                </a:solidFill>
                <a:latin typeface="微软雅黑" panose="020B0503020204020204" charset="-122"/>
                <a:ea typeface="微软雅黑" panose="020B0503020204020204" charset="-122"/>
                <a:cs typeface="微软雅黑" panose="020B0503020204020204" charset="-122"/>
              </a:rPr>
              <a:t>（c）删除后</a:t>
            </a:r>
            <a:endParaRPr sz="1600">
              <a:latin typeface="微软雅黑" panose="020B0503020204020204" charset="-122"/>
              <a:ea typeface="微软雅黑" panose="020B0503020204020204" charset="-122"/>
              <a:cs typeface="微软雅黑" panose="020B0503020204020204" charset="-122"/>
            </a:endParaRPr>
          </a:p>
        </p:txBody>
      </p:sp>
    </p:spTree>
    <p:custDataLst>
      <p:tags r:id="rId5"/>
    </p:custData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normAutofit/>
          </a:bodyPr>
          <a:lstStyle/>
          <a:p>
            <a:r>
              <a:rPr lang="en-US">
                <a:latin typeface="微软雅黑" panose="020B0503020204020204" charset="-122"/>
                <a:ea typeface="微软雅黑" panose="020B0503020204020204" charset="-122"/>
                <a:cs typeface="微软雅黑" panose="020B0503020204020204" charset="-122"/>
                <a:sym typeface="+mn-ea"/>
              </a:rPr>
              <a:t>2.</a:t>
            </a:r>
            <a:r>
              <a:rPr>
                <a:latin typeface="微软雅黑" panose="020B0503020204020204" charset="-122"/>
                <a:ea typeface="微软雅黑" panose="020B0503020204020204" charset="-122"/>
                <a:cs typeface="微软雅黑" panose="020B0503020204020204" charset="-122"/>
                <a:sym typeface="+mn-ea"/>
              </a:rPr>
              <a:t>4 编辑图形对象</a:t>
            </a:r>
            <a:endParaRPr>
              <a:latin typeface="微软雅黑" panose="020B0503020204020204" charset="-122"/>
              <a:ea typeface="微软雅黑" panose="020B0503020204020204" charset="-122"/>
              <a:cs typeface="微软雅黑" panose="020B0503020204020204" charset="-122"/>
              <a:sym typeface="+mn-ea"/>
            </a:endParaRPr>
          </a:p>
        </p:txBody>
      </p:sp>
      <p:sp>
        <p:nvSpPr>
          <p:cNvPr id="2" name="内容占位符 1"/>
          <p:cNvSpPr/>
          <p:nvPr>
            <p:ph idx="2"/>
          </p:nvPr>
        </p:nvSpPr>
        <p:spPr>
          <a:xfrm>
            <a:off x="608330" y="1490345"/>
            <a:ext cx="10725150" cy="741045"/>
          </a:xfrm>
        </p:spPr>
        <p:txBody>
          <a:bodyPr>
            <a:normAutofit/>
          </a:bodyPr>
          <a:p>
            <a:r>
              <a:rPr lang="zh-CN" altLang="en-US" sz="2400">
                <a:latin typeface="微软雅黑" panose="020B0503020204020204" charset="-122"/>
                <a:ea typeface="微软雅黑" panose="020B0503020204020204" charset="-122"/>
                <a:cs typeface="微软雅黑" panose="020B0503020204020204" charset="-122"/>
              </a:rPr>
              <a:t>2.</a:t>
            </a:r>
            <a:r>
              <a:rPr lang="en-US" altLang="zh-CN" sz="2400">
                <a:latin typeface="微软雅黑" panose="020B0503020204020204" charset="-122"/>
                <a:ea typeface="微软雅黑" panose="020B0503020204020204" charset="-122"/>
                <a:cs typeface="微软雅黑" panose="020B0503020204020204" charset="-122"/>
              </a:rPr>
              <a:t>4</a:t>
            </a:r>
            <a:r>
              <a:rPr lang="zh-CN" altLang="en-US" sz="2400">
                <a:latin typeface="微软雅黑" panose="020B0503020204020204" charset="-122"/>
                <a:ea typeface="微软雅黑" panose="020B0503020204020204" charset="-122"/>
                <a:cs typeface="微软雅黑" panose="020B0503020204020204" charset="-122"/>
              </a:rPr>
              <a:t>.</a:t>
            </a:r>
            <a:r>
              <a:rPr lang="en-US" altLang="zh-CN" sz="2400">
                <a:latin typeface="微软雅黑" panose="020B0503020204020204" charset="-122"/>
                <a:ea typeface="微软雅黑" panose="020B0503020204020204" charset="-122"/>
                <a:cs typeface="微软雅黑" panose="020B0503020204020204" charset="-122"/>
              </a:rPr>
              <a:t>2</a:t>
            </a:r>
            <a:r>
              <a:rPr lang="zh-CN" altLang="en-US" sz="2400">
                <a:latin typeface="微软雅黑" panose="020B0503020204020204" charset="-122"/>
                <a:ea typeface="微软雅黑" panose="020B0503020204020204" charset="-122"/>
                <a:cs typeface="微软雅黑" panose="020B0503020204020204" charset="-122"/>
              </a:rPr>
              <a:t> 拐角</a:t>
            </a:r>
            <a:endParaRPr lang="zh-CN" altLang="en-US" sz="2400">
              <a:latin typeface="微软雅黑" panose="020B0503020204020204" charset="-122"/>
              <a:ea typeface="微软雅黑" panose="020B0503020204020204" charset="-122"/>
              <a:cs typeface="微软雅黑" panose="020B0503020204020204" charset="-122"/>
            </a:endParaRPr>
          </a:p>
          <a:p>
            <a:endParaRPr lang="zh-CN" altLang="en-US">
              <a:latin typeface="微软雅黑" panose="020B0503020204020204" charset="-122"/>
              <a:ea typeface="微软雅黑" panose="020B0503020204020204" charset="-122"/>
              <a:cs typeface="微软雅黑" panose="020B0503020204020204" charset="-122"/>
            </a:endParaRPr>
          </a:p>
        </p:txBody>
      </p:sp>
      <p:sp>
        <p:nvSpPr>
          <p:cNvPr id="100" name="文本框 99"/>
          <p:cNvSpPr txBox="1"/>
          <p:nvPr/>
        </p:nvSpPr>
        <p:spPr>
          <a:xfrm>
            <a:off x="854075" y="2231390"/>
            <a:ext cx="6473825" cy="3882390"/>
          </a:xfrm>
          <a:prstGeom prst="rect">
            <a:avLst/>
          </a:prstGeom>
          <a:noFill/>
          <a:ln w="9525">
            <a:noFill/>
          </a:ln>
        </p:spPr>
        <p:txBody>
          <a:bodyPr wrap="square">
            <a:noAutofit/>
          </a:bodyPr>
          <a:p>
            <a:pPr indent="0">
              <a:lnSpc>
                <a:spcPct val="150000"/>
              </a:lnSpc>
            </a:pPr>
            <a:r>
              <a:rPr lang="zh-CN" b="0">
                <a:latin typeface="微软雅黑" panose="020B0503020204020204" charset="-122"/>
                <a:ea typeface="微软雅黑" panose="020B0503020204020204" charset="-122"/>
                <a:cs typeface="微软雅黑" panose="020B0503020204020204" charset="-122"/>
              </a:rPr>
              <a:t>拐角又常被称为“相互修剪图元”，操作实际上是将图元修剪（剪切或延伸）到其他图元或几何体。</a:t>
            </a:r>
            <a:endParaRPr lang="zh-CN" b="0">
              <a:latin typeface="微软雅黑" panose="020B0503020204020204" charset="-122"/>
              <a:ea typeface="微软雅黑" panose="020B0503020204020204" charset="-122"/>
              <a:cs typeface="微软雅黑" panose="020B0503020204020204" charset="-122"/>
            </a:endParaRPr>
          </a:p>
          <a:p>
            <a:pPr indent="0">
              <a:lnSpc>
                <a:spcPct val="150000"/>
              </a:lnSpc>
            </a:pPr>
            <a:r>
              <a:rPr lang="zh-CN" b="1">
                <a:solidFill>
                  <a:schemeClr val="accent1"/>
                </a:solidFill>
                <a:latin typeface="微软雅黑" panose="020B0503020204020204" charset="-122"/>
                <a:ea typeface="微软雅黑" panose="020B0503020204020204" charset="-122"/>
                <a:cs typeface="微软雅黑" panose="020B0503020204020204" charset="-122"/>
              </a:rPr>
              <a:t>步骤</a:t>
            </a:r>
            <a:r>
              <a:rPr lang="en-US" b="1">
                <a:solidFill>
                  <a:schemeClr val="accent1"/>
                </a:solidFill>
                <a:latin typeface="微软雅黑" panose="020B0503020204020204" charset="-122"/>
                <a:ea typeface="微软雅黑" panose="020B0503020204020204" charset="-122"/>
                <a:cs typeface="微软雅黑" panose="020B0503020204020204" charset="-122"/>
              </a:rPr>
              <a:t>1</a:t>
            </a:r>
            <a:r>
              <a:rPr lang="zh-CN" b="1">
                <a:solidFill>
                  <a:schemeClr val="accent1"/>
                </a:solidFill>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单击“编辑”组中“拐角”</a:t>
            </a:r>
            <a:r>
              <a:rPr lang="en-US" b="0">
                <a:latin typeface="微软雅黑" panose="020B0503020204020204" charset="-122"/>
                <a:ea typeface="微软雅黑" panose="020B0503020204020204" charset="-122"/>
                <a:cs typeface="微软雅黑" panose="020B0503020204020204" charset="-122"/>
              </a:rPr>
              <a:t>	</a:t>
            </a:r>
            <a:r>
              <a:rPr lang="zh-CN" b="0">
                <a:latin typeface="微软雅黑" panose="020B0503020204020204" charset="-122"/>
                <a:ea typeface="微软雅黑" panose="020B0503020204020204" charset="-122"/>
                <a:cs typeface="微软雅黑" panose="020B0503020204020204" charset="-122"/>
              </a:rPr>
              <a:t>按钮。</a:t>
            </a:r>
            <a:endParaRPr lang="zh-CN" b="0">
              <a:latin typeface="微软雅黑" panose="020B0503020204020204" charset="-122"/>
              <a:ea typeface="微软雅黑" panose="020B0503020204020204" charset="-122"/>
              <a:cs typeface="微软雅黑" panose="020B0503020204020204" charset="-122"/>
            </a:endParaRPr>
          </a:p>
          <a:p>
            <a:pPr indent="0">
              <a:lnSpc>
                <a:spcPct val="150000"/>
              </a:lnSpc>
            </a:pPr>
            <a:r>
              <a:rPr lang="zh-CN" b="1">
                <a:solidFill>
                  <a:schemeClr val="accent1"/>
                </a:solidFill>
                <a:latin typeface="微软雅黑" panose="020B0503020204020204" charset="-122"/>
                <a:ea typeface="微软雅黑" panose="020B0503020204020204" charset="-122"/>
                <a:cs typeface="微软雅黑" panose="020B0503020204020204" charset="-122"/>
              </a:rPr>
              <a:t>步骤</a:t>
            </a:r>
            <a:r>
              <a:rPr lang="en-US" b="1">
                <a:solidFill>
                  <a:schemeClr val="accent1"/>
                </a:solidFill>
                <a:latin typeface="微软雅黑" panose="020B0503020204020204" charset="-122"/>
                <a:ea typeface="微软雅黑" panose="020B0503020204020204" charset="-122"/>
                <a:cs typeface="微软雅黑" panose="020B0503020204020204" charset="-122"/>
              </a:rPr>
              <a:t>2</a:t>
            </a:r>
            <a:r>
              <a:rPr lang="zh-CN" b="1">
                <a:solidFill>
                  <a:schemeClr val="accent1"/>
                </a:solidFill>
                <a:latin typeface="微软雅黑" panose="020B0503020204020204" charset="-122"/>
                <a:ea typeface="微软雅黑" panose="020B0503020204020204" charset="-122"/>
                <a:cs typeface="微软雅黑" panose="020B0503020204020204" charset="-122"/>
              </a:rPr>
              <a:t>：</a:t>
            </a:r>
            <a:r>
              <a:rPr lang="zh-CN" b="0">
                <a:latin typeface="微软雅黑" panose="020B0503020204020204" charset="-122"/>
                <a:ea typeface="微软雅黑" panose="020B0503020204020204" charset="-122"/>
                <a:cs typeface="微软雅黑" panose="020B0503020204020204" charset="-122"/>
              </a:rPr>
              <a:t>在图形区域单击要修剪的两个图元的保留部分，将这两个图元一起修剪。如图</a:t>
            </a:r>
            <a:r>
              <a:rPr lang="en-US" b="0">
                <a:latin typeface="微软雅黑" panose="020B0503020204020204" charset="-122"/>
                <a:ea typeface="微软雅黑" panose="020B0503020204020204" charset="-122"/>
                <a:cs typeface="微软雅黑" panose="020B0503020204020204" charset="-122"/>
              </a:rPr>
              <a:t>2-4-3</a:t>
            </a:r>
            <a:r>
              <a:rPr lang="zh-CN" b="0">
                <a:latin typeface="微软雅黑" panose="020B0503020204020204" charset="-122"/>
                <a:ea typeface="微软雅黑" panose="020B0503020204020204" charset="-122"/>
                <a:cs typeface="微软雅黑" panose="020B0503020204020204" charset="-122"/>
              </a:rPr>
              <a:t>（</a:t>
            </a:r>
            <a:r>
              <a:rPr lang="en-US" b="0">
                <a:latin typeface="微软雅黑" panose="020B0503020204020204" charset="-122"/>
                <a:ea typeface="微软雅黑" panose="020B0503020204020204" charset="-122"/>
                <a:cs typeface="微软雅黑" panose="020B0503020204020204" charset="-122"/>
              </a:rPr>
              <a:t>a</a:t>
            </a:r>
            <a:r>
              <a:rPr lang="zh-CN" b="0">
                <a:latin typeface="微软雅黑" panose="020B0503020204020204" charset="-122"/>
                <a:ea typeface="微软雅黑" panose="020B0503020204020204" charset="-122"/>
                <a:cs typeface="微软雅黑" panose="020B0503020204020204" charset="-122"/>
              </a:rPr>
              <a:t>）所示，要修剪的两个图元具有相交点，单击图元指示要保留的部分，交点外部分被修剪。如图</a:t>
            </a:r>
            <a:r>
              <a:rPr lang="en-US" b="0">
                <a:latin typeface="微软雅黑" panose="020B0503020204020204" charset="-122"/>
                <a:ea typeface="微软雅黑" panose="020B0503020204020204" charset="-122"/>
                <a:cs typeface="微软雅黑" panose="020B0503020204020204" charset="-122"/>
              </a:rPr>
              <a:t>2-4-3</a:t>
            </a:r>
            <a:r>
              <a:rPr lang="zh-CN" b="0">
                <a:latin typeface="微软雅黑" panose="020B0503020204020204" charset="-122"/>
                <a:ea typeface="微软雅黑" panose="020B0503020204020204" charset="-122"/>
                <a:cs typeface="微软雅黑" panose="020B0503020204020204" charset="-122"/>
              </a:rPr>
              <a:t>（</a:t>
            </a:r>
            <a:r>
              <a:rPr lang="en-US" b="0">
                <a:latin typeface="微软雅黑" panose="020B0503020204020204" charset="-122"/>
                <a:ea typeface="微软雅黑" panose="020B0503020204020204" charset="-122"/>
                <a:cs typeface="微软雅黑" panose="020B0503020204020204" charset="-122"/>
              </a:rPr>
              <a:t>b</a:t>
            </a:r>
            <a:r>
              <a:rPr lang="zh-CN" b="0">
                <a:latin typeface="微软雅黑" panose="020B0503020204020204" charset="-122"/>
                <a:ea typeface="微软雅黑" panose="020B0503020204020204" charset="-122"/>
                <a:cs typeface="微软雅黑" panose="020B0503020204020204" charset="-122"/>
              </a:rPr>
              <a:t>）所示，不相交的两个图元被拐角修剪后，其中一个图元延伸至与另一个图元相交。</a:t>
            </a:r>
            <a:endParaRPr lang="zh-CN" altLang="en-US" b="0">
              <a:latin typeface="微软雅黑" panose="020B0503020204020204" charset="-122"/>
              <a:ea typeface="微软雅黑" panose="020B0503020204020204" charset="-122"/>
              <a:cs typeface="微软雅黑" panose="020B0503020204020204" charset="-122"/>
            </a:endParaRPr>
          </a:p>
        </p:txBody>
      </p:sp>
      <p:pic>
        <p:nvPicPr>
          <p:cNvPr id="21" name="object 21"/>
          <p:cNvPicPr/>
          <p:nvPr/>
        </p:nvPicPr>
        <p:blipFill>
          <a:blip r:embed="rId2" cstate="print"/>
          <a:stretch>
            <a:fillRect/>
          </a:stretch>
        </p:blipFill>
        <p:spPr>
          <a:xfrm>
            <a:off x="7491730" y="1963420"/>
            <a:ext cx="1822450" cy="2763520"/>
          </a:xfrm>
          <a:prstGeom prst="rect">
            <a:avLst/>
          </a:prstGeom>
        </p:spPr>
      </p:pic>
      <p:pic>
        <p:nvPicPr>
          <p:cNvPr id="22" name="object 22"/>
          <p:cNvPicPr/>
          <p:nvPr/>
        </p:nvPicPr>
        <p:blipFill>
          <a:blip r:embed="rId3" cstate="print"/>
          <a:stretch>
            <a:fillRect/>
          </a:stretch>
        </p:blipFill>
        <p:spPr>
          <a:xfrm>
            <a:off x="9838690" y="1963420"/>
            <a:ext cx="1738630" cy="2763520"/>
          </a:xfrm>
          <a:prstGeom prst="rect">
            <a:avLst/>
          </a:prstGeom>
        </p:spPr>
      </p:pic>
      <p:sp>
        <p:nvSpPr>
          <p:cNvPr id="23" name="object 23"/>
          <p:cNvSpPr txBox="1"/>
          <p:nvPr/>
        </p:nvSpPr>
        <p:spPr>
          <a:xfrm>
            <a:off x="8131046" y="5498107"/>
            <a:ext cx="2544445" cy="258445"/>
          </a:xfrm>
          <a:prstGeom prst="rect">
            <a:avLst/>
          </a:prstGeom>
        </p:spPr>
        <p:txBody>
          <a:bodyPr vert="horz" wrap="square" lIns="0" tIns="12700" rIns="0" bIns="0" rtlCol="0">
            <a:spAutoFit/>
          </a:bodyPr>
          <a:p>
            <a:pPr algn="ctr">
              <a:lnSpc>
                <a:spcPct val="100000"/>
              </a:lnSpc>
              <a:spcBef>
                <a:spcPts val="100"/>
              </a:spcBef>
              <a:tabLst>
                <a:tab pos="1518285" algn="l"/>
              </a:tabLst>
            </a:pPr>
            <a:r>
              <a:rPr sz="1600" dirty="0">
                <a:solidFill>
                  <a:srgbClr val="231F20"/>
                </a:solidFill>
                <a:latin typeface="微软雅黑" panose="020B0503020204020204" charset="-122"/>
                <a:ea typeface="微软雅黑" panose="020B0503020204020204" charset="-122"/>
                <a:cs typeface="微软雅黑" panose="020B0503020204020204" charset="-122"/>
              </a:rPr>
              <a:t>图</a:t>
            </a:r>
            <a:r>
              <a:rPr sz="1600" spc="-215" dirty="0">
                <a:solidFill>
                  <a:srgbClr val="231F20"/>
                </a:solidFill>
                <a:latin typeface="微软雅黑" panose="020B0503020204020204" charset="-122"/>
                <a:ea typeface="微软雅黑" panose="020B0503020204020204" charset="-122"/>
                <a:cs typeface="微软雅黑" panose="020B0503020204020204" charset="-122"/>
              </a:rPr>
              <a:t> </a:t>
            </a:r>
            <a:r>
              <a:rPr sz="1600" dirty="0">
                <a:solidFill>
                  <a:srgbClr val="231F20"/>
                </a:solidFill>
                <a:latin typeface="微软雅黑" panose="020B0503020204020204" charset="-122"/>
                <a:ea typeface="微软雅黑" panose="020B0503020204020204" charset="-122"/>
                <a:cs typeface="微软雅黑" panose="020B0503020204020204" charset="-122"/>
              </a:rPr>
              <a:t>2-4-3    拐角示例</a:t>
            </a:r>
            <a:endParaRPr sz="1600">
              <a:latin typeface="微软雅黑" panose="020B0503020204020204" charset="-122"/>
              <a:ea typeface="微软雅黑" panose="020B0503020204020204" charset="-122"/>
              <a:cs typeface="微软雅黑" panose="020B0503020204020204" charset="-122"/>
            </a:endParaRPr>
          </a:p>
        </p:txBody>
      </p:sp>
      <p:sp>
        <p:nvSpPr>
          <p:cNvPr id="3" name="文本框 2"/>
          <p:cNvSpPr txBox="1"/>
          <p:nvPr/>
        </p:nvSpPr>
        <p:spPr>
          <a:xfrm>
            <a:off x="7219315" y="4850130"/>
            <a:ext cx="2367280" cy="298450"/>
          </a:xfrm>
          <a:prstGeom prst="rect">
            <a:avLst/>
          </a:prstGeom>
          <a:noFill/>
        </p:spPr>
        <p:txBody>
          <a:bodyPr wrap="square" rtlCol="0" anchor="t">
            <a:noAutofit/>
          </a:bodyPr>
          <a:p>
            <a:r>
              <a:rPr sz="1600" dirty="0">
                <a:solidFill>
                  <a:srgbClr val="231F20"/>
                </a:solidFill>
                <a:latin typeface="微软雅黑" panose="020B0503020204020204" charset="-122"/>
                <a:ea typeface="微软雅黑" panose="020B0503020204020204" charset="-122"/>
                <a:cs typeface="微软雅黑" panose="020B0503020204020204" charset="-122"/>
                <a:sym typeface="+mn-ea"/>
              </a:rPr>
              <a:t>（</a:t>
            </a:r>
            <a:r>
              <a:rPr sz="1600" dirty="0">
                <a:solidFill>
                  <a:srgbClr val="231F20"/>
                </a:solidFill>
                <a:latin typeface="微软雅黑" panose="020B0503020204020204" charset="-122"/>
                <a:ea typeface="微软雅黑" panose="020B0503020204020204" charset="-122"/>
                <a:cs typeface="微软雅黑" panose="020B0503020204020204" charset="-122"/>
                <a:sym typeface="+mn-ea"/>
              </a:rPr>
              <a:t>a）拐角修剪到相交点</a:t>
            </a:r>
            <a:endParaRPr lang="zh-CN" altLang="en-US" sz="1600" dirty="0">
              <a:solidFill>
                <a:srgbClr val="231F20"/>
              </a:solidFill>
              <a:latin typeface="微软雅黑" panose="020B0503020204020204" charset="-122"/>
              <a:ea typeface="微软雅黑" panose="020B0503020204020204" charset="-122"/>
              <a:cs typeface="微软雅黑" panose="020B0503020204020204" charset="-122"/>
              <a:sym typeface="+mn-ea"/>
            </a:endParaRPr>
          </a:p>
        </p:txBody>
      </p:sp>
      <p:sp>
        <p:nvSpPr>
          <p:cNvPr id="4" name="文本框 3"/>
          <p:cNvSpPr txBox="1"/>
          <p:nvPr/>
        </p:nvSpPr>
        <p:spPr>
          <a:xfrm>
            <a:off x="9314180" y="4850130"/>
            <a:ext cx="2782570" cy="337185"/>
          </a:xfrm>
          <a:prstGeom prst="rect">
            <a:avLst/>
          </a:prstGeom>
          <a:noFill/>
        </p:spPr>
        <p:txBody>
          <a:bodyPr wrap="square" rtlCol="0" anchor="t">
            <a:spAutoFit/>
          </a:bodyPr>
          <a:p>
            <a:pPr algn="ctr">
              <a:lnSpc>
                <a:spcPct val="100000"/>
              </a:lnSpc>
              <a:spcBef>
                <a:spcPts val="100"/>
              </a:spcBef>
              <a:tabLst>
                <a:tab pos="1518285" algn="l"/>
              </a:tabLst>
            </a:pPr>
            <a:r>
              <a:rPr sz="1600" dirty="0">
                <a:solidFill>
                  <a:srgbClr val="231F20"/>
                </a:solidFill>
                <a:latin typeface="微软雅黑" panose="020B0503020204020204" charset="-122"/>
                <a:ea typeface="微软雅黑" panose="020B0503020204020204" charset="-122"/>
                <a:cs typeface="微软雅黑" panose="020B0503020204020204" charset="-122"/>
                <a:sym typeface="+mn-ea"/>
              </a:rPr>
              <a:t>（</a:t>
            </a:r>
            <a:r>
              <a:rPr sz="1600" dirty="0">
                <a:solidFill>
                  <a:srgbClr val="231F20"/>
                </a:solidFill>
                <a:latin typeface="微软雅黑" panose="020B0503020204020204" charset="-122"/>
                <a:ea typeface="微软雅黑" panose="020B0503020204020204" charset="-122"/>
                <a:cs typeface="微软雅黑" panose="020B0503020204020204" charset="-122"/>
                <a:sym typeface="+mn-ea"/>
              </a:rPr>
              <a:t>b）拐角修剪到延伸点</a:t>
            </a:r>
            <a:endParaRPr lang="zh-CN" altLang="en-US" sz="1600" dirty="0">
              <a:solidFill>
                <a:srgbClr val="231F20"/>
              </a:solidFill>
              <a:latin typeface="微软雅黑" panose="020B0503020204020204" charset="-122"/>
              <a:ea typeface="微软雅黑" panose="020B0503020204020204" charset="-122"/>
              <a:cs typeface="微软雅黑" panose="020B0503020204020204" charset="-122"/>
              <a:sym typeface="+mn-ea"/>
            </a:endParaRPr>
          </a:p>
        </p:txBody>
      </p:sp>
    </p:spTree>
    <p:custDataLst>
      <p:tags r:id="rId4"/>
    </p:custData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normAutofit/>
          </a:bodyPr>
          <a:lstStyle/>
          <a:p>
            <a:r>
              <a:rPr lang="en-US">
                <a:latin typeface="微软雅黑" panose="020B0503020204020204" charset="-122"/>
                <a:ea typeface="微软雅黑" panose="020B0503020204020204" charset="-122"/>
                <a:cs typeface="微软雅黑" panose="020B0503020204020204" charset="-122"/>
                <a:sym typeface="+mn-ea"/>
              </a:rPr>
              <a:t>2.</a:t>
            </a:r>
            <a:r>
              <a:rPr>
                <a:latin typeface="微软雅黑" panose="020B0503020204020204" charset="-122"/>
                <a:ea typeface="微软雅黑" panose="020B0503020204020204" charset="-122"/>
                <a:cs typeface="微软雅黑" panose="020B0503020204020204" charset="-122"/>
                <a:sym typeface="+mn-ea"/>
              </a:rPr>
              <a:t>4 编辑图形对象</a:t>
            </a:r>
            <a:endParaRPr lang="zh-CN" altLang="en-US">
              <a:latin typeface="微软雅黑" panose="020B0503020204020204" charset="-122"/>
              <a:ea typeface="微软雅黑" panose="020B0503020204020204" charset="-122"/>
              <a:cs typeface="微软雅黑" panose="020B0503020204020204" charset="-122"/>
            </a:endParaRPr>
          </a:p>
        </p:txBody>
      </p:sp>
      <p:sp>
        <p:nvSpPr>
          <p:cNvPr id="2" name="内容占位符 1"/>
          <p:cNvSpPr/>
          <p:nvPr>
            <p:ph idx="2"/>
          </p:nvPr>
        </p:nvSpPr>
        <p:spPr>
          <a:xfrm>
            <a:off x="608330" y="1434465"/>
            <a:ext cx="6050915" cy="862330"/>
          </a:xfrm>
        </p:spPr>
        <p:txBody>
          <a:bodyPr>
            <a:normAutofit lnSpcReduction="20000"/>
          </a:bodyPr>
          <a:p>
            <a:r>
              <a:rPr sz="2400">
                <a:latin typeface="微软雅黑" panose="020B0503020204020204" charset="-122"/>
                <a:ea typeface="微软雅黑" panose="020B0503020204020204" charset="-122"/>
                <a:cs typeface="微软雅黑" panose="020B0503020204020204" charset="-122"/>
                <a:sym typeface="+mn-ea"/>
              </a:rPr>
              <a:t>2.</a:t>
            </a:r>
            <a:r>
              <a:rPr lang="en-US" altLang="zh-CN" sz="2400">
                <a:latin typeface="微软雅黑" panose="020B0503020204020204" charset="-122"/>
                <a:ea typeface="微软雅黑" panose="020B0503020204020204" charset="-122"/>
                <a:cs typeface="微软雅黑" panose="020B0503020204020204" charset="-122"/>
                <a:sym typeface="+mn-ea"/>
              </a:rPr>
              <a:t>4</a:t>
            </a:r>
            <a:r>
              <a:rPr sz="2400">
                <a:latin typeface="微软雅黑" panose="020B0503020204020204" charset="-122"/>
                <a:ea typeface="微软雅黑" panose="020B0503020204020204" charset="-122"/>
                <a:cs typeface="微软雅黑" panose="020B0503020204020204" charset="-122"/>
                <a:sym typeface="+mn-ea"/>
              </a:rPr>
              <a:t>.</a:t>
            </a:r>
            <a:r>
              <a:rPr lang="en-US" altLang="zh-CN" sz="2400">
                <a:latin typeface="微软雅黑" panose="020B0503020204020204" charset="-122"/>
                <a:ea typeface="微软雅黑" panose="020B0503020204020204" charset="-122"/>
                <a:cs typeface="微软雅黑" panose="020B0503020204020204" charset="-122"/>
                <a:sym typeface="+mn-ea"/>
              </a:rPr>
              <a:t>3</a:t>
            </a:r>
            <a:r>
              <a:rPr sz="2400">
                <a:latin typeface="微软雅黑" panose="020B0503020204020204" charset="-122"/>
                <a:ea typeface="微软雅黑" panose="020B0503020204020204" charset="-122"/>
                <a:cs typeface="微软雅黑" panose="020B0503020204020204" charset="-122"/>
                <a:sym typeface="+mn-ea"/>
              </a:rPr>
              <a:t> 分割</a:t>
            </a:r>
            <a:endParaRPr sz="2400">
              <a:latin typeface="微软雅黑" panose="020B0503020204020204" charset="-122"/>
              <a:ea typeface="微软雅黑" panose="020B0503020204020204" charset="-122"/>
              <a:cs typeface="微软雅黑" panose="020B0503020204020204" charset="-122"/>
            </a:endParaRPr>
          </a:p>
        </p:txBody>
      </p:sp>
      <p:sp>
        <p:nvSpPr>
          <p:cNvPr id="100" name="文本框 99"/>
          <p:cNvSpPr txBox="1"/>
          <p:nvPr/>
        </p:nvSpPr>
        <p:spPr>
          <a:xfrm>
            <a:off x="852805" y="2157730"/>
            <a:ext cx="5561965" cy="2168525"/>
          </a:xfrm>
          <a:prstGeom prst="rect">
            <a:avLst/>
          </a:prstGeom>
          <a:noFill/>
          <a:ln w="9525">
            <a:noFill/>
          </a:ln>
        </p:spPr>
        <p:txBody>
          <a:bodyPr wrap="square">
            <a:spAutoFit/>
          </a:bodyPr>
          <a:p>
            <a:pPr indent="0">
              <a:lnSpc>
                <a:spcPct val="150000"/>
              </a:lnSpc>
            </a:pPr>
            <a:r>
              <a:rPr lang="zh-CN">
                <a:latin typeface="微软雅黑" panose="020B0503020204020204" charset="-122"/>
                <a:ea typeface="微软雅黑" panose="020B0503020204020204" charset="-122"/>
                <a:cs typeface="微软雅黑" panose="020B0503020204020204" charset="-122"/>
              </a:rPr>
              <a:t>分割可以将一个截面图元分割成两个或多个新图元。如图2-4-4所示。</a:t>
            </a:r>
            <a:endParaRPr lang="zh-CN">
              <a:latin typeface="微软雅黑" panose="020B0503020204020204" charset="-122"/>
              <a:ea typeface="微软雅黑" panose="020B0503020204020204" charset="-122"/>
              <a:cs typeface="微软雅黑" panose="020B0503020204020204" charset="-122"/>
            </a:endParaRPr>
          </a:p>
          <a:p>
            <a:pPr indent="0">
              <a:lnSpc>
                <a:spcPct val="150000"/>
              </a:lnSpc>
            </a:pPr>
            <a:r>
              <a:rPr lang="zh-CN" b="1">
                <a:solidFill>
                  <a:schemeClr val="accent1"/>
                </a:solidFill>
                <a:latin typeface="微软雅黑" panose="020B0503020204020204" charset="-122"/>
                <a:ea typeface="微软雅黑" panose="020B0503020204020204" charset="-122"/>
                <a:cs typeface="微软雅黑" panose="020B0503020204020204" charset="-122"/>
              </a:rPr>
              <a:t>步骤1：</a:t>
            </a:r>
            <a:r>
              <a:rPr lang="zh-CN">
                <a:latin typeface="微软雅黑" panose="020B0503020204020204" charset="-122"/>
                <a:ea typeface="微软雅黑" panose="020B0503020204020204" charset="-122"/>
                <a:cs typeface="微软雅黑" panose="020B0503020204020204" charset="-122"/>
              </a:rPr>
              <a:t>单击“编辑”组中“分割”	按钮。</a:t>
            </a:r>
            <a:endParaRPr lang="zh-CN">
              <a:latin typeface="微软雅黑" panose="020B0503020204020204" charset="-122"/>
              <a:ea typeface="微软雅黑" panose="020B0503020204020204" charset="-122"/>
              <a:cs typeface="微软雅黑" panose="020B0503020204020204" charset="-122"/>
            </a:endParaRPr>
          </a:p>
          <a:p>
            <a:pPr indent="0">
              <a:lnSpc>
                <a:spcPct val="150000"/>
              </a:lnSpc>
            </a:pPr>
            <a:r>
              <a:rPr lang="zh-CN" b="1">
                <a:solidFill>
                  <a:schemeClr val="accent1"/>
                </a:solidFill>
                <a:latin typeface="微软雅黑" panose="020B0503020204020204" charset="-122"/>
                <a:ea typeface="微软雅黑" panose="020B0503020204020204" charset="-122"/>
                <a:cs typeface="微软雅黑" panose="020B0503020204020204" charset="-122"/>
              </a:rPr>
              <a:t>步骤2：</a:t>
            </a:r>
            <a:r>
              <a:rPr lang="zh-CN">
                <a:latin typeface="微软雅黑" panose="020B0503020204020204" charset="-122"/>
                <a:ea typeface="微软雅黑" panose="020B0503020204020204" charset="-122"/>
                <a:cs typeface="微软雅黑" panose="020B0503020204020204" charset="-122"/>
              </a:rPr>
              <a:t>单击图元要分割的位置，则在指定的位置处分割该图元。</a:t>
            </a:r>
            <a:endParaRPr lang="zh-CN">
              <a:latin typeface="微软雅黑" panose="020B0503020204020204" charset="-122"/>
              <a:ea typeface="微软雅黑" panose="020B0503020204020204" charset="-122"/>
              <a:cs typeface="微软雅黑" panose="020B0503020204020204" charset="-122"/>
            </a:endParaRPr>
          </a:p>
        </p:txBody>
      </p:sp>
      <p:sp>
        <p:nvSpPr>
          <p:cNvPr id="12" name="object 12"/>
          <p:cNvSpPr txBox="1"/>
          <p:nvPr/>
        </p:nvSpPr>
        <p:spPr>
          <a:xfrm>
            <a:off x="7281545" y="4780280"/>
            <a:ext cx="2905760" cy="438785"/>
          </a:xfrm>
          <a:prstGeom prst="rect">
            <a:avLst/>
          </a:prstGeom>
        </p:spPr>
        <p:txBody>
          <a:bodyPr vert="horz" wrap="square" lIns="0" tIns="12700" rIns="0" bIns="0" rtlCol="0">
            <a:noAutofit/>
          </a:bodyPr>
          <a:p>
            <a:pPr algn="ctr">
              <a:lnSpc>
                <a:spcPct val="100000"/>
              </a:lnSpc>
              <a:spcBef>
                <a:spcPts val="100"/>
              </a:spcBef>
            </a:pPr>
            <a:r>
              <a:rPr sz="1600" dirty="0">
                <a:solidFill>
                  <a:srgbClr val="231F20"/>
                </a:solidFill>
                <a:latin typeface="微软雅黑" panose="020B0503020204020204" charset="-122"/>
                <a:ea typeface="微软雅黑" panose="020B0503020204020204" charset="-122"/>
                <a:cs typeface="微软雅黑" panose="020B0503020204020204" charset="-122"/>
              </a:rPr>
              <a:t>图</a:t>
            </a:r>
            <a:r>
              <a:rPr sz="1600" spc="-215" dirty="0">
                <a:solidFill>
                  <a:srgbClr val="231F20"/>
                </a:solidFill>
                <a:latin typeface="微软雅黑" panose="020B0503020204020204" charset="-122"/>
                <a:ea typeface="微软雅黑" panose="020B0503020204020204" charset="-122"/>
                <a:cs typeface="微软雅黑" panose="020B0503020204020204" charset="-122"/>
              </a:rPr>
              <a:t> </a:t>
            </a:r>
            <a:r>
              <a:rPr sz="1600" dirty="0">
                <a:solidFill>
                  <a:srgbClr val="231F20"/>
                </a:solidFill>
                <a:latin typeface="微软雅黑" panose="020B0503020204020204" charset="-122"/>
                <a:ea typeface="微软雅黑" panose="020B0503020204020204" charset="-122"/>
                <a:cs typeface="微软雅黑" panose="020B0503020204020204" charset="-122"/>
              </a:rPr>
              <a:t> 2-4-4    分割</a:t>
            </a:r>
            <a:endParaRPr sz="1600" dirty="0">
              <a:solidFill>
                <a:srgbClr val="231F20"/>
              </a:solidFill>
              <a:latin typeface="微软雅黑" panose="020B0503020204020204" charset="-122"/>
              <a:ea typeface="微软雅黑" panose="020B0503020204020204" charset="-122"/>
              <a:cs typeface="微软雅黑" panose="020B0503020204020204" charset="-122"/>
            </a:endParaRPr>
          </a:p>
        </p:txBody>
      </p:sp>
      <p:pic>
        <p:nvPicPr>
          <p:cNvPr id="3" name="object 5"/>
          <p:cNvPicPr/>
          <p:nvPr/>
        </p:nvPicPr>
        <p:blipFill>
          <a:blip r:embed="rId2" cstate="print"/>
          <a:stretch>
            <a:fillRect/>
          </a:stretch>
        </p:blipFill>
        <p:spPr>
          <a:xfrm>
            <a:off x="6659245" y="2490470"/>
            <a:ext cx="4281170" cy="1835785"/>
          </a:xfrm>
          <a:prstGeom prst="rect">
            <a:avLst/>
          </a:prstGeom>
        </p:spPr>
      </p:pic>
    </p:spTree>
    <p:custDataLst>
      <p:tags r:id="rId3"/>
    </p:custData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normAutofit/>
          </a:bodyPr>
          <a:lstStyle/>
          <a:p>
            <a:r>
              <a:rPr lang="en-US">
                <a:latin typeface="微软雅黑" panose="020B0503020204020204" charset="-122"/>
                <a:ea typeface="微软雅黑" panose="020B0503020204020204" charset="-122"/>
                <a:cs typeface="微软雅黑" panose="020B0503020204020204" charset="-122"/>
                <a:sym typeface="+mn-ea"/>
              </a:rPr>
              <a:t>2.</a:t>
            </a:r>
            <a:r>
              <a:rPr>
                <a:latin typeface="微软雅黑" panose="020B0503020204020204" charset="-122"/>
                <a:ea typeface="微软雅黑" panose="020B0503020204020204" charset="-122"/>
                <a:cs typeface="微软雅黑" panose="020B0503020204020204" charset="-122"/>
                <a:sym typeface="+mn-ea"/>
              </a:rPr>
              <a:t>4 编辑图形对象</a:t>
            </a:r>
            <a:endParaRPr lang="zh-CN" altLang="en-US">
              <a:latin typeface="微软雅黑" panose="020B0503020204020204" charset="-122"/>
              <a:ea typeface="微软雅黑" panose="020B0503020204020204" charset="-122"/>
              <a:cs typeface="微软雅黑" panose="020B0503020204020204" charset="-122"/>
            </a:endParaRPr>
          </a:p>
        </p:txBody>
      </p:sp>
      <p:sp>
        <p:nvSpPr>
          <p:cNvPr id="2" name="内容占位符 1"/>
          <p:cNvSpPr/>
          <p:nvPr>
            <p:ph idx="2"/>
          </p:nvPr>
        </p:nvSpPr>
        <p:spPr>
          <a:xfrm>
            <a:off x="608330" y="1434465"/>
            <a:ext cx="6050915" cy="862330"/>
          </a:xfrm>
        </p:spPr>
        <p:txBody>
          <a:bodyPr>
            <a:normAutofit lnSpcReduction="20000"/>
          </a:bodyPr>
          <a:p>
            <a:r>
              <a:rPr sz="2400">
                <a:latin typeface="微软雅黑" panose="020B0503020204020204" charset="-122"/>
                <a:ea typeface="微软雅黑" panose="020B0503020204020204" charset="-122"/>
                <a:cs typeface="微软雅黑" panose="020B0503020204020204" charset="-122"/>
                <a:sym typeface="+mn-ea"/>
              </a:rPr>
              <a:t>2.</a:t>
            </a:r>
            <a:r>
              <a:rPr lang="en-US" altLang="zh-CN" sz="2400">
                <a:latin typeface="微软雅黑" panose="020B0503020204020204" charset="-122"/>
                <a:ea typeface="微软雅黑" panose="020B0503020204020204" charset="-122"/>
                <a:cs typeface="微软雅黑" panose="020B0503020204020204" charset="-122"/>
                <a:sym typeface="+mn-ea"/>
              </a:rPr>
              <a:t>4</a:t>
            </a:r>
            <a:r>
              <a:rPr sz="2400">
                <a:latin typeface="微软雅黑" panose="020B0503020204020204" charset="-122"/>
                <a:ea typeface="微软雅黑" panose="020B0503020204020204" charset="-122"/>
                <a:cs typeface="微软雅黑" panose="020B0503020204020204" charset="-122"/>
                <a:sym typeface="+mn-ea"/>
              </a:rPr>
              <a:t>.4</a:t>
            </a:r>
            <a:r>
              <a:rPr lang="en-US" altLang="zh-CN" sz="2400">
                <a:latin typeface="微软雅黑" panose="020B0503020204020204" charset="-122"/>
                <a:ea typeface="微软雅黑" panose="020B0503020204020204" charset="-122"/>
                <a:cs typeface="微软雅黑" panose="020B0503020204020204" charset="-122"/>
                <a:sym typeface="+mn-ea"/>
              </a:rPr>
              <a:t> </a:t>
            </a:r>
            <a:r>
              <a:rPr sz="2400">
                <a:latin typeface="微软雅黑" panose="020B0503020204020204" charset="-122"/>
                <a:ea typeface="微软雅黑" panose="020B0503020204020204" charset="-122"/>
                <a:cs typeface="微软雅黑" panose="020B0503020204020204" charset="-122"/>
                <a:sym typeface="+mn-ea"/>
              </a:rPr>
              <a:t>删除图元</a:t>
            </a:r>
            <a:endParaRPr sz="2400">
              <a:latin typeface="微软雅黑" panose="020B0503020204020204" charset="-122"/>
              <a:ea typeface="微软雅黑" panose="020B0503020204020204" charset="-122"/>
              <a:cs typeface="微软雅黑" panose="020B0503020204020204" charset="-122"/>
              <a:sym typeface="+mn-ea"/>
            </a:endParaRPr>
          </a:p>
        </p:txBody>
      </p:sp>
      <p:sp>
        <p:nvSpPr>
          <p:cNvPr id="100" name="文本框 99"/>
          <p:cNvSpPr txBox="1"/>
          <p:nvPr/>
        </p:nvSpPr>
        <p:spPr>
          <a:xfrm>
            <a:off x="852805" y="2157730"/>
            <a:ext cx="5561965" cy="3738245"/>
          </a:xfrm>
          <a:prstGeom prst="rect">
            <a:avLst/>
          </a:prstGeom>
          <a:noFill/>
          <a:ln w="9525">
            <a:noFill/>
          </a:ln>
        </p:spPr>
        <p:txBody>
          <a:bodyPr wrap="square">
            <a:spAutoFit/>
          </a:bodyPr>
          <a:p>
            <a:pPr indent="0">
              <a:lnSpc>
                <a:spcPct val="150000"/>
              </a:lnSpc>
            </a:pPr>
            <a:r>
              <a:rPr lang="zh-CN">
                <a:latin typeface="微软雅黑" panose="020B0503020204020204" charset="-122"/>
                <a:ea typeface="微软雅黑" panose="020B0503020204020204" charset="-122"/>
                <a:cs typeface="微软雅黑" panose="020B0503020204020204" charset="-122"/>
              </a:rPr>
              <a:t>删除图元的典型方法如下。</a:t>
            </a:r>
            <a:endParaRPr lang="zh-CN">
              <a:latin typeface="微软雅黑" panose="020B0503020204020204" charset="-122"/>
              <a:ea typeface="微软雅黑" panose="020B0503020204020204" charset="-122"/>
              <a:cs typeface="微软雅黑" panose="020B0503020204020204" charset="-122"/>
            </a:endParaRPr>
          </a:p>
          <a:p>
            <a:pPr indent="0">
              <a:lnSpc>
                <a:spcPct val="150000"/>
              </a:lnSpc>
            </a:pPr>
            <a:r>
              <a:rPr lang="zh-CN" b="1">
                <a:solidFill>
                  <a:schemeClr val="accent1"/>
                </a:solidFill>
                <a:latin typeface="微软雅黑" panose="020B0503020204020204" charset="-122"/>
                <a:ea typeface="微软雅黑" panose="020B0503020204020204" charset="-122"/>
                <a:cs typeface="微软雅黑" panose="020B0503020204020204" charset="-122"/>
              </a:rPr>
              <a:t>步骤1：</a:t>
            </a:r>
            <a:r>
              <a:rPr lang="zh-CN">
                <a:latin typeface="微软雅黑" panose="020B0503020204020204" charset="-122"/>
                <a:ea typeface="微软雅黑" panose="020B0503020204020204" charset="-122"/>
                <a:cs typeface="微软雅黑" panose="020B0503020204020204" charset="-122"/>
              </a:rPr>
              <a:t>单击“操作”组的“选择”按钮，在图形区域选择要删除的图元。</a:t>
            </a:r>
            <a:endParaRPr lang="zh-CN">
              <a:latin typeface="微软雅黑" panose="020B0503020204020204" charset="-122"/>
              <a:ea typeface="微软雅黑" panose="020B0503020204020204" charset="-122"/>
              <a:cs typeface="微软雅黑" panose="020B0503020204020204" charset="-122"/>
            </a:endParaRPr>
          </a:p>
          <a:p>
            <a:pPr indent="0">
              <a:lnSpc>
                <a:spcPct val="150000"/>
              </a:lnSpc>
            </a:pPr>
            <a:r>
              <a:rPr lang="zh-CN" b="1">
                <a:solidFill>
                  <a:schemeClr val="accent1"/>
                </a:solidFill>
                <a:latin typeface="微软雅黑" panose="020B0503020204020204" charset="-122"/>
                <a:ea typeface="微软雅黑" panose="020B0503020204020204" charset="-122"/>
                <a:cs typeface="微软雅黑" panose="020B0503020204020204" charset="-122"/>
              </a:rPr>
              <a:t>步骤2：</a:t>
            </a:r>
            <a:r>
              <a:rPr lang="zh-CN">
                <a:latin typeface="微软雅黑" panose="020B0503020204020204" charset="-122"/>
                <a:ea typeface="微软雅黑" panose="020B0503020204020204" charset="-122"/>
                <a:cs typeface="微软雅黑" panose="020B0503020204020204" charset="-122"/>
              </a:rPr>
              <a:t>直接按键盘上的“Delete”键，或在绘图区域右击并接着从出现的右键快捷菜单中选择“删除”命令。如图2-4-5所示。</a:t>
            </a:r>
            <a:endParaRPr lang="zh-CN">
              <a:latin typeface="微软雅黑" panose="020B0503020204020204" charset="-122"/>
              <a:ea typeface="微软雅黑" panose="020B0503020204020204" charset="-122"/>
              <a:cs typeface="微软雅黑" panose="020B0503020204020204" charset="-122"/>
            </a:endParaRPr>
          </a:p>
          <a:p>
            <a:pPr indent="0">
              <a:lnSpc>
                <a:spcPct val="150000"/>
              </a:lnSpc>
            </a:pPr>
            <a:endParaRPr lang="zh-CN">
              <a:latin typeface="微软雅黑" panose="020B0503020204020204" charset="-122"/>
              <a:ea typeface="微软雅黑" panose="020B0503020204020204" charset="-122"/>
              <a:cs typeface="微软雅黑" panose="020B0503020204020204" charset="-122"/>
            </a:endParaRPr>
          </a:p>
          <a:p>
            <a:pPr indent="0">
              <a:lnSpc>
                <a:spcPct val="150000"/>
              </a:lnSpc>
            </a:pPr>
            <a:r>
              <a:rPr lang="zh-CN" sz="1600" b="1">
                <a:latin typeface="微软雅黑" panose="020B0503020204020204" charset="-122"/>
                <a:ea typeface="微软雅黑" panose="020B0503020204020204" charset="-122"/>
                <a:cs typeface="微软雅黑" panose="020B0503020204020204" charset="-122"/>
              </a:rPr>
              <a:t>提示：批量删除图元，单击“选择”按钮后，在图形区域按住鼠标左键移动鼠标框选图元，选中的图元整体删除。</a:t>
            </a:r>
            <a:endParaRPr lang="zh-CN" sz="1600" b="1">
              <a:latin typeface="微软雅黑" panose="020B0503020204020204" charset="-122"/>
              <a:ea typeface="微软雅黑" panose="020B0503020204020204" charset="-122"/>
              <a:cs typeface="微软雅黑" panose="020B0503020204020204" charset="-122"/>
            </a:endParaRPr>
          </a:p>
        </p:txBody>
      </p:sp>
      <p:sp>
        <p:nvSpPr>
          <p:cNvPr id="12" name="object 12"/>
          <p:cNvSpPr txBox="1"/>
          <p:nvPr/>
        </p:nvSpPr>
        <p:spPr>
          <a:xfrm>
            <a:off x="7574280" y="5699760"/>
            <a:ext cx="2905760" cy="438785"/>
          </a:xfrm>
          <a:prstGeom prst="rect">
            <a:avLst/>
          </a:prstGeom>
        </p:spPr>
        <p:txBody>
          <a:bodyPr vert="horz" wrap="square" lIns="0" tIns="12700" rIns="0" bIns="0" rtlCol="0">
            <a:noAutofit/>
          </a:bodyPr>
          <a:p>
            <a:pPr algn="ctr">
              <a:lnSpc>
                <a:spcPct val="100000"/>
              </a:lnSpc>
              <a:spcBef>
                <a:spcPts val="100"/>
              </a:spcBef>
            </a:pPr>
            <a:r>
              <a:rPr sz="1600" dirty="0">
                <a:solidFill>
                  <a:srgbClr val="231F20"/>
                </a:solidFill>
                <a:latin typeface="微软雅黑" panose="020B0503020204020204" charset="-122"/>
                <a:ea typeface="微软雅黑" panose="020B0503020204020204" charset="-122"/>
                <a:cs typeface="微软雅黑" panose="020B0503020204020204" charset="-122"/>
              </a:rPr>
              <a:t>图</a:t>
            </a:r>
            <a:r>
              <a:rPr sz="1600" spc="-215" dirty="0">
                <a:solidFill>
                  <a:srgbClr val="231F20"/>
                </a:solidFill>
                <a:latin typeface="微软雅黑" panose="020B0503020204020204" charset="-122"/>
                <a:ea typeface="微软雅黑" panose="020B0503020204020204" charset="-122"/>
                <a:cs typeface="微软雅黑" panose="020B0503020204020204" charset="-122"/>
              </a:rPr>
              <a:t> </a:t>
            </a:r>
            <a:r>
              <a:rPr sz="1600" dirty="0">
                <a:solidFill>
                  <a:srgbClr val="231F20"/>
                </a:solidFill>
                <a:latin typeface="微软雅黑" panose="020B0503020204020204" charset="-122"/>
                <a:ea typeface="微软雅黑" panose="020B0503020204020204" charset="-122"/>
                <a:cs typeface="微软雅黑" panose="020B0503020204020204" charset="-122"/>
              </a:rPr>
              <a:t> 2-4-</a:t>
            </a:r>
            <a:r>
              <a:rPr lang="en-US" sz="1600" dirty="0">
                <a:solidFill>
                  <a:srgbClr val="231F20"/>
                </a:solidFill>
                <a:latin typeface="微软雅黑" panose="020B0503020204020204" charset="-122"/>
                <a:ea typeface="微软雅黑" panose="020B0503020204020204" charset="-122"/>
                <a:cs typeface="微软雅黑" panose="020B0503020204020204" charset="-122"/>
              </a:rPr>
              <a:t>5</a:t>
            </a:r>
            <a:r>
              <a:rPr sz="1600" dirty="0">
                <a:solidFill>
                  <a:srgbClr val="231F20"/>
                </a:solidFill>
                <a:latin typeface="微软雅黑" panose="020B0503020204020204" charset="-122"/>
                <a:ea typeface="微软雅黑" panose="020B0503020204020204" charset="-122"/>
                <a:cs typeface="微软雅黑" panose="020B0503020204020204" charset="-122"/>
              </a:rPr>
              <a:t>    删除图元</a:t>
            </a:r>
            <a:endParaRPr sz="1600" dirty="0">
              <a:solidFill>
                <a:srgbClr val="231F20"/>
              </a:solidFill>
              <a:latin typeface="微软雅黑" panose="020B0503020204020204" charset="-122"/>
              <a:ea typeface="微软雅黑" panose="020B0503020204020204" charset="-122"/>
              <a:cs typeface="微软雅黑" panose="020B0503020204020204" charset="-122"/>
            </a:endParaRPr>
          </a:p>
        </p:txBody>
      </p:sp>
      <p:pic>
        <p:nvPicPr>
          <p:cNvPr id="8" name="object 8"/>
          <p:cNvPicPr/>
          <p:nvPr/>
        </p:nvPicPr>
        <p:blipFill>
          <a:blip r:embed="rId2" cstate="print"/>
          <a:stretch>
            <a:fillRect/>
          </a:stretch>
        </p:blipFill>
        <p:spPr>
          <a:xfrm>
            <a:off x="6807835" y="1943100"/>
            <a:ext cx="5142865" cy="3340735"/>
          </a:xfrm>
          <a:prstGeom prst="rect">
            <a:avLst/>
          </a:prstGeom>
        </p:spPr>
      </p:pic>
    </p:spTree>
    <p:custDataLst>
      <p:tags r:id="rId3"/>
    </p:custData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normAutofit/>
          </a:bodyPr>
          <a:lstStyle/>
          <a:p>
            <a:r>
              <a:rPr lang="en-US">
                <a:latin typeface="微软雅黑" panose="020B0503020204020204" charset="-122"/>
                <a:ea typeface="微软雅黑" panose="020B0503020204020204" charset="-122"/>
                <a:cs typeface="微软雅黑" panose="020B0503020204020204" charset="-122"/>
                <a:sym typeface="+mn-ea"/>
              </a:rPr>
              <a:t>2.</a:t>
            </a:r>
            <a:r>
              <a:rPr>
                <a:latin typeface="微软雅黑" panose="020B0503020204020204" charset="-122"/>
                <a:ea typeface="微软雅黑" panose="020B0503020204020204" charset="-122"/>
                <a:cs typeface="微软雅黑" panose="020B0503020204020204" charset="-122"/>
                <a:sym typeface="+mn-ea"/>
              </a:rPr>
              <a:t>4 编辑图形对象</a:t>
            </a:r>
            <a:endParaRPr lang="zh-CN" altLang="en-US">
              <a:latin typeface="微软雅黑" panose="020B0503020204020204" charset="-122"/>
              <a:ea typeface="微软雅黑" panose="020B0503020204020204" charset="-122"/>
              <a:cs typeface="微软雅黑" panose="020B0503020204020204" charset="-122"/>
            </a:endParaRPr>
          </a:p>
        </p:txBody>
      </p:sp>
      <p:sp>
        <p:nvSpPr>
          <p:cNvPr id="2" name="内容占位符 1"/>
          <p:cNvSpPr/>
          <p:nvPr>
            <p:ph idx="2"/>
          </p:nvPr>
        </p:nvSpPr>
        <p:spPr>
          <a:xfrm>
            <a:off x="608330" y="1434465"/>
            <a:ext cx="6050915" cy="862330"/>
          </a:xfrm>
        </p:spPr>
        <p:txBody>
          <a:bodyPr>
            <a:normAutofit lnSpcReduction="20000"/>
          </a:bodyPr>
          <a:p>
            <a:r>
              <a:rPr sz="2400">
                <a:latin typeface="微软雅黑" panose="020B0503020204020204" charset="-122"/>
                <a:ea typeface="微软雅黑" panose="020B0503020204020204" charset="-122"/>
                <a:cs typeface="微软雅黑" panose="020B0503020204020204" charset="-122"/>
                <a:sym typeface="+mn-ea"/>
              </a:rPr>
              <a:t>2.</a:t>
            </a:r>
            <a:r>
              <a:rPr lang="en-US" altLang="zh-CN" sz="2400">
                <a:latin typeface="微软雅黑" panose="020B0503020204020204" charset="-122"/>
                <a:ea typeface="微软雅黑" panose="020B0503020204020204" charset="-122"/>
                <a:cs typeface="微软雅黑" panose="020B0503020204020204" charset="-122"/>
                <a:sym typeface="+mn-ea"/>
              </a:rPr>
              <a:t>4</a:t>
            </a:r>
            <a:r>
              <a:rPr sz="2400">
                <a:latin typeface="微软雅黑" panose="020B0503020204020204" charset="-122"/>
                <a:ea typeface="微软雅黑" panose="020B0503020204020204" charset="-122"/>
                <a:cs typeface="微软雅黑" panose="020B0503020204020204" charset="-122"/>
                <a:sym typeface="+mn-ea"/>
              </a:rPr>
              <a:t>.5</a:t>
            </a:r>
            <a:r>
              <a:rPr lang="en-US" altLang="zh-CN" sz="2400">
                <a:latin typeface="微软雅黑" panose="020B0503020204020204" charset="-122"/>
                <a:ea typeface="微软雅黑" panose="020B0503020204020204" charset="-122"/>
                <a:cs typeface="微软雅黑" panose="020B0503020204020204" charset="-122"/>
                <a:sym typeface="+mn-ea"/>
              </a:rPr>
              <a:t> </a:t>
            </a:r>
            <a:r>
              <a:rPr sz="2400">
                <a:latin typeface="微软雅黑" panose="020B0503020204020204" charset="-122"/>
                <a:ea typeface="微软雅黑" panose="020B0503020204020204" charset="-122"/>
                <a:cs typeface="微软雅黑" panose="020B0503020204020204" charset="-122"/>
                <a:sym typeface="+mn-ea"/>
              </a:rPr>
              <a:t>镜像图元</a:t>
            </a:r>
            <a:endParaRPr sz="2400">
              <a:latin typeface="微软雅黑" panose="020B0503020204020204" charset="-122"/>
              <a:ea typeface="微软雅黑" panose="020B0503020204020204" charset="-122"/>
              <a:cs typeface="微软雅黑" panose="020B0503020204020204" charset="-122"/>
              <a:sym typeface="+mn-ea"/>
            </a:endParaRPr>
          </a:p>
        </p:txBody>
      </p:sp>
      <p:sp>
        <p:nvSpPr>
          <p:cNvPr id="100" name="文本框 99"/>
          <p:cNvSpPr txBox="1"/>
          <p:nvPr/>
        </p:nvSpPr>
        <p:spPr>
          <a:xfrm>
            <a:off x="852805" y="2157730"/>
            <a:ext cx="10400665" cy="2326640"/>
          </a:xfrm>
          <a:prstGeom prst="rect">
            <a:avLst/>
          </a:prstGeom>
          <a:noFill/>
          <a:ln w="9525">
            <a:noFill/>
          </a:ln>
        </p:spPr>
        <p:txBody>
          <a:bodyPr wrap="square">
            <a:noAutofit/>
          </a:bodyPr>
          <a:p>
            <a:pPr indent="0">
              <a:lnSpc>
                <a:spcPct val="150000"/>
              </a:lnSpc>
            </a:pPr>
            <a:r>
              <a:rPr lang="zh-CN">
                <a:latin typeface="微软雅黑" panose="020B0503020204020204" charset="-122"/>
                <a:ea typeface="微软雅黑" panose="020B0503020204020204" charset="-122"/>
                <a:cs typeface="微软雅黑" panose="020B0503020204020204" charset="-122"/>
              </a:rPr>
              <a:t>使用“镜像” 按钮，创建相对一条草绘中心线来镜像草绘结构线。对称的图元可以创建半个截面，然后以镜像的方法完成整个截面。</a:t>
            </a:r>
            <a:endParaRPr lang="zh-CN">
              <a:latin typeface="微软雅黑" panose="020B0503020204020204" charset="-122"/>
              <a:ea typeface="微软雅黑" panose="020B0503020204020204" charset="-122"/>
              <a:cs typeface="微软雅黑" panose="020B0503020204020204" charset="-122"/>
            </a:endParaRPr>
          </a:p>
          <a:p>
            <a:pPr indent="0">
              <a:lnSpc>
                <a:spcPct val="150000"/>
              </a:lnSpc>
            </a:pPr>
            <a:r>
              <a:rPr lang="zh-CN" b="1">
                <a:solidFill>
                  <a:schemeClr val="accent1"/>
                </a:solidFill>
                <a:latin typeface="微软雅黑" panose="020B0503020204020204" charset="-122"/>
                <a:ea typeface="微软雅黑" panose="020B0503020204020204" charset="-122"/>
                <a:cs typeface="微软雅黑" panose="020B0503020204020204" charset="-122"/>
              </a:rPr>
              <a:t>步骤1：</a:t>
            </a:r>
            <a:r>
              <a:rPr lang="zh-CN">
                <a:latin typeface="微软雅黑" panose="020B0503020204020204" charset="-122"/>
                <a:ea typeface="微软雅黑" panose="020B0503020204020204" charset="-122"/>
                <a:cs typeface="微软雅黑" panose="020B0503020204020204" charset="-122"/>
              </a:rPr>
              <a:t>单击“操作”组的“选择”按钮，在图形区域选择要镜像的结构线。</a:t>
            </a:r>
            <a:endParaRPr lang="zh-CN">
              <a:latin typeface="微软雅黑" panose="020B0503020204020204" charset="-122"/>
              <a:ea typeface="微软雅黑" panose="020B0503020204020204" charset="-122"/>
              <a:cs typeface="微软雅黑" panose="020B0503020204020204" charset="-122"/>
            </a:endParaRPr>
          </a:p>
          <a:p>
            <a:pPr indent="0">
              <a:lnSpc>
                <a:spcPct val="150000"/>
              </a:lnSpc>
            </a:pPr>
            <a:r>
              <a:rPr lang="zh-CN" b="1">
                <a:solidFill>
                  <a:schemeClr val="accent1"/>
                </a:solidFill>
                <a:latin typeface="微软雅黑" panose="020B0503020204020204" charset="-122"/>
                <a:ea typeface="微软雅黑" panose="020B0503020204020204" charset="-122"/>
                <a:cs typeface="微软雅黑" panose="020B0503020204020204" charset="-122"/>
              </a:rPr>
              <a:t>步骤2：</a:t>
            </a:r>
            <a:r>
              <a:rPr lang="zh-CN">
                <a:latin typeface="微软雅黑" panose="020B0503020204020204" charset="-122"/>
                <a:ea typeface="微软雅黑" panose="020B0503020204020204" charset="-122"/>
                <a:cs typeface="微软雅黑" panose="020B0503020204020204" charset="-122"/>
              </a:rPr>
              <a:t>在“编辑”组中单击“镜像”按钮，在绘图区域中单击一条中心线，基于中心线镜像所有选取的结构线。如图2-4-6所示。</a:t>
            </a:r>
            <a:endParaRPr lang="zh-CN">
              <a:latin typeface="微软雅黑" panose="020B0503020204020204" charset="-122"/>
              <a:ea typeface="微软雅黑" panose="020B0503020204020204" charset="-122"/>
              <a:cs typeface="微软雅黑" panose="020B0503020204020204" charset="-122"/>
            </a:endParaRPr>
          </a:p>
          <a:p>
            <a:pPr indent="0">
              <a:lnSpc>
                <a:spcPct val="150000"/>
              </a:lnSpc>
            </a:pPr>
            <a:endParaRPr lang="zh-CN">
              <a:latin typeface="微软雅黑" panose="020B0503020204020204" charset="-122"/>
              <a:ea typeface="微软雅黑" panose="020B0503020204020204" charset="-122"/>
              <a:cs typeface="微软雅黑" panose="020B0503020204020204" charset="-122"/>
            </a:endParaRPr>
          </a:p>
          <a:p>
            <a:pPr indent="0">
              <a:lnSpc>
                <a:spcPct val="150000"/>
              </a:lnSpc>
            </a:pPr>
            <a:endParaRPr lang="zh-CN" sz="1600" b="1">
              <a:latin typeface="微软雅黑" panose="020B0503020204020204" charset="-122"/>
              <a:ea typeface="微软雅黑" panose="020B0503020204020204" charset="-122"/>
              <a:cs typeface="微软雅黑" panose="020B0503020204020204" charset="-122"/>
            </a:endParaRPr>
          </a:p>
        </p:txBody>
      </p:sp>
      <p:sp>
        <p:nvSpPr>
          <p:cNvPr id="12" name="object 12"/>
          <p:cNvSpPr txBox="1"/>
          <p:nvPr/>
        </p:nvSpPr>
        <p:spPr>
          <a:xfrm>
            <a:off x="2838450" y="6153785"/>
            <a:ext cx="2905760" cy="438785"/>
          </a:xfrm>
          <a:prstGeom prst="rect">
            <a:avLst/>
          </a:prstGeom>
        </p:spPr>
        <p:txBody>
          <a:bodyPr vert="horz" wrap="square" lIns="0" tIns="12700" rIns="0" bIns="0" rtlCol="0">
            <a:noAutofit/>
          </a:bodyPr>
          <a:p>
            <a:pPr algn="ctr">
              <a:lnSpc>
                <a:spcPct val="100000"/>
              </a:lnSpc>
              <a:spcBef>
                <a:spcPts val="100"/>
              </a:spcBef>
            </a:pPr>
            <a:r>
              <a:rPr sz="1600" dirty="0">
                <a:solidFill>
                  <a:srgbClr val="231F20"/>
                </a:solidFill>
                <a:latin typeface="微软雅黑" panose="020B0503020204020204" charset="-122"/>
                <a:ea typeface="微软雅黑" panose="020B0503020204020204" charset="-122"/>
                <a:cs typeface="微软雅黑" panose="020B0503020204020204" charset="-122"/>
              </a:rPr>
              <a:t>图</a:t>
            </a:r>
            <a:r>
              <a:rPr sz="1600" spc="-215" dirty="0">
                <a:solidFill>
                  <a:srgbClr val="231F20"/>
                </a:solidFill>
                <a:latin typeface="微软雅黑" panose="020B0503020204020204" charset="-122"/>
                <a:ea typeface="微软雅黑" panose="020B0503020204020204" charset="-122"/>
                <a:cs typeface="微软雅黑" panose="020B0503020204020204" charset="-122"/>
              </a:rPr>
              <a:t> </a:t>
            </a:r>
            <a:r>
              <a:rPr sz="1600" dirty="0">
                <a:solidFill>
                  <a:srgbClr val="231F20"/>
                </a:solidFill>
                <a:latin typeface="微软雅黑" panose="020B0503020204020204" charset="-122"/>
                <a:ea typeface="微软雅黑" panose="020B0503020204020204" charset="-122"/>
                <a:cs typeface="微软雅黑" panose="020B0503020204020204" charset="-122"/>
              </a:rPr>
              <a:t> 2-4-</a:t>
            </a:r>
            <a:r>
              <a:rPr lang="en-US" sz="1600" dirty="0">
                <a:solidFill>
                  <a:srgbClr val="231F20"/>
                </a:solidFill>
                <a:latin typeface="微软雅黑" panose="020B0503020204020204" charset="-122"/>
                <a:ea typeface="微软雅黑" panose="020B0503020204020204" charset="-122"/>
                <a:cs typeface="微软雅黑" panose="020B0503020204020204" charset="-122"/>
              </a:rPr>
              <a:t>6</a:t>
            </a:r>
            <a:r>
              <a:rPr sz="1600" dirty="0">
                <a:solidFill>
                  <a:srgbClr val="231F20"/>
                </a:solidFill>
                <a:latin typeface="微软雅黑" panose="020B0503020204020204" charset="-122"/>
                <a:ea typeface="微软雅黑" panose="020B0503020204020204" charset="-122"/>
                <a:cs typeface="微软雅黑" panose="020B0503020204020204" charset="-122"/>
              </a:rPr>
              <a:t>   镜像图元</a:t>
            </a:r>
            <a:endParaRPr sz="1600" dirty="0">
              <a:solidFill>
                <a:srgbClr val="231F20"/>
              </a:solidFill>
              <a:latin typeface="微软雅黑" panose="020B0503020204020204" charset="-122"/>
              <a:ea typeface="微软雅黑" panose="020B0503020204020204" charset="-122"/>
              <a:cs typeface="微软雅黑" panose="020B0503020204020204" charset="-122"/>
            </a:endParaRPr>
          </a:p>
        </p:txBody>
      </p:sp>
      <p:sp>
        <p:nvSpPr>
          <p:cNvPr id="4" name="文本框 3"/>
          <p:cNvSpPr txBox="1"/>
          <p:nvPr/>
        </p:nvSpPr>
        <p:spPr>
          <a:xfrm>
            <a:off x="6477000" y="5024120"/>
            <a:ext cx="5459730" cy="829945"/>
          </a:xfrm>
          <a:prstGeom prst="rect">
            <a:avLst/>
          </a:prstGeom>
          <a:noFill/>
        </p:spPr>
        <p:txBody>
          <a:bodyPr wrap="square" rtlCol="0" anchor="t">
            <a:spAutoFit/>
          </a:bodyPr>
          <a:p>
            <a:pPr indent="0">
              <a:lnSpc>
                <a:spcPct val="150000"/>
              </a:lnSpc>
            </a:pPr>
            <a:r>
              <a:rPr lang="zh-CN" sz="1600" b="1">
                <a:latin typeface="微软雅黑" panose="020B0503020204020204" charset="-122"/>
                <a:ea typeface="微软雅黑" panose="020B0503020204020204" charset="-122"/>
                <a:cs typeface="微软雅黑" panose="020B0503020204020204" charset="-122"/>
                <a:sym typeface="+mn-ea"/>
              </a:rPr>
              <a:t>提示：镜像首先要确保草绘有合适的中心线，只能镜像几何图元（含文本），而无法镜像尺寸、中心线和参照图元。</a:t>
            </a:r>
            <a:endParaRPr lang="zh-CN" altLang="en-US" sz="1600" b="1">
              <a:latin typeface="微软雅黑" panose="020B0503020204020204" charset="-122"/>
              <a:ea typeface="微软雅黑" panose="020B0503020204020204" charset="-122"/>
              <a:cs typeface="微软雅黑" panose="020B0503020204020204" charset="-122"/>
              <a:sym typeface="+mn-ea"/>
            </a:endParaRPr>
          </a:p>
        </p:txBody>
      </p:sp>
      <p:pic>
        <p:nvPicPr>
          <p:cNvPr id="6" name="object 12"/>
          <p:cNvPicPr/>
          <p:nvPr/>
        </p:nvPicPr>
        <p:blipFill>
          <a:blip r:embed="rId2" cstate="print"/>
          <a:stretch>
            <a:fillRect/>
          </a:stretch>
        </p:blipFill>
        <p:spPr>
          <a:xfrm>
            <a:off x="2366010" y="4302760"/>
            <a:ext cx="3850005" cy="1621155"/>
          </a:xfrm>
          <a:prstGeom prst="rect">
            <a:avLst/>
          </a:prstGeom>
        </p:spPr>
      </p:pic>
    </p:spTree>
    <p:custDataLst>
      <p:tags r:id="rId3"/>
    </p:custData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normAutofit/>
          </a:bodyPr>
          <a:lstStyle/>
          <a:p>
            <a:r>
              <a:rPr lang="en-US">
                <a:latin typeface="微软雅黑" panose="020B0503020204020204" charset="-122"/>
                <a:ea typeface="微软雅黑" panose="020B0503020204020204" charset="-122"/>
                <a:cs typeface="微软雅黑" panose="020B0503020204020204" charset="-122"/>
                <a:sym typeface="+mn-ea"/>
              </a:rPr>
              <a:t>2.</a:t>
            </a:r>
            <a:r>
              <a:rPr>
                <a:latin typeface="微软雅黑" panose="020B0503020204020204" charset="-122"/>
                <a:ea typeface="微软雅黑" panose="020B0503020204020204" charset="-122"/>
                <a:cs typeface="微软雅黑" panose="020B0503020204020204" charset="-122"/>
                <a:sym typeface="+mn-ea"/>
              </a:rPr>
              <a:t>4 编辑图形对象</a:t>
            </a:r>
            <a:endParaRPr lang="zh-CN" altLang="en-US">
              <a:latin typeface="微软雅黑" panose="020B0503020204020204" charset="-122"/>
              <a:ea typeface="微软雅黑" panose="020B0503020204020204" charset="-122"/>
              <a:cs typeface="微软雅黑" panose="020B0503020204020204" charset="-122"/>
            </a:endParaRPr>
          </a:p>
        </p:txBody>
      </p:sp>
      <p:sp>
        <p:nvSpPr>
          <p:cNvPr id="2" name="内容占位符 1"/>
          <p:cNvSpPr/>
          <p:nvPr>
            <p:ph idx="2"/>
          </p:nvPr>
        </p:nvSpPr>
        <p:spPr>
          <a:xfrm>
            <a:off x="608330" y="1434465"/>
            <a:ext cx="6050915" cy="862330"/>
          </a:xfrm>
        </p:spPr>
        <p:txBody>
          <a:bodyPr>
            <a:normAutofit lnSpcReduction="20000"/>
          </a:bodyPr>
          <a:p>
            <a:r>
              <a:rPr sz="2400">
                <a:latin typeface="微软雅黑" panose="020B0503020204020204" charset="-122"/>
                <a:ea typeface="微软雅黑" panose="020B0503020204020204" charset="-122"/>
                <a:cs typeface="微软雅黑" panose="020B0503020204020204" charset="-122"/>
                <a:sym typeface="+mn-ea"/>
              </a:rPr>
              <a:t>2.</a:t>
            </a:r>
            <a:r>
              <a:rPr lang="en-US" altLang="zh-CN" sz="2400">
                <a:latin typeface="微软雅黑" panose="020B0503020204020204" charset="-122"/>
                <a:ea typeface="微软雅黑" panose="020B0503020204020204" charset="-122"/>
                <a:cs typeface="微软雅黑" panose="020B0503020204020204" charset="-122"/>
                <a:sym typeface="+mn-ea"/>
              </a:rPr>
              <a:t>4</a:t>
            </a:r>
            <a:r>
              <a:rPr sz="2400">
                <a:latin typeface="微软雅黑" panose="020B0503020204020204" charset="-122"/>
                <a:ea typeface="微软雅黑" panose="020B0503020204020204" charset="-122"/>
                <a:cs typeface="微软雅黑" panose="020B0503020204020204" charset="-122"/>
                <a:sym typeface="+mn-ea"/>
              </a:rPr>
              <a:t>.6</a:t>
            </a:r>
            <a:r>
              <a:rPr lang="en-US" altLang="zh-CN" sz="2400">
                <a:latin typeface="微软雅黑" panose="020B0503020204020204" charset="-122"/>
                <a:ea typeface="微软雅黑" panose="020B0503020204020204" charset="-122"/>
                <a:cs typeface="微软雅黑" panose="020B0503020204020204" charset="-122"/>
                <a:sym typeface="+mn-ea"/>
              </a:rPr>
              <a:t> </a:t>
            </a:r>
            <a:r>
              <a:rPr sz="2400">
                <a:latin typeface="微软雅黑" panose="020B0503020204020204" charset="-122"/>
                <a:ea typeface="微软雅黑" panose="020B0503020204020204" charset="-122"/>
                <a:cs typeface="微软雅黑" panose="020B0503020204020204" charset="-122"/>
                <a:sym typeface="+mn-ea"/>
              </a:rPr>
              <a:t>修改</a:t>
            </a:r>
            <a:endParaRPr sz="2400">
              <a:latin typeface="微软雅黑" panose="020B0503020204020204" charset="-122"/>
              <a:ea typeface="微软雅黑" panose="020B0503020204020204" charset="-122"/>
              <a:cs typeface="微软雅黑" panose="020B0503020204020204" charset="-122"/>
              <a:sym typeface="+mn-ea"/>
            </a:endParaRPr>
          </a:p>
        </p:txBody>
      </p:sp>
      <p:sp>
        <p:nvSpPr>
          <p:cNvPr id="100" name="文本框 99"/>
          <p:cNvSpPr txBox="1"/>
          <p:nvPr/>
        </p:nvSpPr>
        <p:spPr>
          <a:xfrm>
            <a:off x="852805" y="2157730"/>
            <a:ext cx="5924550" cy="2584450"/>
          </a:xfrm>
          <a:prstGeom prst="rect">
            <a:avLst/>
          </a:prstGeom>
          <a:noFill/>
          <a:ln w="9525">
            <a:noFill/>
          </a:ln>
        </p:spPr>
        <p:txBody>
          <a:bodyPr wrap="square">
            <a:spAutoFit/>
          </a:bodyPr>
          <a:p>
            <a:pPr indent="0">
              <a:lnSpc>
                <a:spcPct val="150000"/>
              </a:lnSpc>
            </a:pPr>
            <a:r>
              <a:rPr lang="zh-CN">
                <a:latin typeface="微软雅黑" panose="020B0503020204020204" charset="-122"/>
                <a:ea typeface="微软雅黑" panose="020B0503020204020204" charset="-122"/>
                <a:cs typeface="微软雅黑" panose="020B0503020204020204" charset="-122"/>
              </a:rPr>
              <a:t>“修改”可以对文本、尺寸、样条几何进行修改。</a:t>
            </a:r>
            <a:endParaRPr lang="zh-CN">
              <a:latin typeface="微软雅黑" panose="020B0503020204020204" charset="-122"/>
              <a:ea typeface="微软雅黑" panose="020B0503020204020204" charset="-122"/>
              <a:cs typeface="微软雅黑" panose="020B0503020204020204" charset="-122"/>
            </a:endParaRPr>
          </a:p>
          <a:p>
            <a:pPr indent="0">
              <a:lnSpc>
                <a:spcPct val="150000"/>
              </a:lnSpc>
            </a:pPr>
            <a:r>
              <a:rPr lang="zh-CN" b="1">
                <a:solidFill>
                  <a:schemeClr val="accent1"/>
                </a:solidFill>
                <a:latin typeface="微软雅黑" panose="020B0503020204020204" charset="-122"/>
                <a:ea typeface="微软雅黑" panose="020B0503020204020204" charset="-122"/>
                <a:cs typeface="微软雅黑" panose="020B0503020204020204" charset="-122"/>
              </a:rPr>
              <a:t>步骤1：</a:t>
            </a:r>
            <a:r>
              <a:rPr lang="zh-CN">
                <a:latin typeface="微软雅黑" panose="020B0503020204020204" charset="-122"/>
                <a:ea typeface="微软雅黑" panose="020B0503020204020204" charset="-122"/>
                <a:cs typeface="微软雅黑" panose="020B0503020204020204" charset="-122"/>
              </a:rPr>
              <a:t>在功能区“草绘”选项卡的“编辑”组中单击“修改”按钮。</a:t>
            </a:r>
            <a:endParaRPr lang="zh-CN">
              <a:latin typeface="微软雅黑" panose="020B0503020204020204" charset="-122"/>
              <a:ea typeface="微软雅黑" panose="020B0503020204020204" charset="-122"/>
              <a:cs typeface="微软雅黑" panose="020B0503020204020204" charset="-122"/>
            </a:endParaRPr>
          </a:p>
          <a:p>
            <a:pPr indent="0">
              <a:lnSpc>
                <a:spcPct val="150000"/>
              </a:lnSpc>
            </a:pPr>
            <a:r>
              <a:rPr lang="zh-CN" b="1">
                <a:solidFill>
                  <a:schemeClr val="accent1"/>
                </a:solidFill>
                <a:latin typeface="微软雅黑" panose="020B0503020204020204" charset="-122"/>
                <a:ea typeface="微软雅黑" panose="020B0503020204020204" charset="-122"/>
                <a:cs typeface="微软雅黑" panose="020B0503020204020204" charset="-122"/>
              </a:rPr>
              <a:t>步骤2：</a:t>
            </a:r>
            <a:r>
              <a:rPr lang="zh-CN">
                <a:latin typeface="微软雅黑" panose="020B0503020204020204" charset="-122"/>
                <a:ea typeface="微软雅黑" panose="020B0503020204020204" charset="-122"/>
                <a:cs typeface="微软雅黑" panose="020B0503020204020204" charset="-122"/>
              </a:rPr>
              <a:t>选择要修改的文本，系统弹出“文本”对话框。</a:t>
            </a:r>
            <a:endParaRPr lang="zh-CN">
              <a:latin typeface="微软雅黑" panose="020B0503020204020204" charset="-122"/>
              <a:ea typeface="微软雅黑" panose="020B0503020204020204" charset="-122"/>
              <a:cs typeface="微软雅黑" panose="020B0503020204020204" charset="-122"/>
            </a:endParaRPr>
          </a:p>
          <a:p>
            <a:pPr indent="0">
              <a:lnSpc>
                <a:spcPct val="150000"/>
              </a:lnSpc>
            </a:pPr>
            <a:r>
              <a:rPr lang="zh-CN" b="1">
                <a:solidFill>
                  <a:schemeClr val="accent1"/>
                </a:solidFill>
                <a:latin typeface="微软雅黑" panose="020B0503020204020204" charset="-122"/>
                <a:ea typeface="微软雅黑" panose="020B0503020204020204" charset="-122"/>
                <a:cs typeface="微软雅黑" panose="020B0503020204020204" charset="-122"/>
              </a:rPr>
              <a:t>步骤3：</a:t>
            </a:r>
            <a:r>
              <a:rPr lang="zh-CN">
                <a:latin typeface="微软雅黑" panose="020B0503020204020204" charset="-122"/>
                <a:ea typeface="微软雅黑" panose="020B0503020204020204" charset="-122"/>
                <a:cs typeface="微软雅黑" panose="020B0503020204020204" charset="-122"/>
              </a:rPr>
              <a:t>利用“文本”对话框对文本进行相关修改操作。如图2-4-7所示。</a:t>
            </a:r>
            <a:endParaRPr lang="zh-CN">
              <a:latin typeface="微软雅黑" panose="020B0503020204020204" charset="-122"/>
              <a:ea typeface="微软雅黑" panose="020B0503020204020204" charset="-122"/>
              <a:cs typeface="微软雅黑" panose="020B0503020204020204" charset="-122"/>
            </a:endParaRPr>
          </a:p>
        </p:txBody>
      </p:sp>
      <p:sp>
        <p:nvSpPr>
          <p:cNvPr id="12" name="object 12"/>
          <p:cNvSpPr txBox="1"/>
          <p:nvPr/>
        </p:nvSpPr>
        <p:spPr>
          <a:xfrm>
            <a:off x="7561580" y="5729605"/>
            <a:ext cx="2905760" cy="438785"/>
          </a:xfrm>
          <a:prstGeom prst="rect">
            <a:avLst/>
          </a:prstGeom>
        </p:spPr>
        <p:txBody>
          <a:bodyPr vert="horz" wrap="square" lIns="0" tIns="12700" rIns="0" bIns="0" rtlCol="0">
            <a:noAutofit/>
          </a:bodyPr>
          <a:p>
            <a:pPr algn="ctr">
              <a:lnSpc>
                <a:spcPct val="100000"/>
              </a:lnSpc>
              <a:spcBef>
                <a:spcPts val="100"/>
              </a:spcBef>
            </a:pPr>
            <a:r>
              <a:rPr sz="1600" dirty="0">
                <a:solidFill>
                  <a:srgbClr val="231F20"/>
                </a:solidFill>
                <a:latin typeface="微软雅黑" panose="020B0503020204020204" charset="-122"/>
                <a:ea typeface="微软雅黑" panose="020B0503020204020204" charset="-122"/>
                <a:cs typeface="微软雅黑" panose="020B0503020204020204" charset="-122"/>
              </a:rPr>
              <a:t>图</a:t>
            </a:r>
            <a:r>
              <a:rPr sz="1600" spc="-215" dirty="0">
                <a:solidFill>
                  <a:srgbClr val="231F20"/>
                </a:solidFill>
                <a:latin typeface="微软雅黑" panose="020B0503020204020204" charset="-122"/>
                <a:ea typeface="微软雅黑" panose="020B0503020204020204" charset="-122"/>
                <a:cs typeface="微软雅黑" panose="020B0503020204020204" charset="-122"/>
              </a:rPr>
              <a:t> </a:t>
            </a:r>
            <a:r>
              <a:rPr sz="1600" dirty="0">
                <a:solidFill>
                  <a:srgbClr val="231F20"/>
                </a:solidFill>
                <a:latin typeface="微软雅黑" panose="020B0503020204020204" charset="-122"/>
                <a:ea typeface="微软雅黑" panose="020B0503020204020204" charset="-122"/>
                <a:cs typeface="微软雅黑" panose="020B0503020204020204" charset="-122"/>
              </a:rPr>
              <a:t> 2-4-</a:t>
            </a:r>
            <a:r>
              <a:rPr lang="en-US" sz="1600" dirty="0">
                <a:solidFill>
                  <a:srgbClr val="231F20"/>
                </a:solidFill>
                <a:latin typeface="微软雅黑" panose="020B0503020204020204" charset="-122"/>
                <a:ea typeface="微软雅黑" panose="020B0503020204020204" charset="-122"/>
                <a:cs typeface="微软雅黑" panose="020B0503020204020204" charset="-122"/>
              </a:rPr>
              <a:t>7</a:t>
            </a:r>
            <a:r>
              <a:rPr sz="1600" dirty="0">
                <a:solidFill>
                  <a:srgbClr val="231F20"/>
                </a:solidFill>
                <a:latin typeface="微软雅黑" panose="020B0503020204020204" charset="-122"/>
                <a:ea typeface="微软雅黑" panose="020B0503020204020204" charset="-122"/>
                <a:cs typeface="微软雅黑" panose="020B0503020204020204" charset="-122"/>
              </a:rPr>
              <a:t>   </a:t>
            </a:r>
            <a:r>
              <a:rPr lang="zh-CN" sz="1600" dirty="0">
                <a:solidFill>
                  <a:srgbClr val="231F20"/>
                </a:solidFill>
                <a:latin typeface="微软雅黑" panose="020B0503020204020204" charset="-122"/>
                <a:ea typeface="微软雅黑" panose="020B0503020204020204" charset="-122"/>
                <a:cs typeface="微软雅黑" panose="020B0503020204020204" charset="-122"/>
              </a:rPr>
              <a:t>修改文本</a:t>
            </a:r>
            <a:endParaRPr lang="zh-CN" sz="1600" dirty="0">
              <a:solidFill>
                <a:srgbClr val="231F20"/>
              </a:solidFill>
              <a:latin typeface="微软雅黑" panose="020B0503020204020204" charset="-122"/>
              <a:ea typeface="微软雅黑" panose="020B0503020204020204" charset="-122"/>
              <a:cs typeface="微软雅黑" panose="020B0503020204020204" charset="-122"/>
            </a:endParaRPr>
          </a:p>
        </p:txBody>
      </p:sp>
      <p:pic>
        <p:nvPicPr>
          <p:cNvPr id="17" name="object 17"/>
          <p:cNvPicPr/>
          <p:nvPr/>
        </p:nvPicPr>
        <p:blipFill>
          <a:blip r:embed="rId2" cstate="print"/>
          <a:stretch>
            <a:fillRect/>
          </a:stretch>
        </p:blipFill>
        <p:spPr>
          <a:xfrm>
            <a:off x="6777355" y="1905000"/>
            <a:ext cx="4727575" cy="3547745"/>
          </a:xfrm>
          <a:prstGeom prst="rect">
            <a:avLst/>
          </a:prstGeom>
        </p:spPr>
      </p:pic>
    </p:spTree>
    <p:custDataLst>
      <p:tags r:id="rId3"/>
    </p:custData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idx="2"/>
            <p:custDataLst>
              <p:tags r:id="rId1"/>
            </p:custDataLst>
          </p:nvPr>
        </p:nvSpPr>
        <p:spPr>
          <a:xfrm>
            <a:off x="9513915" y="4451047"/>
            <a:ext cx="1540800" cy="424800"/>
          </a:xfrm>
        </p:spPr>
        <p:txBody>
          <a:bodyPr/>
          <a:lstStyle/>
          <a:p>
            <a:r>
              <a:t>PART FIVE</a:t>
            </a:r>
          </a:p>
        </p:txBody>
      </p:sp>
      <p:sp>
        <p:nvSpPr>
          <p:cNvPr id="4" name="标题 3"/>
          <p:cNvSpPr>
            <a:spLocks noGrp="1"/>
          </p:cNvSpPr>
          <p:nvPr>
            <p:ph type="title" idx="1"/>
            <p:custDataLst>
              <p:tags r:id="rId2"/>
            </p:custDataLst>
          </p:nvPr>
        </p:nvSpPr>
        <p:spPr>
          <a:xfrm>
            <a:off x="6096000" y="2494308"/>
            <a:ext cx="5079968" cy="1869371"/>
          </a:xfrm>
        </p:spPr>
        <p:txBody>
          <a:bodyPr>
            <a:normAutofit/>
          </a:bodyPr>
          <a:lstStyle/>
          <a:p>
            <a:r>
              <a:rPr lang="en-US" b="1">
                <a:latin typeface="Calibri" panose="020F0502020204030204" charset="0"/>
                <a:ea typeface="宋体" panose="02010600030101010101" pitchFamily="2" charset="-122"/>
                <a:sym typeface="+mn-ea"/>
              </a:rPr>
              <a:t>2.5 </a:t>
            </a:r>
            <a:br>
              <a:rPr lang="en-US" b="1">
                <a:latin typeface="Calibri" panose="020F0502020204030204" charset="0"/>
                <a:ea typeface="宋体" panose="02010600030101010101" pitchFamily="2" charset="-122"/>
                <a:sym typeface="+mn-ea"/>
              </a:rPr>
            </a:br>
            <a:r>
              <a:rPr b="1">
                <a:latin typeface="Calibri" panose="020F0502020204030204" charset="0"/>
                <a:ea typeface="宋体" panose="02010600030101010101" pitchFamily="2" charset="-122"/>
                <a:sym typeface="+mn-ea"/>
              </a:rPr>
              <a:t>标注</a:t>
            </a:r>
            <a:endParaRPr b="1">
              <a:latin typeface="Calibri" panose="020F0502020204030204" charset="0"/>
              <a:ea typeface="宋体" panose="02010600030101010101" pitchFamily="2" charset="-122"/>
              <a:sym typeface="+mn-ea"/>
            </a:endParaRPr>
          </a:p>
          <a:p>
            <a:endParaRPr lang="en-US" altLang="zh-CN"/>
          </a:p>
        </p:txBody>
      </p:sp>
    </p:spTree>
    <p:custDataLst>
      <p:tags r:id="rId3"/>
    </p:custData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normAutofit/>
          </a:bodyPr>
          <a:lstStyle/>
          <a:p>
            <a:r>
              <a:rPr lang="en-US">
                <a:latin typeface="微软雅黑" panose="020B0503020204020204" charset="-122"/>
                <a:ea typeface="微软雅黑" panose="020B0503020204020204" charset="-122"/>
                <a:cs typeface="微软雅黑" panose="020B0503020204020204" charset="-122"/>
                <a:sym typeface="+mn-ea"/>
              </a:rPr>
              <a:t>2.</a:t>
            </a:r>
            <a:r>
              <a:rPr>
                <a:latin typeface="微软雅黑" panose="020B0503020204020204" charset="-122"/>
                <a:ea typeface="微软雅黑" panose="020B0503020204020204" charset="-122"/>
                <a:cs typeface="微软雅黑" panose="020B0503020204020204" charset="-122"/>
                <a:sym typeface="+mn-ea"/>
              </a:rPr>
              <a:t>5	标注</a:t>
            </a:r>
            <a:endParaRPr>
              <a:latin typeface="微软雅黑" panose="020B0503020204020204" charset="-122"/>
              <a:ea typeface="微软雅黑" panose="020B0503020204020204" charset="-122"/>
              <a:cs typeface="微软雅黑" panose="020B0503020204020204" charset="-122"/>
              <a:sym typeface="+mn-ea"/>
            </a:endParaRPr>
          </a:p>
        </p:txBody>
      </p:sp>
      <p:sp>
        <p:nvSpPr>
          <p:cNvPr id="100" name="文本框 99"/>
          <p:cNvSpPr txBox="1"/>
          <p:nvPr/>
        </p:nvSpPr>
        <p:spPr>
          <a:xfrm>
            <a:off x="852805" y="1743710"/>
            <a:ext cx="10581640" cy="922020"/>
          </a:xfrm>
          <a:prstGeom prst="rect">
            <a:avLst/>
          </a:prstGeom>
          <a:noFill/>
          <a:ln w="9525">
            <a:noFill/>
          </a:ln>
        </p:spPr>
        <p:txBody>
          <a:bodyPr wrap="square">
            <a:spAutoFit/>
          </a:bodyPr>
          <a:p>
            <a:pPr indent="0">
              <a:lnSpc>
                <a:spcPct val="150000"/>
              </a:lnSpc>
            </a:pPr>
            <a:r>
              <a:rPr lang="zh-CN">
                <a:latin typeface="微软雅黑" panose="020B0503020204020204" charset="-122"/>
                <a:ea typeface="微软雅黑" panose="020B0503020204020204" charset="-122"/>
                <a:cs typeface="微软雅黑" panose="020B0503020204020204" charset="-122"/>
              </a:rPr>
              <a:t>在创建强尺寸时，系统可自动删除不必要的弱尺寸。功能区“草绘”选项卡的“尺寸”组中提供了用于标注尺寸的几个实用工具命令，如“尺寸”“周长”“参考”“基线”，如图2-5-1所示。</a:t>
            </a:r>
            <a:endParaRPr lang="zh-CN">
              <a:latin typeface="微软雅黑" panose="020B0503020204020204" charset="-122"/>
              <a:ea typeface="微软雅黑" panose="020B0503020204020204" charset="-122"/>
              <a:cs typeface="微软雅黑" panose="020B0503020204020204" charset="-122"/>
            </a:endParaRPr>
          </a:p>
        </p:txBody>
      </p:sp>
      <p:sp>
        <p:nvSpPr>
          <p:cNvPr id="12" name="object 12"/>
          <p:cNvSpPr txBox="1"/>
          <p:nvPr/>
        </p:nvSpPr>
        <p:spPr>
          <a:xfrm>
            <a:off x="4248785" y="5557520"/>
            <a:ext cx="2905760" cy="438785"/>
          </a:xfrm>
          <a:prstGeom prst="rect">
            <a:avLst/>
          </a:prstGeom>
        </p:spPr>
        <p:txBody>
          <a:bodyPr vert="horz" wrap="square" lIns="0" tIns="12700" rIns="0" bIns="0" rtlCol="0">
            <a:noAutofit/>
          </a:bodyPr>
          <a:p>
            <a:pPr algn="ctr">
              <a:lnSpc>
                <a:spcPct val="100000"/>
              </a:lnSpc>
              <a:spcBef>
                <a:spcPts val="100"/>
              </a:spcBef>
            </a:pPr>
            <a:r>
              <a:rPr sz="1600" dirty="0">
                <a:solidFill>
                  <a:srgbClr val="231F20"/>
                </a:solidFill>
                <a:latin typeface="微软雅黑" panose="020B0503020204020204" charset="-122"/>
                <a:ea typeface="微软雅黑" panose="020B0503020204020204" charset="-122"/>
                <a:cs typeface="微软雅黑" panose="020B0503020204020204" charset="-122"/>
              </a:rPr>
              <a:t>图 2-5-1    “尺寸”组中的命令</a:t>
            </a:r>
            <a:endParaRPr sz="1600" dirty="0">
              <a:solidFill>
                <a:srgbClr val="231F20"/>
              </a:solidFill>
              <a:latin typeface="微软雅黑" panose="020B0503020204020204" charset="-122"/>
              <a:ea typeface="微软雅黑" panose="020B0503020204020204" charset="-122"/>
              <a:cs typeface="微软雅黑" panose="020B0503020204020204" charset="-122"/>
            </a:endParaRPr>
          </a:p>
        </p:txBody>
      </p:sp>
      <p:pic>
        <p:nvPicPr>
          <p:cNvPr id="4" name="object 4"/>
          <p:cNvPicPr/>
          <p:nvPr/>
        </p:nvPicPr>
        <p:blipFill>
          <a:blip r:embed="rId2" cstate="print"/>
          <a:stretch>
            <a:fillRect/>
          </a:stretch>
        </p:blipFill>
        <p:spPr>
          <a:xfrm>
            <a:off x="2088515" y="3429000"/>
            <a:ext cx="7407275" cy="1976120"/>
          </a:xfrm>
          <a:prstGeom prst="rect">
            <a:avLst/>
          </a:prstGeom>
        </p:spPr>
      </p:pic>
    </p:spTree>
    <p:custDataLst>
      <p:tags r:id="rId3"/>
    </p:custData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normAutofit/>
          </a:bodyPr>
          <a:lstStyle/>
          <a:p>
            <a:r>
              <a:rPr lang="en-US">
                <a:latin typeface="微软雅黑" panose="020B0503020204020204" charset="-122"/>
                <a:ea typeface="微软雅黑" panose="020B0503020204020204" charset="-122"/>
                <a:cs typeface="微软雅黑" panose="020B0503020204020204" charset="-122"/>
                <a:sym typeface="+mn-ea"/>
              </a:rPr>
              <a:t>2.1 </a:t>
            </a:r>
            <a:r>
              <a:rPr>
                <a:latin typeface="微软雅黑" panose="020B0503020204020204" charset="-122"/>
                <a:ea typeface="微软雅黑" panose="020B0503020204020204" charset="-122"/>
                <a:cs typeface="微软雅黑" panose="020B0503020204020204" charset="-122"/>
                <a:sym typeface="+mn-ea"/>
              </a:rPr>
              <a:t>二维草绘模式简介</a:t>
            </a:r>
            <a:endParaRPr lang="zh-CN" altLang="en-US">
              <a:latin typeface="微软雅黑" panose="020B0503020204020204" charset="-122"/>
              <a:ea typeface="微软雅黑" panose="020B0503020204020204" charset="-122"/>
              <a:cs typeface="微软雅黑" panose="020B0503020204020204" charset="-122"/>
            </a:endParaRPr>
          </a:p>
        </p:txBody>
      </p:sp>
      <p:sp>
        <p:nvSpPr>
          <p:cNvPr id="2" name="内容占位符 1"/>
          <p:cNvSpPr/>
          <p:nvPr>
            <p:ph idx="2"/>
          </p:nvPr>
        </p:nvSpPr>
        <p:spPr>
          <a:xfrm>
            <a:off x="608330" y="1490345"/>
            <a:ext cx="10271760" cy="2305685"/>
          </a:xfrm>
        </p:spPr>
        <p:txBody>
          <a:bodyPr>
            <a:normAutofit/>
          </a:bodyPr>
          <a:p>
            <a:r>
              <a:rPr lang="zh-CN" altLang="en-US" sz="2400">
                <a:latin typeface="微软雅黑" panose="020B0503020204020204" charset="-122"/>
                <a:ea typeface="微软雅黑" panose="020B0503020204020204" charset="-122"/>
                <a:cs typeface="微软雅黑" panose="020B0503020204020204" charset="-122"/>
              </a:rPr>
              <a:t>2.1.1 创建草绘文件的典型的步骤</a:t>
            </a:r>
            <a:endParaRPr lang="zh-CN" altLang="en-US" sz="2400">
              <a:latin typeface="微软雅黑" panose="020B0503020204020204" charset="-122"/>
              <a:ea typeface="微软雅黑" panose="020B0503020204020204" charset="-122"/>
              <a:cs typeface="微软雅黑" panose="020B0503020204020204" charset="-122"/>
            </a:endParaRPr>
          </a:p>
          <a:p>
            <a:r>
              <a:rPr lang="zh-CN" altLang="en-US">
                <a:latin typeface="微软雅黑" panose="020B0503020204020204" charset="-122"/>
                <a:ea typeface="微软雅黑" panose="020B0503020204020204" charset="-122"/>
                <a:cs typeface="微软雅黑" panose="020B0503020204020204" charset="-122"/>
              </a:rPr>
              <a:t>CreoParametric6.0的草绘界面功能区采用图标式设计，每个图标直观地表达设计意图。草绘模式界面由标题栏、功能区、绘图区域、状态栏和导航区等部分组成，同零件模型下的界面类似。本章主要学习功能区的“草绘”“编辑”“约束”和“尺寸”模块，如图2-1-2所示。</a:t>
            </a:r>
            <a:endParaRPr lang="zh-CN" altLang="en-US">
              <a:latin typeface="微软雅黑" panose="020B0503020204020204" charset="-122"/>
              <a:ea typeface="微软雅黑" panose="020B0503020204020204" charset="-122"/>
              <a:cs typeface="微软雅黑" panose="020B0503020204020204" charset="-122"/>
            </a:endParaRPr>
          </a:p>
        </p:txBody>
      </p:sp>
      <p:pic>
        <p:nvPicPr>
          <p:cNvPr id="7" name="object 7"/>
          <p:cNvPicPr/>
          <p:nvPr/>
        </p:nvPicPr>
        <p:blipFill>
          <a:blip r:embed="rId2" cstate="print"/>
          <a:stretch>
            <a:fillRect/>
          </a:stretch>
        </p:blipFill>
        <p:spPr>
          <a:xfrm>
            <a:off x="3122930" y="3429000"/>
            <a:ext cx="4909820" cy="2814955"/>
          </a:xfrm>
          <a:prstGeom prst="rect">
            <a:avLst/>
          </a:prstGeom>
        </p:spPr>
      </p:pic>
      <p:sp>
        <p:nvSpPr>
          <p:cNvPr id="8" name="object 8"/>
          <p:cNvSpPr txBox="1"/>
          <p:nvPr/>
        </p:nvSpPr>
        <p:spPr>
          <a:xfrm>
            <a:off x="5005070" y="6448425"/>
            <a:ext cx="2621280" cy="258445"/>
          </a:xfrm>
          <a:prstGeom prst="rect">
            <a:avLst/>
          </a:prstGeom>
        </p:spPr>
        <p:txBody>
          <a:bodyPr vert="horz" wrap="square" lIns="0" tIns="12700" rIns="0" bIns="0" rtlCol="0">
            <a:spAutoFit/>
          </a:bodyPr>
          <a:p>
            <a:pPr marL="12700">
              <a:lnSpc>
                <a:spcPct val="100000"/>
              </a:lnSpc>
              <a:spcBef>
                <a:spcPts val="100"/>
              </a:spcBef>
            </a:pPr>
            <a:r>
              <a:rPr sz="1600" dirty="0">
                <a:solidFill>
                  <a:srgbClr val="231F20"/>
                </a:solidFill>
                <a:latin typeface="宋体" panose="02010600030101010101" pitchFamily="2" charset="-122"/>
                <a:cs typeface="宋体" panose="02010600030101010101" pitchFamily="2" charset="-122"/>
              </a:rPr>
              <a:t>图</a:t>
            </a:r>
            <a:r>
              <a:rPr sz="1600" spc="-215" dirty="0">
                <a:solidFill>
                  <a:srgbClr val="231F20"/>
                </a:solidFill>
                <a:latin typeface="宋体" panose="02010600030101010101" pitchFamily="2" charset="-122"/>
                <a:cs typeface="宋体" panose="02010600030101010101" pitchFamily="2" charset="-122"/>
              </a:rPr>
              <a:t> </a:t>
            </a:r>
            <a:r>
              <a:rPr sz="1600" dirty="0">
                <a:solidFill>
                  <a:srgbClr val="231F20"/>
                </a:solidFill>
                <a:latin typeface="Times New Roman" panose="02020603050405020304"/>
                <a:cs typeface="Times New Roman" panose="02020603050405020304"/>
              </a:rPr>
              <a:t>2-1-2    </a:t>
            </a:r>
            <a:r>
              <a:rPr sz="1600" dirty="0">
                <a:solidFill>
                  <a:srgbClr val="231F20"/>
                </a:solidFill>
                <a:latin typeface="宋体" panose="02010600030101010101" pitchFamily="2" charset="-122"/>
                <a:cs typeface="宋体" panose="02010600030101010101" pitchFamily="2" charset="-122"/>
              </a:rPr>
              <a:t>草绘界面</a:t>
            </a:r>
            <a:endParaRPr sz="1600">
              <a:latin typeface="宋体" panose="02010600030101010101" pitchFamily="2" charset="-122"/>
              <a:cs typeface="宋体" panose="02010600030101010101" pitchFamily="2" charset="-122"/>
            </a:endParaRPr>
          </a:p>
        </p:txBody>
      </p:sp>
    </p:spTree>
    <p:custDataLst>
      <p:tags r:id="rId3"/>
    </p:custData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normAutofit/>
          </a:bodyPr>
          <a:lstStyle/>
          <a:p>
            <a:r>
              <a:rPr lang="en-US">
                <a:latin typeface="微软雅黑" panose="020B0503020204020204" charset="-122"/>
                <a:ea typeface="微软雅黑" panose="020B0503020204020204" charset="-122"/>
                <a:cs typeface="微软雅黑" panose="020B0503020204020204" charset="-122"/>
                <a:sym typeface="+mn-ea"/>
              </a:rPr>
              <a:t>2.</a:t>
            </a:r>
            <a:r>
              <a:rPr lang="en-US" altLang="zh-CN">
                <a:latin typeface="微软雅黑" panose="020B0503020204020204" charset="-122"/>
                <a:ea typeface="微软雅黑" panose="020B0503020204020204" charset="-122"/>
                <a:cs typeface="微软雅黑" panose="020B0503020204020204" charset="-122"/>
                <a:sym typeface="+mn-ea"/>
              </a:rPr>
              <a:t>5</a:t>
            </a:r>
            <a:r>
              <a:rPr>
                <a:latin typeface="微软雅黑" panose="020B0503020204020204" charset="-122"/>
                <a:ea typeface="微软雅黑" panose="020B0503020204020204" charset="-122"/>
                <a:cs typeface="微软雅黑" panose="020B0503020204020204" charset="-122"/>
                <a:sym typeface="+mn-ea"/>
              </a:rPr>
              <a:t> 标注</a:t>
            </a:r>
            <a:endParaRPr lang="en-US" altLang="zh-CN">
              <a:latin typeface="微软雅黑" panose="020B0503020204020204" charset="-122"/>
              <a:ea typeface="微软雅黑" panose="020B0503020204020204" charset="-122"/>
              <a:cs typeface="微软雅黑" panose="020B0503020204020204" charset="-122"/>
              <a:sym typeface="+mn-ea"/>
            </a:endParaRPr>
          </a:p>
        </p:txBody>
      </p:sp>
      <p:sp>
        <p:nvSpPr>
          <p:cNvPr id="2" name="内容占位符 1"/>
          <p:cNvSpPr/>
          <p:nvPr>
            <p:ph idx="2"/>
          </p:nvPr>
        </p:nvSpPr>
        <p:spPr>
          <a:xfrm>
            <a:off x="608330" y="1434465"/>
            <a:ext cx="6050915" cy="862330"/>
          </a:xfrm>
        </p:spPr>
        <p:txBody>
          <a:bodyPr>
            <a:normAutofit lnSpcReduction="20000"/>
          </a:bodyPr>
          <a:p>
            <a:r>
              <a:rPr sz="2400">
                <a:latin typeface="微软雅黑" panose="020B0503020204020204" charset="-122"/>
                <a:ea typeface="微软雅黑" panose="020B0503020204020204" charset="-122"/>
                <a:cs typeface="微软雅黑" panose="020B0503020204020204" charset="-122"/>
                <a:sym typeface="+mn-ea"/>
              </a:rPr>
              <a:t>2.</a:t>
            </a:r>
            <a:r>
              <a:rPr lang="en-US" altLang="zh-CN" sz="2400">
                <a:latin typeface="微软雅黑" panose="020B0503020204020204" charset="-122"/>
                <a:ea typeface="微软雅黑" panose="020B0503020204020204" charset="-122"/>
                <a:cs typeface="微软雅黑" panose="020B0503020204020204" charset="-122"/>
                <a:sym typeface="+mn-ea"/>
              </a:rPr>
              <a:t>5</a:t>
            </a:r>
            <a:r>
              <a:rPr sz="2400">
                <a:latin typeface="微软雅黑" panose="020B0503020204020204" charset="-122"/>
                <a:ea typeface="微软雅黑" panose="020B0503020204020204" charset="-122"/>
                <a:cs typeface="微软雅黑" panose="020B0503020204020204" charset="-122"/>
                <a:sym typeface="+mn-ea"/>
              </a:rPr>
              <a:t>.</a:t>
            </a:r>
            <a:r>
              <a:rPr lang="en-US" altLang="zh-CN" sz="2400">
                <a:latin typeface="微软雅黑" panose="020B0503020204020204" charset="-122"/>
                <a:ea typeface="微软雅黑" panose="020B0503020204020204" charset="-122"/>
                <a:cs typeface="微软雅黑" panose="020B0503020204020204" charset="-122"/>
                <a:sym typeface="+mn-ea"/>
              </a:rPr>
              <a:t>1 </a:t>
            </a:r>
            <a:r>
              <a:rPr sz="2400">
                <a:latin typeface="微软雅黑" panose="020B0503020204020204" charset="-122"/>
                <a:ea typeface="微软雅黑" panose="020B0503020204020204" charset="-122"/>
                <a:cs typeface="微软雅黑" panose="020B0503020204020204" charset="-122"/>
                <a:sym typeface="+mn-ea"/>
              </a:rPr>
              <a:t>创建线性尺寸</a:t>
            </a:r>
            <a:endParaRPr sz="2400">
              <a:latin typeface="微软雅黑" panose="020B0503020204020204" charset="-122"/>
              <a:ea typeface="微软雅黑" panose="020B0503020204020204" charset="-122"/>
              <a:cs typeface="微软雅黑" panose="020B0503020204020204" charset="-122"/>
              <a:sym typeface="+mn-ea"/>
            </a:endParaRPr>
          </a:p>
        </p:txBody>
      </p:sp>
      <p:sp>
        <p:nvSpPr>
          <p:cNvPr id="100" name="文本框 99"/>
          <p:cNvSpPr txBox="1"/>
          <p:nvPr/>
        </p:nvSpPr>
        <p:spPr>
          <a:xfrm>
            <a:off x="852805" y="2157730"/>
            <a:ext cx="5924550" cy="4010660"/>
          </a:xfrm>
          <a:prstGeom prst="rect">
            <a:avLst/>
          </a:prstGeom>
          <a:noFill/>
          <a:ln w="9525">
            <a:noFill/>
          </a:ln>
        </p:spPr>
        <p:txBody>
          <a:bodyPr wrap="square">
            <a:noAutofit/>
          </a:bodyPr>
          <a:p>
            <a:pPr indent="0">
              <a:lnSpc>
                <a:spcPct val="150000"/>
              </a:lnSpc>
            </a:pPr>
            <a:r>
              <a:rPr lang="zh-CN">
                <a:latin typeface="微软雅黑" panose="020B0503020204020204" charset="-122"/>
                <a:ea typeface="微软雅黑" panose="020B0503020204020204" charset="-122"/>
                <a:cs typeface="微软雅黑" panose="020B0503020204020204" charset="-122"/>
              </a:rPr>
              <a:t>线性尺寸主要分如下几种情况。</a:t>
            </a:r>
            <a:endParaRPr lang="zh-CN">
              <a:latin typeface="微软雅黑" panose="020B0503020204020204" charset="-122"/>
              <a:ea typeface="微软雅黑" panose="020B0503020204020204" charset="-122"/>
              <a:cs typeface="微软雅黑" panose="020B0503020204020204" charset="-122"/>
            </a:endParaRPr>
          </a:p>
          <a:p>
            <a:pPr indent="0">
              <a:lnSpc>
                <a:spcPct val="150000"/>
              </a:lnSpc>
            </a:pPr>
            <a:r>
              <a:rPr lang="zh-CN" b="1">
                <a:latin typeface="微软雅黑" panose="020B0503020204020204" charset="-122"/>
                <a:ea typeface="微软雅黑" panose="020B0503020204020204" charset="-122"/>
                <a:cs typeface="微软雅黑" panose="020B0503020204020204" charset="-122"/>
              </a:rPr>
              <a:t>1.标注线段长度</a:t>
            </a:r>
            <a:endParaRPr lang="zh-CN" b="1">
              <a:latin typeface="微软雅黑" panose="020B0503020204020204" charset="-122"/>
              <a:ea typeface="微软雅黑" panose="020B0503020204020204" charset="-122"/>
              <a:cs typeface="微软雅黑" panose="020B0503020204020204" charset="-122"/>
            </a:endParaRPr>
          </a:p>
          <a:p>
            <a:pPr indent="0">
              <a:lnSpc>
                <a:spcPct val="150000"/>
              </a:lnSpc>
            </a:pPr>
            <a:r>
              <a:rPr lang="zh-CN">
                <a:latin typeface="微软雅黑" panose="020B0503020204020204" charset="-122"/>
                <a:ea typeface="微软雅黑" panose="020B0503020204020204" charset="-122"/>
                <a:cs typeface="微软雅黑" panose="020B0503020204020204" charset="-122"/>
              </a:rPr>
              <a:t>单击“尺寸”按钮，单击要标注尺寸的线段，在合适位置处单击鼠标中键来放置尺寸，并利用出现的尺寸框修改及确定尺寸值，如图2-5-2所示。</a:t>
            </a:r>
            <a:endParaRPr lang="zh-CN">
              <a:latin typeface="微软雅黑" panose="020B0503020204020204" charset="-122"/>
              <a:ea typeface="微软雅黑" panose="020B0503020204020204" charset="-122"/>
              <a:cs typeface="微软雅黑" panose="020B0503020204020204" charset="-122"/>
            </a:endParaRPr>
          </a:p>
          <a:p>
            <a:pPr indent="0">
              <a:lnSpc>
                <a:spcPct val="150000"/>
              </a:lnSpc>
            </a:pPr>
            <a:endParaRPr lang="zh-CN">
              <a:latin typeface="微软雅黑" panose="020B0503020204020204" charset="-122"/>
              <a:ea typeface="微软雅黑" panose="020B0503020204020204" charset="-122"/>
              <a:cs typeface="微软雅黑" panose="020B0503020204020204" charset="-122"/>
            </a:endParaRPr>
          </a:p>
          <a:p>
            <a:pPr indent="0">
              <a:lnSpc>
                <a:spcPct val="150000"/>
              </a:lnSpc>
            </a:pPr>
            <a:r>
              <a:rPr lang="zh-CN" sz="1600" b="1">
                <a:latin typeface="微软雅黑" panose="020B0503020204020204" charset="-122"/>
                <a:ea typeface="微软雅黑" panose="020B0503020204020204" charset="-122"/>
                <a:cs typeface="微软雅黑" panose="020B0503020204020204" charset="-122"/>
              </a:rPr>
              <a:t>提示：因为中心线是无穷长的，所以不能标注其长度。</a:t>
            </a:r>
            <a:endParaRPr lang="zh-CN" sz="1600" b="1">
              <a:latin typeface="微软雅黑" panose="020B0503020204020204" charset="-122"/>
              <a:ea typeface="微软雅黑" panose="020B0503020204020204" charset="-122"/>
              <a:cs typeface="微软雅黑" panose="020B0503020204020204" charset="-122"/>
            </a:endParaRPr>
          </a:p>
        </p:txBody>
      </p:sp>
      <p:sp>
        <p:nvSpPr>
          <p:cNvPr id="12" name="object 12"/>
          <p:cNvSpPr txBox="1"/>
          <p:nvPr/>
        </p:nvSpPr>
        <p:spPr>
          <a:xfrm>
            <a:off x="7874635" y="5068570"/>
            <a:ext cx="2905760" cy="438785"/>
          </a:xfrm>
          <a:prstGeom prst="rect">
            <a:avLst/>
          </a:prstGeom>
        </p:spPr>
        <p:txBody>
          <a:bodyPr vert="horz" wrap="square" lIns="0" tIns="12700" rIns="0" bIns="0" rtlCol="0">
            <a:noAutofit/>
          </a:bodyPr>
          <a:p>
            <a:pPr algn="ctr">
              <a:lnSpc>
                <a:spcPct val="100000"/>
              </a:lnSpc>
              <a:spcBef>
                <a:spcPts val="100"/>
              </a:spcBef>
            </a:pPr>
            <a:r>
              <a:rPr sz="1600" dirty="0">
                <a:solidFill>
                  <a:srgbClr val="231F20"/>
                </a:solidFill>
                <a:latin typeface="微软雅黑" panose="020B0503020204020204" charset="-122"/>
                <a:ea typeface="微软雅黑" panose="020B0503020204020204" charset="-122"/>
                <a:cs typeface="微软雅黑" panose="020B0503020204020204" charset="-122"/>
              </a:rPr>
              <a:t>图 2-5-2    标注线段长度</a:t>
            </a:r>
            <a:endParaRPr sz="1600" dirty="0">
              <a:solidFill>
                <a:srgbClr val="231F20"/>
              </a:solidFill>
              <a:latin typeface="微软雅黑" panose="020B0503020204020204" charset="-122"/>
              <a:ea typeface="微软雅黑" panose="020B0503020204020204" charset="-122"/>
              <a:cs typeface="微软雅黑" panose="020B0503020204020204" charset="-122"/>
            </a:endParaRPr>
          </a:p>
        </p:txBody>
      </p:sp>
      <p:pic>
        <p:nvPicPr>
          <p:cNvPr id="8" name="object 8"/>
          <p:cNvPicPr/>
          <p:nvPr/>
        </p:nvPicPr>
        <p:blipFill>
          <a:blip r:embed="rId2" cstate="print"/>
          <a:stretch>
            <a:fillRect/>
          </a:stretch>
        </p:blipFill>
        <p:spPr>
          <a:xfrm>
            <a:off x="6896735" y="2404745"/>
            <a:ext cx="4860925" cy="2326640"/>
          </a:xfrm>
          <a:prstGeom prst="rect">
            <a:avLst/>
          </a:prstGeom>
        </p:spPr>
      </p:pic>
    </p:spTree>
    <p:custDataLst>
      <p:tags r:id="rId3"/>
    </p:custData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normAutofit/>
          </a:bodyPr>
          <a:lstStyle/>
          <a:p>
            <a:r>
              <a:rPr lang="en-US">
                <a:latin typeface="微软雅黑" panose="020B0503020204020204" charset="-122"/>
                <a:ea typeface="微软雅黑" panose="020B0503020204020204" charset="-122"/>
                <a:cs typeface="微软雅黑" panose="020B0503020204020204" charset="-122"/>
                <a:sym typeface="+mn-ea"/>
              </a:rPr>
              <a:t>2.</a:t>
            </a:r>
            <a:r>
              <a:rPr lang="en-US" altLang="zh-CN">
                <a:latin typeface="微软雅黑" panose="020B0503020204020204" charset="-122"/>
                <a:ea typeface="微软雅黑" panose="020B0503020204020204" charset="-122"/>
                <a:cs typeface="微软雅黑" panose="020B0503020204020204" charset="-122"/>
                <a:sym typeface="+mn-ea"/>
              </a:rPr>
              <a:t>5</a:t>
            </a:r>
            <a:r>
              <a:rPr>
                <a:latin typeface="微软雅黑" panose="020B0503020204020204" charset="-122"/>
                <a:ea typeface="微软雅黑" panose="020B0503020204020204" charset="-122"/>
                <a:cs typeface="微软雅黑" panose="020B0503020204020204" charset="-122"/>
                <a:sym typeface="+mn-ea"/>
              </a:rPr>
              <a:t> 标注</a:t>
            </a:r>
            <a:endParaRPr lang="en-US" altLang="zh-CN">
              <a:latin typeface="微软雅黑" panose="020B0503020204020204" charset="-122"/>
              <a:ea typeface="微软雅黑" panose="020B0503020204020204" charset="-122"/>
              <a:cs typeface="微软雅黑" panose="020B0503020204020204" charset="-122"/>
              <a:sym typeface="+mn-ea"/>
            </a:endParaRPr>
          </a:p>
        </p:txBody>
      </p:sp>
      <p:sp>
        <p:nvSpPr>
          <p:cNvPr id="2" name="内容占位符 1"/>
          <p:cNvSpPr/>
          <p:nvPr>
            <p:ph idx="2"/>
          </p:nvPr>
        </p:nvSpPr>
        <p:spPr>
          <a:xfrm>
            <a:off x="608330" y="1434465"/>
            <a:ext cx="6050915" cy="862330"/>
          </a:xfrm>
        </p:spPr>
        <p:txBody>
          <a:bodyPr>
            <a:normAutofit lnSpcReduction="20000"/>
          </a:bodyPr>
          <a:p>
            <a:r>
              <a:rPr sz="2400">
                <a:latin typeface="微软雅黑" panose="020B0503020204020204" charset="-122"/>
                <a:ea typeface="微软雅黑" panose="020B0503020204020204" charset="-122"/>
                <a:cs typeface="微软雅黑" panose="020B0503020204020204" charset="-122"/>
                <a:sym typeface="+mn-ea"/>
              </a:rPr>
              <a:t>2.</a:t>
            </a:r>
            <a:r>
              <a:rPr lang="en-US" altLang="zh-CN" sz="2400">
                <a:latin typeface="微软雅黑" panose="020B0503020204020204" charset="-122"/>
                <a:ea typeface="微软雅黑" panose="020B0503020204020204" charset="-122"/>
                <a:cs typeface="微软雅黑" panose="020B0503020204020204" charset="-122"/>
                <a:sym typeface="+mn-ea"/>
              </a:rPr>
              <a:t>5</a:t>
            </a:r>
            <a:r>
              <a:rPr sz="2400">
                <a:latin typeface="微软雅黑" panose="020B0503020204020204" charset="-122"/>
                <a:ea typeface="微软雅黑" panose="020B0503020204020204" charset="-122"/>
                <a:cs typeface="微软雅黑" panose="020B0503020204020204" charset="-122"/>
                <a:sym typeface="+mn-ea"/>
              </a:rPr>
              <a:t>.</a:t>
            </a:r>
            <a:r>
              <a:rPr lang="en-US" altLang="zh-CN" sz="2400">
                <a:latin typeface="微软雅黑" panose="020B0503020204020204" charset="-122"/>
                <a:ea typeface="微软雅黑" panose="020B0503020204020204" charset="-122"/>
                <a:cs typeface="微软雅黑" panose="020B0503020204020204" charset="-122"/>
                <a:sym typeface="+mn-ea"/>
              </a:rPr>
              <a:t>1 </a:t>
            </a:r>
            <a:r>
              <a:rPr sz="2400">
                <a:latin typeface="微软雅黑" panose="020B0503020204020204" charset="-122"/>
                <a:ea typeface="微软雅黑" panose="020B0503020204020204" charset="-122"/>
                <a:cs typeface="微软雅黑" panose="020B0503020204020204" charset="-122"/>
                <a:sym typeface="+mn-ea"/>
              </a:rPr>
              <a:t>创建线性尺寸</a:t>
            </a:r>
            <a:endParaRPr sz="2400">
              <a:latin typeface="微软雅黑" panose="020B0503020204020204" charset="-122"/>
              <a:ea typeface="微软雅黑" panose="020B0503020204020204" charset="-122"/>
              <a:cs typeface="微软雅黑" panose="020B0503020204020204" charset="-122"/>
              <a:sym typeface="+mn-ea"/>
            </a:endParaRPr>
          </a:p>
        </p:txBody>
      </p:sp>
      <p:sp>
        <p:nvSpPr>
          <p:cNvPr id="100" name="文本框 99"/>
          <p:cNvSpPr txBox="1"/>
          <p:nvPr/>
        </p:nvSpPr>
        <p:spPr>
          <a:xfrm>
            <a:off x="852805" y="2157730"/>
            <a:ext cx="6642100" cy="4010660"/>
          </a:xfrm>
          <a:prstGeom prst="rect">
            <a:avLst/>
          </a:prstGeom>
          <a:noFill/>
          <a:ln w="9525">
            <a:noFill/>
          </a:ln>
        </p:spPr>
        <p:txBody>
          <a:bodyPr wrap="square">
            <a:noAutofit/>
          </a:bodyPr>
          <a:p>
            <a:pPr indent="0">
              <a:lnSpc>
                <a:spcPct val="150000"/>
              </a:lnSpc>
            </a:pPr>
            <a:r>
              <a:rPr lang="zh-CN" b="1">
                <a:latin typeface="微软雅黑" panose="020B0503020204020204" charset="-122"/>
                <a:ea typeface="微软雅黑" panose="020B0503020204020204" charset="-122"/>
                <a:cs typeface="微软雅黑" panose="020B0503020204020204" charset="-122"/>
              </a:rPr>
              <a:t>2.标注两点之间的距离</a:t>
            </a:r>
            <a:endParaRPr lang="zh-CN" b="1">
              <a:latin typeface="微软雅黑" panose="020B0503020204020204" charset="-122"/>
              <a:ea typeface="微软雅黑" panose="020B0503020204020204" charset="-122"/>
              <a:cs typeface="微软雅黑" panose="020B0503020204020204" charset="-122"/>
            </a:endParaRPr>
          </a:p>
          <a:p>
            <a:pPr indent="0">
              <a:lnSpc>
                <a:spcPct val="150000"/>
              </a:lnSpc>
            </a:pPr>
            <a:r>
              <a:rPr lang="zh-CN" b="1">
                <a:solidFill>
                  <a:schemeClr val="accent1"/>
                </a:solidFill>
                <a:latin typeface="微软雅黑" panose="020B0503020204020204" charset="-122"/>
                <a:ea typeface="微软雅黑" panose="020B0503020204020204" charset="-122"/>
                <a:cs typeface="微软雅黑" panose="020B0503020204020204" charset="-122"/>
              </a:rPr>
              <a:t>步骤1：</a:t>
            </a:r>
            <a:r>
              <a:rPr lang="zh-CN">
                <a:latin typeface="微软雅黑" panose="020B0503020204020204" charset="-122"/>
                <a:ea typeface="微软雅黑" panose="020B0503020204020204" charset="-122"/>
                <a:cs typeface="微软雅黑" panose="020B0503020204020204" charset="-122"/>
              </a:rPr>
              <a:t>单击“尺寸”按钮。</a:t>
            </a:r>
            <a:endParaRPr lang="zh-CN">
              <a:latin typeface="微软雅黑" panose="020B0503020204020204" charset="-122"/>
              <a:ea typeface="微软雅黑" panose="020B0503020204020204" charset="-122"/>
              <a:cs typeface="微软雅黑" panose="020B0503020204020204" charset="-122"/>
            </a:endParaRPr>
          </a:p>
          <a:p>
            <a:pPr indent="0">
              <a:lnSpc>
                <a:spcPct val="150000"/>
              </a:lnSpc>
            </a:pPr>
            <a:r>
              <a:rPr lang="zh-CN" b="1">
                <a:solidFill>
                  <a:schemeClr val="accent1"/>
                </a:solidFill>
                <a:latin typeface="微软雅黑" panose="020B0503020204020204" charset="-122"/>
                <a:ea typeface="微软雅黑" panose="020B0503020204020204" charset="-122"/>
                <a:cs typeface="微软雅黑" panose="020B0503020204020204" charset="-122"/>
              </a:rPr>
              <a:t>步骤2：</a:t>
            </a:r>
            <a:r>
              <a:rPr lang="zh-CN">
                <a:latin typeface="微软雅黑" panose="020B0503020204020204" charset="-122"/>
                <a:ea typeface="微软雅黑" panose="020B0503020204020204" charset="-122"/>
                <a:cs typeface="微软雅黑" panose="020B0503020204020204" charset="-122"/>
              </a:rPr>
              <a:t>鼠标左键分别单击要标注的两个点。</a:t>
            </a:r>
            <a:endParaRPr lang="zh-CN">
              <a:latin typeface="微软雅黑" panose="020B0503020204020204" charset="-122"/>
              <a:ea typeface="微软雅黑" panose="020B0503020204020204" charset="-122"/>
              <a:cs typeface="微软雅黑" panose="020B0503020204020204" charset="-122"/>
            </a:endParaRPr>
          </a:p>
          <a:p>
            <a:pPr indent="0">
              <a:lnSpc>
                <a:spcPct val="150000"/>
              </a:lnSpc>
            </a:pPr>
            <a:r>
              <a:rPr lang="zh-CN" b="1">
                <a:solidFill>
                  <a:schemeClr val="accent1"/>
                </a:solidFill>
                <a:latin typeface="微软雅黑" panose="020B0503020204020204" charset="-122"/>
                <a:ea typeface="微软雅黑" panose="020B0503020204020204" charset="-122"/>
                <a:cs typeface="微软雅黑" panose="020B0503020204020204" charset="-122"/>
              </a:rPr>
              <a:t>步骤3：</a:t>
            </a:r>
            <a:r>
              <a:rPr lang="zh-CN">
                <a:latin typeface="微软雅黑" panose="020B0503020204020204" charset="-122"/>
                <a:ea typeface="微软雅黑" panose="020B0503020204020204" charset="-122"/>
                <a:cs typeface="微软雅黑" panose="020B0503020204020204" charset="-122"/>
              </a:rPr>
              <a:t>移动鼠标光标到尺寸放置的位置处单击鼠标中键。单击鼠标中键时鼠标光标所处的位置不同，则会得到以下3种标注结果之一，如图所示。</a:t>
            </a:r>
            <a:endParaRPr lang="zh-CN">
              <a:latin typeface="微软雅黑" panose="020B0503020204020204" charset="-122"/>
              <a:ea typeface="微软雅黑" panose="020B0503020204020204" charset="-122"/>
              <a:cs typeface="微软雅黑" panose="020B0503020204020204" charset="-122"/>
            </a:endParaRPr>
          </a:p>
          <a:p>
            <a:pPr indent="0">
              <a:lnSpc>
                <a:spcPct val="150000"/>
              </a:lnSpc>
            </a:pPr>
            <a:r>
              <a:rPr lang="zh-CN">
                <a:latin typeface="微软雅黑" panose="020B0503020204020204" charset="-122"/>
                <a:ea typeface="微软雅黑" panose="020B0503020204020204" charset="-122"/>
                <a:cs typeface="微软雅黑" panose="020B0503020204020204" charset="-122"/>
              </a:rPr>
              <a:t>（1）鼠标在两点的垂直位置，标注两点之间的垂直距离尺寸1。</a:t>
            </a:r>
            <a:endParaRPr lang="zh-CN">
              <a:latin typeface="微软雅黑" panose="020B0503020204020204" charset="-122"/>
              <a:ea typeface="微软雅黑" panose="020B0503020204020204" charset="-122"/>
              <a:cs typeface="微软雅黑" panose="020B0503020204020204" charset="-122"/>
            </a:endParaRPr>
          </a:p>
          <a:p>
            <a:pPr indent="0">
              <a:lnSpc>
                <a:spcPct val="150000"/>
              </a:lnSpc>
            </a:pPr>
            <a:r>
              <a:rPr lang="zh-CN">
                <a:latin typeface="微软雅黑" panose="020B0503020204020204" charset="-122"/>
                <a:ea typeface="微软雅黑" panose="020B0503020204020204" charset="-122"/>
                <a:cs typeface="微软雅黑" panose="020B0503020204020204" charset="-122"/>
              </a:rPr>
              <a:t>（2）鼠标在两点的中间位置，标注两点之间的倾斜距离尺寸2。</a:t>
            </a:r>
            <a:endParaRPr lang="zh-CN">
              <a:latin typeface="微软雅黑" panose="020B0503020204020204" charset="-122"/>
              <a:ea typeface="微软雅黑" panose="020B0503020204020204" charset="-122"/>
              <a:cs typeface="微软雅黑" panose="020B0503020204020204" charset="-122"/>
            </a:endParaRPr>
          </a:p>
          <a:p>
            <a:pPr indent="0">
              <a:lnSpc>
                <a:spcPct val="150000"/>
              </a:lnSpc>
            </a:pPr>
            <a:r>
              <a:rPr lang="zh-CN">
                <a:latin typeface="微软雅黑" panose="020B0503020204020204" charset="-122"/>
                <a:ea typeface="微软雅黑" panose="020B0503020204020204" charset="-122"/>
                <a:cs typeface="微软雅黑" panose="020B0503020204020204" charset="-122"/>
              </a:rPr>
              <a:t>（3）鼠标在两点的水平位置，标注两点之间的水平距离尺寸3。</a:t>
            </a:r>
            <a:endParaRPr lang="zh-CN">
              <a:latin typeface="微软雅黑" panose="020B0503020204020204" charset="-122"/>
              <a:ea typeface="微软雅黑" panose="020B0503020204020204" charset="-122"/>
              <a:cs typeface="微软雅黑" panose="020B0503020204020204" charset="-122"/>
            </a:endParaRPr>
          </a:p>
        </p:txBody>
      </p:sp>
      <p:pic>
        <p:nvPicPr>
          <p:cNvPr id="3" name="object 12"/>
          <p:cNvPicPr/>
          <p:nvPr/>
        </p:nvPicPr>
        <p:blipFill>
          <a:blip r:embed="rId2" cstate="print"/>
          <a:stretch>
            <a:fillRect/>
          </a:stretch>
        </p:blipFill>
        <p:spPr>
          <a:xfrm>
            <a:off x="7494270" y="2366010"/>
            <a:ext cx="4083050" cy="2410460"/>
          </a:xfrm>
          <a:prstGeom prst="rect">
            <a:avLst/>
          </a:prstGeom>
        </p:spPr>
      </p:pic>
      <p:sp>
        <p:nvSpPr>
          <p:cNvPr id="13" name="object 13"/>
          <p:cNvSpPr txBox="1"/>
          <p:nvPr/>
        </p:nvSpPr>
        <p:spPr>
          <a:xfrm>
            <a:off x="8061325" y="5172710"/>
            <a:ext cx="3116580" cy="258445"/>
          </a:xfrm>
          <a:prstGeom prst="rect">
            <a:avLst/>
          </a:prstGeom>
        </p:spPr>
        <p:txBody>
          <a:bodyPr vert="horz" wrap="square" lIns="0" tIns="12700" rIns="0" bIns="0" rtlCol="0">
            <a:spAutoFit/>
          </a:bodyPr>
          <a:p>
            <a:pPr marL="12700">
              <a:lnSpc>
                <a:spcPct val="100000"/>
              </a:lnSpc>
              <a:spcBef>
                <a:spcPts val="100"/>
              </a:spcBef>
            </a:pPr>
            <a:r>
              <a:rPr sz="1600" dirty="0">
                <a:solidFill>
                  <a:srgbClr val="231F20"/>
                </a:solidFill>
                <a:latin typeface="微软雅黑" panose="020B0503020204020204" charset="-122"/>
                <a:ea typeface="微软雅黑" panose="020B0503020204020204" charset="-122"/>
                <a:cs typeface="微软雅黑" panose="020B0503020204020204" charset="-122"/>
              </a:rPr>
              <a:t>图</a:t>
            </a:r>
            <a:r>
              <a:rPr sz="1600" spc="-215" dirty="0">
                <a:solidFill>
                  <a:srgbClr val="231F20"/>
                </a:solidFill>
                <a:latin typeface="微软雅黑" panose="020B0503020204020204" charset="-122"/>
                <a:ea typeface="微软雅黑" panose="020B0503020204020204" charset="-122"/>
                <a:cs typeface="微软雅黑" panose="020B0503020204020204" charset="-122"/>
              </a:rPr>
              <a:t> </a:t>
            </a:r>
            <a:r>
              <a:rPr sz="1600" dirty="0">
                <a:solidFill>
                  <a:srgbClr val="231F20"/>
                </a:solidFill>
                <a:latin typeface="微软雅黑" panose="020B0503020204020204" charset="-122"/>
                <a:ea typeface="微软雅黑" panose="020B0503020204020204" charset="-122"/>
                <a:cs typeface="微软雅黑" panose="020B0503020204020204" charset="-122"/>
              </a:rPr>
              <a:t>2-5-3    两点间的</a:t>
            </a:r>
            <a:r>
              <a:rPr sz="1600" spc="-215" dirty="0">
                <a:solidFill>
                  <a:srgbClr val="231F20"/>
                </a:solidFill>
                <a:latin typeface="微软雅黑" panose="020B0503020204020204" charset="-122"/>
                <a:ea typeface="微软雅黑" panose="020B0503020204020204" charset="-122"/>
                <a:cs typeface="微软雅黑" panose="020B0503020204020204" charset="-122"/>
              </a:rPr>
              <a:t> </a:t>
            </a:r>
            <a:r>
              <a:rPr sz="1600" dirty="0">
                <a:solidFill>
                  <a:srgbClr val="231F20"/>
                </a:solidFill>
                <a:latin typeface="微软雅黑" panose="020B0503020204020204" charset="-122"/>
                <a:ea typeface="微软雅黑" panose="020B0503020204020204" charset="-122"/>
                <a:cs typeface="微软雅黑" panose="020B0503020204020204" charset="-122"/>
              </a:rPr>
              <a:t>3 种标注结果</a:t>
            </a:r>
            <a:endParaRPr sz="1600">
              <a:latin typeface="微软雅黑" panose="020B0503020204020204" charset="-122"/>
              <a:ea typeface="微软雅黑" panose="020B0503020204020204" charset="-122"/>
              <a:cs typeface="微软雅黑" panose="020B0503020204020204" charset="-122"/>
            </a:endParaRPr>
          </a:p>
        </p:txBody>
      </p:sp>
    </p:spTree>
    <p:custDataLst>
      <p:tags r:id="rId3"/>
    </p:custData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normAutofit/>
          </a:bodyPr>
          <a:lstStyle/>
          <a:p>
            <a:r>
              <a:rPr lang="en-US">
                <a:latin typeface="微软雅黑" panose="020B0503020204020204" charset="-122"/>
                <a:ea typeface="微软雅黑" panose="020B0503020204020204" charset="-122"/>
                <a:cs typeface="微软雅黑" panose="020B0503020204020204" charset="-122"/>
                <a:sym typeface="+mn-ea"/>
              </a:rPr>
              <a:t>2.</a:t>
            </a:r>
            <a:r>
              <a:rPr lang="en-US" altLang="zh-CN">
                <a:latin typeface="微软雅黑" panose="020B0503020204020204" charset="-122"/>
                <a:ea typeface="微软雅黑" panose="020B0503020204020204" charset="-122"/>
                <a:cs typeface="微软雅黑" panose="020B0503020204020204" charset="-122"/>
                <a:sym typeface="+mn-ea"/>
              </a:rPr>
              <a:t>5</a:t>
            </a:r>
            <a:r>
              <a:rPr>
                <a:latin typeface="微软雅黑" panose="020B0503020204020204" charset="-122"/>
                <a:ea typeface="微软雅黑" panose="020B0503020204020204" charset="-122"/>
                <a:cs typeface="微软雅黑" panose="020B0503020204020204" charset="-122"/>
                <a:sym typeface="+mn-ea"/>
              </a:rPr>
              <a:t> 标注</a:t>
            </a:r>
            <a:endParaRPr lang="en-US" altLang="zh-CN">
              <a:latin typeface="微软雅黑" panose="020B0503020204020204" charset="-122"/>
              <a:ea typeface="微软雅黑" panose="020B0503020204020204" charset="-122"/>
              <a:cs typeface="微软雅黑" panose="020B0503020204020204" charset="-122"/>
              <a:sym typeface="+mn-ea"/>
            </a:endParaRPr>
          </a:p>
        </p:txBody>
      </p:sp>
      <p:sp>
        <p:nvSpPr>
          <p:cNvPr id="2" name="内容占位符 1"/>
          <p:cNvSpPr/>
          <p:nvPr>
            <p:ph idx="2"/>
          </p:nvPr>
        </p:nvSpPr>
        <p:spPr>
          <a:xfrm>
            <a:off x="608330" y="1434465"/>
            <a:ext cx="6050915" cy="862330"/>
          </a:xfrm>
        </p:spPr>
        <p:txBody>
          <a:bodyPr>
            <a:normAutofit lnSpcReduction="20000"/>
          </a:bodyPr>
          <a:p>
            <a:r>
              <a:rPr sz="2400">
                <a:latin typeface="微软雅黑" panose="020B0503020204020204" charset="-122"/>
                <a:ea typeface="微软雅黑" panose="020B0503020204020204" charset="-122"/>
                <a:cs typeface="微软雅黑" panose="020B0503020204020204" charset="-122"/>
                <a:sym typeface="+mn-ea"/>
              </a:rPr>
              <a:t>2.</a:t>
            </a:r>
            <a:r>
              <a:rPr lang="en-US" altLang="zh-CN" sz="2400">
                <a:latin typeface="微软雅黑" panose="020B0503020204020204" charset="-122"/>
                <a:ea typeface="微软雅黑" panose="020B0503020204020204" charset="-122"/>
                <a:cs typeface="微软雅黑" panose="020B0503020204020204" charset="-122"/>
                <a:sym typeface="+mn-ea"/>
              </a:rPr>
              <a:t>5</a:t>
            </a:r>
            <a:r>
              <a:rPr sz="2400">
                <a:latin typeface="微软雅黑" panose="020B0503020204020204" charset="-122"/>
                <a:ea typeface="微软雅黑" panose="020B0503020204020204" charset="-122"/>
                <a:cs typeface="微软雅黑" panose="020B0503020204020204" charset="-122"/>
                <a:sym typeface="+mn-ea"/>
              </a:rPr>
              <a:t>.</a:t>
            </a:r>
            <a:r>
              <a:rPr lang="en-US" altLang="zh-CN" sz="2400">
                <a:latin typeface="微软雅黑" panose="020B0503020204020204" charset="-122"/>
                <a:ea typeface="微软雅黑" panose="020B0503020204020204" charset="-122"/>
                <a:cs typeface="微软雅黑" panose="020B0503020204020204" charset="-122"/>
                <a:sym typeface="+mn-ea"/>
              </a:rPr>
              <a:t>1 </a:t>
            </a:r>
            <a:r>
              <a:rPr sz="2400">
                <a:latin typeface="微软雅黑" panose="020B0503020204020204" charset="-122"/>
                <a:ea typeface="微软雅黑" panose="020B0503020204020204" charset="-122"/>
                <a:cs typeface="微软雅黑" panose="020B0503020204020204" charset="-122"/>
                <a:sym typeface="+mn-ea"/>
              </a:rPr>
              <a:t>创建线性尺寸</a:t>
            </a:r>
            <a:endParaRPr sz="2400">
              <a:latin typeface="微软雅黑" panose="020B0503020204020204" charset="-122"/>
              <a:ea typeface="微软雅黑" panose="020B0503020204020204" charset="-122"/>
              <a:cs typeface="微软雅黑" panose="020B0503020204020204" charset="-122"/>
              <a:sym typeface="+mn-ea"/>
            </a:endParaRPr>
          </a:p>
        </p:txBody>
      </p:sp>
      <p:sp>
        <p:nvSpPr>
          <p:cNvPr id="100" name="文本框 99"/>
          <p:cNvSpPr txBox="1"/>
          <p:nvPr/>
        </p:nvSpPr>
        <p:spPr>
          <a:xfrm>
            <a:off x="852805" y="2157730"/>
            <a:ext cx="5924550" cy="4010660"/>
          </a:xfrm>
          <a:prstGeom prst="rect">
            <a:avLst/>
          </a:prstGeom>
          <a:noFill/>
          <a:ln w="9525">
            <a:noFill/>
          </a:ln>
        </p:spPr>
        <p:txBody>
          <a:bodyPr wrap="square">
            <a:noAutofit/>
          </a:bodyPr>
          <a:p>
            <a:pPr indent="0">
              <a:lnSpc>
                <a:spcPct val="150000"/>
              </a:lnSpc>
            </a:pPr>
            <a:r>
              <a:rPr lang="zh-CN" b="1">
                <a:latin typeface="微软雅黑" panose="020B0503020204020204" charset="-122"/>
                <a:ea typeface="微软雅黑" panose="020B0503020204020204" charset="-122"/>
                <a:cs typeface="微软雅黑" panose="020B0503020204020204" charset="-122"/>
              </a:rPr>
              <a:t>3.标注两条平行线之间的距离</a:t>
            </a:r>
            <a:endParaRPr lang="zh-CN" b="1">
              <a:latin typeface="微软雅黑" panose="020B0503020204020204" charset="-122"/>
              <a:ea typeface="微软雅黑" panose="020B0503020204020204" charset="-122"/>
              <a:cs typeface="微软雅黑" panose="020B0503020204020204" charset="-122"/>
            </a:endParaRPr>
          </a:p>
          <a:p>
            <a:pPr indent="0">
              <a:lnSpc>
                <a:spcPct val="150000"/>
              </a:lnSpc>
            </a:pPr>
            <a:r>
              <a:rPr lang="zh-CN" b="1">
                <a:solidFill>
                  <a:schemeClr val="accent1"/>
                </a:solidFill>
                <a:latin typeface="微软雅黑" panose="020B0503020204020204" charset="-122"/>
                <a:ea typeface="微软雅黑" panose="020B0503020204020204" charset="-122"/>
                <a:cs typeface="微软雅黑" panose="020B0503020204020204" charset="-122"/>
              </a:rPr>
              <a:t>步骤 1：</a:t>
            </a:r>
            <a:r>
              <a:rPr lang="zh-CN">
                <a:latin typeface="微软雅黑" panose="020B0503020204020204" charset="-122"/>
                <a:ea typeface="微软雅黑" panose="020B0503020204020204" charset="-122"/>
                <a:cs typeface="微软雅黑" panose="020B0503020204020204" charset="-122"/>
              </a:rPr>
              <a:t>单击“尺寸”按钮。</a:t>
            </a:r>
            <a:endParaRPr lang="zh-CN">
              <a:latin typeface="微软雅黑" panose="020B0503020204020204" charset="-122"/>
              <a:ea typeface="微软雅黑" panose="020B0503020204020204" charset="-122"/>
              <a:cs typeface="微软雅黑" panose="020B0503020204020204" charset="-122"/>
            </a:endParaRPr>
          </a:p>
          <a:p>
            <a:pPr indent="0">
              <a:lnSpc>
                <a:spcPct val="150000"/>
              </a:lnSpc>
            </a:pPr>
            <a:r>
              <a:rPr lang="zh-CN" b="1">
                <a:solidFill>
                  <a:schemeClr val="accent1"/>
                </a:solidFill>
                <a:latin typeface="微软雅黑" panose="020B0503020204020204" charset="-122"/>
                <a:ea typeface="微软雅黑" panose="020B0503020204020204" charset="-122"/>
                <a:cs typeface="微软雅黑" panose="020B0503020204020204" charset="-122"/>
              </a:rPr>
              <a:t>步骤 2：</a:t>
            </a:r>
            <a:r>
              <a:rPr lang="zh-CN">
                <a:latin typeface="微软雅黑" panose="020B0503020204020204" charset="-122"/>
                <a:ea typeface="微软雅黑" panose="020B0503020204020204" charset="-122"/>
                <a:cs typeface="微软雅黑" panose="020B0503020204020204" charset="-122"/>
              </a:rPr>
              <a:t>使用鼠标左键分别单击平行的两条直线。</a:t>
            </a:r>
            <a:endParaRPr lang="zh-CN">
              <a:latin typeface="微软雅黑" panose="020B0503020204020204" charset="-122"/>
              <a:ea typeface="微软雅黑" panose="020B0503020204020204" charset="-122"/>
              <a:cs typeface="微软雅黑" panose="020B0503020204020204" charset="-122"/>
            </a:endParaRPr>
          </a:p>
          <a:p>
            <a:pPr indent="0">
              <a:lnSpc>
                <a:spcPct val="150000"/>
              </a:lnSpc>
            </a:pPr>
            <a:r>
              <a:rPr lang="zh-CN" b="1">
                <a:solidFill>
                  <a:schemeClr val="accent1"/>
                </a:solidFill>
                <a:latin typeface="微软雅黑" panose="020B0503020204020204" charset="-122"/>
                <a:ea typeface="微软雅黑" panose="020B0503020204020204" charset="-122"/>
                <a:cs typeface="微软雅黑" panose="020B0503020204020204" charset="-122"/>
              </a:rPr>
              <a:t>步骤 3 ：</a:t>
            </a:r>
            <a:r>
              <a:rPr lang="zh-CN">
                <a:latin typeface="微软雅黑" panose="020B0503020204020204" charset="-122"/>
                <a:ea typeface="微软雅黑" panose="020B0503020204020204" charset="-122"/>
                <a:cs typeface="微软雅黑" panose="020B0503020204020204" charset="-122"/>
              </a:rPr>
              <a:t>移动鼠标在放置尺寸的位置处单击鼠标中键，并确定距离尺寸值，如图 2-5-4 所示。</a:t>
            </a:r>
            <a:endParaRPr lang="zh-CN">
              <a:latin typeface="微软雅黑" panose="020B0503020204020204" charset="-122"/>
              <a:ea typeface="微软雅黑" panose="020B0503020204020204" charset="-122"/>
              <a:cs typeface="微软雅黑" panose="020B0503020204020204" charset="-122"/>
            </a:endParaRPr>
          </a:p>
        </p:txBody>
      </p:sp>
      <p:sp>
        <p:nvSpPr>
          <p:cNvPr id="12" name="object 12"/>
          <p:cNvSpPr txBox="1"/>
          <p:nvPr/>
        </p:nvSpPr>
        <p:spPr>
          <a:xfrm>
            <a:off x="7389495" y="5068570"/>
            <a:ext cx="3966845" cy="438785"/>
          </a:xfrm>
          <a:prstGeom prst="rect">
            <a:avLst/>
          </a:prstGeom>
        </p:spPr>
        <p:txBody>
          <a:bodyPr vert="horz" wrap="square" lIns="0" tIns="12700" rIns="0" bIns="0" rtlCol="0">
            <a:noAutofit/>
          </a:bodyPr>
          <a:p>
            <a:pPr algn="ctr">
              <a:lnSpc>
                <a:spcPct val="100000"/>
              </a:lnSpc>
              <a:spcBef>
                <a:spcPts val="100"/>
              </a:spcBef>
            </a:pPr>
            <a:r>
              <a:rPr sz="1600" dirty="0">
                <a:solidFill>
                  <a:srgbClr val="231F20"/>
                </a:solidFill>
                <a:latin typeface="微软雅黑" panose="020B0503020204020204" charset="-122"/>
                <a:ea typeface="微软雅黑" panose="020B0503020204020204" charset="-122"/>
                <a:cs typeface="微软雅黑" panose="020B0503020204020204" charset="-122"/>
              </a:rPr>
              <a:t>图 2-5-</a:t>
            </a:r>
            <a:r>
              <a:rPr lang="en-US" sz="1600" dirty="0">
                <a:solidFill>
                  <a:srgbClr val="231F20"/>
                </a:solidFill>
                <a:latin typeface="微软雅黑" panose="020B0503020204020204" charset="-122"/>
                <a:ea typeface="微软雅黑" panose="020B0503020204020204" charset="-122"/>
                <a:cs typeface="微软雅黑" panose="020B0503020204020204" charset="-122"/>
              </a:rPr>
              <a:t>4</a:t>
            </a:r>
            <a:r>
              <a:rPr sz="1600" dirty="0">
                <a:solidFill>
                  <a:srgbClr val="231F20"/>
                </a:solidFill>
                <a:latin typeface="微软雅黑" panose="020B0503020204020204" charset="-122"/>
                <a:ea typeface="微软雅黑" panose="020B0503020204020204" charset="-122"/>
                <a:cs typeface="微软雅黑" panose="020B0503020204020204" charset="-122"/>
              </a:rPr>
              <a:t>    标注两条平行线之间的距离尺寸</a:t>
            </a:r>
            <a:endParaRPr sz="1600" dirty="0">
              <a:solidFill>
                <a:srgbClr val="231F20"/>
              </a:solidFill>
              <a:latin typeface="微软雅黑" panose="020B0503020204020204" charset="-122"/>
              <a:ea typeface="微软雅黑" panose="020B0503020204020204" charset="-122"/>
              <a:cs typeface="微软雅黑" panose="020B0503020204020204" charset="-122"/>
            </a:endParaRPr>
          </a:p>
        </p:txBody>
      </p:sp>
      <p:pic>
        <p:nvPicPr>
          <p:cNvPr id="15" name="object 15"/>
          <p:cNvPicPr/>
          <p:nvPr/>
        </p:nvPicPr>
        <p:blipFill>
          <a:blip r:embed="rId2" cstate="print"/>
          <a:stretch>
            <a:fillRect/>
          </a:stretch>
        </p:blipFill>
        <p:spPr>
          <a:xfrm>
            <a:off x="7027545" y="2157730"/>
            <a:ext cx="4549140" cy="2572385"/>
          </a:xfrm>
          <a:prstGeom prst="rect">
            <a:avLst/>
          </a:prstGeom>
        </p:spPr>
      </p:pic>
    </p:spTree>
    <p:custDataLst>
      <p:tags r:id="rId3"/>
    </p:custData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normAutofit/>
          </a:bodyPr>
          <a:lstStyle/>
          <a:p>
            <a:r>
              <a:rPr lang="en-US">
                <a:latin typeface="微软雅黑" panose="020B0503020204020204" charset="-122"/>
                <a:ea typeface="微软雅黑" panose="020B0503020204020204" charset="-122"/>
                <a:cs typeface="微软雅黑" panose="020B0503020204020204" charset="-122"/>
                <a:sym typeface="+mn-ea"/>
              </a:rPr>
              <a:t>2.</a:t>
            </a:r>
            <a:r>
              <a:rPr lang="en-US" altLang="zh-CN">
                <a:latin typeface="微软雅黑" panose="020B0503020204020204" charset="-122"/>
                <a:ea typeface="微软雅黑" panose="020B0503020204020204" charset="-122"/>
                <a:cs typeface="微软雅黑" panose="020B0503020204020204" charset="-122"/>
                <a:sym typeface="+mn-ea"/>
              </a:rPr>
              <a:t>5</a:t>
            </a:r>
            <a:r>
              <a:rPr>
                <a:latin typeface="微软雅黑" panose="020B0503020204020204" charset="-122"/>
                <a:ea typeface="微软雅黑" panose="020B0503020204020204" charset="-122"/>
                <a:cs typeface="微软雅黑" panose="020B0503020204020204" charset="-122"/>
                <a:sym typeface="+mn-ea"/>
              </a:rPr>
              <a:t> 标注</a:t>
            </a:r>
            <a:endParaRPr lang="en-US" altLang="zh-CN">
              <a:latin typeface="微软雅黑" panose="020B0503020204020204" charset="-122"/>
              <a:ea typeface="微软雅黑" panose="020B0503020204020204" charset="-122"/>
              <a:cs typeface="微软雅黑" panose="020B0503020204020204" charset="-122"/>
              <a:sym typeface="+mn-ea"/>
            </a:endParaRPr>
          </a:p>
        </p:txBody>
      </p:sp>
      <p:sp>
        <p:nvSpPr>
          <p:cNvPr id="2" name="内容占位符 1"/>
          <p:cNvSpPr/>
          <p:nvPr>
            <p:ph idx="2"/>
          </p:nvPr>
        </p:nvSpPr>
        <p:spPr>
          <a:xfrm>
            <a:off x="608330" y="1434465"/>
            <a:ext cx="6050915" cy="862330"/>
          </a:xfrm>
        </p:spPr>
        <p:txBody>
          <a:bodyPr>
            <a:normAutofit lnSpcReduction="20000"/>
          </a:bodyPr>
          <a:p>
            <a:r>
              <a:rPr sz="2400">
                <a:latin typeface="微软雅黑" panose="020B0503020204020204" charset="-122"/>
                <a:ea typeface="微软雅黑" panose="020B0503020204020204" charset="-122"/>
                <a:cs typeface="微软雅黑" panose="020B0503020204020204" charset="-122"/>
                <a:sym typeface="+mn-ea"/>
              </a:rPr>
              <a:t>2.</a:t>
            </a:r>
            <a:r>
              <a:rPr lang="en-US" altLang="zh-CN" sz="2400">
                <a:latin typeface="微软雅黑" panose="020B0503020204020204" charset="-122"/>
                <a:ea typeface="微软雅黑" panose="020B0503020204020204" charset="-122"/>
                <a:cs typeface="微软雅黑" panose="020B0503020204020204" charset="-122"/>
                <a:sym typeface="+mn-ea"/>
              </a:rPr>
              <a:t>5</a:t>
            </a:r>
            <a:r>
              <a:rPr sz="2400">
                <a:latin typeface="微软雅黑" panose="020B0503020204020204" charset="-122"/>
                <a:ea typeface="微软雅黑" panose="020B0503020204020204" charset="-122"/>
                <a:cs typeface="微软雅黑" panose="020B0503020204020204" charset="-122"/>
                <a:sym typeface="+mn-ea"/>
              </a:rPr>
              <a:t>.</a:t>
            </a:r>
            <a:r>
              <a:rPr lang="en-US" altLang="zh-CN" sz="2400">
                <a:latin typeface="微软雅黑" panose="020B0503020204020204" charset="-122"/>
                <a:ea typeface="微软雅黑" panose="020B0503020204020204" charset="-122"/>
                <a:cs typeface="微软雅黑" panose="020B0503020204020204" charset="-122"/>
                <a:sym typeface="+mn-ea"/>
              </a:rPr>
              <a:t>1 </a:t>
            </a:r>
            <a:r>
              <a:rPr sz="2400">
                <a:latin typeface="微软雅黑" panose="020B0503020204020204" charset="-122"/>
                <a:ea typeface="微软雅黑" panose="020B0503020204020204" charset="-122"/>
                <a:cs typeface="微软雅黑" panose="020B0503020204020204" charset="-122"/>
                <a:sym typeface="+mn-ea"/>
              </a:rPr>
              <a:t>创建线性尺寸</a:t>
            </a:r>
            <a:endParaRPr sz="2400">
              <a:latin typeface="微软雅黑" panose="020B0503020204020204" charset="-122"/>
              <a:ea typeface="微软雅黑" panose="020B0503020204020204" charset="-122"/>
              <a:cs typeface="微软雅黑" panose="020B0503020204020204" charset="-122"/>
              <a:sym typeface="+mn-ea"/>
            </a:endParaRPr>
          </a:p>
        </p:txBody>
      </p:sp>
      <p:sp>
        <p:nvSpPr>
          <p:cNvPr id="100" name="文本框 99"/>
          <p:cNvSpPr txBox="1"/>
          <p:nvPr/>
        </p:nvSpPr>
        <p:spPr>
          <a:xfrm>
            <a:off x="852805" y="2157730"/>
            <a:ext cx="5924550" cy="4010660"/>
          </a:xfrm>
          <a:prstGeom prst="rect">
            <a:avLst/>
          </a:prstGeom>
          <a:noFill/>
          <a:ln w="9525">
            <a:noFill/>
          </a:ln>
        </p:spPr>
        <p:txBody>
          <a:bodyPr wrap="square">
            <a:noAutofit/>
          </a:bodyPr>
          <a:p>
            <a:pPr indent="0">
              <a:lnSpc>
                <a:spcPct val="150000"/>
              </a:lnSpc>
            </a:pPr>
            <a:r>
              <a:rPr lang="zh-CN" b="1">
                <a:latin typeface="微软雅黑" panose="020B0503020204020204" charset="-122"/>
                <a:ea typeface="微软雅黑" panose="020B0503020204020204" charset="-122"/>
                <a:cs typeface="微软雅黑" panose="020B0503020204020204" charset="-122"/>
              </a:rPr>
              <a:t>4.标注一点和一条直线之间的距离</a:t>
            </a:r>
            <a:endParaRPr lang="zh-CN" b="1">
              <a:latin typeface="微软雅黑" panose="020B0503020204020204" charset="-122"/>
              <a:ea typeface="微软雅黑" panose="020B0503020204020204" charset="-122"/>
              <a:cs typeface="微软雅黑" panose="020B0503020204020204" charset="-122"/>
            </a:endParaRPr>
          </a:p>
          <a:p>
            <a:pPr indent="0">
              <a:lnSpc>
                <a:spcPct val="150000"/>
              </a:lnSpc>
            </a:pPr>
            <a:r>
              <a:rPr lang="zh-CN" b="1">
                <a:solidFill>
                  <a:schemeClr val="accent1"/>
                </a:solidFill>
                <a:latin typeface="微软雅黑" panose="020B0503020204020204" charset="-122"/>
                <a:ea typeface="微软雅黑" panose="020B0503020204020204" charset="-122"/>
                <a:cs typeface="微软雅黑" panose="020B0503020204020204" charset="-122"/>
              </a:rPr>
              <a:t>步骤1：</a:t>
            </a:r>
            <a:r>
              <a:rPr lang="zh-CN">
                <a:latin typeface="微软雅黑" panose="020B0503020204020204" charset="-122"/>
                <a:ea typeface="微软雅黑" panose="020B0503020204020204" charset="-122"/>
                <a:cs typeface="微软雅黑" panose="020B0503020204020204" charset="-122"/>
              </a:rPr>
              <a:t>单击“尺寸”按钮。</a:t>
            </a:r>
            <a:endParaRPr lang="zh-CN">
              <a:latin typeface="微软雅黑" panose="020B0503020204020204" charset="-122"/>
              <a:ea typeface="微软雅黑" panose="020B0503020204020204" charset="-122"/>
              <a:cs typeface="微软雅黑" panose="020B0503020204020204" charset="-122"/>
            </a:endParaRPr>
          </a:p>
          <a:p>
            <a:pPr indent="0">
              <a:lnSpc>
                <a:spcPct val="150000"/>
              </a:lnSpc>
            </a:pPr>
            <a:r>
              <a:rPr lang="zh-CN" b="1">
                <a:solidFill>
                  <a:schemeClr val="accent1"/>
                </a:solidFill>
                <a:latin typeface="微软雅黑" panose="020B0503020204020204" charset="-122"/>
                <a:ea typeface="微软雅黑" panose="020B0503020204020204" charset="-122"/>
                <a:cs typeface="微软雅黑" panose="020B0503020204020204" charset="-122"/>
              </a:rPr>
              <a:t>步骤2：</a:t>
            </a:r>
            <a:r>
              <a:rPr lang="zh-CN">
                <a:latin typeface="微软雅黑" panose="020B0503020204020204" charset="-122"/>
                <a:ea typeface="微软雅黑" panose="020B0503020204020204" charset="-122"/>
                <a:cs typeface="微软雅黑" panose="020B0503020204020204" charset="-122"/>
              </a:rPr>
              <a:t>使用鼠标左键分别单击直线和点。</a:t>
            </a:r>
            <a:endParaRPr lang="zh-CN">
              <a:latin typeface="微软雅黑" panose="020B0503020204020204" charset="-122"/>
              <a:ea typeface="微软雅黑" panose="020B0503020204020204" charset="-122"/>
              <a:cs typeface="微软雅黑" panose="020B0503020204020204" charset="-122"/>
            </a:endParaRPr>
          </a:p>
          <a:p>
            <a:pPr indent="0">
              <a:lnSpc>
                <a:spcPct val="150000"/>
              </a:lnSpc>
            </a:pPr>
            <a:r>
              <a:rPr lang="zh-CN" b="1">
                <a:solidFill>
                  <a:schemeClr val="accent1"/>
                </a:solidFill>
                <a:latin typeface="微软雅黑" panose="020B0503020204020204" charset="-122"/>
                <a:ea typeface="微软雅黑" panose="020B0503020204020204" charset="-122"/>
                <a:cs typeface="微软雅黑" panose="020B0503020204020204" charset="-122"/>
              </a:rPr>
              <a:t>步骤3：</a:t>
            </a:r>
            <a:r>
              <a:rPr lang="zh-CN">
                <a:latin typeface="微软雅黑" panose="020B0503020204020204" charset="-122"/>
                <a:ea typeface="微软雅黑" panose="020B0503020204020204" charset="-122"/>
                <a:cs typeface="微软雅黑" panose="020B0503020204020204" charset="-122"/>
              </a:rPr>
              <a:t>移动鼠标，在指定尺寸文本放置的位置处单击鼠标中键，并确定尺寸值，如图2-5-5所示。</a:t>
            </a:r>
            <a:endParaRPr lang="zh-CN">
              <a:latin typeface="微软雅黑" panose="020B0503020204020204" charset="-122"/>
              <a:ea typeface="微软雅黑" panose="020B0503020204020204" charset="-122"/>
              <a:cs typeface="微软雅黑" panose="020B0503020204020204" charset="-122"/>
            </a:endParaRPr>
          </a:p>
        </p:txBody>
      </p:sp>
      <p:sp>
        <p:nvSpPr>
          <p:cNvPr id="12" name="object 12"/>
          <p:cNvSpPr txBox="1"/>
          <p:nvPr/>
        </p:nvSpPr>
        <p:spPr>
          <a:xfrm>
            <a:off x="7440295" y="5068570"/>
            <a:ext cx="3975735" cy="438785"/>
          </a:xfrm>
          <a:prstGeom prst="rect">
            <a:avLst/>
          </a:prstGeom>
        </p:spPr>
        <p:txBody>
          <a:bodyPr vert="horz" wrap="square" lIns="0" tIns="12700" rIns="0" bIns="0" rtlCol="0">
            <a:noAutofit/>
          </a:bodyPr>
          <a:p>
            <a:pPr algn="ctr">
              <a:lnSpc>
                <a:spcPct val="100000"/>
              </a:lnSpc>
              <a:spcBef>
                <a:spcPts val="100"/>
              </a:spcBef>
            </a:pPr>
            <a:r>
              <a:rPr sz="1600" dirty="0">
                <a:solidFill>
                  <a:srgbClr val="231F20"/>
                </a:solidFill>
                <a:latin typeface="微软雅黑" panose="020B0503020204020204" charset="-122"/>
                <a:ea typeface="微软雅黑" panose="020B0503020204020204" charset="-122"/>
                <a:cs typeface="微软雅黑" panose="020B0503020204020204" charset="-122"/>
              </a:rPr>
              <a:t>图 2-5-</a:t>
            </a:r>
            <a:r>
              <a:rPr lang="en-US" sz="1600" dirty="0">
                <a:solidFill>
                  <a:srgbClr val="231F20"/>
                </a:solidFill>
                <a:latin typeface="微软雅黑" panose="020B0503020204020204" charset="-122"/>
                <a:ea typeface="微软雅黑" panose="020B0503020204020204" charset="-122"/>
                <a:cs typeface="微软雅黑" panose="020B0503020204020204" charset="-122"/>
              </a:rPr>
              <a:t>5</a:t>
            </a:r>
            <a:r>
              <a:rPr sz="1600" dirty="0">
                <a:solidFill>
                  <a:srgbClr val="231F20"/>
                </a:solidFill>
                <a:latin typeface="微软雅黑" panose="020B0503020204020204" charset="-122"/>
                <a:ea typeface="微软雅黑" panose="020B0503020204020204" charset="-122"/>
                <a:cs typeface="微软雅黑" panose="020B0503020204020204" charset="-122"/>
              </a:rPr>
              <a:t>     标注点和直线之间的距离尺寸</a:t>
            </a:r>
            <a:endParaRPr sz="1600" dirty="0">
              <a:solidFill>
                <a:srgbClr val="231F20"/>
              </a:solidFill>
              <a:latin typeface="微软雅黑" panose="020B0503020204020204" charset="-122"/>
              <a:ea typeface="微软雅黑" panose="020B0503020204020204" charset="-122"/>
              <a:cs typeface="微软雅黑" panose="020B0503020204020204" charset="-122"/>
            </a:endParaRPr>
          </a:p>
        </p:txBody>
      </p:sp>
      <p:pic>
        <p:nvPicPr>
          <p:cNvPr id="3" name="object 5"/>
          <p:cNvPicPr/>
          <p:nvPr/>
        </p:nvPicPr>
        <p:blipFill>
          <a:blip r:embed="rId2" cstate="print"/>
          <a:stretch>
            <a:fillRect/>
          </a:stretch>
        </p:blipFill>
        <p:spPr>
          <a:xfrm>
            <a:off x="7440295" y="2060575"/>
            <a:ext cx="3859530" cy="2614930"/>
          </a:xfrm>
          <a:prstGeom prst="rect">
            <a:avLst/>
          </a:prstGeom>
        </p:spPr>
      </p:pic>
    </p:spTree>
    <p:custDataLst>
      <p:tags r:id="rId3"/>
    </p:custData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normAutofit/>
          </a:bodyPr>
          <a:lstStyle/>
          <a:p>
            <a:r>
              <a:rPr lang="en-US">
                <a:latin typeface="微软雅黑" panose="020B0503020204020204" charset="-122"/>
                <a:ea typeface="微软雅黑" panose="020B0503020204020204" charset="-122"/>
                <a:cs typeface="微软雅黑" panose="020B0503020204020204" charset="-122"/>
                <a:sym typeface="+mn-ea"/>
              </a:rPr>
              <a:t>2.</a:t>
            </a:r>
            <a:r>
              <a:rPr lang="en-US" altLang="zh-CN">
                <a:latin typeface="微软雅黑" panose="020B0503020204020204" charset="-122"/>
                <a:ea typeface="微软雅黑" panose="020B0503020204020204" charset="-122"/>
                <a:cs typeface="微软雅黑" panose="020B0503020204020204" charset="-122"/>
                <a:sym typeface="+mn-ea"/>
              </a:rPr>
              <a:t>5</a:t>
            </a:r>
            <a:r>
              <a:rPr>
                <a:latin typeface="微软雅黑" panose="020B0503020204020204" charset="-122"/>
                <a:ea typeface="微软雅黑" panose="020B0503020204020204" charset="-122"/>
                <a:cs typeface="微软雅黑" panose="020B0503020204020204" charset="-122"/>
                <a:sym typeface="+mn-ea"/>
              </a:rPr>
              <a:t> 标注</a:t>
            </a:r>
            <a:endParaRPr lang="en-US" altLang="zh-CN">
              <a:latin typeface="微软雅黑" panose="020B0503020204020204" charset="-122"/>
              <a:ea typeface="微软雅黑" panose="020B0503020204020204" charset="-122"/>
              <a:cs typeface="微软雅黑" panose="020B0503020204020204" charset="-122"/>
              <a:sym typeface="+mn-ea"/>
            </a:endParaRPr>
          </a:p>
        </p:txBody>
      </p:sp>
      <p:sp>
        <p:nvSpPr>
          <p:cNvPr id="2" name="内容占位符 1"/>
          <p:cNvSpPr/>
          <p:nvPr>
            <p:ph idx="2"/>
          </p:nvPr>
        </p:nvSpPr>
        <p:spPr>
          <a:xfrm>
            <a:off x="608330" y="1434465"/>
            <a:ext cx="6050915" cy="862330"/>
          </a:xfrm>
        </p:spPr>
        <p:txBody>
          <a:bodyPr>
            <a:normAutofit lnSpcReduction="20000"/>
          </a:bodyPr>
          <a:p>
            <a:r>
              <a:rPr sz="2400">
                <a:latin typeface="微软雅黑" panose="020B0503020204020204" charset="-122"/>
                <a:ea typeface="微软雅黑" panose="020B0503020204020204" charset="-122"/>
                <a:cs typeface="微软雅黑" panose="020B0503020204020204" charset="-122"/>
                <a:sym typeface="+mn-ea"/>
              </a:rPr>
              <a:t>2.</a:t>
            </a:r>
            <a:r>
              <a:rPr lang="en-US" altLang="zh-CN" sz="2400">
                <a:latin typeface="微软雅黑" panose="020B0503020204020204" charset="-122"/>
                <a:ea typeface="微软雅黑" panose="020B0503020204020204" charset="-122"/>
                <a:cs typeface="微软雅黑" panose="020B0503020204020204" charset="-122"/>
                <a:sym typeface="+mn-ea"/>
              </a:rPr>
              <a:t>5</a:t>
            </a:r>
            <a:r>
              <a:rPr sz="2400">
                <a:latin typeface="微软雅黑" panose="020B0503020204020204" charset="-122"/>
                <a:ea typeface="微软雅黑" panose="020B0503020204020204" charset="-122"/>
                <a:cs typeface="微软雅黑" panose="020B0503020204020204" charset="-122"/>
                <a:sym typeface="+mn-ea"/>
              </a:rPr>
              <a:t>.</a:t>
            </a:r>
            <a:r>
              <a:rPr lang="en-US" altLang="zh-CN" sz="2400">
                <a:latin typeface="微软雅黑" panose="020B0503020204020204" charset="-122"/>
                <a:ea typeface="微软雅黑" panose="020B0503020204020204" charset="-122"/>
                <a:cs typeface="微软雅黑" panose="020B0503020204020204" charset="-122"/>
                <a:sym typeface="+mn-ea"/>
              </a:rPr>
              <a:t>1 </a:t>
            </a:r>
            <a:r>
              <a:rPr sz="2400">
                <a:latin typeface="微软雅黑" panose="020B0503020204020204" charset="-122"/>
                <a:ea typeface="微软雅黑" panose="020B0503020204020204" charset="-122"/>
                <a:cs typeface="微软雅黑" panose="020B0503020204020204" charset="-122"/>
                <a:sym typeface="+mn-ea"/>
              </a:rPr>
              <a:t>创建线性尺寸</a:t>
            </a:r>
            <a:endParaRPr sz="2400">
              <a:latin typeface="微软雅黑" panose="020B0503020204020204" charset="-122"/>
              <a:ea typeface="微软雅黑" panose="020B0503020204020204" charset="-122"/>
              <a:cs typeface="微软雅黑" panose="020B0503020204020204" charset="-122"/>
              <a:sym typeface="+mn-ea"/>
            </a:endParaRPr>
          </a:p>
        </p:txBody>
      </p:sp>
      <p:sp>
        <p:nvSpPr>
          <p:cNvPr id="100" name="文本框 99"/>
          <p:cNvSpPr txBox="1"/>
          <p:nvPr/>
        </p:nvSpPr>
        <p:spPr>
          <a:xfrm>
            <a:off x="852805" y="2157730"/>
            <a:ext cx="5924550" cy="4010660"/>
          </a:xfrm>
          <a:prstGeom prst="rect">
            <a:avLst/>
          </a:prstGeom>
          <a:noFill/>
          <a:ln w="9525">
            <a:noFill/>
          </a:ln>
        </p:spPr>
        <p:txBody>
          <a:bodyPr wrap="square">
            <a:noAutofit/>
          </a:bodyPr>
          <a:p>
            <a:pPr indent="0">
              <a:lnSpc>
                <a:spcPct val="150000"/>
              </a:lnSpc>
            </a:pPr>
            <a:r>
              <a:rPr lang="zh-CN" b="1">
                <a:latin typeface="微软雅黑" panose="020B0503020204020204" charset="-122"/>
                <a:ea typeface="微软雅黑" panose="020B0503020204020204" charset="-122"/>
                <a:cs typeface="微软雅黑" panose="020B0503020204020204" charset="-122"/>
              </a:rPr>
              <a:t>4.标注一点和一条直线之间的距离</a:t>
            </a:r>
            <a:endParaRPr lang="zh-CN" b="1">
              <a:latin typeface="微软雅黑" panose="020B0503020204020204" charset="-122"/>
              <a:ea typeface="微软雅黑" panose="020B0503020204020204" charset="-122"/>
              <a:cs typeface="微软雅黑" panose="020B0503020204020204" charset="-122"/>
            </a:endParaRPr>
          </a:p>
          <a:p>
            <a:pPr indent="0">
              <a:lnSpc>
                <a:spcPct val="150000"/>
              </a:lnSpc>
            </a:pPr>
            <a:r>
              <a:rPr lang="zh-CN" b="1">
                <a:solidFill>
                  <a:schemeClr val="accent1"/>
                </a:solidFill>
                <a:latin typeface="微软雅黑" panose="020B0503020204020204" charset="-122"/>
                <a:ea typeface="微软雅黑" panose="020B0503020204020204" charset="-122"/>
                <a:cs typeface="微软雅黑" panose="020B0503020204020204" charset="-122"/>
              </a:rPr>
              <a:t>步骤1：</a:t>
            </a:r>
            <a:r>
              <a:rPr lang="zh-CN">
                <a:latin typeface="微软雅黑" panose="020B0503020204020204" charset="-122"/>
                <a:ea typeface="微软雅黑" panose="020B0503020204020204" charset="-122"/>
                <a:cs typeface="微软雅黑" panose="020B0503020204020204" charset="-122"/>
              </a:rPr>
              <a:t>单击“尺寸”按钮。</a:t>
            </a:r>
            <a:endParaRPr lang="zh-CN">
              <a:latin typeface="微软雅黑" panose="020B0503020204020204" charset="-122"/>
              <a:ea typeface="微软雅黑" panose="020B0503020204020204" charset="-122"/>
              <a:cs typeface="微软雅黑" panose="020B0503020204020204" charset="-122"/>
            </a:endParaRPr>
          </a:p>
          <a:p>
            <a:pPr indent="0">
              <a:lnSpc>
                <a:spcPct val="150000"/>
              </a:lnSpc>
            </a:pPr>
            <a:r>
              <a:rPr lang="zh-CN" b="1">
                <a:solidFill>
                  <a:schemeClr val="accent1"/>
                </a:solidFill>
                <a:latin typeface="微软雅黑" panose="020B0503020204020204" charset="-122"/>
                <a:ea typeface="微软雅黑" panose="020B0503020204020204" charset="-122"/>
                <a:cs typeface="微软雅黑" panose="020B0503020204020204" charset="-122"/>
              </a:rPr>
              <a:t>步骤2：</a:t>
            </a:r>
            <a:r>
              <a:rPr lang="zh-CN">
                <a:latin typeface="微软雅黑" panose="020B0503020204020204" charset="-122"/>
                <a:ea typeface="微软雅黑" panose="020B0503020204020204" charset="-122"/>
                <a:cs typeface="微软雅黑" panose="020B0503020204020204" charset="-122"/>
              </a:rPr>
              <a:t>使用鼠标左键分别单击直线和点。</a:t>
            </a:r>
            <a:endParaRPr lang="zh-CN">
              <a:latin typeface="微软雅黑" panose="020B0503020204020204" charset="-122"/>
              <a:ea typeface="微软雅黑" panose="020B0503020204020204" charset="-122"/>
              <a:cs typeface="微软雅黑" panose="020B0503020204020204" charset="-122"/>
            </a:endParaRPr>
          </a:p>
          <a:p>
            <a:pPr indent="0">
              <a:lnSpc>
                <a:spcPct val="150000"/>
              </a:lnSpc>
            </a:pPr>
            <a:r>
              <a:rPr lang="zh-CN" b="1">
                <a:solidFill>
                  <a:schemeClr val="accent1"/>
                </a:solidFill>
                <a:latin typeface="微软雅黑" panose="020B0503020204020204" charset="-122"/>
                <a:ea typeface="微软雅黑" panose="020B0503020204020204" charset="-122"/>
                <a:cs typeface="微软雅黑" panose="020B0503020204020204" charset="-122"/>
              </a:rPr>
              <a:t>步骤3：</a:t>
            </a:r>
            <a:r>
              <a:rPr lang="zh-CN">
                <a:latin typeface="微软雅黑" panose="020B0503020204020204" charset="-122"/>
                <a:ea typeface="微软雅黑" panose="020B0503020204020204" charset="-122"/>
                <a:cs typeface="微软雅黑" panose="020B0503020204020204" charset="-122"/>
              </a:rPr>
              <a:t>移动鼠标，在指定尺寸文本放置的位置处单击鼠标中键，并确定尺寸值，如图2-5-5所示。</a:t>
            </a:r>
            <a:endParaRPr lang="zh-CN">
              <a:latin typeface="微软雅黑" panose="020B0503020204020204" charset="-122"/>
              <a:ea typeface="微软雅黑" panose="020B0503020204020204" charset="-122"/>
              <a:cs typeface="微软雅黑" panose="020B0503020204020204" charset="-122"/>
            </a:endParaRPr>
          </a:p>
        </p:txBody>
      </p:sp>
      <p:sp>
        <p:nvSpPr>
          <p:cNvPr id="12" name="object 12"/>
          <p:cNvSpPr txBox="1"/>
          <p:nvPr/>
        </p:nvSpPr>
        <p:spPr>
          <a:xfrm>
            <a:off x="7440295" y="5068570"/>
            <a:ext cx="3975735" cy="438785"/>
          </a:xfrm>
          <a:prstGeom prst="rect">
            <a:avLst/>
          </a:prstGeom>
        </p:spPr>
        <p:txBody>
          <a:bodyPr vert="horz" wrap="square" lIns="0" tIns="12700" rIns="0" bIns="0" rtlCol="0">
            <a:noAutofit/>
          </a:bodyPr>
          <a:p>
            <a:pPr algn="ctr">
              <a:lnSpc>
                <a:spcPct val="100000"/>
              </a:lnSpc>
              <a:spcBef>
                <a:spcPts val="100"/>
              </a:spcBef>
            </a:pPr>
            <a:r>
              <a:rPr sz="1600" dirty="0">
                <a:solidFill>
                  <a:srgbClr val="231F20"/>
                </a:solidFill>
                <a:latin typeface="微软雅黑" panose="020B0503020204020204" charset="-122"/>
                <a:ea typeface="微软雅黑" panose="020B0503020204020204" charset="-122"/>
                <a:cs typeface="微软雅黑" panose="020B0503020204020204" charset="-122"/>
              </a:rPr>
              <a:t>图 2-5-</a:t>
            </a:r>
            <a:r>
              <a:rPr lang="en-US" sz="1600" dirty="0">
                <a:solidFill>
                  <a:srgbClr val="231F20"/>
                </a:solidFill>
                <a:latin typeface="微软雅黑" panose="020B0503020204020204" charset="-122"/>
                <a:ea typeface="微软雅黑" panose="020B0503020204020204" charset="-122"/>
                <a:cs typeface="微软雅黑" panose="020B0503020204020204" charset="-122"/>
              </a:rPr>
              <a:t>5</a:t>
            </a:r>
            <a:r>
              <a:rPr sz="1600" dirty="0">
                <a:solidFill>
                  <a:srgbClr val="231F20"/>
                </a:solidFill>
                <a:latin typeface="微软雅黑" panose="020B0503020204020204" charset="-122"/>
                <a:ea typeface="微软雅黑" panose="020B0503020204020204" charset="-122"/>
                <a:cs typeface="微软雅黑" panose="020B0503020204020204" charset="-122"/>
              </a:rPr>
              <a:t>     标注点和直线之间的距离尺寸</a:t>
            </a:r>
            <a:endParaRPr sz="1600" dirty="0">
              <a:solidFill>
                <a:srgbClr val="231F20"/>
              </a:solidFill>
              <a:latin typeface="微软雅黑" panose="020B0503020204020204" charset="-122"/>
              <a:ea typeface="微软雅黑" panose="020B0503020204020204" charset="-122"/>
              <a:cs typeface="微软雅黑" panose="020B0503020204020204" charset="-122"/>
            </a:endParaRPr>
          </a:p>
        </p:txBody>
      </p:sp>
      <p:pic>
        <p:nvPicPr>
          <p:cNvPr id="3" name="object 5"/>
          <p:cNvPicPr/>
          <p:nvPr/>
        </p:nvPicPr>
        <p:blipFill>
          <a:blip r:embed="rId2" cstate="print"/>
          <a:stretch>
            <a:fillRect/>
          </a:stretch>
        </p:blipFill>
        <p:spPr>
          <a:xfrm>
            <a:off x="7440295" y="2060575"/>
            <a:ext cx="3859530" cy="2614930"/>
          </a:xfrm>
          <a:prstGeom prst="rect">
            <a:avLst/>
          </a:prstGeom>
        </p:spPr>
      </p:pic>
    </p:spTree>
    <p:custDataLst>
      <p:tags r:id="rId3"/>
    </p:custData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normAutofit/>
          </a:bodyPr>
          <a:lstStyle/>
          <a:p>
            <a:r>
              <a:rPr lang="en-US">
                <a:latin typeface="微软雅黑" panose="020B0503020204020204" charset="-122"/>
                <a:ea typeface="微软雅黑" panose="020B0503020204020204" charset="-122"/>
                <a:cs typeface="微软雅黑" panose="020B0503020204020204" charset="-122"/>
                <a:sym typeface="+mn-ea"/>
              </a:rPr>
              <a:t>2.</a:t>
            </a:r>
            <a:r>
              <a:rPr lang="en-US" altLang="zh-CN">
                <a:latin typeface="微软雅黑" panose="020B0503020204020204" charset="-122"/>
                <a:ea typeface="微软雅黑" panose="020B0503020204020204" charset="-122"/>
                <a:cs typeface="微软雅黑" panose="020B0503020204020204" charset="-122"/>
                <a:sym typeface="+mn-ea"/>
              </a:rPr>
              <a:t>5</a:t>
            </a:r>
            <a:r>
              <a:rPr>
                <a:latin typeface="微软雅黑" panose="020B0503020204020204" charset="-122"/>
                <a:ea typeface="微软雅黑" panose="020B0503020204020204" charset="-122"/>
                <a:cs typeface="微软雅黑" panose="020B0503020204020204" charset="-122"/>
                <a:sym typeface="+mn-ea"/>
              </a:rPr>
              <a:t> 标注</a:t>
            </a:r>
            <a:endParaRPr lang="en-US" altLang="zh-CN">
              <a:latin typeface="微软雅黑" panose="020B0503020204020204" charset="-122"/>
              <a:ea typeface="微软雅黑" panose="020B0503020204020204" charset="-122"/>
              <a:cs typeface="微软雅黑" panose="020B0503020204020204" charset="-122"/>
              <a:sym typeface="+mn-ea"/>
            </a:endParaRPr>
          </a:p>
        </p:txBody>
      </p:sp>
      <p:sp>
        <p:nvSpPr>
          <p:cNvPr id="2" name="内容占位符 1"/>
          <p:cNvSpPr/>
          <p:nvPr>
            <p:ph idx="2"/>
          </p:nvPr>
        </p:nvSpPr>
        <p:spPr>
          <a:xfrm>
            <a:off x="608330" y="1434465"/>
            <a:ext cx="6050915" cy="862330"/>
          </a:xfrm>
        </p:spPr>
        <p:txBody>
          <a:bodyPr>
            <a:normAutofit lnSpcReduction="20000"/>
          </a:bodyPr>
          <a:p>
            <a:r>
              <a:rPr sz="2400">
                <a:latin typeface="微软雅黑" panose="020B0503020204020204" charset="-122"/>
                <a:ea typeface="微软雅黑" panose="020B0503020204020204" charset="-122"/>
                <a:cs typeface="微软雅黑" panose="020B0503020204020204" charset="-122"/>
                <a:sym typeface="+mn-ea"/>
              </a:rPr>
              <a:t>2.</a:t>
            </a:r>
            <a:r>
              <a:rPr lang="en-US" altLang="zh-CN" sz="2400">
                <a:latin typeface="微软雅黑" panose="020B0503020204020204" charset="-122"/>
                <a:ea typeface="微软雅黑" panose="020B0503020204020204" charset="-122"/>
                <a:cs typeface="微软雅黑" panose="020B0503020204020204" charset="-122"/>
                <a:sym typeface="+mn-ea"/>
              </a:rPr>
              <a:t>5</a:t>
            </a:r>
            <a:r>
              <a:rPr sz="2400">
                <a:latin typeface="微软雅黑" panose="020B0503020204020204" charset="-122"/>
                <a:ea typeface="微软雅黑" panose="020B0503020204020204" charset="-122"/>
                <a:cs typeface="微软雅黑" panose="020B0503020204020204" charset="-122"/>
                <a:sym typeface="+mn-ea"/>
              </a:rPr>
              <a:t>.</a:t>
            </a:r>
            <a:r>
              <a:rPr lang="en-US" altLang="zh-CN" sz="2400">
                <a:latin typeface="微软雅黑" panose="020B0503020204020204" charset="-122"/>
                <a:ea typeface="微软雅黑" panose="020B0503020204020204" charset="-122"/>
                <a:cs typeface="微软雅黑" panose="020B0503020204020204" charset="-122"/>
                <a:sym typeface="+mn-ea"/>
              </a:rPr>
              <a:t>1 </a:t>
            </a:r>
            <a:r>
              <a:rPr sz="2400">
                <a:latin typeface="微软雅黑" panose="020B0503020204020204" charset="-122"/>
                <a:ea typeface="微软雅黑" panose="020B0503020204020204" charset="-122"/>
                <a:cs typeface="微软雅黑" panose="020B0503020204020204" charset="-122"/>
                <a:sym typeface="+mn-ea"/>
              </a:rPr>
              <a:t>创建线性尺寸</a:t>
            </a:r>
            <a:endParaRPr sz="2400">
              <a:latin typeface="微软雅黑" panose="020B0503020204020204" charset="-122"/>
              <a:ea typeface="微软雅黑" panose="020B0503020204020204" charset="-122"/>
              <a:cs typeface="微软雅黑" panose="020B0503020204020204" charset="-122"/>
              <a:sym typeface="+mn-ea"/>
            </a:endParaRPr>
          </a:p>
        </p:txBody>
      </p:sp>
      <p:sp>
        <p:nvSpPr>
          <p:cNvPr id="100" name="文本框 99"/>
          <p:cNvSpPr txBox="1"/>
          <p:nvPr/>
        </p:nvSpPr>
        <p:spPr>
          <a:xfrm>
            <a:off x="852805" y="2157730"/>
            <a:ext cx="5924550" cy="4010660"/>
          </a:xfrm>
          <a:prstGeom prst="rect">
            <a:avLst/>
          </a:prstGeom>
          <a:noFill/>
          <a:ln w="9525">
            <a:noFill/>
          </a:ln>
        </p:spPr>
        <p:txBody>
          <a:bodyPr wrap="square">
            <a:noAutofit/>
          </a:bodyPr>
          <a:p>
            <a:pPr indent="0">
              <a:lnSpc>
                <a:spcPct val="150000"/>
              </a:lnSpc>
            </a:pPr>
            <a:r>
              <a:rPr lang="zh-CN" b="1">
                <a:latin typeface="微软雅黑" panose="020B0503020204020204" charset="-122"/>
                <a:ea typeface="微软雅黑" panose="020B0503020204020204" charset="-122"/>
                <a:cs typeface="微软雅黑" panose="020B0503020204020204" charset="-122"/>
              </a:rPr>
              <a:t>5.标注直线和圆弧之间的距离</a:t>
            </a:r>
            <a:endParaRPr lang="zh-CN" b="1">
              <a:latin typeface="微软雅黑" panose="020B0503020204020204" charset="-122"/>
              <a:ea typeface="微软雅黑" panose="020B0503020204020204" charset="-122"/>
              <a:cs typeface="微软雅黑" panose="020B0503020204020204" charset="-122"/>
            </a:endParaRPr>
          </a:p>
          <a:p>
            <a:pPr indent="0">
              <a:lnSpc>
                <a:spcPct val="150000"/>
              </a:lnSpc>
            </a:pPr>
            <a:r>
              <a:rPr lang="zh-CN" b="1">
                <a:solidFill>
                  <a:schemeClr val="accent1"/>
                </a:solidFill>
                <a:latin typeface="微软雅黑" panose="020B0503020204020204" charset="-122"/>
                <a:ea typeface="微软雅黑" panose="020B0503020204020204" charset="-122"/>
                <a:cs typeface="微软雅黑" panose="020B0503020204020204" charset="-122"/>
              </a:rPr>
              <a:t>步骤1：</a:t>
            </a:r>
            <a:r>
              <a:rPr lang="zh-CN">
                <a:latin typeface="微软雅黑" panose="020B0503020204020204" charset="-122"/>
                <a:ea typeface="微软雅黑" panose="020B0503020204020204" charset="-122"/>
                <a:cs typeface="微软雅黑" panose="020B0503020204020204" charset="-122"/>
              </a:rPr>
              <a:t>单击“尺寸”按钮。</a:t>
            </a:r>
            <a:endParaRPr lang="zh-CN">
              <a:latin typeface="微软雅黑" panose="020B0503020204020204" charset="-122"/>
              <a:ea typeface="微软雅黑" panose="020B0503020204020204" charset="-122"/>
              <a:cs typeface="微软雅黑" panose="020B0503020204020204" charset="-122"/>
            </a:endParaRPr>
          </a:p>
          <a:p>
            <a:pPr indent="0">
              <a:lnSpc>
                <a:spcPct val="150000"/>
              </a:lnSpc>
            </a:pPr>
            <a:r>
              <a:rPr lang="zh-CN" b="1">
                <a:solidFill>
                  <a:schemeClr val="accent1"/>
                </a:solidFill>
                <a:latin typeface="微软雅黑" panose="020B0503020204020204" charset="-122"/>
                <a:ea typeface="微软雅黑" panose="020B0503020204020204" charset="-122"/>
                <a:cs typeface="微软雅黑" panose="020B0503020204020204" charset="-122"/>
              </a:rPr>
              <a:t>步骤2：</a:t>
            </a:r>
            <a:r>
              <a:rPr lang="zh-CN">
                <a:latin typeface="微软雅黑" panose="020B0503020204020204" charset="-122"/>
                <a:ea typeface="微软雅黑" panose="020B0503020204020204" charset="-122"/>
                <a:cs typeface="微软雅黑" panose="020B0503020204020204" charset="-122"/>
              </a:rPr>
              <a:t>使用鼠标左键分别单击直线和圆弧。</a:t>
            </a:r>
            <a:endParaRPr lang="zh-CN">
              <a:latin typeface="微软雅黑" panose="020B0503020204020204" charset="-122"/>
              <a:ea typeface="微软雅黑" panose="020B0503020204020204" charset="-122"/>
              <a:cs typeface="微软雅黑" panose="020B0503020204020204" charset="-122"/>
            </a:endParaRPr>
          </a:p>
          <a:p>
            <a:pPr indent="0">
              <a:lnSpc>
                <a:spcPct val="150000"/>
              </a:lnSpc>
            </a:pPr>
            <a:r>
              <a:rPr lang="zh-CN" b="1">
                <a:solidFill>
                  <a:schemeClr val="accent1"/>
                </a:solidFill>
                <a:latin typeface="微软雅黑" panose="020B0503020204020204" charset="-122"/>
                <a:ea typeface="微软雅黑" panose="020B0503020204020204" charset="-122"/>
                <a:cs typeface="微软雅黑" panose="020B0503020204020204" charset="-122"/>
              </a:rPr>
              <a:t>步骤3：</a:t>
            </a:r>
            <a:r>
              <a:rPr lang="zh-CN">
                <a:latin typeface="微软雅黑" panose="020B0503020204020204" charset="-122"/>
                <a:ea typeface="微软雅黑" panose="020B0503020204020204" charset="-122"/>
                <a:cs typeface="微软雅黑" panose="020B0503020204020204" charset="-122"/>
              </a:rPr>
              <a:t>移动鼠标到合适位置处单击鼠标中键，以指定尺寸文本的放置位置，如图2-5-6所示。</a:t>
            </a:r>
            <a:endParaRPr lang="zh-CN">
              <a:latin typeface="微软雅黑" panose="020B0503020204020204" charset="-122"/>
              <a:ea typeface="微软雅黑" panose="020B0503020204020204" charset="-122"/>
              <a:cs typeface="微软雅黑" panose="020B0503020204020204" charset="-122"/>
            </a:endParaRPr>
          </a:p>
        </p:txBody>
      </p:sp>
      <p:sp>
        <p:nvSpPr>
          <p:cNvPr id="12" name="object 12"/>
          <p:cNvSpPr txBox="1"/>
          <p:nvPr/>
        </p:nvSpPr>
        <p:spPr>
          <a:xfrm>
            <a:off x="7440295" y="5068570"/>
            <a:ext cx="3975735" cy="438785"/>
          </a:xfrm>
          <a:prstGeom prst="rect">
            <a:avLst/>
          </a:prstGeom>
        </p:spPr>
        <p:txBody>
          <a:bodyPr vert="horz" wrap="square" lIns="0" tIns="12700" rIns="0" bIns="0" rtlCol="0">
            <a:noAutofit/>
          </a:bodyPr>
          <a:p>
            <a:pPr algn="ctr">
              <a:lnSpc>
                <a:spcPct val="100000"/>
              </a:lnSpc>
              <a:spcBef>
                <a:spcPts val="100"/>
              </a:spcBef>
            </a:pPr>
            <a:r>
              <a:rPr sz="1600" dirty="0">
                <a:solidFill>
                  <a:srgbClr val="231F20"/>
                </a:solidFill>
                <a:latin typeface="微软雅黑" panose="020B0503020204020204" charset="-122"/>
                <a:ea typeface="微软雅黑" panose="020B0503020204020204" charset="-122"/>
                <a:cs typeface="微软雅黑" panose="020B0503020204020204" charset="-122"/>
              </a:rPr>
              <a:t>图 2-5-6    标注直线和圆弧之间的距离尺寸</a:t>
            </a:r>
            <a:endParaRPr sz="1600" dirty="0">
              <a:solidFill>
                <a:srgbClr val="231F20"/>
              </a:solidFill>
              <a:latin typeface="微软雅黑" panose="020B0503020204020204" charset="-122"/>
              <a:ea typeface="微软雅黑" panose="020B0503020204020204" charset="-122"/>
              <a:cs typeface="微软雅黑" panose="020B0503020204020204" charset="-122"/>
            </a:endParaRPr>
          </a:p>
        </p:txBody>
      </p:sp>
      <p:pic>
        <p:nvPicPr>
          <p:cNvPr id="7" name="object 7"/>
          <p:cNvPicPr/>
          <p:nvPr/>
        </p:nvPicPr>
        <p:blipFill>
          <a:blip r:embed="rId2" cstate="print"/>
          <a:stretch>
            <a:fillRect/>
          </a:stretch>
        </p:blipFill>
        <p:spPr>
          <a:xfrm>
            <a:off x="7372985" y="1802130"/>
            <a:ext cx="4204970" cy="2954020"/>
          </a:xfrm>
          <a:prstGeom prst="rect">
            <a:avLst/>
          </a:prstGeom>
        </p:spPr>
      </p:pic>
    </p:spTree>
    <p:custDataLst>
      <p:tags r:id="rId3"/>
    </p:custData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normAutofit/>
          </a:bodyPr>
          <a:lstStyle/>
          <a:p>
            <a:r>
              <a:rPr lang="en-US">
                <a:latin typeface="微软雅黑" panose="020B0503020204020204" charset="-122"/>
                <a:ea typeface="微软雅黑" panose="020B0503020204020204" charset="-122"/>
                <a:cs typeface="微软雅黑" panose="020B0503020204020204" charset="-122"/>
                <a:sym typeface="+mn-ea"/>
              </a:rPr>
              <a:t>2.</a:t>
            </a:r>
            <a:r>
              <a:rPr lang="en-US" altLang="zh-CN">
                <a:latin typeface="微软雅黑" panose="020B0503020204020204" charset="-122"/>
                <a:ea typeface="微软雅黑" panose="020B0503020204020204" charset="-122"/>
                <a:cs typeface="微软雅黑" panose="020B0503020204020204" charset="-122"/>
                <a:sym typeface="+mn-ea"/>
              </a:rPr>
              <a:t>5</a:t>
            </a:r>
            <a:r>
              <a:rPr>
                <a:latin typeface="微软雅黑" panose="020B0503020204020204" charset="-122"/>
                <a:ea typeface="微软雅黑" panose="020B0503020204020204" charset="-122"/>
                <a:cs typeface="微软雅黑" panose="020B0503020204020204" charset="-122"/>
                <a:sym typeface="+mn-ea"/>
              </a:rPr>
              <a:t> 标注</a:t>
            </a:r>
            <a:endParaRPr lang="en-US" altLang="zh-CN">
              <a:latin typeface="微软雅黑" panose="020B0503020204020204" charset="-122"/>
              <a:ea typeface="微软雅黑" panose="020B0503020204020204" charset="-122"/>
              <a:cs typeface="微软雅黑" panose="020B0503020204020204" charset="-122"/>
              <a:sym typeface="+mn-ea"/>
            </a:endParaRPr>
          </a:p>
        </p:txBody>
      </p:sp>
      <p:sp>
        <p:nvSpPr>
          <p:cNvPr id="2" name="内容占位符 1"/>
          <p:cNvSpPr/>
          <p:nvPr>
            <p:ph idx="2"/>
          </p:nvPr>
        </p:nvSpPr>
        <p:spPr>
          <a:xfrm>
            <a:off x="608330" y="1434465"/>
            <a:ext cx="6050915" cy="862330"/>
          </a:xfrm>
        </p:spPr>
        <p:txBody>
          <a:bodyPr>
            <a:normAutofit lnSpcReduction="20000"/>
          </a:bodyPr>
          <a:p>
            <a:r>
              <a:rPr sz="2400">
                <a:latin typeface="微软雅黑" panose="020B0503020204020204" charset="-122"/>
                <a:ea typeface="微软雅黑" panose="020B0503020204020204" charset="-122"/>
                <a:cs typeface="微软雅黑" panose="020B0503020204020204" charset="-122"/>
                <a:sym typeface="+mn-ea"/>
              </a:rPr>
              <a:t>2.</a:t>
            </a:r>
            <a:r>
              <a:rPr lang="en-US" altLang="zh-CN" sz="2400">
                <a:latin typeface="微软雅黑" panose="020B0503020204020204" charset="-122"/>
                <a:ea typeface="微软雅黑" panose="020B0503020204020204" charset="-122"/>
                <a:cs typeface="微软雅黑" panose="020B0503020204020204" charset="-122"/>
                <a:sym typeface="+mn-ea"/>
              </a:rPr>
              <a:t>5</a:t>
            </a:r>
            <a:r>
              <a:rPr sz="2400">
                <a:latin typeface="微软雅黑" panose="020B0503020204020204" charset="-122"/>
                <a:ea typeface="微软雅黑" panose="020B0503020204020204" charset="-122"/>
                <a:cs typeface="微软雅黑" panose="020B0503020204020204" charset="-122"/>
                <a:sym typeface="+mn-ea"/>
              </a:rPr>
              <a:t>.</a:t>
            </a:r>
            <a:r>
              <a:rPr lang="en-US" altLang="zh-CN" sz="2400">
                <a:latin typeface="微软雅黑" panose="020B0503020204020204" charset="-122"/>
                <a:ea typeface="微软雅黑" panose="020B0503020204020204" charset="-122"/>
                <a:cs typeface="微软雅黑" panose="020B0503020204020204" charset="-122"/>
                <a:sym typeface="+mn-ea"/>
              </a:rPr>
              <a:t>1 </a:t>
            </a:r>
            <a:r>
              <a:rPr sz="2400">
                <a:latin typeface="微软雅黑" panose="020B0503020204020204" charset="-122"/>
                <a:ea typeface="微软雅黑" panose="020B0503020204020204" charset="-122"/>
                <a:cs typeface="微软雅黑" panose="020B0503020204020204" charset="-122"/>
                <a:sym typeface="+mn-ea"/>
              </a:rPr>
              <a:t>创建线性尺寸</a:t>
            </a:r>
            <a:endParaRPr sz="2400">
              <a:latin typeface="微软雅黑" panose="020B0503020204020204" charset="-122"/>
              <a:ea typeface="微软雅黑" panose="020B0503020204020204" charset="-122"/>
              <a:cs typeface="微软雅黑" panose="020B0503020204020204" charset="-122"/>
              <a:sym typeface="+mn-ea"/>
            </a:endParaRPr>
          </a:p>
        </p:txBody>
      </p:sp>
      <p:sp>
        <p:nvSpPr>
          <p:cNvPr id="100" name="文本框 99"/>
          <p:cNvSpPr txBox="1"/>
          <p:nvPr/>
        </p:nvSpPr>
        <p:spPr>
          <a:xfrm>
            <a:off x="852805" y="2157730"/>
            <a:ext cx="5924550" cy="4010660"/>
          </a:xfrm>
          <a:prstGeom prst="rect">
            <a:avLst/>
          </a:prstGeom>
          <a:noFill/>
          <a:ln w="9525">
            <a:noFill/>
          </a:ln>
        </p:spPr>
        <p:txBody>
          <a:bodyPr wrap="square">
            <a:noAutofit/>
          </a:bodyPr>
          <a:p>
            <a:pPr indent="0">
              <a:lnSpc>
                <a:spcPct val="150000"/>
              </a:lnSpc>
            </a:pPr>
            <a:r>
              <a:rPr lang="zh-CN" b="1">
                <a:latin typeface="微软雅黑" panose="020B0503020204020204" charset="-122"/>
                <a:ea typeface="微软雅黑" panose="020B0503020204020204" charset="-122"/>
                <a:cs typeface="微软雅黑" panose="020B0503020204020204" charset="-122"/>
              </a:rPr>
              <a:t>6.标注两圆弧（或圆）之间的距离</a:t>
            </a:r>
            <a:endParaRPr lang="zh-CN" b="1">
              <a:latin typeface="微软雅黑" panose="020B0503020204020204" charset="-122"/>
              <a:ea typeface="微软雅黑" panose="020B0503020204020204" charset="-122"/>
              <a:cs typeface="微软雅黑" panose="020B0503020204020204" charset="-122"/>
            </a:endParaRPr>
          </a:p>
          <a:p>
            <a:pPr indent="0">
              <a:lnSpc>
                <a:spcPct val="150000"/>
              </a:lnSpc>
            </a:pPr>
            <a:r>
              <a:rPr lang="zh-CN" b="1">
                <a:solidFill>
                  <a:schemeClr val="accent1"/>
                </a:solidFill>
                <a:latin typeface="微软雅黑" panose="020B0503020204020204" charset="-122"/>
                <a:ea typeface="微软雅黑" panose="020B0503020204020204" charset="-122"/>
                <a:cs typeface="微软雅黑" panose="020B0503020204020204" charset="-122"/>
              </a:rPr>
              <a:t>步骤1：</a:t>
            </a:r>
            <a:r>
              <a:rPr lang="zh-CN">
                <a:latin typeface="微软雅黑" panose="020B0503020204020204" charset="-122"/>
                <a:ea typeface="微软雅黑" panose="020B0503020204020204" charset="-122"/>
                <a:cs typeface="微软雅黑" panose="020B0503020204020204" charset="-122"/>
              </a:rPr>
              <a:t>单击“尺寸”按钮。</a:t>
            </a:r>
            <a:endParaRPr lang="zh-CN">
              <a:latin typeface="微软雅黑" panose="020B0503020204020204" charset="-122"/>
              <a:ea typeface="微软雅黑" panose="020B0503020204020204" charset="-122"/>
              <a:cs typeface="微软雅黑" panose="020B0503020204020204" charset="-122"/>
            </a:endParaRPr>
          </a:p>
          <a:p>
            <a:pPr indent="0">
              <a:lnSpc>
                <a:spcPct val="150000"/>
              </a:lnSpc>
            </a:pPr>
            <a:r>
              <a:rPr lang="zh-CN" b="1">
                <a:solidFill>
                  <a:schemeClr val="accent1"/>
                </a:solidFill>
                <a:latin typeface="微软雅黑" panose="020B0503020204020204" charset="-122"/>
                <a:ea typeface="微软雅黑" panose="020B0503020204020204" charset="-122"/>
                <a:cs typeface="微软雅黑" panose="020B0503020204020204" charset="-122"/>
              </a:rPr>
              <a:t>步骤2：</a:t>
            </a:r>
            <a:r>
              <a:rPr lang="zh-CN">
                <a:latin typeface="微软雅黑" panose="020B0503020204020204" charset="-122"/>
                <a:ea typeface="微软雅黑" panose="020B0503020204020204" charset="-122"/>
                <a:cs typeface="微软雅黑" panose="020B0503020204020204" charset="-122"/>
              </a:rPr>
              <a:t>使用鼠标左键分别单击两个圆（或圆弧）。</a:t>
            </a:r>
            <a:endParaRPr lang="zh-CN">
              <a:latin typeface="微软雅黑" panose="020B0503020204020204" charset="-122"/>
              <a:ea typeface="微软雅黑" panose="020B0503020204020204" charset="-122"/>
              <a:cs typeface="微软雅黑" panose="020B0503020204020204" charset="-122"/>
            </a:endParaRPr>
          </a:p>
          <a:p>
            <a:pPr indent="0">
              <a:lnSpc>
                <a:spcPct val="150000"/>
              </a:lnSpc>
            </a:pPr>
            <a:r>
              <a:rPr lang="zh-CN" b="1">
                <a:solidFill>
                  <a:schemeClr val="accent1"/>
                </a:solidFill>
                <a:latin typeface="微软雅黑" panose="020B0503020204020204" charset="-122"/>
                <a:ea typeface="微软雅黑" panose="020B0503020204020204" charset="-122"/>
                <a:cs typeface="微软雅黑" panose="020B0503020204020204" charset="-122"/>
              </a:rPr>
              <a:t>步骤3：</a:t>
            </a:r>
            <a:r>
              <a:rPr lang="zh-CN">
                <a:latin typeface="微软雅黑" panose="020B0503020204020204" charset="-122"/>
                <a:ea typeface="微软雅黑" panose="020B0503020204020204" charset="-122"/>
                <a:cs typeface="微软雅黑" panose="020B0503020204020204" charset="-122"/>
              </a:rPr>
              <a:t>在合适的位置处单击鼠标中键来创建一个切点距离尺寸，如图2-5-7所示。</a:t>
            </a:r>
            <a:endParaRPr lang="zh-CN">
              <a:latin typeface="微软雅黑" panose="020B0503020204020204" charset="-122"/>
              <a:ea typeface="微软雅黑" panose="020B0503020204020204" charset="-122"/>
              <a:cs typeface="微软雅黑" panose="020B0503020204020204" charset="-122"/>
            </a:endParaRPr>
          </a:p>
        </p:txBody>
      </p:sp>
      <p:sp>
        <p:nvSpPr>
          <p:cNvPr id="12" name="object 12"/>
          <p:cNvSpPr txBox="1"/>
          <p:nvPr/>
        </p:nvSpPr>
        <p:spPr>
          <a:xfrm>
            <a:off x="7239000" y="4957445"/>
            <a:ext cx="3975735" cy="438785"/>
          </a:xfrm>
          <a:prstGeom prst="rect">
            <a:avLst/>
          </a:prstGeom>
        </p:spPr>
        <p:txBody>
          <a:bodyPr vert="horz" wrap="square" lIns="0" tIns="12700" rIns="0" bIns="0" rtlCol="0">
            <a:noAutofit/>
          </a:bodyPr>
          <a:p>
            <a:pPr algn="ctr">
              <a:lnSpc>
                <a:spcPct val="100000"/>
              </a:lnSpc>
              <a:spcBef>
                <a:spcPts val="100"/>
              </a:spcBef>
            </a:pPr>
            <a:r>
              <a:rPr sz="1600" dirty="0">
                <a:solidFill>
                  <a:srgbClr val="231F20"/>
                </a:solidFill>
                <a:latin typeface="微软雅黑" panose="020B0503020204020204" charset="-122"/>
                <a:ea typeface="微软雅黑" panose="020B0503020204020204" charset="-122"/>
                <a:cs typeface="微软雅黑" panose="020B0503020204020204" charset="-122"/>
              </a:rPr>
              <a:t>图 2-5-</a:t>
            </a:r>
            <a:r>
              <a:rPr lang="en-US" sz="1600" dirty="0">
                <a:solidFill>
                  <a:srgbClr val="231F20"/>
                </a:solidFill>
                <a:latin typeface="微软雅黑" panose="020B0503020204020204" charset="-122"/>
                <a:ea typeface="微软雅黑" panose="020B0503020204020204" charset="-122"/>
                <a:cs typeface="微软雅黑" panose="020B0503020204020204" charset="-122"/>
              </a:rPr>
              <a:t>7</a:t>
            </a:r>
            <a:r>
              <a:rPr sz="1600" dirty="0">
                <a:solidFill>
                  <a:srgbClr val="231F20"/>
                </a:solidFill>
                <a:latin typeface="微软雅黑" panose="020B0503020204020204" charset="-122"/>
                <a:ea typeface="微软雅黑" panose="020B0503020204020204" charset="-122"/>
                <a:cs typeface="微软雅黑" panose="020B0503020204020204" charset="-122"/>
              </a:rPr>
              <a:t>     标注切点距离尺寸</a:t>
            </a:r>
            <a:endParaRPr sz="1600" dirty="0">
              <a:solidFill>
                <a:srgbClr val="231F20"/>
              </a:solidFill>
              <a:latin typeface="微软雅黑" panose="020B0503020204020204" charset="-122"/>
              <a:ea typeface="微软雅黑" panose="020B0503020204020204" charset="-122"/>
              <a:cs typeface="微软雅黑" panose="020B0503020204020204" charset="-122"/>
            </a:endParaRPr>
          </a:p>
        </p:txBody>
      </p:sp>
      <p:pic>
        <p:nvPicPr>
          <p:cNvPr id="9" name="object 9"/>
          <p:cNvPicPr/>
          <p:nvPr/>
        </p:nvPicPr>
        <p:blipFill>
          <a:blip r:embed="rId2" cstate="print"/>
          <a:stretch>
            <a:fillRect/>
          </a:stretch>
        </p:blipFill>
        <p:spPr>
          <a:xfrm>
            <a:off x="6777355" y="2221230"/>
            <a:ext cx="4688205" cy="2416175"/>
          </a:xfrm>
          <a:prstGeom prst="rect">
            <a:avLst/>
          </a:prstGeom>
        </p:spPr>
      </p:pic>
    </p:spTree>
    <p:custDataLst>
      <p:tags r:id="rId3"/>
    </p:custData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normAutofit/>
          </a:bodyPr>
          <a:lstStyle/>
          <a:p>
            <a:r>
              <a:rPr lang="en-US">
                <a:latin typeface="微软雅黑" panose="020B0503020204020204" charset="-122"/>
                <a:ea typeface="微软雅黑" panose="020B0503020204020204" charset="-122"/>
                <a:cs typeface="微软雅黑" panose="020B0503020204020204" charset="-122"/>
                <a:sym typeface="+mn-ea"/>
              </a:rPr>
              <a:t>2.</a:t>
            </a:r>
            <a:r>
              <a:rPr lang="en-US" altLang="zh-CN">
                <a:latin typeface="微软雅黑" panose="020B0503020204020204" charset="-122"/>
                <a:ea typeface="微软雅黑" panose="020B0503020204020204" charset="-122"/>
                <a:cs typeface="微软雅黑" panose="020B0503020204020204" charset="-122"/>
                <a:sym typeface="+mn-ea"/>
              </a:rPr>
              <a:t>5</a:t>
            </a:r>
            <a:r>
              <a:rPr>
                <a:latin typeface="微软雅黑" panose="020B0503020204020204" charset="-122"/>
                <a:ea typeface="微软雅黑" panose="020B0503020204020204" charset="-122"/>
                <a:cs typeface="微软雅黑" panose="020B0503020204020204" charset="-122"/>
                <a:sym typeface="+mn-ea"/>
              </a:rPr>
              <a:t> 标注</a:t>
            </a:r>
            <a:endParaRPr lang="en-US" altLang="zh-CN">
              <a:latin typeface="微软雅黑" panose="020B0503020204020204" charset="-122"/>
              <a:ea typeface="微软雅黑" panose="020B0503020204020204" charset="-122"/>
              <a:cs typeface="微软雅黑" panose="020B0503020204020204" charset="-122"/>
              <a:sym typeface="+mn-ea"/>
            </a:endParaRPr>
          </a:p>
        </p:txBody>
      </p:sp>
      <p:sp>
        <p:nvSpPr>
          <p:cNvPr id="2" name="内容占位符 1"/>
          <p:cNvSpPr/>
          <p:nvPr>
            <p:ph idx="2"/>
          </p:nvPr>
        </p:nvSpPr>
        <p:spPr>
          <a:xfrm>
            <a:off x="608330" y="1434465"/>
            <a:ext cx="6050915" cy="862330"/>
          </a:xfrm>
        </p:spPr>
        <p:txBody>
          <a:bodyPr>
            <a:normAutofit lnSpcReduction="20000"/>
          </a:bodyPr>
          <a:p>
            <a:r>
              <a:rPr sz="2400">
                <a:latin typeface="微软雅黑" panose="020B0503020204020204" charset="-122"/>
                <a:ea typeface="微软雅黑" panose="020B0503020204020204" charset="-122"/>
                <a:cs typeface="微软雅黑" panose="020B0503020204020204" charset="-122"/>
                <a:sym typeface="+mn-ea"/>
              </a:rPr>
              <a:t>2.</a:t>
            </a:r>
            <a:r>
              <a:rPr lang="en-US" altLang="zh-CN" sz="2400">
                <a:latin typeface="微软雅黑" panose="020B0503020204020204" charset="-122"/>
                <a:ea typeface="微软雅黑" panose="020B0503020204020204" charset="-122"/>
                <a:cs typeface="微软雅黑" panose="020B0503020204020204" charset="-122"/>
                <a:sym typeface="+mn-ea"/>
              </a:rPr>
              <a:t>5</a:t>
            </a:r>
            <a:r>
              <a:rPr sz="2400">
                <a:latin typeface="微软雅黑" panose="020B0503020204020204" charset="-122"/>
                <a:ea typeface="微软雅黑" panose="020B0503020204020204" charset="-122"/>
                <a:cs typeface="微软雅黑" panose="020B0503020204020204" charset="-122"/>
                <a:sym typeface="+mn-ea"/>
              </a:rPr>
              <a:t>.</a:t>
            </a:r>
            <a:r>
              <a:rPr lang="en-US" altLang="zh-CN" sz="2400">
                <a:latin typeface="微软雅黑" panose="020B0503020204020204" charset="-122"/>
                <a:ea typeface="微软雅黑" panose="020B0503020204020204" charset="-122"/>
                <a:cs typeface="微软雅黑" panose="020B0503020204020204" charset="-122"/>
                <a:sym typeface="+mn-ea"/>
              </a:rPr>
              <a:t>2 </a:t>
            </a:r>
            <a:r>
              <a:rPr sz="2400">
                <a:latin typeface="微软雅黑" panose="020B0503020204020204" charset="-122"/>
                <a:ea typeface="微软雅黑" panose="020B0503020204020204" charset="-122"/>
                <a:cs typeface="微软雅黑" panose="020B0503020204020204" charset="-122"/>
                <a:sym typeface="+mn-ea"/>
              </a:rPr>
              <a:t>创建直径尺寸</a:t>
            </a:r>
            <a:endParaRPr sz="2400">
              <a:latin typeface="微软雅黑" panose="020B0503020204020204" charset="-122"/>
              <a:ea typeface="微软雅黑" panose="020B0503020204020204" charset="-122"/>
              <a:cs typeface="微软雅黑" panose="020B0503020204020204" charset="-122"/>
              <a:sym typeface="+mn-ea"/>
            </a:endParaRPr>
          </a:p>
        </p:txBody>
      </p:sp>
      <p:sp>
        <p:nvSpPr>
          <p:cNvPr id="100" name="文本框 99"/>
          <p:cNvSpPr txBox="1"/>
          <p:nvPr/>
        </p:nvSpPr>
        <p:spPr>
          <a:xfrm>
            <a:off x="852805" y="2157730"/>
            <a:ext cx="6267450" cy="4010660"/>
          </a:xfrm>
          <a:prstGeom prst="rect">
            <a:avLst/>
          </a:prstGeom>
          <a:noFill/>
          <a:ln w="9525">
            <a:noFill/>
          </a:ln>
        </p:spPr>
        <p:txBody>
          <a:bodyPr wrap="square">
            <a:noAutofit/>
          </a:bodyPr>
          <a:p>
            <a:pPr indent="0">
              <a:lnSpc>
                <a:spcPct val="150000"/>
              </a:lnSpc>
            </a:pPr>
            <a:r>
              <a:rPr lang="zh-CN">
                <a:latin typeface="微软雅黑" panose="020B0503020204020204" charset="-122"/>
                <a:ea typeface="微软雅黑" panose="020B0503020204020204" charset="-122"/>
                <a:cs typeface="微软雅黑" panose="020B0503020204020204" charset="-122"/>
              </a:rPr>
              <a:t>创建直径尺寸包括两种情况：一种情况是对弧或圆创建直径尺寸，另一种情况是在实体建模中对旋转截面创建直径尺寸。</a:t>
            </a:r>
            <a:endParaRPr lang="zh-CN">
              <a:latin typeface="微软雅黑" panose="020B0503020204020204" charset="-122"/>
              <a:ea typeface="微软雅黑" panose="020B0503020204020204" charset="-122"/>
              <a:cs typeface="微软雅黑" panose="020B0503020204020204" charset="-122"/>
            </a:endParaRPr>
          </a:p>
          <a:p>
            <a:pPr indent="0">
              <a:lnSpc>
                <a:spcPct val="150000"/>
              </a:lnSpc>
            </a:pPr>
            <a:r>
              <a:rPr lang="zh-CN" b="1">
                <a:latin typeface="微软雅黑" panose="020B0503020204020204" charset="-122"/>
                <a:ea typeface="微软雅黑" panose="020B0503020204020204" charset="-122"/>
                <a:cs typeface="微软雅黑" panose="020B0503020204020204" charset="-122"/>
              </a:rPr>
              <a:t>1.对弧或圆创建直径尺寸</a:t>
            </a:r>
            <a:endParaRPr lang="zh-CN" b="1">
              <a:latin typeface="微软雅黑" panose="020B0503020204020204" charset="-122"/>
              <a:ea typeface="微软雅黑" panose="020B0503020204020204" charset="-122"/>
              <a:cs typeface="微软雅黑" panose="020B0503020204020204" charset="-122"/>
            </a:endParaRPr>
          </a:p>
          <a:p>
            <a:pPr indent="0">
              <a:lnSpc>
                <a:spcPct val="150000"/>
              </a:lnSpc>
            </a:pPr>
            <a:r>
              <a:rPr lang="zh-CN">
                <a:latin typeface="微软雅黑" panose="020B0503020204020204" charset="-122"/>
                <a:ea typeface="微软雅黑" panose="020B0503020204020204" charset="-122"/>
                <a:cs typeface="微软雅黑" panose="020B0503020204020204" charset="-122"/>
              </a:rPr>
              <a:t>对弧或圆创建直径尺寸的典型方法及步骤如下。</a:t>
            </a:r>
            <a:endParaRPr lang="zh-CN">
              <a:latin typeface="微软雅黑" panose="020B0503020204020204" charset="-122"/>
              <a:ea typeface="微软雅黑" panose="020B0503020204020204" charset="-122"/>
              <a:cs typeface="微软雅黑" panose="020B0503020204020204" charset="-122"/>
            </a:endParaRPr>
          </a:p>
          <a:p>
            <a:pPr indent="0">
              <a:lnSpc>
                <a:spcPct val="150000"/>
              </a:lnSpc>
            </a:pPr>
            <a:r>
              <a:rPr lang="zh-CN" b="1">
                <a:solidFill>
                  <a:schemeClr val="accent1"/>
                </a:solidFill>
                <a:latin typeface="微软雅黑" panose="020B0503020204020204" charset="-122"/>
                <a:ea typeface="微软雅黑" panose="020B0503020204020204" charset="-122"/>
                <a:cs typeface="微软雅黑" panose="020B0503020204020204" charset="-122"/>
              </a:rPr>
              <a:t>步骤1：</a:t>
            </a:r>
            <a:r>
              <a:rPr lang="zh-CN">
                <a:latin typeface="微软雅黑" panose="020B0503020204020204" charset="-122"/>
                <a:ea typeface="微软雅黑" panose="020B0503020204020204" charset="-122"/>
                <a:cs typeface="微软雅黑" panose="020B0503020204020204" charset="-122"/>
              </a:rPr>
              <a:t>单击“尺寸”按钮。</a:t>
            </a:r>
            <a:endParaRPr lang="zh-CN">
              <a:latin typeface="微软雅黑" panose="020B0503020204020204" charset="-122"/>
              <a:ea typeface="微软雅黑" panose="020B0503020204020204" charset="-122"/>
              <a:cs typeface="微软雅黑" panose="020B0503020204020204" charset="-122"/>
            </a:endParaRPr>
          </a:p>
          <a:p>
            <a:pPr indent="0">
              <a:lnSpc>
                <a:spcPct val="150000"/>
              </a:lnSpc>
            </a:pPr>
            <a:r>
              <a:rPr lang="zh-CN" b="1">
                <a:solidFill>
                  <a:schemeClr val="accent1"/>
                </a:solidFill>
                <a:latin typeface="微软雅黑" panose="020B0503020204020204" charset="-122"/>
                <a:ea typeface="微软雅黑" panose="020B0503020204020204" charset="-122"/>
                <a:cs typeface="微软雅黑" panose="020B0503020204020204" charset="-122"/>
              </a:rPr>
              <a:t>步骤2：</a:t>
            </a:r>
            <a:r>
              <a:rPr lang="zh-CN">
                <a:latin typeface="微软雅黑" panose="020B0503020204020204" charset="-122"/>
                <a:ea typeface="微软雅黑" panose="020B0503020204020204" charset="-122"/>
                <a:cs typeface="微软雅黑" panose="020B0503020204020204" charset="-122"/>
              </a:rPr>
              <a:t>在要标注直径尺寸的弧或圆上双击。</a:t>
            </a:r>
            <a:endParaRPr lang="zh-CN">
              <a:latin typeface="微软雅黑" panose="020B0503020204020204" charset="-122"/>
              <a:ea typeface="微软雅黑" panose="020B0503020204020204" charset="-122"/>
              <a:cs typeface="微软雅黑" panose="020B0503020204020204" charset="-122"/>
            </a:endParaRPr>
          </a:p>
          <a:p>
            <a:pPr indent="0">
              <a:lnSpc>
                <a:spcPct val="150000"/>
              </a:lnSpc>
            </a:pPr>
            <a:r>
              <a:rPr lang="zh-CN" b="1">
                <a:solidFill>
                  <a:schemeClr val="accent1"/>
                </a:solidFill>
                <a:latin typeface="微软雅黑" panose="020B0503020204020204" charset="-122"/>
                <a:ea typeface="微软雅黑" panose="020B0503020204020204" charset="-122"/>
                <a:cs typeface="微软雅黑" panose="020B0503020204020204" charset="-122"/>
              </a:rPr>
              <a:t>步骤3：</a:t>
            </a:r>
            <a:r>
              <a:rPr lang="zh-CN">
                <a:latin typeface="微软雅黑" panose="020B0503020204020204" charset="-122"/>
                <a:ea typeface="微软雅黑" panose="020B0503020204020204" charset="-122"/>
                <a:cs typeface="微软雅黑" panose="020B0503020204020204" charset="-122"/>
              </a:rPr>
              <a:t>单击鼠标中键来放置该直径尺寸，如图2-5-8所示。</a:t>
            </a:r>
            <a:endParaRPr lang="zh-CN">
              <a:latin typeface="微软雅黑" panose="020B0503020204020204" charset="-122"/>
              <a:ea typeface="微软雅黑" panose="020B0503020204020204" charset="-122"/>
              <a:cs typeface="微软雅黑" panose="020B0503020204020204" charset="-122"/>
            </a:endParaRPr>
          </a:p>
        </p:txBody>
      </p:sp>
      <p:sp>
        <p:nvSpPr>
          <p:cNvPr id="12" name="object 12"/>
          <p:cNvSpPr txBox="1"/>
          <p:nvPr/>
        </p:nvSpPr>
        <p:spPr>
          <a:xfrm>
            <a:off x="7440295" y="5068570"/>
            <a:ext cx="3975735" cy="438785"/>
          </a:xfrm>
          <a:prstGeom prst="rect">
            <a:avLst/>
          </a:prstGeom>
        </p:spPr>
        <p:txBody>
          <a:bodyPr vert="horz" wrap="square" lIns="0" tIns="12700" rIns="0" bIns="0" rtlCol="0">
            <a:noAutofit/>
          </a:bodyPr>
          <a:p>
            <a:pPr algn="ctr">
              <a:lnSpc>
                <a:spcPct val="100000"/>
              </a:lnSpc>
              <a:spcBef>
                <a:spcPts val="100"/>
              </a:spcBef>
            </a:pPr>
            <a:r>
              <a:rPr sz="1600" dirty="0">
                <a:solidFill>
                  <a:srgbClr val="231F20"/>
                </a:solidFill>
                <a:latin typeface="微软雅黑" panose="020B0503020204020204" charset="-122"/>
                <a:ea typeface="微软雅黑" panose="020B0503020204020204" charset="-122"/>
                <a:cs typeface="微软雅黑" panose="020B0503020204020204" charset="-122"/>
              </a:rPr>
              <a:t>图 2-5-</a:t>
            </a:r>
            <a:r>
              <a:rPr lang="en-US" sz="1600" dirty="0">
                <a:solidFill>
                  <a:srgbClr val="231F20"/>
                </a:solidFill>
                <a:latin typeface="微软雅黑" panose="020B0503020204020204" charset="-122"/>
                <a:ea typeface="微软雅黑" panose="020B0503020204020204" charset="-122"/>
                <a:cs typeface="微软雅黑" panose="020B0503020204020204" charset="-122"/>
              </a:rPr>
              <a:t>8</a:t>
            </a:r>
            <a:r>
              <a:rPr sz="1600" dirty="0">
                <a:solidFill>
                  <a:srgbClr val="231F20"/>
                </a:solidFill>
                <a:latin typeface="微软雅黑" panose="020B0503020204020204" charset="-122"/>
                <a:ea typeface="微软雅黑" panose="020B0503020204020204" charset="-122"/>
                <a:cs typeface="微软雅黑" panose="020B0503020204020204" charset="-122"/>
              </a:rPr>
              <a:t>     标注圆直径尺寸</a:t>
            </a:r>
            <a:endParaRPr sz="1600" dirty="0">
              <a:solidFill>
                <a:srgbClr val="231F20"/>
              </a:solidFill>
              <a:latin typeface="微软雅黑" panose="020B0503020204020204" charset="-122"/>
              <a:ea typeface="微软雅黑" panose="020B0503020204020204" charset="-122"/>
              <a:cs typeface="微软雅黑" panose="020B0503020204020204" charset="-122"/>
            </a:endParaRPr>
          </a:p>
        </p:txBody>
      </p:sp>
      <p:pic>
        <p:nvPicPr>
          <p:cNvPr id="4" name="object 12"/>
          <p:cNvPicPr/>
          <p:nvPr/>
        </p:nvPicPr>
        <p:blipFill>
          <a:blip r:embed="rId2" cstate="print"/>
          <a:stretch>
            <a:fillRect/>
          </a:stretch>
        </p:blipFill>
        <p:spPr>
          <a:xfrm>
            <a:off x="7322185" y="2185670"/>
            <a:ext cx="4093210" cy="2575560"/>
          </a:xfrm>
          <a:prstGeom prst="rect">
            <a:avLst/>
          </a:prstGeom>
        </p:spPr>
      </p:pic>
    </p:spTree>
    <p:custDataLst>
      <p:tags r:id="rId3"/>
    </p:custData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normAutofit/>
          </a:bodyPr>
          <a:lstStyle/>
          <a:p>
            <a:r>
              <a:rPr lang="en-US">
                <a:latin typeface="微软雅黑" panose="020B0503020204020204" charset="-122"/>
                <a:ea typeface="微软雅黑" panose="020B0503020204020204" charset="-122"/>
                <a:cs typeface="微软雅黑" panose="020B0503020204020204" charset="-122"/>
                <a:sym typeface="+mn-ea"/>
              </a:rPr>
              <a:t>2.</a:t>
            </a:r>
            <a:r>
              <a:rPr lang="en-US" altLang="zh-CN">
                <a:latin typeface="微软雅黑" panose="020B0503020204020204" charset="-122"/>
                <a:ea typeface="微软雅黑" panose="020B0503020204020204" charset="-122"/>
                <a:cs typeface="微软雅黑" panose="020B0503020204020204" charset="-122"/>
                <a:sym typeface="+mn-ea"/>
              </a:rPr>
              <a:t>5</a:t>
            </a:r>
            <a:r>
              <a:rPr>
                <a:latin typeface="微软雅黑" panose="020B0503020204020204" charset="-122"/>
                <a:ea typeface="微软雅黑" panose="020B0503020204020204" charset="-122"/>
                <a:cs typeface="微软雅黑" panose="020B0503020204020204" charset="-122"/>
                <a:sym typeface="+mn-ea"/>
              </a:rPr>
              <a:t> 标注</a:t>
            </a:r>
            <a:endParaRPr lang="en-US" altLang="zh-CN">
              <a:latin typeface="微软雅黑" panose="020B0503020204020204" charset="-122"/>
              <a:ea typeface="微软雅黑" panose="020B0503020204020204" charset="-122"/>
              <a:cs typeface="微软雅黑" panose="020B0503020204020204" charset="-122"/>
              <a:sym typeface="+mn-ea"/>
            </a:endParaRPr>
          </a:p>
        </p:txBody>
      </p:sp>
      <p:sp>
        <p:nvSpPr>
          <p:cNvPr id="2" name="内容占位符 1"/>
          <p:cNvSpPr/>
          <p:nvPr>
            <p:ph idx="2"/>
          </p:nvPr>
        </p:nvSpPr>
        <p:spPr>
          <a:xfrm>
            <a:off x="608330" y="1434465"/>
            <a:ext cx="6050915" cy="862330"/>
          </a:xfrm>
        </p:spPr>
        <p:txBody>
          <a:bodyPr>
            <a:normAutofit lnSpcReduction="20000"/>
          </a:bodyPr>
          <a:p>
            <a:r>
              <a:rPr sz="2400">
                <a:latin typeface="微软雅黑" panose="020B0503020204020204" charset="-122"/>
                <a:ea typeface="微软雅黑" panose="020B0503020204020204" charset="-122"/>
                <a:cs typeface="微软雅黑" panose="020B0503020204020204" charset="-122"/>
                <a:sym typeface="+mn-ea"/>
              </a:rPr>
              <a:t>2.</a:t>
            </a:r>
            <a:r>
              <a:rPr lang="en-US" altLang="zh-CN" sz="2400">
                <a:latin typeface="微软雅黑" panose="020B0503020204020204" charset="-122"/>
                <a:ea typeface="微软雅黑" panose="020B0503020204020204" charset="-122"/>
                <a:cs typeface="微软雅黑" panose="020B0503020204020204" charset="-122"/>
                <a:sym typeface="+mn-ea"/>
              </a:rPr>
              <a:t>5</a:t>
            </a:r>
            <a:r>
              <a:rPr sz="2400">
                <a:latin typeface="微软雅黑" panose="020B0503020204020204" charset="-122"/>
                <a:ea typeface="微软雅黑" panose="020B0503020204020204" charset="-122"/>
                <a:cs typeface="微软雅黑" panose="020B0503020204020204" charset="-122"/>
                <a:sym typeface="+mn-ea"/>
              </a:rPr>
              <a:t>.</a:t>
            </a:r>
            <a:r>
              <a:rPr lang="en-US" altLang="zh-CN" sz="2400">
                <a:latin typeface="微软雅黑" panose="020B0503020204020204" charset="-122"/>
                <a:ea typeface="微软雅黑" panose="020B0503020204020204" charset="-122"/>
                <a:cs typeface="微软雅黑" panose="020B0503020204020204" charset="-122"/>
                <a:sym typeface="+mn-ea"/>
              </a:rPr>
              <a:t>2 </a:t>
            </a:r>
            <a:r>
              <a:rPr sz="2400">
                <a:latin typeface="微软雅黑" panose="020B0503020204020204" charset="-122"/>
                <a:ea typeface="微软雅黑" panose="020B0503020204020204" charset="-122"/>
                <a:cs typeface="微软雅黑" panose="020B0503020204020204" charset="-122"/>
                <a:sym typeface="+mn-ea"/>
              </a:rPr>
              <a:t>创建直径尺寸</a:t>
            </a:r>
            <a:endParaRPr sz="2400">
              <a:latin typeface="微软雅黑" panose="020B0503020204020204" charset="-122"/>
              <a:ea typeface="微软雅黑" panose="020B0503020204020204" charset="-122"/>
              <a:cs typeface="微软雅黑" panose="020B0503020204020204" charset="-122"/>
              <a:sym typeface="+mn-ea"/>
            </a:endParaRPr>
          </a:p>
        </p:txBody>
      </p:sp>
      <p:sp>
        <p:nvSpPr>
          <p:cNvPr id="100" name="文本框 99"/>
          <p:cNvSpPr txBox="1"/>
          <p:nvPr/>
        </p:nvSpPr>
        <p:spPr>
          <a:xfrm>
            <a:off x="852805" y="2157730"/>
            <a:ext cx="6267450" cy="4010660"/>
          </a:xfrm>
          <a:prstGeom prst="rect">
            <a:avLst/>
          </a:prstGeom>
          <a:noFill/>
          <a:ln w="9525">
            <a:noFill/>
          </a:ln>
        </p:spPr>
        <p:txBody>
          <a:bodyPr wrap="square">
            <a:noAutofit/>
          </a:bodyPr>
          <a:p>
            <a:pPr indent="0">
              <a:lnSpc>
                <a:spcPct val="150000"/>
              </a:lnSpc>
            </a:pPr>
            <a:r>
              <a:rPr lang="zh-CN" b="1">
                <a:latin typeface="微软雅黑" panose="020B0503020204020204" charset="-122"/>
                <a:ea typeface="微软雅黑" panose="020B0503020204020204" charset="-122"/>
                <a:cs typeface="微软雅黑" panose="020B0503020204020204" charset="-122"/>
              </a:rPr>
              <a:t>2.对旋转截面创建直径尺寸</a:t>
            </a:r>
            <a:endParaRPr lang="zh-CN" b="1">
              <a:latin typeface="微软雅黑" panose="020B0503020204020204" charset="-122"/>
              <a:ea typeface="微软雅黑" panose="020B0503020204020204" charset="-122"/>
              <a:cs typeface="微软雅黑" panose="020B0503020204020204" charset="-122"/>
            </a:endParaRPr>
          </a:p>
          <a:p>
            <a:pPr indent="0">
              <a:lnSpc>
                <a:spcPct val="150000"/>
              </a:lnSpc>
            </a:pPr>
            <a:r>
              <a:rPr lang="zh-CN">
                <a:latin typeface="微软雅黑" panose="020B0503020204020204" charset="-122"/>
                <a:ea typeface="微软雅黑" panose="020B0503020204020204" charset="-122"/>
                <a:cs typeface="微软雅黑" panose="020B0503020204020204" charset="-122"/>
              </a:rPr>
              <a:t>对旋转截面创建直径尺寸，创建方法及步骤如下。</a:t>
            </a:r>
            <a:endParaRPr lang="zh-CN">
              <a:latin typeface="微软雅黑" panose="020B0503020204020204" charset="-122"/>
              <a:ea typeface="微软雅黑" panose="020B0503020204020204" charset="-122"/>
              <a:cs typeface="微软雅黑" panose="020B0503020204020204" charset="-122"/>
            </a:endParaRPr>
          </a:p>
          <a:p>
            <a:pPr indent="0">
              <a:lnSpc>
                <a:spcPct val="150000"/>
              </a:lnSpc>
            </a:pPr>
            <a:r>
              <a:rPr lang="zh-CN" b="1">
                <a:solidFill>
                  <a:schemeClr val="accent1"/>
                </a:solidFill>
                <a:latin typeface="微软雅黑" panose="020B0503020204020204" charset="-122"/>
                <a:ea typeface="微软雅黑" panose="020B0503020204020204" charset="-122"/>
                <a:cs typeface="微软雅黑" panose="020B0503020204020204" charset="-122"/>
              </a:rPr>
              <a:t>步骤1：</a:t>
            </a:r>
            <a:r>
              <a:rPr lang="zh-CN">
                <a:latin typeface="微软雅黑" panose="020B0503020204020204" charset="-122"/>
                <a:ea typeface="微软雅黑" panose="020B0503020204020204" charset="-122"/>
                <a:cs typeface="微软雅黑" panose="020B0503020204020204" charset="-122"/>
              </a:rPr>
              <a:t>单击“尺寸”按钮。</a:t>
            </a:r>
            <a:endParaRPr lang="zh-CN">
              <a:latin typeface="微软雅黑" panose="020B0503020204020204" charset="-122"/>
              <a:ea typeface="微软雅黑" panose="020B0503020204020204" charset="-122"/>
              <a:cs typeface="微软雅黑" panose="020B0503020204020204" charset="-122"/>
            </a:endParaRPr>
          </a:p>
          <a:p>
            <a:pPr indent="0">
              <a:lnSpc>
                <a:spcPct val="150000"/>
              </a:lnSpc>
            </a:pPr>
            <a:r>
              <a:rPr lang="zh-CN" b="1">
                <a:solidFill>
                  <a:schemeClr val="accent1"/>
                </a:solidFill>
                <a:latin typeface="微软雅黑" panose="020B0503020204020204" charset="-122"/>
                <a:ea typeface="微软雅黑" panose="020B0503020204020204" charset="-122"/>
                <a:cs typeface="微软雅黑" panose="020B0503020204020204" charset="-122"/>
              </a:rPr>
              <a:t>步骤2：</a:t>
            </a:r>
            <a:r>
              <a:rPr lang="zh-CN">
                <a:latin typeface="微软雅黑" panose="020B0503020204020204" charset="-122"/>
                <a:ea typeface="微软雅黑" panose="020B0503020204020204" charset="-122"/>
                <a:cs typeface="微软雅黑" panose="020B0503020204020204" charset="-122"/>
              </a:rPr>
              <a:t>单击要标注的图元和作为旋转轴的中心线，再次单击该图元。</a:t>
            </a:r>
            <a:endParaRPr lang="zh-CN">
              <a:latin typeface="微软雅黑" panose="020B0503020204020204" charset="-122"/>
              <a:ea typeface="微软雅黑" panose="020B0503020204020204" charset="-122"/>
              <a:cs typeface="微软雅黑" panose="020B0503020204020204" charset="-122"/>
            </a:endParaRPr>
          </a:p>
          <a:p>
            <a:pPr indent="0">
              <a:lnSpc>
                <a:spcPct val="150000"/>
              </a:lnSpc>
            </a:pPr>
            <a:r>
              <a:rPr lang="zh-CN" b="1">
                <a:solidFill>
                  <a:schemeClr val="accent1"/>
                </a:solidFill>
                <a:latin typeface="微软雅黑" panose="020B0503020204020204" charset="-122"/>
                <a:ea typeface="微软雅黑" panose="020B0503020204020204" charset="-122"/>
                <a:cs typeface="微软雅黑" panose="020B0503020204020204" charset="-122"/>
              </a:rPr>
              <a:t>步骤3：</a:t>
            </a:r>
            <a:r>
              <a:rPr lang="zh-CN">
                <a:latin typeface="微软雅黑" panose="020B0503020204020204" charset="-122"/>
                <a:ea typeface="微软雅黑" panose="020B0503020204020204" charset="-122"/>
                <a:cs typeface="微软雅黑" panose="020B0503020204020204" charset="-122"/>
              </a:rPr>
              <a:t>单击鼠标中键来放置该尺寸，然后确定其尺寸值，如图2-5-9所示。</a:t>
            </a:r>
            <a:endParaRPr lang="zh-CN">
              <a:latin typeface="微软雅黑" panose="020B0503020204020204" charset="-122"/>
              <a:ea typeface="微软雅黑" panose="020B0503020204020204" charset="-122"/>
              <a:cs typeface="微软雅黑" panose="020B0503020204020204" charset="-122"/>
            </a:endParaRPr>
          </a:p>
        </p:txBody>
      </p:sp>
      <p:sp>
        <p:nvSpPr>
          <p:cNvPr id="12" name="object 12"/>
          <p:cNvSpPr txBox="1"/>
          <p:nvPr/>
        </p:nvSpPr>
        <p:spPr>
          <a:xfrm>
            <a:off x="7440295" y="5068570"/>
            <a:ext cx="3975735" cy="438785"/>
          </a:xfrm>
          <a:prstGeom prst="rect">
            <a:avLst/>
          </a:prstGeom>
        </p:spPr>
        <p:txBody>
          <a:bodyPr vert="horz" wrap="square" lIns="0" tIns="12700" rIns="0" bIns="0" rtlCol="0">
            <a:noAutofit/>
          </a:bodyPr>
          <a:p>
            <a:pPr algn="ctr">
              <a:lnSpc>
                <a:spcPct val="100000"/>
              </a:lnSpc>
              <a:spcBef>
                <a:spcPts val="100"/>
              </a:spcBef>
            </a:pPr>
            <a:r>
              <a:rPr sz="1600" dirty="0">
                <a:solidFill>
                  <a:srgbClr val="231F20"/>
                </a:solidFill>
                <a:latin typeface="微软雅黑" panose="020B0503020204020204" charset="-122"/>
                <a:ea typeface="微软雅黑" panose="020B0503020204020204" charset="-122"/>
                <a:cs typeface="微软雅黑" panose="020B0503020204020204" charset="-122"/>
              </a:rPr>
              <a:t>图 2-5-9    草绘旋转截面创建直径尺寸</a:t>
            </a:r>
            <a:endParaRPr sz="1600" dirty="0">
              <a:solidFill>
                <a:srgbClr val="231F20"/>
              </a:solidFill>
              <a:latin typeface="微软雅黑" panose="020B0503020204020204" charset="-122"/>
              <a:ea typeface="微软雅黑" panose="020B0503020204020204" charset="-122"/>
              <a:cs typeface="微软雅黑" panose="020B0503020204020204" charset="-122"/>
            </a:endParaRPr>
          </a:p>
        </p:txBody>
      </p:sp>
      <p:pic>
        <p:nvPicPr>
          <p:cNvPr id="3" name="object 5"/>
          <p:cNvPicPr/>
          <p:nvPr/>
        </p:nvPicPr>
        <p:blipFill>
          <a:blip r:embed="rId2" cstate="print"/>
          <a:stretch>
            <a:fillRect/>
          </a:stretch>
        </p:blipFill>
        <p:spPr>
          <a:xfrm>
            <a:off x="7260590" y="2157730"/>
            <a:ext cx="4317365" cy="2699385"/>
          </a:xfrm>
          <a:prstGeom prst="rect">
            <a:avLst/>
          </a:prstGeom>
        </p:spPr>
      </p:pic>
    </p:spTree>
    <p:custDataLst>
      <p:tags r:id="rId3"/>
    </p:custData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normAutofit/>
          </a:bodyPr>
          <a:lstStyle/>
          <a:p>
            <a:r>
              <a:rPr lang="en-US">
                <a:latin typeface="微软雅黑" panose="020B0503020204020204" charset="-122"/>
                <a:ea typeface="微软雅黑" panose="020B0503020204020204" charset="-122"/>
                <a:cs typeface="微软雅黑" panose="020B0503020204020204" charset="-122"/>
                <a:sym typeface="+mn-ea"/>
              </a:rPr>
              <a:t>2.</a:t>
            </a:r>
            <a:r>
              <a:rPr lang="en-US" altLang="zh-CN">
                <a:latin typeface="微软雅黑" panose="020B0503020204020204" charset="-122"/>
                <a:ea typeface="微软雅黑" panose="020B0503020204020204" charset="-122"/>
                <a:cs typeface="微软雅黑" panose="020B0503020204020204" charset="-122"/>
                <a:sym typeface="+mn-ea"/>
              </a:rPr>
              <a:t>5</a:t>
            </a:r>
            <a:r>
              <a:rPr>
                <a:latin typeface="微软雅黑" panose="020B0503020204020204" charset="-122"/>
                <a:ea typeface="微软雅黑" panose="020B0503020204020204" charset="-122"/>
                <a:cs typeface="微软雅黑" panose="020B0503020204020204" charset="-122"/>
                <a:sym typeface="+mn-ea"/>
              </a:rPr>
              <a:t> 标注</a:t>
            </a:r>
            <a:endParaRPr lang="en-US" altLang="zh-CN">
              <a:latin typeface="微软雅黑" panose="020B0503020204020204" charset="-122"/>
              <a:ea typeface="微软雅黑" panose="020B0503020204020204" charset="-122"/>
              <a:cs typeface="微软雅黑" panose="020B0503020204020204" charset="-122"/>
              <a:sym typeface="+mn-ea"/>
            </a:endParaRPr>
          </a:p>
        </p:txBody>
      </p:sp>
      <p:sp>
        <p:nvSpPr>
          <p:cNvPr id="2" name="内容占位符 1"/>
          <p:cNvSpPr/>
          <p:nvPr>
            <p:ph idx="2"/>
          </p:nvPr>
        </p:nvSpPr>
        <p:spPr>
          <a:xfrm>
            <a:off x="608330" y="1434465"/>
            <a:ext cx="6050915" cy="862330"/>
          </a:xfrm>
        </p:spPr>
        <p:txBody>
          <a:bodyPr>
            <a:normAutofit lnSpcReduction="20000"/>
          </a:bodyPr>
          <a:p>
            <a:r>
              <a:rPr sz="2400">
                <a:latin typeface="微软雅黑" panose="020B0503020204020204" charset="-122"/>
                <a:ea typeface="微软雅黑" panose="020B0503020204020204" charset="-122"/>
                <a:cs typeface="微软雅黑" panose="020B0503020204020204" charset="-122"/>
                <a:sym typeface="+mn-ea"/>
              </a:rPr>
              <a:t>2.</a:t>
            </a:r>
            <a:r>
              <a:rPr lang="en-US" altLang="zh-CN" sz="2400">
                <a:latin typeface="微软雅黑" panose="020B0503020204020204" charset="-122"/>
                <a:ea typeface="微软雅黑" panose="020B0503020204020204" charset="-122"/>
                <a:cs typeface="微软雅黑" panose="020B0503020204020204" charset="-122"/>
                <a:sym typeface="+mn-ea"/>
              </a:rPr>
              <a:t>5</a:t>
            </a:r>
            <a:r>
              <a:rPr sz="2400">
                <a:latin typeface="微软雅黑" panose="020B0503020204020204" charset="-122"/>
                <a:ea typeface="微软雅黑" panose="020B0503020204020204" charset="-122"/>
                <a:cs typeface="微软雅黑" panose="020B0503020204020204" charset="-122"/>
                <a:sym typeface="+mn-ea"/>
              </a:rPr>
              <a:t>.3</a:t>
            </a:r>
            <a:r>
              <a:rPr lang="en-US" altLang="zh-CN" sz="2400">
                <a:latin typeface="微软雅黑" panose="020B0503020204020204" charset="-122"/>
                <a:ea typeface="微软雅黑" panose="020B0503020204020204" charset="-122"/>
                <a:cs typeface="微软雅黑" panose="020B0503020204020204" charset="-122"/>
                <a:sym typeface="+mn-ea"/>
              </a:rPr>
              <a:t> </a:t>
            </a:r>
            <a:r>
              <a:rPr sz="2400">
                <a:latin typeface="微软雅黑" panose="020B0503020204020204" charset="-122"/>
                <a:ea typeface="微软雅黑" panose="020B0503020204020204" charset="-122"/>
                <a:cs typeface="微软雅黑" panose="020B0503020204020204" charset="-122"/>
                <a:sym typeface="+mn-ea"/>
              </a:rPr>
              <a:t>创建半径尺寸</a:t>
            </a:r>
            <a:endParaRPr sz="2400">
              <a:latin typeface="微软雅黑" panose="020B0503020204020204" charset="-122"/>
              <a:ea typeface="微软雅黑" panose="020B0503020204020204" charset="-122"/>
              <a:cs typeface="微软雅黑" panose="020B0503020204020204" charset="-122"/>
              <a:sym typeface="+mn-ea"/>
            </a:endParaRPr>
          </a:p>
        </p:txBody>
      </p:sp>
      <p:sp>
        <p:nvSpPr>
          <p:cNvPr id="100" name="文本框 99"/>
          <p:cNvSpPr txBox="1"/>
          <p:nvPr/>
        </p:nvSpPr>
        <p:spPr>
          <a:xfrm>
            <a:off x="852805" y="1955800"/>
            <a:ext cx="10488930" cy="4010660"/>
          </a:xfrm>
          <a:prstGeom prst="rect">
            <a:avLst/>
          </a:prstGeom>
          <a:noFill/>
          <a:ln w="9525">
            <a:noFill/>
          </a:ln>
        </p:spPr>
        <p:txBody>
          <a:bodyPr wrap="square">
            <a:noAutofit/>
          </a:bodyPr>
          <a:p>
            <a:pPr indent="0">
              <a:lnSpc>
                <a:spcPct val="150000"/>
              </a:lnSpc>
            </a:pPr>
            <a:r>
              <a:rPr lang="zh-CN">
                <a:latin typeface="微软雅黑" panose="020B0503020204020204" charset="-122"/>
                <a:ea typeface="微软雅黑" panose="020B0503020204020204" charset="-122"/>
                <a:cs typeface="微软雅黑" panose="020B0503020204020204" charset="-122"/>
              </a:rPr>
              <a:t>半径尺寸测量圆或弧的半径。为圆弧或圆创建半径尺寸的方法及步骤如下。</a:t>
            </a:r>
            <a:endParaRPr lang="zh-CN">
              <a:latin typeface="微软雅黑" panose="020B0503020204020204" charset="-122"/>
              <a:ea typeface="微软雅黑" panose="020B0503020204020204" charset="-122"/>
              <a:cs typeface="微软雅黑" panose="020B0503020204020204" charset="-122"/>
            </a:endParaRPr>
          </a:p>
          <a:p>
            <a:pPr indent="0">
              <a:lnSpc>
                <a:spcPct val="150000"/>
              </a:lnSpc>
            </a:pPr>
            <a:r>
              <a:rPr lang="zh-CN" b="1">
                <a:solidFill>
                  <a:schemeClr val="accent1"/>
                </a:solidFill>
                <a:latin typeface="微软雅黑" panose="020B0503020204020204" charset="-122"/>
                <a:ea typeface="微软雅黑" panose="020B0503020204020204" charset="-122"/>
                <a:cs typeface="微软雅黑" panose="020B0503020204020204" charset="-122"/>
              </a:rPr>
              <a:t>步骤1：</a:t>
            </a:r>
            <a:r>
              <a:rPr lang="zh-CN">
                <a:latin typeface="微软雅黑" panose="020B0503020204020204" charset="-122"/>
                <a:ea typeface="微软雅黑" panose="020B0503020204020204" charset="-122"/>
                <a:cs typeface="微软雅黑" panose="020B0503020204020204" charset="-122"/>
              </a:rPr>
              <a:t>单击“尺寸”按钮。</a:t>
            </a:r>
            <a:endParaRPr lang="zh-CN">
              <a:latin typeface="微软雅黑" panose="020B0503020204020204" charset="-122"/>
              <a:ea typeface="微软雅黑" panose="020B0503020204020204" charset="-122"/>
              <a:cs typeface="微软雅黑" panose="020B0503020204020204" charset="-122"/>
            </a:endParaRPr>
          </a:p>
          <a:p>
            <a:pPr indent="0">
              <a:lnSpc>
                <a:spcPct val="150000"/>
              </a:lnSpc>
            </a:pPr>
            <a:r>
              <a:rPr lang="zh-CN" b="1">
                <a:solidFill>
                  <a:schemeClr val="accent1"/>
                </a:solidFill>
                <a:latin typeface="微软雅黑" panose="020B0503020204020204" charset="-122"/>
                <a:ea typeface="微软雅黑" panose="020B0503020204020204" charset="-122"/>
                <a:cs typeface="微软雅黑" panose="020B0503020204020204" charset="-122"/>
              </a:rPr>
              <a:t>步骤2：</a:t>
            </a:r>
            <a:r>
              <a:rPr lang="zh-CN">
                <a:latin typeface="微软雅黑" panose="020B0503020204020204" charset="-122"/>
                <a:ea typeface="微软雅黑" panose="020B0503020204020204" charset="-122"/>
                <a:cs typeface="微软雅黑" panose="020B0503020204020204" charset="-122"/>
              </a:rPr>
              <a:t>单击要标注半径尺寸的弧或圆。</a:t>
            </a:r>
            <a:endParaRPr lang="zh-CN">
              <a:latin typeface="微软雅黑" panose="020B0503020204020204" charset="-122"/>
              <a:ea typeface="微软雅黑" panose="020B0503020204020204" charset="-122"/>
              <a:cs typeface="微软雅黑" panose="020B0503020204020204" charset="-122"/>
            </a:endParaRPr>
          </a:p>
          <a:p>
            <a:pPr indent="0">
              <a:lnSpc>
                <a:spcPct val="150000"/>
              </a:lnSpc>
            </a:pPr>
            <a:r>
              <a:rPr lang="zh-CN" b="1">
                <a:solidFill>
                  <a:schemeClr val="accent1"/>
                </a:solidFill>
                <a:latin typeface="微软雅黑" panose="020B0503020204020204" charset="-122"/>
                <a:ea typeface="微软雅黑" panose="020B0503020204020204" charset="-122"/>
                <a:cs typeface="微软雅黑" panose="020B0503020204020204" charset="-122"/>
              </a:rPr>
              <a:t>步骤3：</a:t>
            </a:r>
            <a:r>
              <a:rPr lang="zh-CN">
                <a:latin typeface="微软雅黑" panose="020B0503020204020204" charset="-122"/>
                <a:ea typeface="微软雅黑" panose="020B0503020204020204" charset="-122"/>
                <a:cs typeface="微软雅黑" panose="020B0503020204020204" charset="-122"/>
              </a:rPr>
              <a:t>单击鼠标中键来放置该尺寸，然后确定其尺寸值，如图2-5-10所示。</a:t>
            </a:r>
            <a:endParaRPr lang="zh-CN">
              <a:latin typeface="微软雅黑" panose="020B0503020204020204" charset="-122"/>
              <a:ea typeface="微软雅黑" panose="020B0503020204020204" charset="-122"/>
              <a:cs typeface="微软雅黑" panose="020B0503020204020204" charset="-122"/>
            </a:endParaRPr>
          </a:p>
          <a:p>
            <a:pPr indent="0">
              <a:lnSpc>
                <a:spcPct val="150000"/>
              </a:lnSpc>
            </a:pPr>
            <a:endParaRPr lang="zh-CN">
              <a:latin typeface="微软雅黑" panose="020B0503020204020204" charset="-122"/>
              <a:ea typeface="微软雅黑" panose="020B0503020204020204" charset="-122"/>
              <a:cs typeface="微软雅黑" panose="020B0503020204020204" charset="-122"/>
            </a:endParaRPr>
          </a:p>
        </p:txBody>
      </p:sp>
      <p:sp>
        <p:nvSpPr>
          <p:cNvPr id="12" name="object 12"/>
          <p:cNvSpPr txBox="1"/>
          <p:nvPr/>
        </p:nvSpPr>
        <p:spPr>
          <a:xfrm>
            <a:off x="3884930" y="6093460"/>
            <a:ext cx="3975735" cy="438785"/>
          </a:xfrm>
          <a:prstGeom prst="rect">
            <a:avLst/>
          </a:prstGeom>
        </p:spPr>
        <p:txBody>
          <a:bodyPr vert="horz" wrap="square" lIns="0" tIns="12700" rIns="0" bIns="0" rtlCol="0">
            <a:noAutofit/>
          </a:bodyPr>
          <a:p>
            <a:pPr algn="ctr">
              <a:lnSpc>
                <a:spcPct val="100000"/>
              </a:lnSpc>
              <a:spcBef>
                <a:spcPts val="100"/>
              </a:spcBef>
            </a:pPr>
            <a:r>
              <a:rPr sz="1600" dirty="0">
                <a:solidFill>
                  <a:srgbClr val="231F20"/>
                </a:solidFill>
                <a:latin typeface="微软雅黑" panose="020B0503020204020204" charset="-122"/>
                <a:ea typeface="微软雅黑" panose="020B0503020204020204" charset="-122"/>
                <a:cs typeface="微软雅黑" panose="020B0503020204020204" charset="-122"/>
              </a:rPr>
              <a:t>图 2-5-10    创建半径尺寸</a:t>
            </a:r>
            <a:endParaRPr sz="1600" dirty="0">
              <a:solidFill>
                <a:srgbClr val="231F20"/>
              </a:solidFill>
              <a:latin typeface="微软雅黑" panose="020B0503020204020204" charset="-122"/>
              <a:ea typeface="微软雅黑" panose="020B0503020204020204" charset="-122"/>
              <a:cs typeface="微软雅黑" panose="020B0503020204020204" charset="-122"/>
            </a:endParaRPr>
          </a:p>
        </p:txBody>
      </p:sp>
      <p:pic>
        <p:nvPicPr>
          <p:cNvPr id="7" name="object 7"/>
          <p:cNvPicPr/>
          <p:nvPr>
            <p:custDataLst>
              <p:tags r:id="rId2"/>
            </p:custDataLst>
          </p:nvPr>
        </p:nvPicPr>
        <p:blipFill>
          <a:blip r:embed="rId3" cstate="print"/>
          <a:stretch>
            <a:fillRect/>
          </a:stretch>
        </p:blipFill>
        <p:spPr>
          <a:xfrm>
            <a:off x="2632710" y="3910965"/>
            <a:ext cx="2546350" cy="2055495"/>
          </a:xfrm>
          <a:prstGeom prst="rect">
            <a:avLst/>
          </a:prstGeom>
        </p:spPr>
      </p:pic>
      <p:pic>
        <p:nvPicPr>
          <p:cNvPr id="8" name="object 8"/>
          <p:cNvPicPr/>
          <p:nvPr>
            <p:custDataLst>
              <p:tags r:id="rId4"/>
            </p:custDataLst>
          </p:nvPr>
        </p:nvPicPr>
        <p:blipFill>
          <a:blip r:embed="rId5" cstate="print"/>
          <a:stretch>
            <a:fillRect/>
          </a:stretch>
        </p:blipFill>
        <p:spPr>
          <a:xfrm>
            <a:off x="6658610" y="3910965"/>
            <a:ext cx="2531110" cy="2054860"/>
          </a:xfrm>
          <a:prstGeom prst="rect">
            <a:avLst/>
          </a:prstGeom>
        </p:spPr>
      </p:pic>
    </p:spTree>
    <p:custDataLst>
      <p:tags r:id="rId6"/>
    </p:custData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normAutofit/>
          </a:bodyPr>
          <a:lstStyle/>
          <a:p>
            <a:r>
              <a:rPr lang="en-US">
                <a:latin typeface="微软雅黑" panose="020B0503020204020204" charset="-122"/>
                <a:ea typeface="微软雅黑" panose="020B0503020204020204" charset="-122"/>
                <a:cs typeface="微软雅黑" panose="020B0503020204020204" charset="-122"/>
                <a:sym typeface="+mn-ea"/>
              </a:rPr>
              <a:t>2.1 </a:t>
            </a:r>
            <a:r>
              <a:rPr>
                <a:latin typeface="微软雅黑" panose="020B0503020204020204" charset="-122"/>
                <a:ea typeface="微软雅黑" panose="020B0503020204020204" charset="-122"/>
                <a:cs typeface="微软雅黑" panose="020B0503020204020204" charset="-122"/>
                <a:sym typeface="+mn-ea"/>
              </a:rPr>
              <a:t>二维草绘模式简介</a:t>
            </a:r>
            <a:endParaRPr lang="zh-CN" altLang="en-US">
              <a:latin typeface="微软雅黑" panose="020B0503020204020204" charset="-122"/>
              <a:ea typeface="微软雅黑" panose="020B0503020204020204" charset="-122"/>
              <a:cs typeface="微软雅黑" panose="020B0503020204020204" charset="-122"/>
            </a:endParaRPr>
          </a:p>
        </p:txBody>
      </p:sp>
      <p:sp>
        <p:nvSpPr>
          <p:cNvPr id="2" name="内容占位符 1"/>
          <p:cNvSpPr/>
          <p:nvPr>
            <p:ph idx="2"/>
          </p:nvPr>
        </p:nvSpPr>
        <p:spPr>
          <a:xfrm>
            <a:off x="608330" y="1490345"/>
            <a:ext cx="6064250" cy="3820160"/>
          </a:xfrm>
        </p:spPr>
        <p:txBody>
          <a:bodyPr>
            <a:normAutofit/>
          </a:bodyPr>
          <a:p>
            <a:r>
              <a:rPr lang="zh-CN" altLang="en-US" sz="2400">
                <a:latin typeface="微软雅黑" panose="020B0503020204020204" charset="-122"/>
                <a:ea typeface="微软雅黑" panose="020B0503020204020204" charset="-122"/>
                <a:cs typeface="微软雅黑" panose="020B0503020204020204" charset="-122"/>
              </a:rPr>
              <a:t>2.1.1 创建草绘文件的典型的步骤</a:t>
            </a:r>
            <a:endParaRPr lang="zh-CN" altLang="en-US" sz="2400">
              <a:latin typeface="微软雅黑" panose="020B0503020204020204" charset="-122"/>
              <a:ea typeface="微软雅黑" panose="020B0503020204020204" charset="-122"/>
              <a:cs typeface="微软雅黑" panose="020B0503020204020204" charset="-122"/>
            </a:endParaRPr>
          </a:p>
          <a:p>
            <a:r>
              <a:rPr lang="zh-CN" altLang="en-US" b="1">
                <a:solidFill>
                  <a:schemeClr val="accent1"/>
                </a:solidFill>
                <a:latin typeface="微软雅黑" panose="020B0503020204020204" charset="-122"/>
                <a:ea typeface="微软雅黑" panose="020B0503020204020204" charset="-122"/>
                <a:cs typeface="微软雅黑" panose="020B0503020204020204" charset="-122"/>
              </a:rPr>
              <a:t>步骤3：</a:t>
            </a:r>
            <a:r>
              <a:rPr lang="zh-CN" altLang="en-US">
                <a:latin typeface="微软雅黑" panose="020B0503020204020204" charset="-122"/>
                <a:ea typeface="微软雅黑" panose="020B0503020204020204" charset="-122"/>
                <a:cs typeface="微软雅黑" panose="020B0503020204020204" charset="-122"/>
              </a:rPr>
              <a:t>创建草绘截图（画一条直线）。</a:t>
            </a:r>
            <a:endParaRPr lang="zh-CN" altLang="en-US">
              <a:latin typeface="微软雅黑" panose="020B0503020204020204" charset="-122"/>
              <a:ea typeface="微软雅黑" panose="020B0503020204020204" charset="-122"/>
              <a:cs typeface="微软雅黑" panose="020B0503020204020204" charset="-122"/>
            </a:endParaRPr>
          </a:p>
          <a:p>
            <a:r>
              <a:rPr lang="zh-CN" altLang="en-US">
                <a:latin typeface="微软雅黑" panose="020B0503020204020204" charset="-122"/>
                <a:ea typeface="微软雅黑" panose="020B0503020204020204" charset="-122"/>
                <a:cs typeface="微软雅黑" panose="020B0503020204020204" charset="-122"/>
              </a:rPr>
              <a:t>在“草绘”模块单击“线”按钮，在绘图区域指定直线的第1点，拖动鼠标指定第2点，从而绘制一条直线段，单击鼠标中键，结束画该直线操作。再次单击鼠标中键，系统自动标注尺寸（浅蓝色尺寸是系统自动标注），如图2-1-3所示。</a:t>
            </a:r>
            <a:endParaRPr lang="zh-CN" altLang="en-US">
              <a:latin typeface="微软雅黑" panose="020B0503020204020204" charset="-122"/>
              <a:ea typeface="微软雅黑" panose="020B0503020204020204" charset="-122"/>
              <a:cs typeface="微软雅黑" panose="020B0503020204020204" charset="-122"/>
            </a:endParaRPr>
          </a:p>
        </p:txBody>
      </p:sp>
      <p:pic>
        <p:nvPicPr>
          <p:cNvPr id="10" name="object 10"/>
          <p:cNvPicPr/>
          <p:nvPr/>
        </p:nvPicPr>
        <p:blipFill>
          <a:blip r:embed="rId2" cstate="print"/>
          <a:stretch>
            <a:fillRect/>
          </a:stretch>
        </p:blipFill>
        <p:spPr>
          <a:xfrm>
            <a:off x="7456170" y="1238250"/>
            <a:ext cx="4121150" cy="4178300"/>
          </a:xfrm>
          <a:prstGeom prst="rect">
            <a:avLst/>
          </a:prstGeom>
        </p:spPr>
      </p:pic>
      <p:sp>
        <p:nvSpPr>
          <p:cNvPr id="11" name="object 11"/>
          <p:cNvSpPr txBox="1"/>
          <p:nvPr/>
        </p:nvSpPr>
        <p:spPr>
          <a:xfrm>
            <a:off x="8837930" y="5903595"/>
            <a:ext cx="2216785" cy="258445"/>
          </a:xfrm>
          <a:prstGeom prst="rect">
            <a:avLst/>
          </a:prstGeom>
        </p:spPr>
        <p:txBody>
          <a:bodyPr vert="horz" wrap="square" lIns="0" tIns="12700" rIns="0" bIns="0" rtlCol="0">
            <a:spAutoFit/>
          </a:bodyPr>
          <a:p>
            <a:pPr marL="12700">
              <a:lnSpc>
                <a:spcPct val="100000"/>
              </a:lnSpc>
              <a:spcBef>
                <a:spcPts val="100"/>
              </a:spcBef>
            </a:pPr>
            <a:r>
              <a:rPr sz="1600" dirty="0">
                <a:solidFill>
                  <a:srgbClr val="231F20"/>
                </a:solidFill>
                <a:latin typeface="微软雅黑" panose="020B0503020204020204" charset="-122"/>
                <a:ea typeface="微软雅黑" panose="020B0503020204020204" charset="-122"/>
                <a:cs typeface="微软雅黑" panose="020B0503020204020204" charset="-122"/>
              </a:rPr>
              <a:t>图</a:t>
            </a:r>
            <a:r>
              <a:rPr sz="1600" spc="-215" dirty="0">
                <a:solidFill>
                  <a:srgbClr val="231F20"/>
                </a:solidFill>
                <a:latin typeface="微软雅黑" panose="020B0503020204020204" charset="-122"/>
                <a:ea typeface="微软雅黑" panose="020B0503020204020204" charset="-122"/>
                <a:cs typeface="微软雅黑" panose="020B0503020204020204" charset="-122"/>
              </a:rPr>
              <a:t> </a:t>
            </a:r>
            <a:r>
              <a:rPr sz="1600" dirty="0">
                <a:solidFill>
                  <a:srgbClr val="231F20"/>
                </a:solidFill>
                <a:latin typeface="微软雅黑" panose="020B0503020204020204" charset="-122"/>
                <a:ea typeface="微软雅黑" panose="020B0503020204020204" charset="-122"/>
                <a:cs typeface="微软雅黑" panose="020B0503020204020204" charset="-122"/>
              </a:rPr>
              <a:t>2-1-3    绘制直线</a:t>
            </a:r>
            <a:endParaRPr sz="1600">
              <a:latin typeface="微软雅黑" panose="020B0503020204020204" charset="-122"/>
              <a:ea typeface="微软雅黑" panose="020B0503020204020204" charset="-122"/>
              <a:cs typeface="微软雅黑" panose="020B0503020204020204" charset="-122"/>
            </a:endParaRPr>
          </a:p>
        </p:txBody>
      </p:sp>
    </p:spTree>
    <p:custDataLst>
      <p:tags r:id="rId3"/>
    </p:custData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normAutofit/>
          </a:bodyPr>
          <a:lstStyle/>
          <a:p>
            <a:r>
              <a:rPr lang="en-US">
                <a:latin typeface="微软雅黑" panose="020B0503020204020204" charset="-122"/>
                <a:ea typeface="微软雅黑" panose="020B0503020204020204" charset="-122"/>
                <a:cs typeface="微软雅黑" panose="020B0503020204020204" charset="-122"/>
                <a:sym typeface="+mn-ea"/>
              </a:rPr>
              <a:t>2.</a:t>
            </a:r>
            <a:r>
              <a:rPr lang="en-US" altLang="zh-CN">
                <a:latin typeface="微软雅黑" panose="020B0503020204020204" charset="-122"/>
                <a:ea typeface="微软雅黑" panose="020B0503020204020204" charset="-122"/>
                <a:cs typeface="微软雅黑" panose="020B0503020204020204" charset="-122"/>
                <a:sym typeface="+mn-ea"/>
              </a:rPr>
              <a:t>5</a:t>
            </a:r>
            <a:r>
              <a:rPr>
                <a:latin typeface="微软雅黑" panose="020B0503020204020204" charset="-122"/>
                <a:ea typeface="微软雅黑" panose="020B0503020204020204" charset="-122"/>
                <a:cs typeface="微软雅黑" panose="020B0503020204020204" charset="-122"/>
                <a:sym typeface="+mn-ea"/>
              </a:rPr>
              <a:t> 标注</a:t>
            </a:r>
            <a:endParaRPr lang="en-US" altLang="zh-CN">
              <a:latin typeface="微软雅黑" panose="020B0503020204020204" charset="-122"/>
              <a:ea typeface="微软雅黑" panose="020B0503020204020204" charset="-122"/>
              <a:cs typeface="微软雅黑" panose="020B0503020204020204" charset="-122"/>
              <a:sym typeface="+mn-ea"/>
            </a:endParaRPr>
          </a:p>
        </p:txBody>
      </p:sp>
      <p:sp>
        <p:nvSpPr>
          <p:cNvPr id="2" name="内容占位符 1"/>
          <p:cNvSpPr/>
          <p:nvPr>
            <p:ph idx="2"/>
          </p:nvPr>
        </p:nvSpPr>
        <p:spPr>
          <a:xfrm>
            <a:off x="608330" y="1434465"/>
            <a:ext cx="6050915" cy="862330"/>
          </a:xfrm>
        </p:spPr>
        <p:txBody>
          <a:bodyPr>
            <a:normAutofit lnSpcReduction="20000"/>
          </a:bodyPr>
          <a:p>
            <a:r>
              <a:rPr sz="2400">
                <a:latin typeface="微软雅黑" panose="020B0503020204020204" charset="-122"/>
                <a:ea typeface="微软雅黑" panose="020B0503020204020204" charset="-122"/>
                <a:cs typeface="微软雅黑" panose="020B0503020204020204" charset="-122"/>
                <a:sym typeface="+mn-ea"/>
              </a:rPr>
              <a:t>2.</a:t>
            </a:r>
            <a:r>
              <a:rPr lang="en-US" altLang="zh-CN" sz="2400">
                <a:latin typeface="微软雅黑" panose="020B0503020204020204" charset="-122"/>
                <a:ea typeface="微软雅黑" panose="020B0503020204020204" charset="-122"/>
                <a:cs typeface="微软雅黑" panose="020B0503020204020204" charset="-122"/>
                <a:sym typeface="+mn-ea"/>
              </a:rPr>
              <a:t>5</a:t>
            </a:r>
            <a:r>
              <a:rPr sz="2400">
                <a:latin typeface="微软雅黑" panose="020B0503020204020204" charset="-122"/>
                <a:ea typeface="微软雅黑" panose="020B0503020204020204" charset="-122"/>
                <a:cs typeface="微软雅黑" panose="020B0503020204020204" charset="-122"/>
                <a:sym typeface="+mn-ea"/>
              </a:rPr>
              <a:t>.4</a:t>
            </a:r>
            <a:r>
              <a:rPr lang="en-US" altLang="zh-CN" sz="2400">
                <a:latin typeface="微软雅黑" panose="020B0503020204020204" charset="-122"/>
                <a:ea typeface="微软雅黑" panose="020B0503020204020204" charset="-122"/>
                <a:cs typeface="微软雅黑" panose="020B0503020204020204" charset="-122"/>
                <a:sym typeface="+mn-ea"/>
              </a:rPr>
              <a:t> </a:t>
            </a:r>
            <a:r>
              <a:rPr sz="2400">
                <a:latin typeface="微软雅黑" panose="020B0503020204020204" charset="-122"/>
                <a:ea typeface="微软雅黑" panose="020B0503020204020204" charset="-122"/>
                <a:cs typeface="微软雅黑" panose="020B0503020204020204" charset="-122"/>
                <a:sym typeface="+mn-ea"/>
              </a:rPr>
              <a:t>创建角度尺寸</a:t>
            </a:r>
            <a:endParaRPr sz="2400">
              <a:latin typeface="微软雅黑" panose="020B0503020204020204" charset="-122"/>
              <a:ea typeface="微软雅黑" panose="020B0503020204020204" charset="-122"/>
              <a:cs typeface="微软雅黑" panose="020B0503020204020204" charset="-122"/>
              <a:sym typeface="+mn-ea"/>
            </a:endParaRPr>
          </a:p>
        </p:txBody>
      </p:sp>
      <p:sp>
        <p:nvSpPr>
          <p:cNvPr id="100" name="文本框 99"/>
          <p:cNvSpPr txBox="1"/>
          <p:nvPr/>
        </p:nvSpPr>
        <p:spPr>
          <a:xfrm>
            <a:off x="852805" y="1955800"/>
            <a:ext cx="5586730" cy="3375025"/>
          </a:xfrm>
          <a:prstGeom prst="rect">
            <a:avLst/>
          </a:prstGeom>
          <a:noFill/>
          <a:ln w="9525">
            <a:noFill/>
          </a:ln>
        </p:spPr>
        <p:txBody>
          <a:bodyPr wrap="square">
            <a:noAutofit/>
          </a:bodyPr>
          <a:p>
            <a:pPr indent="0">
              <a:lnSpc>
                <a:spcPct val="150000"/>
              </a:lnSpc>
            </a:pPr>
            <a:r>
              <a:rPr lang="zh-CN">
                <a:latin typeface="微软雅黑" panose="020B0503020204020204" charset="-122"/>
                <a:ea typeface="微软雅黑" panose="020B0503020204020204" charset="-122"/>
                <a:cs typeface="微软雅黑" panose="020B0503020204020204" charset="-122"/>
              </a:rPr>
              <a:t>角度尺寸主要用来度量两条直线间的夹角或两个端点之间弧的角度。</a:t>
            </a:r>
            <a:endParaRPr lang="zh-CN">
              <a:latin typeface="微软雅黑" panose="020B0503020204020204" charset="-122"/>
              <a:ea typeface="微软雅黑" panose="020B0503020204020204" charset="-122"/>
              <a:cs typeface="微软雅黑" panose="020B0503020204020204" charset="-122"/>
            </a:endParaRPr>
          </a:p>
          <a:p>
            <a:pPr indent="0">
              <a:lnSpc>
                <a:spcPct val="150000"/>
              </a:lnSpc>
            </a:pPr>
            <a:r>
              <a:rPr lang="zh-CN" b="1">
                <a:latin typeface="微软雅黑" panose="020B0503020204020204" charset="-122"/>
                <a:ea typeface="微软雅黑" panose="020B0503020204020204" charset="-122"/>
                <a:cs typeface="微软雅黑" panose="020B0503020204020204" charset="-122"/>
              </a:rPr>
              <a:t>1.创建线之间夹角的角度尺寸</a:t>
            </a:r>
            <a:endParaRPr lang="zh-CN" b="1">
              <a:latin typeface="微软雅黑" panose="020B0503020204020204" charset="-122"/>
              <a:ea typeface="微软雅黑" panose="020B0503020204020204" charset="-122"/>
              <a:cs typeface="微软雅黑" panose="020B0503020204020204" charset="-122"/>
            </a:endParaRPr>
          </a:p>
          <a:p>
            <a:pPr indent="0">
              <a:lnSpc>
                <a:spcPct val="150000"/>
              </a:lnSpc>
            </a:pPr>
            <a:r>
              <a:rPr lang="zh-CN" b="1">
                <a:solidFill>
                  <a:schemeClr val="accent1"/>
                </a:solidFill>
                <a:latin typeface="微软雅黑" panose="020B0503020204020204" charset="-122"/>
                <a:ea typeface="微软雅黑" panose="020B0503020204020204" charset="-122"/>
                <a:cs typeface="微软雅黑" panose="020B0503020204020204" charset="-122"/>
              </a:rPr>
              <a:t>步骤1：</a:t>
            </a:r>
            <a:r>
              <a:rPr lang="zh-CN">
                <a:latin typeface="微软雅黑" panose="020B0503020204020204" charset="-122"/>
                <a:ea typeface="微软雅黑" panose="020B0503020204020204" charset="-122"/>
                <a:cs typeface="微软雅黑" panose="020B0503020204020204" charset="-122"/>
              </a:rPr>
              <a:t>单击“尺寸”按钮。</a:t>
            </a:r>
            <a:endParaRPr lang="zh-CN">
              <a:latin typeface="微软雅黑" panose="020B0503020204020204" charset="-122"/>
              <a:ea typeface="微软雅黑" panose="020B0503020204020204" charset="-122"/>
              <a:cs typeface="微软雅黑" panose="020B0503020204020204" charset="-122"/>
            </a:endParaRPr>
          </a:p>
          <a:p>
            <a:pPr indent="0">
              <a:lnSpc>
                <a:spcPct val="150000"/>
              </a:lnSpc>
            </a:pPr>
            <a:r>
              <a:rPr lang="zh-CN" b="1">
                <a:solidFill>
                  <a:schemeClr val="accent1"/>
                </a:solidFill>
                <a:latin typeface="微软雅黑" panose="020B0503020204020204" charset="-122"/>
                <a:ea typeface="微软雅黑" panose="020B0503020204020204" charset="-122"/>
                <a:cs typeface="微软雅黑" panose="020B0503020204020204" charset="-122"/>
              </a:rPr>
              <a:t>步骤2：</a:t>
            </a:r>
            <a:r>
              <a:rPr lang="zh-CN">
                <a:latin typeface="微软雅黑" panose="020B0503020204020204" charset="-122"/>
                <a:ea typeface="微软雅黑" panose="020B0503020204020204" charset="-122"/>
                <a:cs typeface="微软雅黑" panose="020B0503020204020204" charset="-122"/>
              </a:rPr>
              <a:t>单击第一条直线、第二条直线。</a:t>
            </a:r>
            <a:endParaRPr lang="zh-CN">
              <a:latin typeface="微软雅黑" panose="020B0503020204020204" charset="-122"/>
              <a:ea typeface="微软雅黑" panose="020B0503020204020204" charset="-122"/>
              <a:cs typeface="微软雅黑" panose="020B0503020204020204" charset="-122"/>
            </a:endParaRPr>
          </a:p>
          <a:p>
            <a:pPr indent="0">
              <a:lnSpc>
                <a:spcPct val="150000"/>
              </a:lnSpc>
            </a:pPr>
            <a:r>
              <a:rPr lang="zh-CN" b="1">
                <a:solidFill>
                  <a:schemeClr val="accent1"/>
                </a:solidFill>
                <a:latin typeface="微软雅黑" panose="020B0503020204020204" charset="-122"/>
                <a:ea typeface="微软雅黑" panose="020B0503020204020204" charset="-122"/>
                <a:cs typeface="微软雅黑" panose="020B0503020204020204" charset="-122"/>
              </a:rPr>
              <a:t>步骤3：</a:t>
            </a:r>
            <a:r>
              <a:rPr lang="zh-CN">
                <a:latin typeface="微软雅黑" panose="020B0503020204020204" charset="-122"/>
                <a:ea typeface="微软雅黑" panose="020B0503020204020204" charset="-122"/>
                <a:cs typeface="微软雅黑" panose="020B0503020204020204" charset="-122"/>
              </a:rPr>
              <a:t>单击鼠标中键来放置该尺寸。放置尺寸的位置将确定角度的测量方式（锐角或钝角），如图2-5-11所示。</a:t>
            </a:r>
            <a:endParaRPr lang="zh-CN">
              <a:latin typeface="微软雅黑" panose="020B0503020204020204" charset="-122"/>
              <a:ea typeface="微软雅黑" panose="020B0503020204020204" charset="-122"/>
              <a:cs typeface="微软雅黑" panose="020B0503020204020204" charset="-122"/>
            </a:endParaRPr>
          </a:p>
        </p:txBody>
      </p:sp>
      <p:sp>
        <p:nvSpPr>
          <p:cNvPr id="12" name="object 12"/>
          <p:cNvSpPr txBox="1"/>
          <p:nvPr/>
        </p:nvSpPr>
        <p:spPr>
          <a:xfrm>
            <a:off x="6659245" y="6052820"/>
            <a:ext cx="3975735" cy="438785"/>
          </a:xfrm>
          <a:prstGeom prst="rect">
            <a:avLst/>
          </a:prstGeom>
        </p:spPr>
        <p:txBody>
          <a:bodyPr vert="horz" wrap="square" lIns="0" tIns="12700" rIns="0" bIns="0" rtlCol="0">
            <a:noAutofit/>
          </a:bodyPr>
          <a:p>
            <a:pPr algn="ctr">
              <a:lnSpc>
                <a:spcPct val="100000"/>
              </a:lnSpc>
              <a:spcBef>
                <a:spcPts val="100"/>
              </a:spcBef>
            </a:pPr>
            <a:r>
              <a:rPr sz="1600" dirty="0">
                <a:solidFill>
                  <a:srgbClr val="231F20"/>
                </a:solidFill>
                <a:latin typeface="微软雅黑" panose="020B0503020204020204" charset="-122"/>
                <a:ea typeface="微软雅黑" panose="020B0503020204020204" charset="-122"/>
                <a:cs typeface="微软雅黑" panose="020B0503020204020204" charset="-122"/>
              </a:rPr>
              <a:t>图 2-5-11    标注两条线之间的夹角</a:t>
            </a:r>
            <a:endParaRPr sz="1600" dirty="0">
              <a:solidFill>
                <a:srgbClr val="231F20"/>
              </a:solidFill>
              <a:latin typeface="微软雅黑" panose="020B0503020204020204" charset="-122"/>
              <a:ea typeface="微软雅黑" panose="020B0503020204020204" charset="-122"/>
              <a:cs typeface="微软雅黑" panose="020B0503020204020204" charset="-122"/>
            </a:endParaRPr>
          </a:p>
        </p:txBody>
      </p:sp>
      <p:pic>
        <p:nvPicPr>
          <p:cNvPr id="14" name="object 14"/>
          <p:cNvPicPr/>
          <p:nvPr/>
        </p:nvPicPr>
        <p:blipFill>
          <a:blip r:embed="rId2" cstate="print"/>
          <a:stretch>
            <a:fillRect/>
          </a:stretch>
        </p:blipFill>
        <p:spPr>
          <a:xfrm>
            <a:off x="6830695" y="1161415"/>
            <a:ext cx="3707130" cy="2267585"/>
          </a:xfrm>
          <a:prstGeom prst="rect">
            <a:avLst/>
          </a:prstGeom>
        </p:spPr>
      </p:pic>
      <p:pic>
        <p:nvPicPr>
          <p:cNvPr id="15" name="object 15"/>
          <p:cNvPicPr/>
          <p:nvPr/>
        </p:nvPicPr>
        <p:blipFill>
          <a:blip r:embed="rId3" cstate="print"/>
          <a:stretch>
            <a:fillRect/>
          </a:stretch>
        </p:blipFill>
        <p:spPr>
          <a:xfrm>
            <a:off x="6821805" y="3709670"/>
            <a:ext cx="3706495" cy="2256790"/>
          </a:xfrm>
          <a:prstGeom prst="rect">
            <a:avLst/>
          </a:prstGeom>
        </p:spPr>
      </p:pic>
    </p:spTree>
    <p:custDataLst>
      <p:tags r:id="rId4"/>
    </p:custData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normAutofit/>
          </a:bodyPr>
          <a:lstStyle/>
          <a:p>
            <a:r>
              <a:rPr lang="en-US">
                <a:latin typeface="微软雅黑" panose="020B0503020204020204" charset="-122"/>
                <a:ea typeface="微软雅黑" panose="020B0503020204020204" charset="-122"/>
                <a:cs typeface="微软雅黑" panose="020B0503020204020204" charset="-122"/>
                <a:sym typeface="+mn-ea"/>
              </a:rPr>
              <a:t>2.</a:t>
            </a:r>
            <a:r>
              <a:rPr lang="en-US" altLang="zh-CN">
                <a:latin typeface="微软雅黑" panose="020B0503020204020204" charset="-122"/>
                <a:ea typeface="微软雅黑" panose="020B0503020204020204" charset="-122"/>
                <a:cs typeface="微软雅黑" panose="020B0503020204020204" charset="-122"/>
                <a:sym typeface="+mn-ea"/>
              </a:rPr>
              <a:t>5</a:t>
            </a:r>
            <a:r>
              <a:rPr>
                <a:latin typeface="微软雅黑" panose="020B0503020204020204" charset="-122"/>
                <a:ea typeface="微软雅黑" panose="020B0503020204020204" charset="-122"/>
                <a:cs typeface="微软雅黑" panose="020B0503020204020204" charset="-122"/>
                <a:sym typeface="+mn-ea"/>
              </a:rPr>
              <a:t> 标注</a:t>
            </a:r>
            <a:endParaRPr lang="en-US" altLang="zh-CN">
              <a:latin typeface="微软雅黑" panose="020B0503020204020204" charset="-122"/>
              <a:ea typeface="微软雅黑" panose="020B0503020204020204" charset="-122"/>
              <a:cs typeface="微软雅黑" panose="020B0503020204020204" charset="-122"/>
              <a:sym typeface="+mn-ea"/>
            </a:endParaRPr>
          </a:p>
        </p:txBody>
      </p:sp>
      <p:sp>
        <p:nvSpPr>
          <p:cNvPr id="2" name="内容占位符 1"/>
          <p:cNvSpPr/>
          <p:nvPr>
            <p:ph idx="2"/>
          </p:nvPr>
        </p:nvSpPr>
        <p:spPr>
          <a:xfrm>
            <a:off x="608330" y="1434465"/>
            <a:ext cx="6050915" cy="862330"/>
          </a:xfrm>
        </p:spPr>
        <p:txBody>
          <a:bodyPr>
            <a:normAutofit lnSpcReduction="20000"/>
          </a:bodyPr>
          <a:p>
            <a:r>
              <a:rPr sz="2400">
                <a:latin typeface="微软雅黑" panose="020B0503020204020204" charset="-122"/>
                <a:ea typeface="微软雅黑" panose="020B0503020204020204" charset="-122"/>
                <a:cs typeface="微软雅黑" panose="020B0503020204020204" charset="-122"/>
                <a:sym typeface="+mn-ea"/>
              </a:rPr>
              <a:t>2.</a:t>
            </a:r>
            <a:r>
              <a:rPr lang="en-US" altLang="zh-CN" sz="2400">
                <a:latin typeface="微软雅黑" panose="020B0503020204020204" charset="-122"/>
                <a:ea typeface="微软雅黑" panose="020B0503020204020204" charset="-122"/>
                <a:cs typeface="微软雅黑" panose="020B0503020204020204" charset="-122"/>
                <a:sym typeface="+mn-ea"/>
              </a:rPr>
              <a:t>5</a:t>
            </a:r>
            <a:r>
              <a:rPr sz="2400">
                <a:latin typeface="微软雅黑" panose="020B0503020204020204" charset="-122"/>
                <a:ea typeface="微软雅黑" panose="020B0503020204020204" charset="-122"/>
                <a:cs typeface="微软雅黑" panose="020B0503020204020204" charset="-122"/>
                <a:sym typeface="+mn-ea"/>
              </a:rPr>
              <a:t>.4</a:t>
            </a:r>
            <a:r>
              <a:rPr lang="en-US" altLang="zh-CN" sz="2400">
                <a:latin typeface="微软雅黑" panose="020B0503020204020204" charset="-122"/>
                <a:ea typeface="微软雅黑" panose="020B0503020204020204" charset="-122"/>
                <a:cs typeface="微软雅黑" panose="020B0503020204020204" charset="-122"/>
                <a:sym typeface="+mn-ea"/>
              </a:rPr>
              <a:t> </a:t>
            </a:r>
            <a:r>
              <a:rPr sz="2400">
                <a:latin typeface="微软雅黑" panose="020B0503020204020204" charset="-122"/>
                <a:ea typeface="微软雅黑" panose="020B0503020204020204" charset="-122"/>
                <a:cs typeface="微软雅黑" panose="020B0503020204020204" charset="-122"/>
                <a:sym typeface="+mn-ea"/>
              </a:rPr>
              <a:t>创建角度尺寸</a:t>
            </a:r>
            <a:endParaRPr sz="2400">
              <a:latin typeface="微软雅黑" panose="020B0503020204020204" charset="-122"/>
              <a:ea typeface="微软雅黑" panose="020B0503020204020204" charset="-122"/>
              <a:cs typeface="微软雅黑" panose="020B0503020204020204" charset="-122"/>
              <a:sym typeface="+mn-ea"/>
            </a:endParaRPr>
          </a:p>
        </p:txBody>
      </p:sp>
      <p:sp>
        <p:nvSpPr>
          <p:cNvPr id="100" name="文本框 99"/>
          <p:cNvSpPr txBox="1"/>
          <p:nvPr/>
        </p:nvSpPr>
        <p:spPr>
          <a:xfrm>
            <a:off x="852805" y="1955800"/>
            <a:ext cx="5586730" cy="3375025"/>
          </a:xfrm>
          <a:prstGeom prst="rect">
            <a:avLst/>
          </a:prstGeom>
          <a:noFill/>
          <a:ln w="9525">
            <a:noFill/>
          </a:ln>
        </p:spPr>
        <p:txBody>
          <a:bodyPr wrap="square">
            <a:noAutofit/>
          </a:bodyPr>
          <a:p>
            <a:pPr indent="0">
              <a:lnSpc>
                <a:spcPct val="150000"/>
              </a:lnSpc>
            </a:pPr>
            <a:r>
              <a:rPr lang="zh-CN" b="1">
                <a:latin typeface="微软雅黑" panose="020B0503020204020204" charset="-122"/>
                <a:ea typeface="微软雅黑" panose="020B0503020204020204" charset="-122"/>
                <a:cs typeface="微软雅黑" panose="020B0503020204020204" charset="-122"/>
              </a:rPr>
              <a:t>2.创建圆弧的角度尺寸</a:t>
            </a:r>
            <a:endParaRPr lang="zh-CN" b="1">
              <a:latin typeface="微软雅黑" panose="020B0503020204020204" charset="-122"/>
              <a:ea typeface="微软雅黑" panose="020B0503020204020204" charset="-122"/>
              <a:cs typeface="微软雅黑" panose="020B0503020204020204" charset="-122"/>
            </a:endParaRPr>
          </a:p>
          <a:p>
            <a:pPr indent="0">
              <a:lnSpc>
                <a:spcPct val="150000"/>
              </a:lnSpc>
            </a:pPr>
            <a:r>
              <a:rPr lang="zh-CN" b="1">
                <a:solidFill>
                  <a:schemeClr val="accent1"/>
                </a:solidFill>
                <a:latin typeface="微软雅黑" panose="020B0503020204020204" charset="-122"/>
                <a:ea typeface="微软雅黑" panose="020B0503020204020204" charset="-122"/>
                <a:cs typeface="微软雅黑" panose="020B0503020204020204" charset="-122"/>
              </a:rPr>
              <a:t>步骤1：</a:t>
            </a:r>
            <a:r>
              <a:rPr lang="zh-CN">
                <a:latin typeface="微软雅黑" panose="020B0503020204020204" charset="-122"/>
                <a:ea typeface="微软雅黑" panose="020B0503020204020204" charset="-122"/>
                <a:cs typeface="微软雅黑" panose="020B0503020204020204" charset="-122"/>
              </a:rPr>
              <a:t>单击“尺寸”按钮。</a:t>
            </a:r>
            <a:endParaRPr lang="zh-CN">
              <a:latin typeface="微软雅黑" panose="020B0503020204020204" charset="-122"/>
              <a:ea typeface="微软雅黑" panose="020B0503020204020204" charset="-122"/>
              <a:cs typeface="微软雅黑" panose="020B0503020204020204" charset="-122"/>
            </a:endParaRPr>
          </a:p>
          <a:p>
            <a:pPr indent="0">
              <a:lnSpc>
                <a:spcPct val="150000"/>
              </a:lnSpc>
            </a:pPr>
            <a:r>
              <a:rPr lang="zh-CN" b="1">
                <a:solidFill>
                  <a:schemeClr val="accent1"/>
                </a:solidFill>
                <a:latin typeface="微软雅黑" panose="020B0503020204020204" charset="-122"/>
                <a:ea typeface="微软雅黑" panose="020B0503020204020204" charset="-122"/>
                <a:cs typeface="微软雅黑" panose="020B0503020204020204" charset="-122"/>
              </a:rPr>
              <a:t>步骤2：</a:t>
            </a:r>
            <a:r>
              <a:rPr lang="zh-CN">
                <a:latin typeface="微软雅黑" panose="020B0503020204020204" charset="-122"/>
                <a:ea typeface="微软雅黑" panose="020B0503020204020204" charset="-122"/>
                <a:cs typeface="微软雅黑" panose="020B0503020204020204" charset="-122"/>
              </a:rPr>
              <a:t>使用鼠标左键先单击圆弧的其中一个端点，接着单击圆弧中心点，然后再单击圆弧的另一个端点。</a:t>
            </a:r>
            <a:endParaRPr lang="zh-CN">
              <a:latin typeface="微软雅黑" panose="020B0503020204020204" charset="-122"/>
              <a:ea typeface="微软雅黑" panose="020B0503020204020204" charset="-122"/>
              <a:cs typeface="微软雅黑" panose="020B0503020204020204" charset="-122"/>
            </a:endParaRPr>
          </a:p>
          <a:p>
            <a:pPr indent="0">
              <a:lnSpc>
                <a:spcPct val="150000"/>
              </a:lnSpc>
            </a:pPr>
            <a:r>
              <a:rPr lang="zh-CN" b="1">
                <a:solidFill>
                  <a:schemeClr val="accent1"/>
                </a:solidFill>
                <a:latin typeface="微软雅黑" panose="020B0503020204020204" charset="-122"/>
                <a:ea typeface="微软雅黑" panose="020B0503020204020204" charset="-122"/>
                <a:cs typeface="微软雅黑" panose="020B0503020204020204" charset="-122"/>
              </a:rPr>
              <a:t>步骤3：</a:t>
            </a:r>
            <a:r>
              <a:rPr lang="zh-CN">
                <a:latin typeface="微软雅黑" panose="020B0503020204020204" charset="-122"/>
                <a:ea typeface="微软雅黑" panose="020B0503020204020204" charset="-122"/>
                <a:cs typeface="微软雅黑" panose="020B0503020204020204" charset="-122"/>
              </a:rPr>
              <a:t>单击鼠标中键来放置该尺寸，如图2-5-12所示。</a:t>
            </a:r>
            <a:endParaRPr lang="zh-CN">
              <a:latin typeface="微软雅黑" panose="020B0503020204020204" charset="-122"/>
              <a:ea typeface="微软雅黑" panose="020B0503020204020204" charset="-122"/>
              <a:cs typeface="微软雅黑" panose="020B0503020204020204" charset="-122"/>
            </a:endParaRPr>
          </a:p>
        </p:txBody>
      </p:sp>
      <p:sp>
        <p:nvSpPr>
          <p:cNvPr id="12" name="object 12"/>
          <p:cNvSpPr txBox="1"/>
          <p:nvPr/>
        </p:nvSpPr>
        <p:spPr>
          <a:xfrm>
            <a:off x="6800850" y="5244465"/>
            <a:ext cx="3975735" cy="438785"/>
          </a:xfrm>
          <a:prstGeom prst="rect">
            <a:avLst/>
          </a:prstGeom>
        </p:spPr>
        <p:txBody>
          <a:bodyPr vert="horz" wrap="square" lIns="0" tIns="12700" rIns="0" bIns="0" rtlCol="0">
            <a:noAutofit/>
          </a:bodyPr>
          <a:p>
            <a:pPr algn="ctr">
              <a:lnSpc>
                <a:spcPct val="100000"/>
              </a:lnSpc>
              <a:spcBef>
                <a:spcPts val="100"/>
              </a:spcBef>
            </a:pPr>
            <a:r>
              <a:rPr sz="1600" dirty="0">
                <a:solidFill>
                  <a:srgbClr val="231F20"/>
                </a:solidFill>
                <a:latin typeface="微软雅黑" panose="020B0503020204020204" charset="-122"/>
                <a:ea typeface="微软雅黑" panose="020B0503020204020204" charset="-122"/>
                <a:cs typeface="微软雅黑" panose="020B0503020204020204" charset="-122"/>
              </a:rPr>
              <a:t>图 2-5-12    创建圆弧的角度尺寸</a:t>
            </a:r>
            <a:endParaRPr sz="1600" dirty="0">
              <a:solidFill>
                <a:srgbClr val="231F20"/>
              </a:solidFill>
              <a:latin typeface="微软雅黑" panose="020B0503020204020204" charset="-122"/>
              <a:ea typeface="微软雅黑" panose="020B0503020204020204" charset="-122"/>
              <a:cs typeface="微软雅黑" panose="020B0503020204020204" charset="-122"/>
            </a:endParaRPr>
          </a:p>
        </p:txBody>
      </p:sp>
      <p:pic>
        <p:nvPicPr>
          <p:cNvPr id="18" name="object 18"/>
          <p:cNvPicPr/>
          <p:nvPr>
            <p:custDataLst>
              <p:tags r:id="rId2"/>
            </p:custDataLst>
          </p:nvPr>
        </p:nvPicPr>
        <p:blipFill>
          <a:blip r:embed="rId3" cstate="print"/>
          <a:stretch>
            <a:fillRect/>
          </a:stretch>
        </p:blipFill>
        <p:spPr>
          <a:xfrm>
            <a:off x="6542405" y="2296795"/>
            <a:ext cx="4869815" cy="2693670"/>
          </a:xfrm>
          <a:prstGeom prst="rect">
            <a:avLst/>
          </a:prstGeom>
        </p:spPr>
      </p:pic>
    </p:spTree>
    <p:custDataLst>
      <p:tags r:id="rId4"/>
    </p:custData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normAutofit/>
          </a:bodyPr>
          <a:lstStyle/>
          <a:p>
            <a:r>
              <a:rPr lang="en-US">
                <a:latin typeface="微软雅黑" panose="020B0503020204020204" charset="-122"/>
                <a:ea typeface="微软雅黑" panose="020B0503020204020204" charset="-122"/>
                <a:cs typeface="微软雅黑" panose="020B0503020204020204" charset="-122"/>
                <a:sym typeface="+mn-ea"/>
              </a:rPr>
              <a:t>2.</a:t>
            </a:r>
            <a:r>
              <a:rPr lang="en-US" altLang="zh-CN">
                <a:latin typeface="微软雅黑" panose="020B0503020204020204" charset="-122"/>
                <a:ea typeface="微软雅黑" panose="020B0503020204020204" charset="-122"/>
                <a:cs typeface="微软雅黑" panose="020B0503020204020204" charset="-122"/>
                <a:sym typeface="+mn-ea"/>
              </a:rPr>
              <a:t>5</a:t>
            </a:r>
            <a:r>
              <a:rPr>
                <a:latin typeface="微软雅黑" panose="020B0503020204020204" charset="-122"/>
                <a:ea typeface="微软雅黑" panose="020B0503020204020204" charset="-122"/>
                <a:cs typeface="微软雅黑" panose="020B0503020204020204" charset="-122"/>
                <a:sym typeface="+mn-ea"/>
              </a:rPr>
              <a:t> 标注</a:t>
            </a:r>
            <a:endParaRPr lang="en-US" altLang="zh-CN">
              <a:latin typeface="微软雅黑" panose="020B0503020204020204" charset="-122"/>
              <a:ea typeface="微软雅黑" panose="020B0503020204020204" charset="-122"/>
              <a:cs typeface="微软雅黑" panose="020B0503020204020204" charset="-122"/>
              <a:sym typeface="+mn-ea"/>
            </a:endParaRPr>
          </a:p>
        </p:txBody>
      </p:sp>
      <p:sp>
        <p:nvSpPr>
          <p:cNvPr id="2" name="内容占位符 1"/>
          <p:cNvSpPr/>
          <p:nvPr>
            <p:ph idx="2"/>
          </p:nvPr>
        </p:nvSpPr>
        <p:spPr>
          <a:xfrm>
            <a:off x="608330" y="1434465"/>
            <a:ext cx="6050915" cy="862330"/>
          </a:xfrm>
        </p:spPr>
        <p:txBody>
          <a:bodyPr>
            <a:normAutofit lnSpcReduction="20000"/>
          </a:bodyPr>
          <a:p>
            <a:r>
              <a:rPr sz="2400">
                <a:latin typeface="微软雅黑" panose="020B0503020204020204" charset="-122"/>
                <a:ea typeface="微软雅黑" panose="020B0503020204020204" charset="-122"/>
                <a:cs typeface="微软雅黑" panose="020B0503020204020204" charset="-122"/>
                <a:sym typeface="+mn-ea"/>
              </a:rPr>
              <a:t>2.</a:t>
            </a:r>
            <a:r>
              <a:rPr lang="en-US" altLang="zh-CN" sz="2400">
                <a:latin typeface="微软雅黑" panose="020B0503020204020204" charset="-122"/>
                <a:ea typeface="微软雅黑" panose="020B0503020204020204" charset="-122"/>
                <a:cs typeface="微软雅黑" panose="020B0503020204020204" charset="-122"/>
                <a:sym typeface="+mn-ea"/>
              </a:rPr>
              <a:t>5</a:t>
            </a:r>
            <a:r>
              <a:rPr sz="2400">
                <a:latin typeface="微软雅黑" panose="020B0503020204020204" charset="-122"/>
                <a:ea typeface="微软雅黑" panose="020B0503020204020204" charset="-122"/>
                <a:cs typeface="微软雅黑" panose="020B0503020204020204" charset="-122"/>
                <a:sym typeface="+mn-ea"/>
              </a:rPr>
              <a:t>.5</a:t>
            </a:r>
            <a:r>
              <a:rPr lang="en-US" altLang="zh-CN" sz="2400">
                <a:latin typeface="微软雅黑" panose="020B0503020204020204" charset="-122"/>
                <a:ea typeface="微软雅黑" panose="020B0503020204020204" charset="-122"/>
                <a:cs typeface="微软雅黑" panose="020B0503020204020204" charset="-122"/>
                <a:sym typeface="+mn-ea"/>
              </a:rPr>
              <a:t> </a:t>
            </a:r>
            <a:r>
              <a:rPr sz="2400">
                <a:latin typeface="微软雅黑" panose="020B0503020204020204" charset="-122"/>
                <a:ea typeface="微软雅黑" panose="020B0503020204020204" charset="-122"/>
                <a:cs typeface="微软雅黑" panose="020B0503020204020204" charset="-122"/>
                <a:sym typeface="+mn-ea"/>
              </a:rPr>
              <a:t>创建弧长尺寸</a:t>
            </a:r>
            <a:endParaRPr sz="2400">
              <a:latin typeface="微软雅黑" panose="020B0503020204020204" charset="-122"/>
              <a:ea typeface="微软雅黑" panose="020B0503020204020204" charset="-122"/>
              <a:cs typeface="微软雅黑" panose="020B0503020204020204" charset="-122"/>
              <a:sym typeface="+mn-ea"/>
            </a:endParaRPr>
          </a:p>
        </p:txBody>
      </p:sp>
      <p:sp>
        <p:nvSpPr>
          <p:cNvPr id="100" name="文本框 99"/>
          <p:cNvSpPr txBox="1"/>
          <p:nvPr/>
        </p:nvSpPr>
        <p:spPr>
          <a:xfrm>
            <a:off x="852805" y="1955800"/>
            <a:ext cx="5586730" cy="3375025"/>
          </a:xfrm>
          <a:prstGeom prst="rect">
            <a:avLst/>
          </a:prstGeom>
          <a:noFill/>
          <a:ln w="9525">
            <a:noFill/>
          </a:ln>
        </p:spPr>
        <p:txBody>
          <a:bodyPr wrap="square">
            <a:noAutofit/>
          </a:bodyPr>
          <a:p>
            <a:pPr indent="0">
              <a:lnSpc>
                <a:spcPct val="150000"/>
              </a:lnSpc>
            </a:pPr>
            <a:r>
              <a:rPr lang="zh-CN">
                <a:latin typeface="微软雅黑" panose="020B0503020204020204" charset="-122"/>
                <a:ea typeface="微软雅黑" panose="020B0503020204020204" charset="-122"/>
                <a:cs typeface="微软雅黑" panose="020B0503020204020204" charset="-122"/>
              </a:rPr>
              <a:t>标注弧长时，系统将会默认在尺寸数字的上方加弧长符号，如图2-5-13所示。</a:t>
            </a:r>
            <a:endParaRPr lang="zh-CN">
              <a:latin typeface="微软雅黑" panose="020B0503020204020204" charset="-122"/>
              <a:ea typeface="微软雅黑" panose="020B0503020204020204" charset="-122"/>
              <a:cs typeface="微软雅黑" panose="020B0503020204020204" charset="-122"/>
            </a:endParaRPr>
          </a:p>
          <a:p>
            <a:pPr indent="0">
              <a:lnSpc>
                <a:spcPct val="150000"/>
              </a:lnSpc>
            </a:pPr>
            <a:r>
              <a:rPr lang="zh-CN" b="1">
                <a:solidFill>
                  <a:schemeClr val="accent1"/>
                </a:solidFill>
                <a:latin typeface="微软雅黑" panose="020B0503020204020204" charset="-122"/>
                <a:ea typeface="微软雅黑" panose="020B0503020204020204" charset="-122"/>
                <a:cs typeface="微软雅黑" panose="020B0503020204020204" charset="-122"/>
              </a:rPr>
              <a:t>步骤1：</a:t>
            </a:r>
            <a:r>
              <a:rPr lang="zh-CN">
                <a:latin typeface="微软雅黑" panose="020B0503020204020204" charset="-122"/>
                <a:ea typeface="微软雅黑" panose="020B0503020204020204" charset="-122"/>
                <a:cs typeface="微软雅黑" panose="020B0503020204020204" charset="-122"/>
              </a:rPr>
              <a:t>单击“尺寸”按钮。</a:t>
            </a:r>
            <a:endParaRPr lang="zh-CN">
              <a:latin typeface="微软雅黑" panose="020B0503020204020204" charset="-122"/>
              <a:ea typeface="微软雅黑" panose="020B0503020204020204" charset="-122"/>
              <a:cs typeface="微软雅黑" panose="020B0503020204020204" charset="-122"/>
            </a:endParaRPr>
          </a:p>
          <a:p>
            <a:pPr indent="0">
              <a:lnSpc>
                <a:spcPct val="150000"/>
              </a:lnSpc>
            </a:pPr>
            <a:r>
              <a:rPr lang="zh-CN" b="1">
                <a:solidFill>
                  <a:schemeClr val="accent1"/>
                </a:solidFill>
                <a:latin typeface="微软雅黑" panose="020B0503020204020204" charset="-122"/>
                <a:ea typeface="微软雅黑" panose="020B0503020204020204" charset="-122"/>
                <a:cs typeface="微软雅黑" panose="020B0503020204020204" charset="-122"/>
              </a:rPr>
              <a:t>步骤2：</a:t>
            </a:r>
            <a:r>
              <a:rPr lang="zh-CN">
                <a:latin typeface="微软雅黑" panose="020B0503020204020204" charset="-122"/>
                <a:ea typeface="微软雅黑" panose="020B0503020204020204" charset="-122"/>
                <a:cs typeface="微软雅黑" panose="020B0503020204020204" charset="-122"/>
              </a:rPr>
              <a:t>单击圆弧的两个端点，接着在圆弧上的其他位置处单击。</a:t>
            </a:r>
            <a:endParaRPr lang="zh-CN">
              <a:latin typeface="微软雅黑" panose="020B0503020204020204" charset="-122"/>
              <a:ea typeface="微软雅黑" panose="020B0503020204020204" charset="-122"/>
              <a:cs typeface="微软雅黑" panose="020B0503020204020204" charset="-122"/>
            </a:endParaRPr>
          </a:p>
          <a:p>
            <a:pPr indent="0">
              <a:lnSpc>
                <a:spcPct val="150000"/>
              </a:lnSpc>
            </a:pPr>
            <a:r>
              <a:rPr lang="zh-CN" b="1">
                <a:solidFill>
                  <a:schemeClr val="accent1"/>
                </a:solidFill>
                <a:latin typeface="微软雅黑" panose="020B0503020204020204" charset="-122"/>
                <a:ea typeface="微软雅黑" panose="020B0503020204020204" charset="-122"/>
                <a:cs typeface="微软雅黑" panose="020B0503020204020204" charset="-122"/>
              </a:rPr>
              <a:t>步骤3：</a:t>
            </a:r>
            <a:r>
              <a:rPr lang="zh-CN">
                <a:latin typeface="微软雅黑" panose="020B0503020204020204" charset="-122"/>
                <a:ea typeface="微软雅黑" panose="020B0503020204020204" charset="-122"/>
                <a:cs typeface="微软雅黑" panose="020B0503020204020204" charset="-122"/>
              </a:rPr>
              <a:t>单击鼠标中键来放置该弧长尺寸，可即时修改默认的弧长尺寸值。</a:t>
            </a:r>
            <a:endParaRPr lang="zh-CN">
              <a:latin typeface="微软雅黑" panose="020B0503020204020204" charset="-122"/>
              <a:ea typeface="微软雅黑" panose="020B0503020204020204" charset="-122"/>
              <a:cs typeface="微软雅黑" panose="020B0503020204020204" charset="-122"/>
            </a:endParaRPr>
          </a:p>
        </p:txBody>
      </p:sp>
      <p:sp>
        <p:nvSpPr>
          <p:cNvPr id="12" name="object 12"/>
          <p:cNvSpPr txBox="1"/>
          <p:nvPr/>
        </p:nvSpPr>
        <p:spPr>
          <a:xfrm>
            <a:off x="6826250" y="5692775"/>
            <a:ext cx="3975735" cy="438785"/>
          </a:xfrm>
          <a:prstGeom prst="rect">
            <a:avLst/>
          </a:prstGeom>
        </p:spPr>
        <p:txBody>
          <a:bodyPr vert="horz" wrap="square" lIns="0" tIns="12700" rIns="0" bIns="0" rtlCol="0">
            <a:noAutofit/>
          </a:bodyPr>
          <a:p>
            <a:pPr algn="ctr">
              <a:lnSpc>
                <a:spcPct val="100000"/>
              </a:lnSpc>
              <a:spcBef>
                <a:spcPts val="100"/>
              </a:spcBef>
            </a:pPr>
            <a:r>
              <a:rPr sz="1600" dirty="0">
                <a:solidFill>
                  <a:srgbClr val="231F20"/>
                </a:solidFill>
                <a:latin typeface="微软雅黑" panose="020B0503020204020204" charset="-122"/>
                <a:ea typeface="微软雅黑" panose="020B0503020204020204" charset="-122"/>
                <a:cs typeface="微软雅黑" panose="020B0503020204020204" charset="-122"/>
              </a:rPr>
              <a:t>图 2-5-13    创建弧长尺寸</a:t>
            </a:r>
            <a:endParaRPr sz="1600" dirty="0">
              <a:solidFill>
                <a:srgbClr val="231F20"/>
              </a:solidFill>
              <a:latin typeface="微软雅黑" panose="020B0503020204020204" charset="-122"/>
              <a:ea typeface="微软雅黑" panose="020B0503020204020204" charset="-122"/>
              <a:cs typeface="微软雅黑" panose="020B0503020204020204" charset="-122"/>
            </a:endParaRPr>
          </a:p>
        </p:txBody>
      </p:sp>
      <p:pic>
        <p:nvPicPr>
          <p:cNvPr id="4" name="object 4"/>
          <p:cNvPicPr/>
          <p:nvPr/>
        </p:nvPicPr>
        <p:blipFill>
          <a:blip r:embed="rId2" cstate="print"/>
          <a:stretch>
            <a:fillRect/>
          </a:stretch>
        </p:blipFill>
        <p:spPr>
          <a:xfrm>
            <a:off x="7394575" y="1026160"/>
            <a:ext cx="2839720" cy="1673860"/>
          </a:xfrm>
          <a:prstGeom prst="rect">
            <a:avLst/>
          </a:prstGeom>
        </p:spPr>
      </p:pic>
      <p:pic>
        <p:nvPicPr>
          <p:cNvPr id="3" name="object 5"/>
          <p:cNvPicPr/>
          <p:nvPr/>
        </p:nvPicPr>
        <p:blipFill>
          <a:blip r:embed="rId3" cstate="print"/>
          <a:stretch>
            <a:fillRect/>
          </a:stretch>
        </p:blipFill>
        <p:spPr>
          <a:xfrm>
            <a:off x="7607300" y="3203575"/>
            <a:ext cx="2465070" cy="1985645"/>
          </a:xfrm>
          <a:prstGeom prst="rect">
            <a:avLst/>
          </a:prstGeom>
        </p:spPr>
      </p:pic>
      <p:sp>
        <p:nvSpPr>
          <p:cNvPr id="6" name="文本框 5"/>
          <p:cNvSpPr txBox="1"/>
          <p:nvPr/>
        </p:nvSpPr>
        <p:spPr>
          <a:xfrm>
            <a:off x="8420100" y="2783205"/>
            <a:ext cx="989965" cy="337185"/>
          </a:xfrm>
          <a:prstGeom prst="rect">
            <a:avLst/>
          </a:prstGeom>
          <a:noFill/>
        </p:spPr>
        <p:txBody>
          <a:bodyPr wrap="square" rtlCol="0">
            <a:spAutoFit/>
          </a:bodyPr>
          <a:p>
            <a:r>
              <a:rPr lang="zh-CN" altLang="en-US" sz="1600">
                <a:latin typeface="微软雅黑" panose="020B0503020204020204" charset="-122"/>
                <a:ea typeface="微软雅黑" panose="020B0503020204020204" charset="-122"/>
                <a:cs typeface="微软雅黑" panose="020B0503020204020204" charset="-122"/>
              </a:rPr>
              <a:t>（</a:t>
            </a:r>
            <a:r>
              <a:rPr lang="en-US" altLang="zh-CN" sz="1600">
                <a:latin typeface="微软雅黑" panose="020B0503020204020204" charset="-122"/>
                <a:ea typeface="微软雅黑" panose="020B0503020204020204" charset="-122"/>
                <a:cs typeface="微软雅黑" panose="020B0503020204020204" charset="-122"/>
              </a:rPr>
              <a:t>a</a:t>
            </a:r>
            <a:r>
              <a:rPr lang="zh-CN" altLang="en-US" sz="1600">
                <a:latin typeface="微软雅黑" panose="020B0503020204020204" charset="-122"/>
                <a:ea typeface="微软雅黑" panose="020B0503020204020204" charset="-122"/>
                <a:cs typeface="微软雅黑" panose="020B0503020204020204" charset="-122"/>
              </a:rPr>
              <a:t>）</a:t>
            </a:r>
            <a:endParaRPr lang="zh-CN" altLang="en-US" sz="1600">
              <a:latin typeface="微软雅黑" panose="020B0503020204020204" charset="-122"/>
              <a:ea typeface="微软雅黑" panose="020B0503020204020204" charset="-122"/>
              <a:cs typeface="微软雅黑" panose="020B0503020204020204" charset="-122"/>
            </a:endParaRPr>
          </a:p>
        </p:txBody>
      </p:sp>
      <p:sp>
        <p:nvSpPr>
          <p:cNvPr id="7" name="文本框 6"/>
          <p:cNvSpPr txBox="1"/>
          <p:nvPr/>
        </p:nvSpPr>
        <p:spPr>
          <a:xfrm>
            <a:off x="8616950" y="5272405"/>
            <a:ext cx="989965" cy="337185"/>
          </a:xfrm>
          <a:prstGeom prst="rect">
            <a:avLst/>
          </a:prstGeom>
          <a:noFill/>
        </p:spPr>
        <p:txBody>
          <a:bodyPr wrap="square" rtlCol="0">
            <a:spAutoFit/>
          </a:bodyPr>
          <a:p>
            <a:r>
              <a:rPr lang="zh-CN" altLang="en-US" sz="1600">
                <a:latin typeface="微软雅黑" panose="020B0503020204020204" charset="-122"/>
                <a:ea typeface="微软雅黑" panose="020B0503020204020204" charset="-122"/>
                <a:cs typeface="微软雅黑" panose="020B0503020204020204" charset="-122"/>
              </a:rPr>
              <a:t>（</a:t>
            </a:r>
            <a:r>
              <a:rPr lang="en-US" altLang="zh-CN" sz="1600">
                <a:latin typeface="微软雅黑" panose="020B0503020204020204" charset="-122"/>
                <a:ea typeface="微软雅黑" panose="020B0503020204020204" charset="-122"/>
                <a:cs typeface="微软雅黑" panose="020B0503020204020204" charset="-122"/>
              </a:rPr>
              <a:t>b</a:t>
            </a:r>
            <a:r>
              <a:rPr lang="zh-CN" altLang="en-US" sz="1600">
                <a:latin typeface="微软雅黑" panose="020B0503020204020204" charset="-122"/>
                <a:ea typeface="微软雅黑" panose="020B0503020204020204" charset="-122"/>
                <a:cs typeface="微软雅黑" panose="020B0503020204020204" charset="-122"/>
              </a:rPr>
              <a:t>）</a:t>
            </a:r>
            <a:endParaRPr lang="zh-CN" altLang="en-US" sz="1600">
              <a:latin typeface="微软雅黑" panose="020B0503020204020204" charset="-122"/>
              <a:ea typeface="微软雅黑" panose="020B0503020204020204" charset="-122"/>
              <a:cs typeface="微软雅黑" panose="020B0503020204020204" charset="-122"/>
            </a:endParaRPr>
          </a:p>
        </p:txBody>
      </p:sp>
    </p:spTree>
    <p:custDataLst>
      <p:tags r:id="rId4"/>
    </p:custData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normAutofit/>
          </a:bodyPr>
          <a:lstStyle/>
          <a:p>
            <a:r>
              <a:rPr lang="en-US">
                <a:latin typeface="微软雅黑" panose="020B0503020204020204" charset="-122"/>
                <a:ea typeface="微软雅黑" panose="020B0503020204020204" charset="-122"/>
                <a:cs typeface="微软雅黑" panose="020B0503020204020204" charset="-122"/>
                <a:sym typeface="+mn-ea"/>
              </a:rPr>
              <a:t>2.</a:t>
            </a:r>
            <a:r>
              <a:rPr lang="en-US" altLang="zh-CN">
                <a:latin typeface="微软雅黑" panose="020B0503020204020204" charset="-122"/>
                <a:ea typeface="微软雅黑" panose="020B0503020204020204" charset="-122"/>
                <a:cs typeface="微软雅黑" panose="020B0503020204020204" charset="-122"/>
                <a:sym typeface="+mn-ea"/>
              </a:rPr>
              <a:t>5</a:t>
            </a:r>
            <a:r>
              <a:rPr>
                <a:latin typeface="微软雅黑" panose="020B0503020204020204" charset="-122"/>
                <a:ea typeface="微软雅黑" panose="020B0503020204020204" charset="-122"/>
                <a:cs typeface="微软雅黑" panose="020B0503020204020204" charset="-122"/>
                <a:sym typeface="+mn-ea"/>
              </a:rPr>
              <a:t> 标注</a:t>
            </a:r>
            <a:endParaRPr lang="en-US" altLang="zh-CN">
              <a:latin typeface="微软雅黑" panose="020B0503020204020204" charset="-122"/>
              <a:ea typeface="微软雅黑" panose="020B0503020204020204" charset="-122"/>
              <a:cs typeface="微软雅黑" panose="020B0503020204020204" charset="-122"/>
              <a:sym typeface="+mn-ea"/>
            </a:endParaRPr>
          </a:p>
        </p:txBody>
      </p:sp>
      <p:sp>
        <p:nvSpPr>
          <p:cNvPr id="2" name="内容占位符 1"/>
          <p:cNvSpPr/>
          <p:nvPr>
            <p:ph idx="2"/>
          </p:nvPr>
        </p:nvSpPr>
        <p:spPr>
          <a:xfrm>
            <a:off x="608330" y="1212215"/>
            <a:ext cx="6050915" cy="862330"/>
          </a:xfrm>
        </p:spPr>
        <p:txBody>
          <a:bodyPr>
            <a:normAutofit/>
          </a:bodyPr>
          <a:p>
            <a:r>
              <a:rPr sz="2400">
                <a:latin typeface="微软雅黑" panose="020B0503020204020204" charset="-122"/>
                <a:ea typeface="微软雅黑" panose="020B0503020204020204" charset="-122"/>
                <a:cs typeface="微软雅黑" panose="020B0503020204020204" charset="-122"/>
                <a:sym typeface="+mn-ea"/>
              </a:rPr>
              <a:t>2.</a:t>
            </a:r>
            <a:r>
              <a:rPr lang="en-US" altLang="zh-CN" sz="2400">
                <a:latin typeface="微软雅黑" panose="020B0503020204020204" charset="-122"/>
                <a:ea typeface="微软雅黑" panose="020B0503020204020204" charset="-122"/>
                <a:cs typeface="微软雅黑" panose="020B0503020204020204" charset="-122"/>
                <a:sym typeface="+mn-ea"/>
              </a:rPr>
              <a:t>5</a:t>
            </a:r>
            <a:r>
              <a:rPr sz="2400">
                <a:latin typeface="微软雅黑" panose="020B0503020204020204" charset="-122"/>
                <a:ea typeface="微软雅黑" panose="020B0503020204020204" charset="-122"/>
                <a:cs typeface="微软雅黑" panose="020B0503020204020204" charset="-122"/>
                <a:sym typeface="+mn-ea"/>
              </a:rPr>
              <a:t>.6</a:t>
            </a:r>
            <a:r>
              <a:rPr lang="en-US" altLang="zh-CN" sz="2400">
                <a:latin typeface="微软雅黑" panose="020B0503020204020204" charset="-122"/>
                <a:ea typeface="微软雅黑" panose="020B0503020204020204" charset="-122"/>
                <a:cs typeface="微软雅黑" panose="020B0503020204020204" charset="-122"/>
                <a:sym typeface="+mn-ea"/>
              </a:rPr>
              <a:t> </a:t>
            </a:r>
            <a:r>
              <a:rPr sz="2400">
                <a:latin typeface="微软雅黑" panose="020B0503020204020204" charset="-122"/>
                <a:ea typeface="微软雅黑" panose="020B0503020204020204" charset="-122"/>
                <a:cs typeface="微软雅黑" panose="020B0503020204020204" charset="-122"/>
                <a:sym typeface="+mn-ea"/>
              </a:rPr>
              <a:t>创建椭圆或椭圆弧的半轴尺寸</a:t>
            </a:r>
            <a:endParaRPr sz="2400">
              <a:latin typeface="微软雅黑" panose="020B0503020204020204" charset="-122"/>
              <a:ea typeface="微软雅黑" panose="020B0503020204020204" charset="-122"/>
              <a:cs typeface="微软雅黑" panose="020B0503020204020204" charset="-122"/>
              <a:sym typeface="+mn-ea"/>
            </a:endParaRPr>
          </a:p>
        </p:txBody>
      </p:sp>
      <p:sp>
        <p:nvSpPr>
          <p:cNvPr id="100" name="文本框 99"/>
          <p:cNvSpPr txBox="1"/>
          <p:nvPr/>
        </p:nvSpPr>
        <p:spPr>
          <a:xfrm>
            <a:off x="852805" y="1741170"/>
            <a:ext cx="10342880" cy="3375025"/>
          </a:xfrm>
          <a:prstGeom prst="rect">
            <a:avLst/>
          </a:prstGeom>
          <a:noFill/>
          <a:ln w="9525">
            <a:noFill/>
          </a:ln>
        </p:spPr>
        <p:txBody>
          <a:bodyPr wrap="square">
            <a:noAutofit/>
          </a:bodyPr>
          <a:p>
            <a:pPr indent="0">
              <a:lnSpc>
                <a:spcPct val="150000"/>
              </a:lnSpc>
            </a:pPr>
            <a:r>
              <a:rPr lang="zh-CN">
                <a:latin typeface="微软雅黑" panose="020B0503020204020204" charset="-122"/>
                <a:ea typeface="微软雅黑" panose="020B0503020204020204" charset="-122"/>
                <a:cs typeface="微软雅黑" panose="020B0503020204020204" charset="-122"/>
              </a:rPr>
              <a:t>对于椭圆或椭圆弧（椭圆圆角），通常标注其长轴半径和短轴半径，方法及步骤如下。</a:t>
            </a:r>
            <a:endParaRPr lang="zh-CN">
              <a:latin typeface="微软雅黑" panose="020B0503020204020204" charset="-122"/>
              <a:ea typeface="微软雅黑" panose="020B0503020204020204" charset="-122"/>
              <a:cs typeface="微软雅黑" panose="020B0503020204020204" charset="-122"/>
            </a:endParaRPr>
          </a:p>
          <a:p>
            <a:pPr indent="0">
              <a:lnSpc>
                <a:spcPct val="150000"/>
              </a:lnSpc>
            </a:pPr>
            <a:r>
              <a:rPr lang="zh-CN" b="1">
                <a:solidFill>
                  <a:schemeClr val="accent1"/>
                </a:solidFill>
                <a:latin typeface="微软雅黑" panose="020B0503020204020204" charset="-122"/>
                <a:ea typeface="微软雅黑" panose="020B0503020204020204" charset="-122"/>
                <a:cs typeface="微软雅黑" panose="020B0503020204020204" charset="-122"/>
              </a:rPr>
              <a:t>步骤1：</a:t>
            </a:r>
            <a:r>
              <a:rPr lang="zh-CN">
                <a:latin typeface="微软雅黑" panose="020B0503020204020204" charset="-122"/>
                <a:ea typeface="微软雅黑" panose="020B0503020204020204" charset="-122"/>
                <a:cs typeface="微软雅黑" panose="020B0503020204020204" charset="-122"/>
              </a:rPr>
              <a:t>单击“尺寸”按钮。</a:t>
            </a:r>
            <a:endParaRPr lang="zh-CN">
              <a:latin typeface="微软雅黑" panose="020B0503020204020204" charset="-122"/>
              <a:ea typeface="微软雅黑" panose="020B0503020204020204" charset="-122"/>
              <a:cs typeface="微软雅黑" panose="020B0503020204020204" charset="-122"/>
            </a:endParaRPr>
          </a:p>
          <a:p>
            <a:pPr indent="0">
              <a:lnSpc>
                <a:spcPct val="150000"/>
              </a:lnSpc>
            </a:pPr>
            <a:r>
              <a:rPr lang="zh-CN" b="1">
                <a:solidFill>
                  <a:schemeClr val="accent1"/>
                </a:solidFill>
                <a:latin typeface="微软雅黑" panose="020B0503020204020204" charset="-122"/>
                <a:ea typeface="微软雅黑" panose="020B0503020204020204" charset="-122"/>
                <a:cs typeface="微软雅黑" panose="020B0503020204020204" charset="-122"/>
              </a:rPr>
              <a:t>步骤2：</a:t>
            </a:r>
            <a:r>
              <a:rPr lang="zh-CN">
                <a:latin typeface="微软雅黑" panose="020B0503020204020204" charset="-122"/>
                <a:ea typeface="微软雅黑" panose="020B0503020204020204" charset="-122"/>
                <a:cs typeface="微软雅黑" panose="020B0503020204020204" charset="-122"/>
              </a:rPr>
              <a:t>单击椭圆或椭圆弧（不拾取端点）。</a:t>
            </a:r>
            <a:endParaRPr lang="zh-CN">
              <a:latin typeface="微软雅黑" panose="020B0503020204020204" charset="-122"/>
              <a:ea typeface="微软雅黑" panose="020B0503020204020204" charset="-122"/>
              <a:cs typeface="微软雅黑" panose="020B0503020204020204" charset="-122"/>
            </a:endParaRPr>
          </a:p>
          <a:p>
            <a:pPr indent="0">
              <a:lnSpc>
                <a:spcPct val="150000"/>
              </a:lnSpc>
            </a:pPr>
            <a:r>
              <a:rPr lang="zh-CN" b="1">
                <a:solidFill>
                  <a:schemeClr val="accent1"/>
                </a:solidFill>
                <a:latin typeface="微软雅黑" panose="020B0503020204020204" charset="-122"/>
                <a:ea typeface="微软雅黑" panose="020B0503020204020204" charset="-122"/>
                <a:cs typeface="微软雅黑" panose="020B0503020204020204" charset="-122"/>
              </a:rPr>
              <a:t>步骤3：</a:t>
            </a:r>
            <a:r>
              <a:rPr lang="zh-CN">
                <a:latin typeface="微软雅黑" panose="020B0503020204020204" charset="-122"/>
                <a:ea typeface="微软雅黑" panose="020B0503020204020204" charset="-122"/>
                <a:cs typeface="微软雅黑" panose="020B0503020204020204" charset="-122"/>
              </a:rPr>
              <a:t>单击鼠标中键，此时系统弹出图2-5-14所示的“椭圆半径”对话框。在“椭圆半径”对话框中选择“长轴”单选按钮或“短轴”单选按钮，然后单击“接受”按钮，从而完成一个半轴长度尺寸的标注，如图2-5-15所示</a:t>
            </a:r>
            <a:endParaRPr lang="zh-CN">
              <a:latin typeface="微软雅黑" panose="020B0503020204020204" charset="-122"/>
              <a:ea typeface="微软雅黑" panose="020B0503020204020204" charset="-122"/>
              <a:cs typeface="微软雅黑" panose="020B0503020204020204" charset="-122"/>
            </a:endParaRPr>
          </a:p>
        </p:txBody>
      </p:sp>
      <p:sp>
        <p:nvSpPr>
          <p:cNvPr id="12" name="object 12"/>
          <p:cNvSpPr txBox="1"/>
          <p:nvPr/>
        </p:nvSpPr>
        <p:spPr>
          <a:xfrm>
            <a:off x="2277110" y="6239510"/>
            <a:ext cx="3975735" cy="438785"/>
          </a:xfrm>
          <a:prstGeom prst="rect">
            <a:avLst/>
          </a:prstGeom>
        </p:spPr>
        <p:txBody>
          <a:bodyPr vert="horz" wrap="square" lIns="0" tIns="12700" rIns="0" bIns="0" rtlCol="0">
            <a:noAutofit/>
          </a:bodyPr>
          <a:p>
            <a:pPr algn="ctr">
              <a:lnSpc>
                <a:spcPct val="100000"/>
              </a:lnSpc>
              <a:spcBef>
                <a:spcPts val="100"/>
              </a:spcBef>
            </a:pPr>
            <a:r>
              <a:rPr sz="1600" dirty="0">
                <a:solidFill>
                  <a:srgbClr val="231F20"/>
                </a:solidFill>
                <a:latin typeface="微软雅黑" panose="020B0503020204020204" charset="-122"/>
                <a:ea typeface="微软雅黑" panose="020B0503020204020204" charset="-122"/>
                <a:cs typeface="微软雅黑" panose="020B0503020204020204" charset="-122"/>
              </a:rPr>
              <a:t>图 2-5-14  “椭圆半径”对话框</a:t>
            </a:r>
            <a:endParaRPr sz="1600" dirty="0">
              <a:solidFill>
                <a:srgbClr val="231F20"/>
              </a:solidFill>
              <a:latin typeface="微软雅黑" panose="020B0503020204020204" charset="-122"/>
              <a:ea typeface="微软雅黑" panose="020B0503020204020204" charset="-122"/>
              <a:cs typeface="微软雅黑" panose="020B0503020204020204" charset="-122"/>
            </a:endParaRPr>
          </a:p>
        </p:txBody>
      </p:sp>
      <p:pic>
        <p:nvPicPr>
          <p:cNvPr id="9" name="object 9"/>
          <p:cNvPicPr/>
          <p:nvPr/>
        </p:nvPicPr>
        <p:blipFill>
          <a:blip r:embed="rId2" cstate="print"/>
          <a:stretch>
            <a:fillRect/>
          </a:stretch>
        </p:blipFill>
        <p:spPr>
          <a:xfrm>
            <a:off x="3959225" y="4075430"/>
            <a:ext cx="1293495" cy="1986915"/>
          </a:xfrm>
          <a:prstGeom prst="rect">
            <a:avLst/>
          </a:prstGeom>
        </p:spPr>
      </p:pic>
      <p:pic>
        <p:nvPicPr>
          <p:cNvPr id="11" name="object 11"/>
          <p:cNvPicPr/>
          <p:nvPr/>
        </p:nvPicPr>
        <p:blipFill>
          <a:blip r:embed="rId3" cstate="print"/>
          <a:stretch>
            <a:fillRect/>
          </a:stretch>
        </p:blipFill>
        <p:spPr>
          <a:xfrm>
            <a:off x="7113231" y="4075747"/>
            <a:ext cx="2879998" cy="2163876"/>
          </a:xfrm>
          <a:prstGeom prst="rect">
            <a:avLst/>
          </a:prstGeom>
        </p:spPr>
      </p:pic>
      <p:sp>
        <p:nvSpPr>
          <p:cNvPr id="8" name="object 12"/>
          <p:cNvSpPr txBox="1"/>
          <p:nvPr/>
        </p:nvSpPr>
        <p:spPr>
          <a:xfrm>
            <a:off x="6423660" y="6306185"/>
            <a:ext cx="4419600" cy="438785"/>
          </a:xfrm>
          <a:prstGeom prst="rect">
            <a:avLst/>
          </a:prstGeom>
        </p:spPr>
        <p:txBody>
          <a:bodyPr vert="horz" wrap="square" lIns="0" tIns="12700" rIns="0" bIns="0" rtlCol="0">
            <a:noAutofit/>
          </a:bodyPr>
          <a:p>
            <a:pPr algn="ctr">
              <a:lnSpc>
                <a:spcPct val="100000"/>
              </a:lnSpc>
              <a:spcBef>
                <a:spcPts val="100"/>
              </a:spcBef>
            </a:pPr>
            <a:r>
              <a:rPr sz="1600" dirty="0">
                <a:solidFill>
                  <a:srgbClr val="231F20"/>
                </a:solidFill>
                <a:latin typeface="微软雅黑" panose="020B0503020204020204" charset="-122"/>
                <a:ea typeface="微软雅黑" panose="020B0503020204020204" charset="-122"/>
                <a:cs typeface="微软雅黑" panose="020B0503020204020204" charset="-122"/>
              </a:rPr>
              <a:t>图 2-5-15    标注椭圆的长轴半径和短轴半径</a:t>
            </a:r>
            <a:endParaRPr sz="1600" dirty="0">
              <a:solidFill>
                <a:srgbClr val="231F20"/>
              </a:solidFill>
              <a:latin typeface="微软雅黑" panose="020B0503020204020204" charset="-122"/>
              <a:ea typeface="微软雅黑" panose="020B0503020204020204" charset="-122"/>
              <a:cs typeface="微软雅黑" panose="020B0503020204020204" charset="-122"/>
            </a:endParaRPr>
          </a:p>
        </p:txBody>
      </p:sp>
    </p:spTree>
    <p:custDataLst>
      <p:tags r:id="rId4"/>
    </p:custData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normAutofit/>
          </a:bodyPr>
          <a:lstStyle/>
          <a:p>
            <a:r>
              <a:rPr lang="en-US">
                <a:latin typeface="微软雅黑" panose="020B0503020204020204" charset="-122"/>
                <a:ea typeface="微软雅黑" panose="020B0503020204020204" charset="-122"/>
                <a:cs typeface="微软雅黑" panose="020B0503020204020204" charset="-122"/>
                <a:sym typeface="+mn-ea"/>
              </a:rPr>
              <a:t>2.</a:t>
            </a:r>
            <a:r>
              <a:rPr lang="en-US" altLang="zh-CN">
                <a:latin typeface="微软雅黑" panose="020B0503020204020204" charset="-122"/>
                <a:ea typeface="微软雅黑" panose="020B0503020204020204" charset="-122"/>
                <a:cs typeface="微软雅黑" panose="020B0503020204020204" charset="-122"/>
                <a:sym typeface="+mn-ea"/>
              </a:rPr>
              <a:t>5</a:t>
            </a:r>
            <a:r>
              <a:rPr>
                <a:latin typeface="微软雅黑" panose="020B0503020204020204" charset="-122"/>
                <a:ea typeface="微软雅黑" panose="020B0503020204020204" charset="-122"/>
                <a:cs typeface="微软雅黑" panose="020B0503020204020204" charset="-122"/>
                <a:sym typeface="+mn-ea"/>
              </a:rPr>
              <a:t> 标注</a:t>
            </a:r>
            <a:endParaRPr lang="en-US" altLang="zh-CN">
              <a:latin typeface="微软雅黑" panose="020B0503020204020204" charset="-122"/>
              <a:ea typeface="微软雅黑" panose="020B0503020204020204" charset="-122"/>
              <a:cs typeface="微软雅黑" panose="020B0503020204020204" charset="-122"/>
              <a:sym typeface="+mn-ea"/>
            </a:endParaRPr>
          </a:p>
        </p:txBody>
      </p:sp>
      <p:sp>
        <p:nvSpPr>
          <p:cNvPr id="2" name="内容占位符 1"/>
          <p:cNvSpPr/>
          <p:nvPr>
            <p:ph idx="2"/>
          </p:nvPr>
        </p:nvSpPr>
        <p:spPr>
          <a:xfrm>
            <a:off x="608330" y="1434465"/>
            <a:ext cx="6050915" cy="862330"/>
          </a:xfrm>
        </p:spPr>
        <p:txBody>
          <a:bodyPr>
            <a:normAutofit lnSpcReduction="20000"/>
          </a:bodyPr>
          <a:p>
            <a:r>
              <a:rPr sz="2400">
                <a:latin typeface="微软雅黑" panose="020B0503020204020204" charset="-122"/>
                <a:ea typeface="微软雅黑" panose="020B0503020204020204" charset="-122"/>
                <a:cs typeface="微软雅黑" panose="020B0503020204020204" charset="-122"/>
                <a:sym typeface="+mn-ea"/>
              </a:rPr>
              <a:t>2.</a:t>
            </a:r>
            <a:r>
              <a:rPr lang="en-US" altLang="zh-CN" sz="2400">
                <a:latin typeface="微软雅黑" panose="020B0503020204020204" charset="-122"/>
                <a:ea typeface="微软雅黑" panose="020B0503020204020204" charset="-122"/>
                <a:cs typeface="微软雅黑" panose="020B0503020204020204" charset="-122"/>
                <a:sym typeface="+mn-ea"/>
              </a:rPr>
              <a:t>5</a:t>
            </a:r>
            <a:r>
              <a:rPr sz="2400">
                <a:latin typeface="微软雅黑" panose="020B0503020204020204" charset="-122"/>
                <a:ea typeface="微软雅黑" panose="020B0503020204020204" charset="-122"/>
                <a:cs typeface="微软雅黑" panose="020B0503020204020204" charset="-122"/>
                <a:sym typeface="+mn-ea"/>
              </a:rPr>
              <a:t>.7</a:t>
            </a:r>
            <a:r>
              <a:rPr lang="en-US" altLang="zh-CN" sz="2400">
                <a:latin typeface="微软雅黑" panose="020B0503020204020204" charset="-122"/>
                <a:ea typeface="微软雅黑" panose="020B0503020204020204" charset="-122"/>
                <a:cs typeface="微软雅黑" panose="020B0503020204020204" charset="-122"/>
                <a:sym typeface="+mn-ea"/>
              </a:rPr>
              <a:t> </a:t>
            </a:r>
            <a:r>
              <a:rPr sz="2400">
                <a:latin typeface="微软雅黑" panose="020B0503020204020204" charset="-122"/>
                <a:ea typeface="微软雅黑" panose="020B0503020204020204" charset="-122"/>
                <a:cs typeface="微软雅黑" panose="020B0503020204020204" charset="-122"/>
                <a:sym typeface="+mn-ea"/>
              </a:rPr>
              <a:t>标注样条</a:t>
            </a:r>
            <a:endParaRPr sz="2400">
              <a:latin typeface="微软雅黑" panose="020B0503020204020204" charset="-122"/>
              <a:ea typeface="微软雅黑" panose="020B0503020204020204" charset="-122"/>
              <a:cs typeface="微软雅黑" panose="020B0503020204020204" charset="-122"/>
              <a:sym typeface="+mn-ea"/>
            </a:endParaRPr>
          </a:p>
        </p:txBody>
      </p:sp>
      <p:sp>
        <p:nvSpPr>
          <p:cNvPr id="100" name="文本框 99"/>
          <p:cNvSpPr txBox="1"/>
          <p:nvPr/>
        </p:nvSpPr>
        <p:spPr>
          <a:xfrm>
            <a:off x="852805" y="1955800"/>
            <a:ext cx="5972810" cy="3375025"/>
          </a:xfrm>
          <a:prstGeom prst="rect">
            <a:avLst/>
          </a:prstGeom>
          <a:noFill/>
          <a:ln w="9525">
            <a:noFill/>
          </a:ln>
        </p:spPr>
        <p:txBody>
          <a:bodyPr wrap="square">
            <a:noAutofit/>
          </a:bodyPr>
          <a:p>
            <a:pPr indent="0">
              <a:lnSpc>
                <a:spcPct val="150000"/>
              </a:lnSpc>
            </a:pPr>
            <a:r>
              <a:rPr lang="zh-CN">
                <a:latin typeface="微软雅黑" panose="020B0503020204020204" charset="-122"/>
                <a:ea typeface="微软雅黑" panose="020B0503020204020204" charset="-122"/>
                <a:cs typeface="微软雅黑" panose="020B0503020204020204" charset="-122"/>
              </a:rPr>
              <a:t>样条曲线的标注比较特别。可以使用样条的端点或插值点来添加样条曲线的尺寸。其中样条端点的尺寸是最基本的尺寸。</a:t>
            </a:r>
            <a:endParaRPr lang="zh-CN">
              <a:latin typeface="微软雅黑" panose="020B0503020204020204" charset="-122"/>
              <a:ea typeface="微软雅黑" panose="020B0503020204020204" charset="-122"/>
              <a:cs typeface="微软雅黑" panose="020B0503020204020204" charset="-122"/>
            </a:endParaRPr>
          </a:p>
          <a:p>
            <a:pPr indent="0">
              <a:lnSpc>
                <a:spcPct val="150000"/>
              </a:lnSpc>
            </a:pPr>
            <a:r>
              <a:rPr lang="zh-CN">
                <a:latin typeface="微软雅黑" panose="020B0503020204020204" charset="-122"/>
                <a:ea typeface="微软雅黑" panose="020B0503020204020204" charset="-122"/>
                <a:cs typeface="微软雅黑" panose="020B0503020204020204" charset="-122"/>
              </a:rPr>
              <a:t>如图2-5-16所示，标注其端点处的相切角度尺寸的方法及步骤如下。</a:t>
            </a:r>
            <a:endParaRPr lang="zh-CN">
              <a:latin typeface="微软雅黑" panose="020B0503020204020204" charset="-122"/>
              <a:ea typeface="微软雅黑" panose="020B0503020204020204" charset="-122"/>
              <a:cs typeface="微软雅黑" panose="020B0503020204020204" charset="-122"/>
            </a:endParaRPr>
          </a:p>
          <a:p>
            <a:pPr indent="0">
              <a:lnSpc>
                <a:spcPct val="150000"/>
              </a:lnSpc>
            </a:pPr>
            <a:r>
              <a:rPr lang="zh-CN" b="1">
                <a:solidFill>
                  <a:schemeClr val="accent1"/>
                </a:solidFill>
                <a:latin typeface="微软雅黑" panose="020B0503020204020204" charset="-122"/>
                <a:ea typeface="微软雅黑" panose="020B0503020204020204" charset="-122"/>
                <a:cs typeface="微软雅黑" panose="020B0503020204020204" charset="-122"/>
              </a:rPr>
              <a:t>步骤1：</a:t>
            </a:r>
            <a:r>
              <a:rPr lang="zh-CN">
                <a:latin typeface="微软雅黑" panose="020B0503020204020204" charset="-122"/>
                <a:ea typeface="微软雅黑" panose="020B0503020204020204" charset="-122"/>
                <a:cs typeface="微软雅黑" panose="020B0503020204020204" charset="-122"/>
              </a:rPr>
              <a:t>单击“尺寸”按钮。</a:t>
            </a:r>
            <a:endParaRPr lang="zh-CN">
              <a:latin typeface="微软雅黑" panose="020B0503020204020204" charset="-122"/>
              <a:ea typeface="微软雅黑" panose="020B0503020204020204" charset="-122"/>
              <a:cs typeface="微软雅黑" panose="020B0503020204020204" charset="-122"/>
            </a:endParaRPr>
          </a:p>
          <a:p>
            <a:pPr indent="0">
              <a:lnSpc>
                <a:spcPct val="150000"/>
              </a:lnSpc>
            </a:pPr>
            <a:r>
              <a:rPr lang="zh-CN" b="1">
                <a:solidFill>
                  <a:schemeClr val="accent1"/>
                </a:solidFill>
                <a:latin typeface="微软雅黑" panose="020B0503020204020204" charset="-122"/>
                <a:ea typeface="微软雅黑" panose="020B0503020204020204" charset="-122"/>
                <a:cs typeface="微软雅黑" panose="020B0503020204020204" charset="-122"/>
              </a:rPr>
              <a:t>步骤2：</a:t>
            </a:r>
            <a:r>
              <a:rPr lang="zh-CN">
                <a:latin typeface="微软雅黑" panose="020B0503020204020204" charset="-122"/>
                <a:ea typeface="微软雅黑" panose="020B0503020204020204" charset="-122"/>
                <a:cs typeface="微软雅黑" panose="020B0503020204020204" charset="-122"/>
              </a:rPr>
              <a:t>使用鼠标左键分别单击样条曲线、参照线和端点。</a:t>
            </a:r>
            <a:endParaRPr lang="zh-CN">
              <a:latin typeface="微软雅黑" panose="020B0503020204020204" charset="-122"/>
              <a:ea typeface="微软雅黑" panose="020B0503020204020204" charset="-122"/>
              <a:cs typeface="微软雅黑" panose="020B0503020204020204" charset="-122"/>
            </a:endParaRPr>
          </a:p>
          <a:p>
            <a:pPr indent="0">
              <a:lnSpc>
                <a:spcPct val="150000"/>
              </a:lnSpc>
            </a:pPr>
            <a:r>
              <a:rPr lang="zh-CN" b="1">
                <a:solidFill>
                  <a:schemeClr val="accent1"/>
                </a:solidFill>
                <a:latin typeface="微软雅黑" panose="020B0503020204020204" charset="-122"/>
                <a:ea typeface="微软雅黑" panose="020B0503020204020204" charset="-122"/>
                <a:cs typeface="微软雅黑" panose="020B0503020204020204" charset="-122"/>
              </a:rPr>
              <a:t>步骤3：</a:t>
            </a:r>
            <a:r>
              <a:rPr lang="zh-CN">
                <a:latin typeface="微软雅黑" panose="020B0503020204020204" charset="-122"/>
                <a:ea typeface="微软雅黑" panose="020B0503020204020204" charset="-122"/>
                <a:cs typeface="微软雅黑" panose="020B0503020204020204" charset="-122"/>
              </a:rPr>
              <a:t>单击鼠标中键来指定尺寸的放置位置，然后修改该尺寸值。</a:t>
            </a:r>
            <a:endParaRPr lang="zh-CN">
              <a:latin typeface="微软雅黑" panose="020B0503020204020204" charset="-122"/>
              <a:ea typeface="微软雅黑" panose="020B0503020204020204" charset="-122"/>
              <a:cs typeface="微软雅黑" panose="020B0503020204020204" charset="-122"/>
            </a:endParaRPr>
          </a:p>
        </p:txBody>
      </p:sp>
      <p:sp>
        <p:nvSpPr>
          <p:cNvPr id="12" name="object 12"/>
          <p:cNvSpPr txBox="1"/>
          <p:nvPr/>
        </p:nvSpPr>
        <p:spPr>
          <a:xfrm>
            <a:off x="7354570" y="4511675"/>
            <a:ext cx="3975735" cy="438785"/>
          </a:xfrm>
          <a:prstGeom prst="rect">
            <a:avLst/>
          </a:prstGeom>
        </p:spPr>
        <p:txBody>
          <a:bodyPr vert="horz" wrap="square" lIns="0" tIns="12700" rIns="0" bIns="0" rtlCol="0">
            <a:noAutofit/>
          </a:bodyPr>
          <a:p>
            <a:pPr algn="ctr">
              <a:lnSpc>
                <a:spcPct val="100000"/>
              </a:lnSpc>
              <a:spcBef>
                <a:spcPts val="100"/>
              </a:spcBef>
            </a:pPr>
            <a:r>
              <a:rPr sz="1600" dirty="0">
                <a:solidFill>
                  <a:srgbClr val="231F20"/>
                </a:solidFill>
                <a:latin typeface="微软雅黑" panose="020B0503020204020204" charset="-122"/>
                <a:ea typeface="微软雅黑" panose="020B0503020204020204" charset="-122"/>
                <a:cs typeface="微软雅黑" panose="020B0503020204020204" charset="-122"/>
              </a:rPr>
              <a:t>图 2-5-16    标注样条尺寸</a:t>
            </a:r>
            <a:endParaRPr sz="1600" dirty="0">
              <a:solidFill>
                <a:srgbClr val="231F20"/>
              </a:solidFill>
              <a:latin typeface="微软雅黑" panose="020B0503020204020204" charset="-122"/>
              <a:ea typeface="微软雅黑" panose="020B0503020204020204" charset="-122"/>
              <a:cs typeface="微软雅黑" panose="020B0503020204020204" charset="-122"/>
            </a:endParaRPr>
          </a:p>
        </p:txBody>
      </p:sp>
      <p:pic>
        <p:nvPicPr>
          <p:cNvPr id="15" name="object 15"/>
          <p:cNvPicPr/>
          <p:nvPr/>
        </p:nvPicPr>
        <p:blipFill>
          <a:blip r:embed="rId2" cstate="print"/>
          <a:stretch>
            <a:fillRect/>
          </a:stretch>
        </p:blipFill>
        <p:spPr>
          <a:xfrm>
            <a:off x="7107555" y="1977390"/>
            <a:ext cx="4469765" cy="2294255"/>
          </a:xfrm>
          <a:prstGeom prst="rect">
            <a:avLst/>
          </a:prstGeom>
        </p:spPr>
      </p:pic>
      <p:sp>
        <p:nvSpPr>
          <p:cNvPr id="8" name="文本框 7"/>
          <p:cNvSpPr txBox="1"/>
          <p:nvPr/>
        </p:nvSpPr>
        <p:spPr>
          <a:xfrm>
            <a:off x="6896735" y="5330825"/>
            <a:ext cx="6096000" cy="337185"/>
          </a:xfrm>
          <a:prstGeom prst="rect">
            <a:avLst/>
          </a:prstGeom>
          <a:noFill/>
        </p:spPr>
        <p:txBody>
          <a:bodyPr wrap="square" rtlCol="0" anchor="t">
            <a:spAutoFit/>
          </a:bodyPr>
          <a:p>
            <a:r>
              <a:rPr sz="1600" b="1" spc="15" dirty="0">
                <a:solidFill>
                  <a:srgbClr val="231F20"/>
                </a:solidFill>
                <a:latin typeface="微软雅黑" panose="020B0503020204020204" charset="-122"/>
                <a:ea typeface="微软雅黑" panose="020B0503020204020204" charset="-122"/>
                <a:cs typeface="宋体" panose="02010600030101010101" pitchFamily="2" charset="-122"/>
                <a:sym typeface="+mn-ea"/>
              </a:rPr>
              <a:t>提示</a:t>
            </a:r>
            <a:r>
              <a:rPr sz="1600" b="1" spc="5" dirty="0">
                <a:solidFill>
                  <a:srgbClr val="231F20"/>
                </a:solidFill>
                <a:latin typeface="微软雅黑" panose="020B0503020204020204" charset="-122"/>
                <a:ea typeface="微软雅黑" panose="020B0503020204020204" charset="-122"/>
                <a:cs typeface="宋体" panose="02010600030101010101" pitchFamily="2" charset="-122"/>
                <a:sym typeface="+mn-ea"/>
              </a:rPr>
              <a:t>：</a:t>
            </a:r>
            <a:r>
              <a:rPr sz="1600" b="1" spc="15" dirty="0">
                <a:solidFill>
                  <a:srgbClr val="231F20"/>
                </a:solidFill>
                <a:latin typeface="微软雅黑" panose="020B0503020204020204" charset="-122"/>
                <a:ea typeface="微软雅黑" panose="020B0503020204020204" charset="-122"/>
                <a:cs typeface="宋体" panose="02010600030101010101" pitchFamily="2" charset="-122"/>
                <a:sym typeface="+mn-ea"/>
              </a:rPr>
              <a:t>单击样条曲线、参照线和端点可以不分顺序</a:t>
            </a:r>
            <a:r>
              <a:rPr sz="1600" b="1" dirty="0">
                <a:solidFill>
                  <a:srgbClr val="231F20"/>
                </a:solidFill>
                <a:latin typeface="微软雅黑" panose="020B0503020204020204" charset="-122"/>
                <a:ea typeface="微软雅黑" panose="020B0503020204020204" charset="-122"/>
                <a:cs typeface="宋体" panose="02010600030101010101" pitchFamily="2" charset="-122"/>
                <a:sym typeface="+mn-ea"/>
              </a:rPr>
              <a:t>。</a:t>
            </a:r>
            <a:endParaRPr lang="zh-CN" altLang="en-US" sz="1600" b="1" dirty="0">
              <a:solidFill>
                <a:srgbClr val="231F20"/>
              </a:solidFill>
              <a:latin typeface="微软雅黑" panose="020B0503020204020204" charset="-122"/>
              <a:ea typeface="微软雅黑" panose="020B0503020204020204" charset="-122"/>
              <a:cs typeface="宋体" panose="02010600030101010101" pitchFamily="2" charset="-122"/>
              <a:sym typeface="+mn-ea"/>
            </a:endParaRPr>
          </a:p>
        </p:txBody>
      </p:sp>
    </p:spTree>
    <p:custDataLst>
      <p:tags r:id="rId3"/>
    </p:custData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normAutofit/>
          </a:bodyPr>
          <a:lstStyle/>
          <a:p>
            <a:r>
              <a:rPr lang="en-US">
                <a:latin typeface="微软雅黑" panose="020B0503020204020204" charset="-122"/>
                <a:ea typeface="微软雅黑" panose="020B0503020204020204" charset="-122"/>
                <a:cs typeface="微软雅黑" panose="020B0503020204020204" charset="-122"/>
                <a:sym typeface="+mn-ea"/>
              </a:rPr>
              <a:t>2.</a:t>
            </a:r>
            <a:r>
              <a:rPr lang="en-US" altLang="zh-CN">
                <a:latin typeface="微软雅黑" panose="020B0503020204020204" charset="-122"/>
                <a:ea typeface="微软雅黑" panose="020B0503020204020204" charset="-122"/>
                <a:cs typeface="微软雅黑" panose="020B0503020204020204" charset="-122"/>
                <a:sym typeface="+mn-ea"/>
              </a:rPr>
              <a:t>5</a:t>
            </a:r>
            <a:r>
              <a:rPr>
                <a:latin typeface="微软雅黑" panose="020B0503020204020204" charset="-122"/>
                <a:ea typeface="微软雅黑" panose="020B0503020204020204" charset="-122"/>
                <a:cs typeface="微软雅黑" panose="020B0503020204020204" charset="-122"/>
                <a:sym typeface="+mn-ea"/>
              </a:rPr>
              <a:t> 标注</a:t>
            </a:r>
            <a:endParaRPr lang="en-US" altLang="zh-CN">
              <a:latin typeface="微软雅黑" panose="020B0503020204020204" charset="-122"/>
              <a:ea typeface="微软雅黑" panose="020B0503020204020204" charset="-122"/>
              <a:cs typeface="微软雅黑" panose="020B0503020204020204" charset="-122"/>
              <a:sym typeface="+mn-ea"/>
            </a:endParaRPr>
          </a:p>
        </p:txBody>
      </p:sp>
      <p:sp>
        <p:nvSpPr>
          <p:cNvPr id="2" name="内容占位符 1"/>
          <p:cNvSpPr/>
          <p:nvPr>
            <p:ph idx="2"/>
          </p:nvPr>
        </p:nvSpPr>
        <p:spPr>
          <a:xfrm>
            <a:off x="608330" y="1434465"/>
            <a:ext cx="6050915" cy="862330"/>
          </a:xfrm>
        </p:spPr>
        <p:txBody>
          <a:bodyPr>
            <a:normAutofit lnSpcReduction="20000"/>
          </a:bodyPr>
          <a:p>
            <a:r>
              <a:rPr sz="2400">
                <a:latin typeface="微软雅黑" panose="020B0503020204020204" charset="-122"/>
                <a:ea typeface="微软雅黑" panose="020B0503020204020204" charset="-122"/>
                <a:cs typeface="微软雅黑" panose="020B0503020204020204" charset="-122"/>
                <a:sym typeface="+mn-ea"/>
              </a:rPr>
              <a:t>2.</a:t>
            </a:r>
            <a:r>
              <a:rPr lang="en-US" altLang="zh-CN" sz="2400">
                <a:latin typeface="微软雅黑" panose="020B0503020204020204" charset="-122"/>
                <a:ea typeface="微软雅黑" panose="020B0503020204020204" charset="-122"/>
                <a:cs typeface="微软雅黑" panose="020B0503020204020204" charset="-122"/>
                <a:sym typeface="+mn-ea"/>
              </a:rPr>
              <a:t>5</a:t>
            </a:r>
            <a:r>
              <a:rPr sz="2400">
                <a:latin typeface="微软雅黑" panose="020B0503020204020204" charset="-122"/>
                <a:ea typeface="微软雅黑" panose="020B0503020204020204" charset="-122"/>
                <a:cs typeface="微软雅黑" panose="020B0503020204020204" charset="-122"/>
                <a:sym typeface="+mn-ea"/>
              </a:rPr>
              <a:t>.</a:t>
            </a:r>
            <a:r>
              <a:rPr sz="2400">
                <a:latin typeface="微软雅黑" panose="020B0503020204020204" charset="-122"/>
                <a:ea typeface="微软雅黑" panose="020B0503020204020204" charset="-122"/>
                <a:cs typeface="微软雅黑" panose="020B0503020204020204" charset="-122"/>
                <a:sym typeface="+mn-ea"/>
              </a:rPr>
              <a:t>7</a:t>
            </a:r>
            <a:r>
              <a:rPr lang="en-US" altLang="zh-CN" sz="2400">
                <a:latin typeface="微软雅黑" panose="020B0503020204020204" charset="-122"/>
                <a:ea typeface="微软雅黑" panose="020B0503020204020204" charset="-122"/>
                <a:cs typeface="微软雅黑" panose="020B0503020204020204" charset="-122"/>
                <a:sym typeface="+mn-ea"/>
              </a:rPr>
              <a:t> </a:t>
            </a:r>
            <a:r>
              <a:rPr sz="2400">
                <a:latin typeface="微软雅黑" panose="020B0503020204020204" charset="-122"/>
                <a:ea typeface="微软雅黑" panose="020B0503020204020204" charset="-122"/>
                <a:cs typeface="微软雅黑" panose="020B0503020204020204" charset="-122"/>
                <a:sym typeface="+mn-ea"/>
              </a:rPr>
              <a:t>标注样条</a:t>
            </a:r>
            <a:endParaRPr sz="2400">
              <a:latin typeface="微软雅黑" panose="020B0503020204020204" charset="-122"/>
              <a:ea typeface="微软雅黑" panose="020B0503020204020204" charset="-122"/>
              <a:cs typeface="微软雅黑" panose="020B0503020204020204" charset="-122"/>
              <a:sym typeface="+mn-ea"/>
            </a:endParaRPr>
          </a:p>
          <a:p>
            <a:endParaRPr sz="2400">
              <a:latin typeface="微软雅黑" panose="020B0503020204020204" charset="-122"/>
              <a:ea typeface="微软雅黑" panose="020B0503020204020204" charset="-122"/>
              <a:cs typeface="微软雅黑" panose="020B0503020204020204" charset="-122"/>
              <a:sym typeface="+mn-ea"/>
            </a:endParaRPr>
          </a:p>
        </p:txBody>
      </p:sp>
      <p:sp>
        <p:nvSpPr>
          <p:cNvPr id="100" name="文本框 99"/>
          <p:cNvSpPr txBox="1"/>
          <p:nvPr/>
        </p:nvSpPr>
        <p:spPr>
          <a:xfrm>
            <a:off x="852805" y="1955800"/>
            <a:ext cx="10070465" cy="3375025"/>
          </a:xfrm>
          <a:prstGeom prst="rect">
            <a:avLst/>
          </a:prstGeom>
          <a:noFill/>
          <a:ln w="9525">
            <a:noFill/>
          </a:ln>
        </p:spPr>
        <p:txBody>
          <a:bodyPr wrap="square">
            <a:noAutofit/>
          </a:bodyPr>
          <a:p>
            <a:pPr indent="0">
              <a:lnSpc>
                <a:spcPct val="150000"/>
              </a:lnSpc>
            </a:pPr>
            <a:r>
              <a:rPr lang="zh-CN">
                <a:latin typeface="微软雅黑" panose="020B0503020204020204" charset="-122"/>
                <a:ea typeface="微软雅黑" panose="020B0503020204020204" charset="-122"/>
                <a:cs typeface="微软雅黑" panose="020B0503020204020204" charset="-122"/>
              </a:rPr>
              <a:t>标注样条曲率半径尺寸的方法及步骤如下。</a:t>
            </a:r>
            <a:endParaRPr lang="zh-CN">
              <a:latin typeface="微软雅黑" panose="020B0503020204020204" charset="-122"/>
              <a:ea typeface="微软雅黑" panose="020B0503020204020204" charset="-122"/>
              <a:cs typeface="微软雅黑" panose="020B0503020204020204" charset="-122"/>
            </a:endParaRPr>
          </a:p>
          <a:p>
            <a:pPr indent="0">
              <a:lnSpc>
                <a:spcPct val="150000"/>
              </a:lnSpc>
            </a:pPr>
            <a:r>
              <a:rPr lang="zh-CN" b="1">
                <a:solidFill>
                  <a:schemeClr val="accent1"/>
                </a:solidFill>
                <a:latin typeface="微软雅黑" panose="020B0503020204020204" charset="-122"/>
                <a:ea typeface="微软雅黑" panose="020B0503020204020204" charset="-122"/>
                <a:cs typeface="微软雅黑" panose="020B0503020204020204" charset="-122"/>
              </a:rPr>
              <a:t>步骤1：</a:t>
            </a:r>
            <a:r>
              <a:rPr lang="zh-CN">
                <a:latin typeface="微软雅黑" panose="020B0503020204020204" charset="-122"/>
                <a:ea typeface="微软雅黑" panose="020B0503020204020204" charset="-122"/>
                <a:cs typeface="微软雅黑" panose="020B0503020204020204" charset="-122"/>
              </a:rPr>
              <a:t>单击“尺寸”按钮。</a:t>
            </a:r>
            <a:endParaRPr lang="zh-CN">
              <a:latin typeface="微软雅黑" panose="020B0503020204020204" charset="-122"/>
              <a:ea typeface="微软雅黑" panose="020B0503020204020204" charset="-122"/>
              <a:cs typeface="微软雅黑" panose="020B0503020204020204" charset="-122"/>
            </a:endParaRPr>
          </a:p>
          <a:p>
            <a:pPr indent="0">
              <a:lnSpc>
                <a:spcPct val="150000"/>
              </a:lnSpc>
            </a:pPr>
            <a:r>
              <a:rPr lang="zh-CN" b="1">
                <a:solidFill>
                  <a:schemeClr val="accent1"/>
                </a:solidFill>
                <a:latin typeface="微软雅黑" panose="020B0503020204020204" charset="-122"/>
                <a:ea typeface="微软雅黑" panose="020B0503020204020204" charset="-122"/>
                <a:cs typeface="微软雅黑" panose="020B0503020204020204" charset="-122"/>
              </a:rPr>
              <a:t>步骤2：</a:t>
            </a:r>
            <a:r>
              <a:rPr lang="zh-CN">
                <a:latin typeface="微软雅黑" panose="020B0503020204020204" charset="-122"/>
                <a:ea typeface="微软雅黑" panose="020B0503020204020204" charset="-122"/>
                <a:cs typeface="微软雅黑" panose="020B0503020204020204" charset="-122"/>
              </a:rPr>
              <a:t>鼠标左键单击样条端点。</a:t>
            </a:r>
            <a:endParaRPr lang="zh-CN">
              <a:latin typeface="微软雅黑" panose="020B0503020204020204" charset="-122"/>
              <a:ea typeface="微软雅黑" panose="020B0503020204020204" charset="-122"/>
              <a:cs typeface="微软雅黑" panose="020B0503020204020204" charset="-122"/>
            </a:endParaRPr>
          </a:p>
          <a:p>
            <a:pPr indent="0">
              <a:lnSpc>
                <a:spcPct val="150000"/>
              </a:lnSpc>
            </a:pPr>
            <a:r>
              <a:rPr lang="zh-CN" b="1">
                <a:solidFill>
                  <a:schemeClr val="accent1"/>
                </a:solidFill>
                <a:latin typeface="微软雅黑" panose="020B0503020204020204" charset="-122"/>
                <a:ea typeface="微软雅黑" panose="020B0503020204020204" charset="-122"/>
                <a:cs typeface="微软雅黑" panose="020B0503020204020204" charset="-122"/>
              </a:rPr>
              <a:t>步骤3：</a:t>
            </a:r>
            <a:r>
              <a:rPr lang="zh-CN">
                <a:latin typeface="微软雅黑" panose="020B0503020204020204" charset="-122"/>
                <a:ea typeface="微软雅黑" panose="020B0503020204020204" charset="-122"/>
                <a:cs typeface="微软雅黑" panose="020B0503020204020204" charset="-122"/>
              </a:rPr>
              <a:t>单击鼠标中键来指定尺寸的放置位置。</a:t>
            </a:r>
            <a:endParaRPr lang="zh-CN">
              <a:latin typeface="微软雅黑" panose="020B0503020204020204" charset="-122"/>
              <a:ea typeface="微软雅黑" panose="020B0503020204020204" charset="-122"/>
              <a:cs typeface="微软雅黑" panose="020B0503020204020204" charset="-122"/>
            </a:endParaRPr>
          </a:p>
          <a:p>
            <a:pPr indent="0">
              <a:lnSpc>
                <a:spcPct val="150000"/>
              </a:lnSpc>
            </a:pPr>
            <a:r>
              <a:rPr lang="zh-CN">
                <a:latin typeface="微软雅黑" panose="020B0503020204020204" charset="-122"/>
                <a:ea typeface="微软雅黑" panose="020B0503020204020204" charset="-122"/>
                <a:cs typeface="微软雅黑" panose="020B0503020204020204" charset="-122"/>
              </a:rPr>
              <a:t>提示：在标注样条端点处的曲率半径尺寸时，必须先定义样条的切点，才能使用曲率半径。</a:t>
            </a:r>
            <a:endParaRPr lang="zh-CN">
              <a:latin typeface="微软雅黑" panose="020B0503020204020204" charset="-122"/>
              <a:ea typeface="微软雅黑" panose="020B0503020204020204" charset="-122"/>
              <a:cs typeface="微软雅黑" panose="020B0503020204020204" charset="-122"/>
            </a:endParaRPr>
          </a:p>
        </p:txBody>
      </p:sp>
      <p:pic>
        <p:nvPicPr>
          <p:cNvPr id="8" name="图片 7" descr="9004811_zoom_magnifier_find_search"/>
          <p:cNvPicPr>
            <a:picLocks noChangeAspect="1"/>
          </p:cNvPicPr>
          <p:nvPr/>
        </p:nvPicPr>
        <p:blipFill>
          <a:blip r:embed="rId2"/>
          <a:stretch>
            <a:fillRect/>
          </a:stretch>
        </p:blipFill>
        <p:spPr>
          <a:xfrm>
            <a:off x="7133590" y="4252595"/>
            <a:ext cx="2283460" cy="2283460"/>
          </a:xfrm>
          <a:prstGeom prst="rect">
            <a:avLst/>
          </a:prstGeom>
        </p:spPr>
      </p:pic>
    </p:spTree>
    <p:custDataLst>
      <p:tags r:id="rId3"/>
    </p:custData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normAutofit/>
          </a:bodyPr>
          <a:lstStyle/>
          <a:p>
            <a:r>
              <a:rPr lang="en-US">
                <a:latin typeface="微软雅黑" panose="020B0503020204020204" charset="-122"/>
                <a:ea typeface="微软雅黑" panose="020B0503020204020204" charset="-122"/>
                <a:cs typeface="微软雅黑" panose="020B0503020204020204" charset="-122"/>
                <a:sym typeface="+mn-ea"/>
              </a:rPr>
              <a:t>2.</a:t>
            </a:r>
            <a:r>
              <a:rPr lang="en-US" altLang="zh-CN">
                <a:latin typeface="微软雅黑" panose="020B0503020204020204" charset="-122"/>
                <a:ea typeface="微软雅黑" panose="020B0503020204020204" charset="-122"/>
                <a:cs typeface="微软雅黑" panose="020B0503020204020204" charset="-122"/>
                <a:sym typeface="+mn-ea"/>
              </a:rPr>
              <a:t>5</a:t>
            </a:r>
            <a:r>
              <a:rPr>
                <a:latin typeface="微软雅黑" panose="020B0503020204020204" charset="-122"/>
                <a:ea typeface="微软雅黑" panose="020B0503020204020204" charset="-122"/>
                <a:cs typeface="微软雅黑" panose="020B0503020204020204" charset="-122"/>
                <a:sym typeface="+mn-ea"/>
              </a:rPr>
              <a:t> 标注</a:t>
            </a:r>
            <a:endParaRPr lang="en-US" altLang="zh-CN">
              <a:latin typeface="微软雅黑" panose="020B0503020204020204" charset="-122"/>
              <a:ea typeface="微软雅黑" panose="020B0503020204020204" charset="-122"/>
              <a:cs typeface="微软雅黑" panose="020B0503020204020204" charset="-122"/>
              <a:sym typeface="+mn-ea"/>
            </a:endParaRPr>
          </a:p>
        </p:txBody>
      </p:sp>
      <p:sp>
        <p:nvSpPr>
          <p:cNvPr id="2" name="内容占位符 1"/>
          <p:cNvSpPr/>
          <p:nvPr>
            <p:ph idx="2"/>
          </p:nvPr>
        </p:nvSpPr>
        <p:spPr>
          <a:xfrm>
            <a:off x="608330" y="1434465"/>
            <a:ext cx="6050915" cy="862330"/>
          </a:xfrm>
        </p:spPr>
        <p:txBody>
          <a:bodyPr>
            <a:normAutofit lnSpcReduction="20000"/>
          </a:bodyPr>
          <a:p>
            <a:r>
              <a:rPr sz="2400">
                <a:latin typeface="微软雅黑" panose="020B0503020204020204" charset="-122"/>
                <a:ea typeface="微软雅黑" panose="020B0503020204020204" charset="-122"/>
                <a:cs typeface="微软雅黑" panose="020B0503020204020204" charset="-122"/>
                <a:sym typeface="+mn-ea"/>
              </a:rPr>
              <a:t>2.</a:t>
            </a:r>
            <a:r>
              <a:rPr lang="en-US" altLang="zh-CN" sz="2400">
                <a:latin typeface="微软雅黑" panose="020B0503020204020204" charset="-122"/>
                <a:ea typeface="微软雅黑" panose="020B0503020204020204" charset="-122"/>
                <a:cs typeface="微软雅黑" panose="020B0503020204020204" charset="-122"/>
                <a:sym typeface="+mn-ea"/>
              </a:rPr>
              <a:t>5</a:t>
            </a:r>
            <a:r>
              <a:rPr sz="2400">
                <a:latin typeface="微软雅黑" panose="020B0503020204020204" charset="-122"/>
                <a:ea typeface="微软雅黑" panose="020B0503020204020204" charset="-122"/>
                <a:cs typeface="微软雅黑" panose="020B0503020204020204" charset="-122"/>
                <a:sym typeface="+mn-ea"/>
              </a:rPr>
              <a:t>.</a:t>
            </a:r>
            <a:r>
              <a:rPr lang="en-US" altLang="zh-CN" sz="2400">
                <a:latin typeface="微软雅黑" panose="020B0503020204020204" charset="-122"/>
                <a:ea typeface="微软雅黑" panose="020B0503020204020204" charset="-122"/>
                <a:cs typeface="微软雅黑" panose="020B0503020204020204" charset="-122"/>
                <a:sym typeface="+mn-ea"/>
              </a:rPr>
              <a:t>8</a:t>
            </a:r>
            <a:r>
              <a:rPr lang="en-US" altLang="zh-CN" sz="2400">
                <a:latin typeface="微软雅黑" panose="020B0503020204020204" charset="-122"/>
                <a:ea typeface="微软雅黑" panose="020B0503020204020204" charset="-122"/>
                <a:cs typeface="微软雅黑" panose="020B0503020204020204" charset="-122"/>
                <a:sym typeface="+mn-ea"/>
              </a:rPr>
              <a:t> </a:t>
            </a:r>
            <a:r>
              <a:rPr sz="2400">
                <a:latin typeface="微软雅黑" panose="020B0503020204020204" charset="-122"/>
                <a:ea typeface="微软雅黑" panose="020B0503020204020204" charset="-122"/>
                <a:cs typeface="微软雅黑" panose="020B0503020204020204" charset="-122"/>
                <a:sym typeface="+mn-ea"/>
              </a:rPr>
              <a:t>标注圆锥</a:t>
            </a:r>
            <a:endParaRPr sz="2400">
              <a:latin typeface="微软雅黑" panose="020B0503020204020204" charset="-122"/>
              <a:ea typeface="微软雅黑" panose="020B0503020204020204" charset="-122"/>
              <a:cs typeface="微软雅黑" panose="020B0503020204020204" charset="-122"/>
              <a:sym typeface="+mn-ea"/>
            </a:endParaRPr>
          </a:p>
        </p:txBody>
      </p:sp>
      <p:sp>
        <p:nvSpPr>
          <p:cNvPr id="100" name="文本框 99"/>
          <p:cNvSpPr txBox="1"/>
          <p:nvPr/>
        </p:nvSpPr>
        <p:spPr>
          <a:xfrm>
            <a:off x="852805" y="1955800"/>
            <a:ext cx="5972810" cy="3375025"/>
          </a:xfrm>
          <a:prstGeom prst="rect">
            <a:avLst/>
          </a:prstGeom>
          <a:noFill/>
          <a:ln w="9525">
            <a:noFill/>
          </a:ln>
        </p:spPr>
        <p:txBody>
          <a:bodyPr wrap="square">
            <a:noAutofit/>
          </a:bodyPr>
          <a:p>
            <a:pPr indent="0">
              <a:lnSpc>
                <a:spcPct val="150000"/>
              </a:lnSpc>
            </a:pPr>
            <a:r>
              <a:rPr lang="zh-CN">
                <a:latin typeface="微软雅黑" panose="020B0503020204020204" charset="-122"/>
                <a:ea typeface="微软雅黑" panose="020B0503020204020204" charset="-122"/>
                <a:cs typeface="微软雅黑" panose="020B0503020204020204" charset="-122"/>
              </a:rPr>
              <a:t>确定圆锥尺寸的一种常用方法是使用一个Rho值来定义圆锥的形状，并在其端点处创建相切尺寸以及线性尺寸。</a:t>
            </a:r>
            <a:endParaRPr lang="zh-CN">
              <a:latin typeface="微软雅黑" panose="020B0503020204020204" charset="-122"/>
              <a:ea typeface="微软雅黑" panose="020B0503020204020204" charset="-122"/>
              <a:cs typeface="微软雅黑" panose="020B0503020204020204" charset="-122"/>
            </a:endParaRPr>
          </a:p>
          <a:p>
            <a:pPr indent="0">
              <a:lnSpc>
                <a:spcPct val="150000"/>
              </a:lnSpc>
            </a:pPr>
            <a:r>
              <a:rPr lang="zh-CN" b="1">
                <a:latin typeface="微软雅黑" panose="020B0503020204020204" charset="-122"/>
                <a:ea typeface="微软雅黑" panose="020B0503020204020204" charset="-122"/>
                <a:cs typeface="微软雅黑" panose="020B0503020204020204" charset="-122"/>
              </a:rPr>
              <a:t>1.使用Rho标注圆锥尺寸</a:t>
            </a:r>
            <a:endParaRPr lang="zh-CN" b="1">
              <a:latin typeface="微软雅黑" panose="020B0503020204020204" charset="-122"/>
              <a:ea typeface="微软雅黑" panose="020B0503020204020204" charset="-122"/>
              <a:cs typeface="微软雅黑" panose="020B0503020204020204" charset="-122"/>
            </a:endParaRPr>
          </a:p>
          <a:p>
            <a:pPr indent="0">
              <a:lnSpc>
                <a:spcPct val="150000"/>
              </a:lnSpc>
            </a:pPr>
            <a:r>
              <a:rPr lang="zh-CN" b="1">
                <a:solidFill>
                  <a:schemeClr val="accent1"/>
                </a:solidFill>
                <a:latin typeface="微软雅黑" panose="020B0503020204020204" charset="-122"/>
                <a:ea typeface="微软雅黑" panose="020B0503020204020204" charset="-122"/>
                <a:cs typeface="微软雅黑" panose="020B0503020204020204" charset="-122"/>
              </a:rPr>
              <a:t>步骤1：</a:t>
            </a:r>
            <a:r>
              <a:rPr lang="zh-CN">
                <a:latin typeface="微软雅黑" panose="020B0503020204020204" charset="-122"/>
                <a:ea typeface="微软雅黑" panose="020B0503020204020204" charset="-122"/>
                <a:cs typeface="微软雅黑" panose="020B0503020204020204" charset="-122"/>
              </a:rPr>
              <a:t>单击“尺寸”按钮。</a:t>
            </a:r>
            <a:endParaRPr lang="zh-CN">
              <a:latin typeface="微软雅黑" panose="020B0503020204020204" charset="-122"/>
              <a:ea typeface="微软雅黑" panose="020B0503020204020204" charset="-122"/>
              <a:cs typeface="微软雅黑" panose="020B0503020204020204" charset="-122"/>
            </a:endParaRPr>
          </a:p>
          <a:p>
            <a:pPr indent="0">
              <a:lnSpc>
                <a:spcPct val="150000"/>
              </a:lnSpc>
            </a:pPr>
            <a:r>
              <a:rPr lang="zh-CN" b="1">
                <a:solidFill>
                  <a:schemeClr val="accent1"/>
                </a:solidFill>
                <a:latin typeface="微软雅黑" panose="020B0503020204020204" charset="-122"/>
                <a:ea typeface="微软雅黑" panose="020B0503020204020204" charset="-122"/>
                <a:cs typeface="微软雅黑" panose="020B0503020204020204" charset="-122"/>
              </a:rPr>
              <a:t>步骤2：</a:t>
            </a:r>
            <a:r>
              <a:rPr lang="zh-CN">
                <a:latin typeface="微软雅黑" panose="020B0503020204020204" charset="-122"/>
                <a:ea typeface="微软雅黑" panose="020B0503020204020204" charset="-122"/>
                <a:cs typeface="微软雅黑" panose="020B0503020204020204" charset="-122"/>
              </a:rPr>
              <a:t>使用鼠标左键单击圆锥。</a:t>
            </a:r>
            <a:endParaRPr lang="zh-CN">
              <a:latin typeface="微软雅黑" panose="020B0503020204020204" charset="-122"/>
              <a:ea typeface="微软雅黑" panose="020B0503020204020204" charset="-122"/>
              <a:cs typeface="微软雅黑" panose="020B0503020204020204" charset="-122"/>
            </a:endParaRPr>
          </a:p>
          <a:p>
            <a:pPr indent="0">
              <a:lnSpc>
                <a:spcPct val="150000"/>
              </a:lnSpc>
            </a:pPr>
            <a:r>
              <a:rPr lang="zh-CN" b="1">
                <a:solidFill>
                  <a:schemeClr val="accent1"/>
                </a:solidFill>
                <a:latin typeface="微软雅黑" panose="020B0503020204020204" charset="-122"/>
                <a:ea typeface="微软雅黑" panose="020B0503020204020204" charset="-122"/>
                <a:cs typeface="微软雅黑" panose="020B0503020204020204" charset="-122"/>
              </a:rPr>
              <a:t>步骤3：</a:t>
            </a:r>
            <a:r>
              <a:rPr lang="zh-CN">
                <a:latin typeface="微软雅黑" panose="020B0503020204020204" charset="-122"/>
                <a:ea typeface="微软雅黑" panose="020B0503020204020204" charset="-122"/>
                <a:cs typeface="微软雅黑" panose="020B0503020204020204" charset="-122"/>
              </a:rPr>
              <a:t>单击鼠标中键来放置该尺寸。Rho的默认值为0.50，如图2-5-17所示。</a:t>
            </a:r>
            <a:endParaRPr lang="zh-CN">
              <a:latin typeface="微软雅黑" panose="020B0503020204020204" charset="-122"/>
              <a:ea typeface="微软雅黑" panose="020B0503020204020204" charset="-122"/>
              <a:cs typeface="微软雅黑" panose="020B0503020204020204" charset="-122"/>
            </a:endParaRPr>
          </a:p>
        </p:txBody>
      </p:sp>
      <p:sp>
        <p:nvSpPr>
          <p:cNvPr id="12" name="object 12"/>
          <p:cNvSpPr txBox="1"/>
          <p:nvPr/>
        </p:nvSpPr>
        <p:spPr>
          <a:xfrm>
            <a:off x="7129145" y="5005070"/>
            <a:ext cx="3975735" cy="438785"/>
          </a:xfrm>
          <a:prstGeom prst="rect">
            <a:avLst/>
          </a:prstGeom>
        </p:spPr>
        <p:txBody>
          <a:bodyPr vert="horz" wrap="square" lIns="0" tIns="12700" rIns="0" bIns="0" rtlCol="0">
            <a:noAutofit/>
          </a:bodyPr>
          <a:p>
            <a:pPr algn="ctr">
              <a:lnSpc>
                <a:spcPct val="100000"/>
              </a:lnSpc>
              <a:spcBef>
                <a:spcPts val="100"/>
              </a:spcBef>
            </a:pPr>
            <a:r>
              <a:rPr sz="1600" dirty="0">
                <a:solidFill>
                  <a:srgbClr val="231F20"/>
                </a:solidFill>
                <a:latin typeface="微软雅黑" panose="020B0503020204020204" charset="-122"/>
                <a:ea typeface="微软雅黑" panose="020B0503020204020204" charset="-122"/>
                <a:cs typeface="微软雅黑" panose="020B0503020204020204" charset="-122"/>
              </a:rPr>
              <a:t>图 2-5-17    使用 Rho 标注圆锥尺寸</a:t>
            </a:r>
            <a:endParaRPr sz="1600" dirty="0">
              <a:solidFill>
                <a:srgbClr val="231F20"/>
              </a:solidFill>
              <a:latin typeface="微软雅黑" panose="020B0503020204020204" charset="-122"/>
              <a:ea typeface="微软雅黑" panose="020B0503020204020204" charset="-122"/>
              <a:cs typeface="微软雅黑" panose="020B0503020204020204" charset="-122"/>
            </a:endParaRPr>
          </a:p>
        </p:txBody>
      </p:sp>
      <p:pic>
        <p:nvPicPr>
          <p:cNvPr id="4" name="object 4"/>
          <p:cNvPicPr/>
          <p:nvPr/>
        </p:nvPicPr>
        <p:blipFill>
          <a:blip r:embed="rId2" cstate="print"/>
          <a:stretch>
            <a:fillRect/>
          </a:stretch>
        </p:blipFill>
        <p:spPr>
          <a:xfrm>
            <a:off x="7129145" y="2036445"/>
            <a:ext cx="3878580" cy="2591435"/>
          </a:xfrm>
          <a:prstGeom prst="rect">
            <a:avLst/>
          </a:prstGeom>
        </p:spPr>
      </p:pic>
    </p:spTree>
    <p:custDataLst>
      <p:tags r:id="rId3"/>
    </p:custData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normAutofit/>
          </a:bodyPr>
          <a:lstStyle/>
          <a:p>
            <a:r>
              <a:rPr lang="en-US">
                <a:latin typeface="微软雅黑" panose="020B0503020204020204" charset="-122"/>
                <a:ea typeface="微软雅黑" panose="020B0503020204020204" charset="-122"/>
                <a:cs typeface="微软雅黑" panose="020B0503020204020204" charset="-122"/>
                <a:sym typeface="+mn-ea"/>
              </a:rPr>
              <a:t>2.</a:t>
            </a:r>
            <a:r>
              <a:rPr lang="en-US" altLang="zh-CN">
                <a:latin typeface="微软雅黑" panose="020B0503020204020204" charset="-122"/>
                <a:ea typeface="微软雅黑" panose="020B0503020204020204" charset="-122"/>
                <a:cs typeface="微软雅黑" panose="020B0503020204020204" charset="-122"/>
                <a:sym typeface="+mn-ea"/>
              </a:rPr>
              <a:t>5</a:t>
            </a:r>
            <a:r>
              <a:rPr>
                <a:latin typeface="微软雅黑" panose="020B0503020204020204" charset="-122"/>
                <a:ea typeface="微软雅黑" panose="020B0503020204020204" charset="-122"/>
                <a:cs typeface="微软雅黑" panose="020B0503020204020204" charset="-122"/>
                <a:sym typeface="+mn-ea"/>
              </a:rPr>
              <a:t> 标注</a:t>
            </a:r>
            <a:endParaRPr lang="en-US" altLang="zh-CN">
              <a:latin typeface="微软雅黑" panose="020B0503020204020204" charset="-122"/>
              <a:ea typeface="微软雅黑" panose="020B0503020204020204" charset="-122"/>
              <a:cs typeface="微软雅黑" panose="020B0503020204020204" charset="-122"/>
              <a:sym typeface="+mn-ea"/>
            </a:endParaRPr>
          </a:p>
        </p:txBody>
      </p:sp>
      <p:sp>
        <p:nvSpPr>
          <p:cNvPr id="2" name="内容占位符 1"/>
          <p:cNvSpPr/>
          <p:nvPr>
            <p:ph idx="2"/>
          </p:nvPr>
        </p:nvSpPr>
        <p:spPr>
          <a:xfrm>
            <a:off x="608330" y="1434465"/>
            <a:ext cx="6050915" cy="862330"/>
          </a:xfrm>
        </p:spPr>
        <p:txBody>
          <a:bodyPr>
            <a:normAutofit lnSpcReduction="20000"/>
          </a:bodyPr>
          <a:p>
            <a:r>
              <a:rPr sz="2400">
                <a:solidFill>
                  <a:schemeClr val="tx1"/>
                </a:solidFill>
                <a:latin typeface="微软雅黑" panose="020B0503020204020204" charset="-122"/>
                <a:ea typeface="微软雅黑" panose="020B0503020204020204" charset="-122"/>
                <a:cs typeface="微软雅黑" panose="020B0503020204020204" charset="-122"/>
                <a:sym typeface="+mn-ea"/>
              </a:rPr>
              <a:t>2.</a:t>
            </a:r>
            <a:r>
              <a:rPr lang="en-US" altLang="zh-CN" sz="2400">
                <a:solidFill>
                  <a:schemeClr val="tx1"/>
                </a:solidFill>
                <a:latin typeface="微软雅黑" panose="020B0503020204020204" charset="-122"/>
                <a:ea typeface="微软雅黑" panose="020B0503020204020204" charset="-122"/>
                <a:cs typeface="微软雅黑" panose="020B0503020204020204" charset="-122"/>
                <a:sym typeface="+mn-ea"/>
              </a:rPr>
              <a:t>5</a:t>
            </a:r>
            <a:r>
              <a:rPr sz="2400">
                <a:solidFill>
                  <a:schemeClr val="tx1"/>
                </a:solidFill>
                <a:latin typeface="微软雅黑" panose="020B0503020204020204" charset="-122"/>
                <a:ea typeface="微软雅黑" panose="020B0503020204020204" charset="-122"/>
                <a:cs typeface="微软雅黑" panose="020B0503020204020204" charset="-122"/>
                <a:sym typeface="+mn-ea"/>
              </a:rPr>
              <a:t>.</a:t>
            </a:r>
            <a:r>
              <a:rPr lang="en-US" altLang="zh-CN" sz="2400">
                <a:solidFill>
                  <a:schemeClr val="tx1"/>
                </a:solidFill>
                <a:latin typeface="微软雅黑" panose="020B0503020204020204" charset="-122"/>
                <a:ea typeface="微软雅黑" panose="020B0503020204020204" charset="-122"/>
                <a:cs typeface="微软雅黑" panose="020B0503020204020204" charset="-122"/>
                <a:sym typeface="+mn-ea"/>
              </a:rPr>
              <a:t>8 </a:t>
            </a:r>
            <a:r>
              <a:rPr sz="2400">
                <a:solidFill>
                  <a:schemeClr val="tx1"/>
                </a:solidFill>
                <a:latin typeface="微软雅黑" panose="020B0503020204020204" charset="-122"/>
                <a:ea typeface="微软雅黑" panose="020B0503020204020204" charset="-122"/>
                <a:cs typeface="微软雅黑" panose="020B0503020204020204" charset="-122"/>
                <a:sym typeface="+mn-ea"/>
              </a:rPr>
              <a:t>标注圆锥</a:t>
            </a:r>
            <a:endParaRPr sz="2400">
              <a:solidFill>
                <a:schemeClr val="tx1"/>
              </a:solidFill>
              <a:latin typeface="微软雅黑" panose="020B0503020204020204" charset="-122"/>
              <a:ea typeface="微软雅黑" panose="020B0503020204020204" charset="-122"/>
              <a:cs typeface="微软雅黑" panose="020B0503020204020204" charset="-122"/>
              <a:sym typeface="+mn-ea"/>
            </a:endParaRPr>
          </a:p>
        </p:txBody>
      </p:sp>
      <p:sp>
        <p:nvSpPr>
          <p:cNvPr id="100" name="文本框 99"/>
          <p:cNvSpPr txBox="1"/>
          <p:nvPr/>
        </p:nvSpPr>
        <p:spPr>
          <a:xfrm>
            <a:off x="852805" y="2296795"/>
            <a:ext cx="5972810" cy="3375025"/>
          </a:xfrm>
          <a:prstGeom prst="rect">
            <a:avLst/>
          </a:prstGeom>
          <a:noFill/>
          <a:ln w="9525">
            <a:noFill/>
          </a:ln>
        </p:spPr>
        <p:txBody>
          <a:bodyPr wrap="square">
            <a:noAutofit/>
          </a:bodyPr>
          <a:p>
            <a:pPr indent="0">
              <a:lnSpc>
                <a:spcPct val="150000"/>
              </a:lnSpc>
            </a:pPr>
            <a:r>
              <a:rPr lang="zh-CN" b="1">
                <a:latin typeface="微软雅黑" panose="020B0503020204020204" charset="-122"/>
                <a:ea typeface="微软雅黑" panose="020B0503020204020204" charset="-122"/>
                <a:cs typeface="微软雅黑" panose="020B0503020204020204" charset="-122"/>
              </a:rPr>
              <a:t>2.创建圆锥相切尺寸</a:t>
            </a:r>
            <a:endParaRPr lang="zh-CN" b="1">
              <a:latin typeface="微软雅黑" panose="020B0503020204020204" charset="-122"/>
              <a:ea typeface="微软雅黑" panose="020B0503020204020204" charset="-122"/>
              <a:cs typeface="微软雅黑" panose="020B0503020204020204" charset="-122"/>
            </a:endParaRPr>
          </a:p>
          <a:p>
            <a:pPr indent="0">
              <a:lnSpc>
                <a:spcPct val="150000"/>
              </a:lnSpc>
            </a:pPr>
            <a:r>
              <a:rPr lang="zh-CN" b="1">
                <a:solidFill>
                  <a:schemeClr val="accent1"/>
                </a:solidFill>
                <a:latin typeface="微软雅黑" panose="020B0503020204020204" charset="-122"/>
                <a:ea typeface="微软雅黑" panose="020B0503020204020204" charset="-122"/>
                <a:cs typeface="微软雅黑" panose="020B0503020204020204" charset="-122"/>
              </a:rPr>
              <a:t>步骤1：</a:t>
            </a:r>
            <a:r>
              <a:rPr lang="zh-CN">
                <a:latin typeface="微软雅黑" panose="020B0503020204020204" charset="-122"/>
                <a:ea typeface="微软雅黑" panose="020B0503020204020204" charset="-122"/>
                <a:cs typeface="微软雅黑" panose="020B0503020204020204" charset="-122"/>
              </a:rPr>
              <a:t>单击“尺寸”按钮。</a:t>
            </a:r>
            <a:endParaRPr lang="zh-CN">
              <a:latin typeface="微软雅黑" panose="020B0503020204020204" charset="-122"/>
              <a:ea typeface="微软雅黑" panose="020B0503020204020204" charset="-122"/>
              <a:cs typeface="微软雅黑" panose="020B0503020204020204" charset="-122"/>
            </a:endParaRPr>
          </a:p>
          <a:p>
            <a:pPr indent="0">
              <a:lnSpc>
                <a:spcPct val="150000"/>
              </a:lnSpc>
            </a:pPr>
            <a:r>
              <a:rPr lang="zh-CN" b="1">
                <a:solidFill>
                  <a:schemeClr val="accent1"/>
                </a:solidFill>
                <a:latin typeface="微软雅黑" panose="020B0503020204020204" charset="-122"/>
                <a:ea typeface="微软雅黑" panose="020B0503020204020204" charset="-122"/>
                <a:cs typeface="微软雅黑" panose="020B0503020204020204" charset="-122"/>
              </a:rPr>
              <a:t>步骤2：</a:t>
            </a:r>
            <a:r>
              <a:rPr lang="zh-CN">
                <a:latin typeface="微软雅黑" panose="020B0503020204020204" charset="-122"/>
                <a:ea typeface="微软雅黑" panose="020B0503020204020204" charset="-122"/>
                <a:cs typeface="微软雅黑" panose="020B0503020204020204" charset="-122"/>
              </a:rPr>
              <a:t>单击圆锥弧、相切的端点和所需的参照几何图形（如中心线或直边）。</a:t>
            </a:r>
            <a:endParaRPr lang="zh-CN">
              <a:latin typeface="微软雅黑" panose="020B0503020204020204" charset="-122"/>
              <a:ea typeface="微软雅黑" panose="020B0503020204020204" charset="-122"/>
              <a:cs typeface="微软雅黑" panose="020B0503020204020204" charset="-122"/>
            </a:endParaRPr>
          </a:p>
          <a:p>
            <a:pPr indent="0">
              <a:lnSpc>
                <a:spcPct val="150000"/>
              </a:lnSpc>
            </a:pPr>
            <a:r>
              <a:rPr lang="zh-CN" b="1">
                <a:solidFill>
                  <a:schemeClr val="accent1"/>
                </a:solidFill>
                <a:latin typeface="微软雅黑" panose="020B0503020204020204" charset="-122"/>
                <a:ea typeface="微软雅黑" panose="020B0503020204020204" charset="-122"/>
                <a:cs typeface="微软雅黑" panose="020B0503020204020204" charset="-122"/>
              </a:rPr>
              <a:t>步骤3：</a:t>
            </a:r>
            <a:r>
              <a:rPr lang="zh-CN">
                <a:latin typeface="微软雅黑" panose="020B0503020204020204" charset="-122"/>
                <a:ea typeface="微软雅黑" panose="020B0503020204020204" charset="-122"/>
                <a:cs typeface="微软雅黑" panose="020B0503020204020204" charset="-122"/>
              </a:rPr>
              <a:t>单击鼠标中键来放置该尺寸，如图2-5-18所示。</a:t>
            </a:r>
            <a:endParaRPr lang="zh-CN">
              <a:latin typeface="微软雅黑" panose="020B0503020204020204" charset="-122"/>
              <a:ea typeface="微软雅黑" panose="020B0503020204020204" charset="-122"/>
              <a:cs typeface="微软雅黑" panose="020B0503020204020204" charset="-122"/>
            </a:endParaRPr>
          </a:p>
        </p:txBody>
      </p:sp>
      <p:sp>
        <p:nvSpPr>
          <p:cNvPr id="12" name="object 12"/>
          <p:cNvSpPr txBox="1"/>
          <p:nvPr/>
        </p:nvSpPr>
        <p:spPr>
          <a:xfrm>
            <a:off x="7129145" y="5005070"/>
            <a:ext cx="3975735" cy="438785"/>
          </a:xfrm>
          <a:prstGeom prst="rect">
            <a:avLst/>
          </a:prstGeom>
        </p:spPr>
        <p:txBody>
          <a:bodyPr vert="horz" wrap="square" lIns="0" tIns="12700" rIns="0" bIns="0" rtlCol="0">
            <a:noAutofit/>
          </a:bodyPr>
          <a:p>
            <a:pPr algn="ctr">
              <a:lnSpc>
                <a:spcPct val="100000"/>
              </a:lnSpc>
              <a:spcBef>
                <a:spcPts val="100"/>
              </a:spcBef>
            </a:pPr>
            <a:r>
              <a:rPr sz="1600" dirty="0">
                <a:solidFill>
                  <a:srgbClr val="231F20"/>
                </a:solidFill>
                <a:latin typeface="微软雅黑" panose="020B0503020204020204" charset="-122"/>
                <a:ea typeface="微软雅黑" panose="020B0503020204020204" charset="-122"/>
                <a:cs typeface="微软雅黑" panose="020B0503020204020204" charset="-122"/>
              </a:rPr>
              <a:t>图 2-5-18    创建圆锥相切尺寸</a:t>
            </a:r>
            <a:endParaRPr sz="1600" dirty="0">
              <a:solidFill>
                <a:srgbClr val="231F20"/>
              </a:solidFill>
              <a:latin typeface="微软雅黑" panose="020B0503020204020204" charset="-122"/>
              <a:ea typeface="微软雅黑" panose="020B0503020204020204" charset="-122"/>
              <a:cs typeface="微软雅黑" panose="020B0503020204020204" charset="-122"/>
            </a:endParaRPr>
          </a:p>
        </p:txBody>
      </p:sp>
      <p:pic>
        <p:nvPicPr>
          <p:cNvPr id="7" name="object 7"/>
          <p:cNvPicPr/>
          <p:nvPr/>
        </p:nvPicPr>
        <p:blipFill>
          <a:blip r:embed="rId2" cstate="print"/>
          <a:stretch>
            <a:fillRect/>
          </a:stretch>
        </p:blipFill>
        <p:spPr>
          <a:xfrm>
            <a:off x="7279640" y="2030095"/>
            <a:ext cx="3674745" cy="2797175"/>
          </a:xfrm>
          <a:prstGeom prst="rect">
            <a:avLst/>
          </a:prstGeom>
        </p:spPr>
      </p:pic>
    </p:spTree>
    <p:custDataLst>
      <p:tags r:id="rId3"/>
    </p:custData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idx="2"/>
            <p:custDataLst>
              <p:tags r:id="rId1"/>
            </p:custDataLst>
          </p:nvPr>
        </p:nvSpPr>
        <p:spPr>
          <a:xfrm>
            <a:off x="9513915" y="4451047"/>
            <a:ext cx="1540800" cy="424800"/>
          </a:xfrm>
        </p:spPr>
        <p:txBody>
          <a:bodyPr/>
          <a:lstStyle/>
          <a:p>
            <a:r>
              <a:t>PART SIX</a:t>
            </a:r>
          </a:p>
        </p:txBody>
      </p:sp>
      <p:sp>
        <p:nvSpPr>
          <p:cNvPr id="4" name="标题 3"/>
          <p:cNvSpPr>
            <a:spLocks noGrp="1"/>
          </p:cNvSpPr>
          <p:nvPr>
            <p:ph type="title" idx="1"/>
            <p:custDataLst>
              <p:tags r:id="rId2"/>
            </p:custDataLst>
          </p:nvPr>
        </p:nvSpPr>
        <p:spPr>
          <a:xfrm>
            <a:off x="6096000" y="2494308"/>
            <a:ext cx="5079968" cy="1869371"/>
          </a:xfrm>
        </p:spPr>
        <p:txBody>
          <a:bodyPr>
            <a:normAutofit/>
          </a:bodyPr>
          <a:lstStyle/>
          <a:p>
            <a:r>
              <a:rPr lang="en-US" b="1">
                <a:latin typeface="Calibri" panose="020F0502020204030204" charset="0"/>
                <a:ea typeface="宋体" panose="02010600030101010101" pitchFamily="2" charset="-122"/>
                <a:sym typeface="+mn-ea"/>
              </a:rPr>
              <a:t>2.6 </a:t>
            </a:r>
            <a:br>
              <a:rPr lang="en-US" b="1">
                <a:latin typeface="Calibri" panose="020F0502020204030204" charset="0"/>
                <a:ea typeface="宋体" panose="02010600030101010101" pitchFamily="2" charset="-122"/>
                <a:sym typeface="+mn-ea"/>
              </a:rPr>
            </a:br>
            <a:r>
              <a:rPr b="1">
                <a:latin typeface="Calibri" panose="020F0502020204030204" charset="0"/>
                <a:ea typeface="宋体" panose="02010600030101010101" pitchFamily="2" charset="-122"/>
                <a:sym typeface="+mn-ea"/>
              </a:rPr>
              <a:t>修改尺寸</a:t>
            </a:r>
            <a:endParaRPr b="1">
              <a:latin typeface="Calibri" panose="020F0502020204030204" charset="0"/>
              <a:ea typeface="宋体" panose="02010600030101010101" pitchFamily="2" charset="-122"/>
              <a:sym typeface="+mn-ea"/>
            </a:endParaRPr>
          </a:p>
          <a:p>
            <a:endParaRPr lang="en-US" altLang="zh-CN"/>
          </a:p>
        </p:txBody>
      </p:sp>
    </p:spTree>
    <p:custDataLst>
      <p:tags r:id="rId3"/>
    </p:custData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normAutofit/>
          </a:bodyPr>
          <a:lstStyle/>
          <a:p>
            <a:r>
              <a:rPr lang="en-US">
                <a:latin typeface="微软雅黑" panose="020B0503020204020204" charset="-122"/>
                <a:ea typeface="微软雅黑" panose="020B0503020204020204" charset="-122"/>
                <a:cs typeface="微软雅黑" panose="020B0503020204020204" charset="-122"/>
                <a:sym typeface="+mn-ea"/>
              </a:rPr>
              <a:t>2.6</a:t>
            </a:r>
            <a:r>
              <a:rPr>
                <a:latin typeface="微软雅黑" panose="020B0503020204020204" charset="-122"/>
                <a:ea typeface="微软雅黑" panose="020B0503020204020204" charset="-122"/>
                <a:cs typeface="微软雅黑" panose="020B0503020204020204" charset="-122"/>
                <a:sym typeface="+mn-ea"/>
              </a:rPr>
              <a:t> 修改尺寸</a:t>
            </a:r>
            <a:endParaRPr>
              <a:latin typeface="微软雅黑" panose="020B0503020204020204" charset="-122"/>
              <a:ea typeface="微软雅黑" panose="020B0503020204020204" charset="-122"/>
              <a:cs typeface="微软雅黑" panose="020B0503020204020204" charset="-122"/>
              <a:sym typeface="+mn-ea"/>
            </a:endParaRPr>
          </a:p>
        </p:txBody>
      </p:sp>
      <p:sp>
        <p:nvSpPr>
          <p:cNvPr id="2" name="内容占位符 1"/>
          <p:cNvSpPr/>
          <p:nvPr>
            <p:ph idx="2"/>
          </p:nvPr>
        </p:nvSpPr>
        <p:spPr>
          <a:xfrm>
            <a:off x="709295" y="2178050"/>
            <a:ext cx="6050915" cy="862330"/>
          </a:xfrm>
        </p:spPr>
        <p:txBody>
          <a:bodyPr>
            <a:normAutofit lnSpcReduction="20000"/>
          </a:bodyPr>
          <a:p>
            <a:r>
              <a:rPr sz="2400">
                <a:latin typeface="微软雅黑" panose="020B0503020204020204" charset="-122"/>
                <a:ea typeface="微软雅黑" panose="020B0503020204020204" charset="-122"/>
                <a:cs typeface="微软雅黑" panose="020B0503020204020204" charset="-122"/>
                <a:sym typeface="+mn-ea"/>
              </a:rPr>
              <a:t>2.6.1 快捷修改单个尺寸</a:t>
            </a:r>
            <a:endParaRPr sz="2400">
              <a:latin typeface="微软雅黑" panose="020B0503020204020204" charset="-122"/>
              <a:ea typeface="微软雅黑" panose="020B0503020204020204" charset="-122"/>
              <a:cs typeface="微软雅黑" panose="020B0503020204020204" charset="-122"/>
              <a:sym typeface="+mn-ea"/>
            </a:endParaRPr>
          </a:p>
        </p:txBody>
      </p:sp>
      <p:sp>
        <p:nvSpPr>
          <p:cNvPr id="100" name="文本框 99"/>
          <p:cNvSpPr txBox="1"/>
          <p:nvPr/>
        </p:nvSpPr>
        <p:spPr>
          <a:xfrm>
            <a:off x="1037590" y="2800350"/>
            <a:ext cx="5090160" cy="2222500"/>
          </a:xfrm>
          <a:prstGeom prst="rect">
            <a:avLst/>
          </a:prstGeom>
          <a:noFill/>
          <a:ln w="9525">
            <a:noFill/>
          </a:ln>
        </p:spPr>
        <p:txBody>
          <a:bodyPr wrap="square">
            <a:noAutofit/>
          </a:bodyPr>
          <a:p>
            <a:pPr indent="0">
              <a:lnSpc>
                <a:spcPct val="150000"/>
              </a:lnSpc>
            </a:pPr>
            <a:r>
              <a:rPr lang="zh-CN">
                <a:latin typeface="微软雅黑" panose="020B0503020204020204" charset="-122"/>
                <a:ea typeface="微软雅黑" panose="020B0503020204020204" charset="-122"/>
                <a:cs typeface="微软雅黑" panose="020B0503020204020204" charset="-122"/>
              </a:rPr>
              <a:t>单击“依次选择”按钮，在草绘区域双击要修改的尺寸值，接着在出现的尺寸文本框中输入新的尺寸值，如图2-6-1所示，然后按键盘上“Enter”键，图形按新值更新。</a:t>
            </a:r>
            <a:endParaRPr lang="zh-CN">
              <a:latin typeface="微软雅黑" panose="020B0503020204020204" charset="-122"/>
              <a:ea typeface="微软雅黑" panose="020B0503020204020204" charset="-122"/>
              <a:cs typeface="微软雅黑" panose="020B0503020204020204" charset="-122"/>
            </a:endParaRPr>
          </a:p>
        </p:txBody>
      </p:sp>
      <p:sp>
        <p:nvSpPr>
          <p:cNvPr id="3" name="文本框 2"/>
          <p:cNvSpPr txBox="1"/>
          <p:nvPr/>
        </p:nvSpPr>
        <p:spPr>
          <a:xfrm>
            <a:off x="1037590" y="1456690"/>
            <a:ext cx="10195560" cy="506730"/>
          </a:xfrm>
          <a:prstGeom prst="rect">
            <a:avLst/>
          </a:prstGeom>
          <a:noFill/>
        </p:spPr>
        <p:txBody>
          <a:bodyPr wrap="square" rtlCol="0" anchor="t">
            <a:spAutoFit/>
          </a:bodyPr>
          <a:p>
            <a:pPr indent="0">
              <a:lnSpc>
                <a:spcPct val="150000"/>
              </a:lnSpc>
            </a:pPr>
            <a:r>
              <a:rPr lang="zh-CN">
                <a:latin typeface="微软雅黑" panose="020B0503020204020204" charset="-122"/>
                <a:ea typeface="微软雅黑" panose="020B0503020204020204" charset="-122"/>
                <a:cs typeface="微软雅黑" panose="020B0503020204020204" charset="-122"/>
                <a:sym typeface="+mn-ea"/>
              </a:rPr>
              <a:t>标注好尺寸后，需要修改这些尺寸，以获得精确的图形设计效果。修改尺寸通常有以下两种方法。</a:t>
            </a:r>
            <a:endParaRPr lang="zh-CN" altLang="en-US">
              <a:latin typeface="微软雅黑" panose="020B0503020204020204" charset="-122"/>
              <a:ea typeface="微软雅黑" panose="020B0503020204020204" charset="-122"/>
              <a:cs typeface="微软雅黑" panose="020B0503020204020204" charset="-122"/>
              <a:sym typeface="+mn-ea"/>
            </a:endParaRPr>
          </a:p>
        </p:txBody>
      </p:sp>
      <p:pic>
        <p:nvPicPr>
          <p:cNvPr id="9" name="object 9"/>
          <p:cNvPicPr/>
          <p:nvPr/>
        </p:nvPicPr>
        <p:blipFill>
          <a:blip r:embed="rId2" cstate="print"/>
          <a:stretch>
            <a:fillRect/>
          </a:stretch>
        </p:blipFill>
        <p:spPr>
          <a:xfrm>
            <a:off x="7068440" y="2800295"/>
            <a:ext cx="2879999" cy="1944525"/>
          </a:xfrm>
          <a:prstGeom prst="rect">
            <a:avLst/>
          </a:prstGeom>
        </p:spPr>
      </p:pic>
      <p:sp>
        <p:nvSpPr>
          <p:cNvPr id="10" name="object 10"/>
          <p:cNvSpPr txBox="1"/>
          <p:nvPr/>
        </p:nvSpPr>
        <p:spPr>
          <a:xfrm>
            <a:off x="7219315" y="5022850"/>
            <a:ext cx="3103245" cy="258445"/>
          </a:xfrm>
          <a:prstGeom prst="rect">
            <a:avLst/>
          </a:prstGeom>
        </p:spPr>
        <p:txBody>
          <a:bodyPr vert="horz" wrap="square" lIns="0" tIns="12700" rIns="0" bIns="0" rtlCol="0">
            <a:spAutoFit/>
          </a:bodyPr>
          <a:p>
            <a:pPr marL="12700">
              <a:lnSpc>
                <a:spcPct val="100000"/>
              </a:lnSpc>
              <a:spcBef>
                <a:spcPts val="100"/>
              </a:spcBef>
            </a:pPr>
            <a:r>
              <a:rPr sz="1600" dirty="0">
                <a:solidFill>
                  <a:srgbClr val="231F20"/>
                </a:solidFill>
                <a:latin typeface="微软雅黑" panose="020B0503020204020204" charset="-122"/>
                <a:ea typeface="微软雅黑" panose="020B0503020204020204" charset="-122"/>
                <a:cs typeface="微软雅黑" panose="020B0503020204020204" charset="-122"/>
              </a:rPr>
              <a:t>图</a:t>
            </a:r>
            <a:r>
              <a:rPr sz="1600" spc="-215" dirty="0">
                <a:solidFill>
                  <a:srgbClr val="231F20"/>
                </a:solidFill>
                <a:latin typeface="微软雅黑" panose="020B0503020204020204" charset="-122"/>
                <a:ea typeface="微软雅黑" panose="020B0503020204020204" charset="-122"/>
                <a:cs typeface="微软雅黑" panose="020B0503020204020204" charset="-122"/>
              </a:rPr>
              <a:t> </a:t>
            </a:r>
            <a:r>
              <a:rPr sz="1600" dirty="0">
                <a:solidFill>
                  <a:srgbClr val="231F20"/>
                </a:solidFill>
                <a:latin typeface="微软雅黑" panose="020B0503020204020204" charset="-122"/>
                <a:ea typeface="微软雅黑" panose="020B0503020204020204" charset="-122"/>
                <a:cs typeface="微软雅黑" panose="020B0503020204020204" charset="-122"/>
              </a:rPr>
              <a:t>2-6-1    快捷修改单个尺寸</a:t>
            </a:r>
            <a:endParaRPr sz="1600">
              <a:latin typeface="微软雅黑" panose="020B0503020204020204" charset="-122"/>
              <a:ea typeface="微软雅黑" panose="020B0503020204020204" charset="-122"/>
              <a:cs typeface="微软雅黑" panose="020B0503020204020204" charset="-122"/>
            </a:endParaRPr>
          </a:p>
        </p:txBody>
      </p:sp>
    </p:spTree>
    <p:custDataLst>
      <p:tags r:id="rId3"/>
    </p:custData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normAutofit/>
          </a:bodyPr>
          <a:lstStyle/>
          <a:p>
            <a:r>
              <a:rPr lang="en-US">
                <a:latin typeface="微软雅黑" panose="020B0503020204020204" charset="-122"/>
                <a:ea typeface="微软雅黑" panose="020B0503020204020204" charset="-122"/>
                <a:cs typeface="微软雅黑" panose="020B0503020204020204" charset="-122"/>
                <a:sym typeface="+mn-ea"/>
              </a:rPr>
              <a:t>2.1 </a:t>
            </a:r>
            <a:r>
              <a:rPr>
                <a:latin typeface="微软雅黑" panose="020B0503020204020204" charset="-122"/>
                <a:ea typeface="微软雅黑" panose="020B0503020204020204" charset="-122"/>
                <a:cs typeface="微软雅黑" panose="020B0503020204020204" charset="-122"/>
                <a:sym typeface="+mn-ea"/>
              </a:rPr>
              <a:t>二维草绘模式简介</a:t>
            </a:r>
            <a:endParaRPr lang="zh-CN" altLang="en-US">
              <a:latin typeface="微软雅黑" panose="020B0503020204020204" charset="-122"/>
              <a:ea typeface="微软雅黑" panose="020B0503020204020204" charset="-122"/>
              <a:cs typeface="微软雅黑" panose="020B0503020204020204" charset="-122"/>
            </a:endParaRPr>
          </a:p>
        </p:txBody>
      </p:sp>
      <p:sp>
        <p:nvSpPr>
          <p:cNvPr id="2" name="内容占位符 1"/>
          <p:cNvSpPr/>
          <p:nvPr>
            <p:ph idx="2"/>
          </p:nvPr>
        </p:nvSpPr>
        <p:spPr>
          <a:xfrm>
            <a:off x="608330" y="1490345"/>
            <a:ext cx="10887710" cy="2053590"/>
          </a:xfrm>
        </p:spPr>
        <p:txBody>
          <a:bodyPr>
            <a:normAutofit/>
          </a:bodyPr>
          <a:p>
            <a:r>
              <a:rPr lang="zh-CN" altLang="en-US" sz="2400">
                <a:latin typeface="微软雅黑" panose="020B0503020204020204" charset="-122"/>
                <a:ea typeface="微软雅黑" panose="020B0503020204020204" charset="-122"/>
                <a:cs typeface="微软雅黑" panose="020B0503020204020204" charset="-122"/>
              </a:rPr>
              <a:t>2.1.1 创建草绘文件的典型的步骤</a:t>
            </a:r>
            <a:endParaRPr lang="zh-CN" altLang="en-US" sz="2400">
              <a:latin typeface="微软雅黑" panose="020B0503020204020204" charset="-122"/>
              <a:ea typeface="微软雅黑" panose="020B0503020204020204" charset="-122"/>
              <a:cs typeface="微软雅黑" panose="020B0503020204020204" charset="-122"/>
            </a:endParaRPr>
          </a:p>
          <a:p>
            <a:r>
              <a:rPr lang="zh-CN" altLang="en-US" b="1">
                <a:solidFill>
                  <a:schemeClr val="accent1"/>
                </a:solidFill>
                <a:latin typeface="微软雅黑" panose="020B0503020204020204" charset="-122"/>
                <a:ea typeface="微软雅黑" panose="020B0503020204020204" charset="-122"/>
                <a:cs typeface="微软雅黑" panose="020B0503020204020204" charset="-122"/>
              </a:rPr>
              <a:t>步骤4</a:t>
            </a:r>
            <a:r>
              <a:rPr lang="zh-CN" altLang="en-US">
                <a:latin typeface="微软雅黑" panose="020B0503020204020204" charset="-122"/>
                <a:ea typeface="微软雅黑" panose="020B0503020204020204" charset="-122"/>
                <a:cs typeface="微软雅黑" panose="020B0503020204020204" charset="-122"/>
              </a:rPr>
              <a:t>：保存“草绘”文件。</a:t>
            </a:r>
            <a:endParaRPr lang="zh-CN" altLang="en-US">
              <a:latin typeface="微软雅黑" panose="020B0503020204020204" charset="-122"/>
              <a:ea typeface="微软雅黑" panose="020B0503020204020204" charset="-122"/>
              <a:cs typeface="微软雅黑" panose="020B0503020204020204" charset="-122"/>
            </a:endParaRPr>
          </a:p>
          <a:p>
            <a:r>
              <a:rPr lang="zh-CN" altLang="en-US">
                <a:latin typeface="微软雅黑" panose="020B0503020204020204" charset="-122"/>
                <a:ea typeface="微软雅黑" panose="020B0503020204020204" charset="-122"/>
                <a:cs typeface="微软雅黑" panose="020B0503020204020204" charset="-122"/>
              </a:rPr>
              <a:t>单击“保存”按钮，草绘文件存在工作目录设定的位置，如图2-1-4所示。在文件夹中，保存了一个后缀名为“.sec”的文件。</a:t>
            </a:r>
            <a:endParaRPr lang="zh-CN" altLang="en-US">
              <a:latin typeface="微软雅黑" panose="020B0503020204020204" charset="-122"/>
              <a:ea typeface="微软雅黑" panose="020B0503020204020204" charset="-122"/>
              <a:cs typeface="微软雅黑" panose="020B0503020204020204" charset="-122"/>
            </a:endParaRPr>
          </a:p>
        </p:txBody>
      </p:sp>
      <p:sp>
        <p:nvSpPr>
          <p:cNvPr id="6" name="object 5"/>
          <p:cNvSpPr txBox="1"/>
          <p:nvPr/>
        </p:nvSpPr>
        <p:spPr>
          <a:xfrm>
            <a:off x="4441825" y="6423025"/>
            <a:ext cx="2852420" cy="258445"/>
          </a:xfrm>
          <a:prstGeom prst="rect">
            <a:avLst/>
          </a:prstGeom>
        </p:spPr>
        <p:txBody>
          <a:bodyPr vert="horz" wrap="square" lIns="0" tIns="12700" rIns="0" bIns="0" rtlCol="0">
            <a:spAutoFit/>
          </a:bodyPr>
          <a:p>
            <a:pPr marL="12700">
              <a:lnSpc>
                <a:spcPct val="100000"/>
              </a:lnSpc>
              <a:spcBef>
                <a:spcPts val="100"/>
              </a:spcBef>
            </a:pPr>
            <a:r>
              <a:rPr sz="1600" dirty="0">
                <a:solidFill>
                  <a:srgbClr val="231F20"/>
                </a:solidFill>
                <a:latin typeface="微软雅黑" panose="020B0503020204020204" charset="-122"/>
                <a:ea typeface="微软雅黑" panose="020B0503020204020204" charset="-122"/>
                <a:cs typeface="微软雅黑" panose="020B0503020204020204" charset="-122"/>
              </a:rPr>
              <a:t>图</a:t>
            </a:r>
            <a:r>
              <a:rPr sz="1600" spc="-215" dirty="0">
                <a:solidFill>
                  <a:srgbClr val="231F20"/>
                </a:solidFill>
                <a:latin typeface="微软雅黑" panose="020B0503020204020204" charset="-122"/>
                <a:ea typeface="微软雅黑" panose="020B0503020204020204" charset="-122"/>
                <a:cs typeface="微软雅黑" panose="020B0503020204020204" charset="-122"/>
              </a:rPr>
              <a:t> </a:t>
            </a:r>
            <a:r>
              <a:rPr sz="1600" dirty="0">
                <a:solidFill>
                  <a:srgbClr val="231F20"/>
                </a:solidFill>
                <a:latin typeface="微软雅黑" panose="020B0503020204020204" charset="-122"/>
                <a:ea typeface="微软雅黑" panose="020B0503020204020204" charset="-122"/>
                <a:cs typeface="微软雅黑" panose="020B0503020204020204" charset="-122"/>
              </a:rPr>
              <a:t>2-1-</a:t>
            </a:r>
            <a:r>
              <a:rPr lang="en-US" sz="1600" dirty="0">
                <a:solidFill>
                  <a:srgbClr val="231F20"/>
                </a:solidFill>
                <a:latin typeface="微软雅黑" panose="020B0503020204020204" charset="-122"/>
                <a:ea typeface="微软雅黑" panose="020B0503020204020204" charset="-122"/>
                <a:cs typeface="微软雅黑" panose="020B0503020204020204" charset="-122"/>
              </a:rPr>
              <a:t>4</a:t>
            </a:r>
            <a:r>
              <a:rPr sz="1600" dirty="0">
                <a:solidFill>
                  <a:srgbClr val="231F20"/>
                </a:solidFill>
                <a:latin typeface="微软雅黑" panose="020B0503020204020204" charset="-122"/>
                <a:ea typeface="微软雅黑" panose="020B0503020204020204" charset="-122"/>
                <a:cs typeface="微软雅黑" panose="020B0503020204020204" charset="-122"/>
              </a:rPr>
              <a:t>  </a:t>
            </a:r>
            <a:r>
              <a:rPr lang="zh-CN" sz="1600" dirty="0">
                <a:solidFill>
                  <a:srgbClr val="231F20"/>
                </a:solidFill>
                <a:latin typeface="微软雅黑" panose="020B0503020204020204" charset="-122"/>
                <a:ea typeface="微软雅黑" panose="020B0503020204020204" charset="-122"/>
                <a:cs typeface="微软雅黑" panose="020B0503020204020204" charset="-122"/>
              </a:rPr>
              <a:t>保存文件</a:t>
            </a:r>
            <a:endParaRPr lang="zh-CN" sz="1600" dirty="0">
              <a:solidFill>
                <a:srgbClr val="231F20"/>
              </a:solidFill>
              <a:latin typeface="微软雅黑" panose="020B0503020204020204" charset="-122"/>
              <a:ea typeface="微软雅黑" panose="020B0503020204020204" charset="-122"/>
              <a:cs typeface="微软雅黑" panose="020B0503020204020204" charset="-122"/>
            </a:endParaRPr>
          </a:p>
        </p:txBody>
      </p:sp>
      <p:pic>
        <p:nvPicPr>
          <p:cNvPr id="3" name="object 5"/>
          <p:cNvPicPr/>
          <p:nvPr/>
        </p:nvPicPr>
        <p:blipFill>
          <a:blip r:embed="rId2" cstate="print"/>
          <a:stretch>
            <a:fillRect/>
          </a:stretch>
        </p:blipFill>
        <p:spPr>
          <a:xfrm>
            <a:off x="3108960" y="3543935"/>
            <a:ext cx="5031105" cy="2640330"/>
          </a:xfrm>
          <a:prstGeom prst="rect">
            <a:avLst/>
          </a:prstGeom>
        </p:spPr>
      </p:pic>
    </p:spTree>
    <p:custDataLst>
      <p:tags r:id="rId3"/>
    </p:custData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normAutofit/>
          </a:bodyPr>
          <a:lstStyle/>
          <a:p>
            <a:r>
              <a:rPr lang="en-US">
                <a:latin typeface="微软雅黑" panose="020B0503020204020204" charset="-122"/>
                <a:ea typeface="微软雅黑" panose="020B0503020204020204" charset="-122"/>
                <a:cs typeface="微软雅黑" panose="020B0503020204020204" charset="-122"/>
                <a:sym typeface="+mn-ea"/>
              </a:rPr>
              <a:t>2.</a:t>
            </a:r>
            <a:r>
              <a:rPr>
                <a:latin typeface="微软雅黑" panose="020B0503020204020204" charset="-122"/>
                <a:ea typeface="微软雅黑" panose="020B0503020204020204" charset="-122"/>
                <a:cs typeface="微软雅黑" panose="020B0503020204020204" charset="-122"/>
                <a:sym typeface="+mn-ea"/>
              </a:rPr>
              <a:t>6 修改尺寸</a:t>
            </a:r>
            <a:endParaRPr>
              <a:latin typeface="微软雅黑" panose="020B0503020204020204" charset="-122"/>
              <a:ea typeface="微软雅黑" panose="020B0503020204020204" charset="-122"/>
              <a:cs typeface="微软雅黑" panose="020B0503020204020204" charset="-122"/>
              <a:sym typeface="+mn-ea"/>
            </a:endParaRPr>
          </a:p>
        </p:txBody>
      </p:sp>
      <p:sp>
        <p:nvSpPr>
          <p:cNvPr id="2" name="内容占位符 1"/>
          <p:cNvSpPr/>
          <p:nvPr>
            <p:ph idx="2"/>
          </p:nvPr>
        </p:nvSpPr>
        <p:spPr>
          <a:xfrm>
            <a:off x="608330" y="1434465"/>
            <a:ext cx="10525125" cy="862330"/>
          </a:xfrm>
        </p:spPr>
        <p:txBody>
          <a:bodyPr>
            <a:normAutofit/>
          </a:bodyPr>
          <a:p>
            <a:r>
              <a:rPr sz="2400">
                <a:latin typeface="微软雅黑" panose="020B0503020204020204" charset="-122"/>
                <a:ea typeface="微软雅黑" panose="020B0503020204020204" charset="-122"/>
                <a:cs typeface="微软雅黑" panose="020B0503020204020204" charset="-122"/>
                <a:sym typeface="+mn-ea"/>
              </a:rPr>
              <a:t>2.6.</a:t>
            </a:r>
            <a:r>
              <a:rPr lang="en-US" altLang="zh-CN" sz="2400">
                <a:latin typeface="微软雅黑" panose="020B0503020204020204" charset="-122"/>
                <a:ea typeface="微软雅黑" panose="020B0503020204020204" charset="-122"/>
                <a:cs typeface="微软雅黑" panose="020B0503020204020204" charset="-122"/>
                <a:sym typeface="+mn-ea"/>
              </a:rPr>
              <a:t>2</a:t>
            </a:r>
            <a:r>
              <a:rPr sz="2400">
                <a:latin typeface="微软雅黑" panose="020B0503020204020204" charset="-122"/>
                <a:ea typeface="微软雅黑" panose="020B0503020204020204" charset="-122"/>
                <a:cs typeface="微软雅黑" panose="020B0503020204020204" charset="-122"/>
                <a:sym typeface="+mn-ea"/>
              </a:rPr>
              <a:t> 使用“修改尺寸”对话框来修改选定的尺寸</a:t>
            </a:r>
            <a:endParaRPr sz="2400">
              <a:latin typeface="微软雅黑" panose="020B0503020204020204" charset="-122"/>
              <a:ea typeface="微软雅黑" panose="020B0503020204020204" charset="-122"/>
              <a:cs typeface="微软雅黑" panose="020B0503020204020204" charset="-122"/>
              <a:sym typeface="+mn-ea"/>
            </a:endParaRPr>
          </a:p>
          <a:p>
            <a:endParaRPr sz="2400">
              <a:latin typeface="微软雅黑" panose="020B0503020204020204" charset="-122"/>
              <a:ea typeface="微软雅黑" panose="020B0503020204020204" charset="-122"/>
              <a:cs typeface="微软雅黑" panose="020B0503020204020204" charset="-122"/>
              <a:sym typeface="+mn-ea"/>
            </a:endParaRPr>
          </a:p>
        </p:txBody>
      </p:sp>
      <p:sp>
        <p:nvSpPr>
          <p:cNvPr id="100" name="文本框 99"/>
          <p:cNvSpPr txBox="1"/>
          <p:nvPr/>
        </p:nvSpPr>
        <p:spPr>
          <a:xfrm>
            <a:off x="923290" y="2157095"/>
            <a:ext cx="10070465" cy="1850390"/>
          </a:xfrm>
          <a:prstGeom prst="rect">
            <a:avLst/>
          </a:prstGeom>
          <a:noFill/>
          <a:ln w="9525">
            <a:noFill/>
          </a:ln>
        </p:spPr>
        <p:txBody>
          <a:bodyPr wrap="square">
            <a:noAutofit/>
          </a:bodyPr>
          <a:p>
            <a:pPr indent="0">
              <a:lnSpc>
                <a:spcPct val="150000"/>
              </a:lnSpc>
            </a:pPr>
            <a:r>
              <a:rPr lang="zh-CN" b="1">
                <a:solidFill>
                  <a:schemeClr val="accent1"/>
                </a:solidFill>
                <a:latin typeface="微软雅黑" panose="020B0503020204020204" charset="-122"/>
                <a:ea typeface="微软雅黑" panose="020B0503020204020204" charset="-122"/>
                <a:cs typeface="微软雅黑" panose="020B0503020204020204" charset="-122"/>
              </a:rPr>
              <a:t>步骤1：</a:t>
            </a:r>
            <a:r>
              <a:rPr lang="zh-CN">
                <a:latin typeface="微软雅黑" panose="020B0503020204020204" charset="-122"/>
                <a:ea typeface="微软雅黑" panose="020B0503020204020204" charset="-122"/>
                <a:cs typeface="微软雅黑" panose="020B0503020204020204" charset="-122"/>
              </a:rPr>
              <a:t>在功能区“草绘”选项卡的“编辑”组中单击“修改”按钮，选择要修改的尺寸，此时系统弹出“修改尺寸”对话框，如图2-6-2所示。</a:t>
            </a:r>
            <a:endParaRPr lang="zh-CN">
              <a:latin typeface="微软雅黑" panose="020B0503020204020204" charset="-122"/>
              <a:ea typeface="微软雅黑" panose="020B0503020204020204" charset="-122"/>
              <a:cs typeface="微软雅黑" panose="020B0503020204020204" charset="-122"/>
            </a:endParaRPr>
          </a:p>
          <a:p>
            <a:pPr indent="0">
              <a:lnSpc>
                <a:spcPct val="150000"/>
              </a:lnSpc>
            </a:pPr>
            <a:r>
              <a:rPr lang="zh-CN" b="1">
                <a:solidFill>
                  <a:schemeClr val="accent1"/>
                </a:solidFill>
                <a:latin typeface="微软雅黑" panose="020B0503020204020204" charset="-122"/>
                <a:ea typeface="微软雅黑" panose="020B0503020204020204" charset="-122"/>
                <a:cs typeface="微软雅黑" panose="020B0503020204020204" charset="-122"/>
              </a:rPr>
              <a:t>步骤2：</a:t>
            </a:r>
            <a:r>
              <a:rPr lang="zh-CN">
                <a:latin typeface="微软雅黑" panose="020B0503020204020204" charset="-122"/>
                <a:ea typeface="微软雅黑" panose="020B0503020204020204" charset="-122"/>
                <a:cs typeface="微软雅黑" panose="020B0503020204020204" charset="-122"/>
              </a:rPr>
              <a:t>在图形区域选上全部需要修改的尺寸，然后在相关的尺寸文本框中输入一个新值。</a:t>
            </a:r>
            <a:endParaRPr lang="zh-CN">
              <a:latin typeface="微软雅黑" panose="020B0503020204020204" charset="-122"/>
              <a:ea typeface="微软雅黑" panose="020B0503020204020204" charset="-122"/>
              <a:cs typeface="微软雅黑" panose="020B0503020204020204" charset="-122"/>
            </a:endParaRPr>
          </a:p>
          <a:p>
            <a:pPr indent="0">
              <a:lnSpc>
                <a:spcPct val="150000"/>
              </a:lnSpc>
            </a:pPr>
            <a:r>
              <a:rPr lang="zh-CN" b="1">
                <a:solidFill>
                  <a:schemeClr val="accent1"/>
                </a:solidFill>
                <a:latin typeface="微软雅黑" panose="020B0503020204020204" charset="-122"/>
                <a:ea typeface="微软雅黑" panose="020B0503020204020204" charset="-122"/>
                <a:cs typeface="微软雅黑" panose="020B0503020204020204" charset="-122"/>
              </a:rPr>
              <a:t>步骤3：</a:t>
            </a:r>
            <a:r>
              <a:rPr lang="zh-CN">
                <a:latin typeface="微软雅黑" panose="020B0503020204020204" charset="-122"/>
                <a:ea typeface="微软雅黑" panose="020B0503020204020204" charset="-122"/>
                <a:cs typeface="微软雅黑" panose="020B0503020204020204" charset="-122"/>
              </a:rPr>
              <a:t>单击“确定”按钮，完成尺寸批量修改。</a:t>
            </a:r>
            <a:endParaRPr lang="zh-CN">
              <a:latin typeface="微软雅黑" panose="020B0503020204020204" charset="-122"/>
              <a:ea typeface="微软雅黑" panose="020B0503020204020204" charset="-122"/>
              <a:cs typeface="微软雅黑" panose="020B0503020204020204" charset="-122"/>
            </a:endParaRPr>
          </a:p>
          <a:p>
            <a:pPr indent="0">
              <a:lnSpc>
                <a:spcPct val="150000"/>
              </a:lnSpc>
            </a:pPr>
            <a:endParaRPr lang="zh-CN">
              <a:latin typeface="微软雅黑" panose="020B0503020204020204" charset="-122"/>
              <a:ea typeface="微软雅黑" panose="020B0503020204020204" charset="-122"/>
              <a:cs typeface="微软雅黑" panose="020B0503020204020204" charset="-122"/>
            </a:endParaRPr>
          </a:p>
          <a:p>
            <a:pPr indent="0">
              <a:lnSpc>
                <a:spcPct val="150000"/>
              </a:lnSpc>
            </a:pPr>
            <a:endParaRPr lang="zh-CN" sz="1600" b="1">
              <a:latin typeface="微软雅黑" panose="020B0503020204020204" charset="-122"/>
              <a:ea typeface="微软雅黑" panose="020B0503020204020204" charset="-122"/>
              <a:cs typeface="微软雅黑" panose="020B0503020204020204" charset="-122"/>
            </a:endParaRPr>
          </a:p>
        </p:txBody>
      </p:sp>
      <p:sp>
        <p:nvSpPr>
          <p:cNvPr id="3" name="文本框 2"/>
          <p:cNvSpPr txBox="1"/>
          <p:nvPr/>
        </p:nvSpPr>
        <p:spPr>
          <a:xfrm>
            <a:off x="996950" y="4298315"/>
            <a:ext cx="5348605" cy="1489710"/>
          </a:xfrm>
          <a:prstGeom prst="rect">
            <a:avLst/>
          </a:prstGeom>
          <a:noFill/>
        </p:spPr>
        <p:txBody>
          <a:bodyPr wrap="square" rtlCol="0" anchor="t">
            <a:noAutofit/>
          </a:bodyPr>
          <a:p>
            <a:pPr indent="0">
              <a:lnSpc>
                <a:spcPct val="150000"/>
              </a:lnSpc>
            </a:pPr>
            <a:r>
              <a:rPr lang="zh-CN" sz="1600" b="1">
                <a:latin typeface="微软雅黑" panose="020B0503020204020204" charset="-122"/>
                <a:ea typeface="微软雅黑" panose="020B0503020204020204" charset="-122"/>
                <a:cs typeface="微软雅黑" panose="020B0503020204020204" charset="-122"/>
                <a:sym typeface="+mn-ea"/>
              </a:rPr>
              <a:t>提示：勾选“重新生成”复选框，则在确认修改尺寸时即时再生图元。若取消勾选该复选框，当在尺寸文本框中输入新尺寸值，图元都不会即时更新；单击“确定”按钮后，图元才会随着尺寸新值更新。</a:t>
            </a:r>
            <a:endParaRPr lang="zh-CN" altLang="en-US" sz="1600" b="1">
              <a:latin typeface="微软雅黑" panose="020B0503020204020204" charset="-122"/>
              <a:ea typeface="微软雅黑" panose="020B0503020204020204" charset="-122"/>
              <a:cs typeface="微软雅黑" panose="020B0503020204020204" charset="-122"/>
              <a:sym typeface="+mn-ea"/>
            </a:endParaRPr>
          </a:p>
        </p:txBody>
      </p:sp>
      <p:pic>
        <p:nvPicPr>
          <p:cNvPr id="12" name="object 12"/>
          <p:cNvPicPr/>
          <p:nvPr/>
        </p:nvPicPr>
        <p:blipFill>
          <a:blip r:embed="rId2" cstate="print"/>
          <a:stretch>
            <a:fillRect/>
          </a:stretch>
        </p:blipFill>
        <p:spPr>
          <a:xfrm>
            <a:off x="7270115" y="3709670"/>
            <a:ext cx="4142105" cy="2078355"/>
          </a:xfrm>
          <a:prstGeom prst="rect">
            <a:avLst/>
          </a:prstGeom>
        </p:spPr>
      </p:pic>
      <p:sp>
        <p:nvSpPr>
          <p:cNvPr id="13" name="object 13"/>
          <p:cNvSpPr txBox="1"/>
          <p:nvPr/>
        </p:nvSpPr>
        <p:spPr>
          <a:xfrm>
            <a:off x="7744460" y="6035675"/>
            <a:ext cx="3667760" cy="258445"/>
          </a:xfrm>
          <a:prstGeom prst="rect">
            <a:avLst/>
          </a:prstGeom>
        </p:spPr>
        <p:txBody>
          <a:bodyPr vert="horz" wrap="square" lIns="0" tIns="12700" rIns="0" bIns="0" rtlCol="0">
            <a:spAutoFit/>
          </a:bodyPr>
          <a:p>
            <a:pPr marL="12700">
              <a:lnSpc>
                <a:spcPct val="100000"/>
              </a:lnSpc>
              <a:spcBef>
                <a:spcPts val="100"/>
              </a:spcBef>
            </a:pPr>
            <a:r>
              <a:rPr sz="1600" dirty="0">
                <a:solidFill>
                  <a:srgbClr val="231F20"/>
                </a:solidFill>
                <a:latin typeface="微软雅黑" panose="020B0503020204020204" charset="-122"/>
                <a:ea typeface="微软雅黑" panose="020B0503020204020204" charset="-122"/>
                <a:cs typeface="微软雅黑" panose="020B0503020204020204" charset="-122"/>
              </a:rPr>
              <a:t>图</a:t>
            </a:r>
            <a:r>
              <a:rPr sz="1600" spc="-215" dirty="0">
                <a:solidFill>
                  <a:srgbClr val="231F20"/>
                </a:solidFill>
                <a:latin typeface="微软雅黑" panose="020B0503020204020204" charset="-122"/>
                <a:ea typeface="微软雅黑" panose="020B0503020204020204" charset="-122"/>
                <a:cs typeface="微软雅黑" panose="020B0503020204020204" charset="-122"/>
              </a:rPr>
              <a:t> </a:t>
            </a:r>
            <a:r>
              <a:rPr sz="1600" dirty="0">
                <a:solidFill>
                  <a:srgbClr val="231F20"/>
                </a:solidFill>
                <a:latin typeface="微软雅黑" panose="020B0503020204020204" charset="-122"/>
                <a:ea typeface="微软雅黑" panose="020B0503020204020204" charset="-122"/>
                <a:cs typeface="微软雅黑" panose="020B0503020204020204" charset="-122"/>
              </a:rPr>
              <a:t>2-6-2    “批量修改尺寸”对话框</a:t>
            </a:r>
            <a:endParaRPr sz="1600" dirty="0">
              <a:solidFill>
                <a:srgbClr val="231F20"/>
              </a:solidFill>
              <a:latin typeface="微软雅黑" panose="020B0503020204020204" charset="-122"/>
              <a:ea typeface="微软雅黑" panose="020B0503020204020204" charset="-122"/>
              <a:cs typeface="微软雅黑" panose="020B0503020204020204" charset="-122"/>
            </a:endParaRPr>
          </a:p>
        </p:txBody>
      </p:sp>
    </p:spTree>
    <p:custDataLst>
      <p:tags r:id="rId3"/>
    </p:custData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idx="2"/>
            <p:custDataLst>
              <p:tags r:id="rId1"/>
            </p:custDataLst>
          </p:nvPr>
        </p:nvSpPr>
        <p:spPr>
          <a:xfrm>
            <a:off x="9513915" y="4451047"/>
            <a:ext cx="1540800" cy="424800"/>
          </a:xfrm>
        </p:spPr>
        <p:txBody>
          <a:bodyPr/>
          <a:lstStyle/>
          <a:p>
            <a:r>
              <a:t>PART SEVEN</a:t>
            </a:r>
          </a:p>
        </p:txBody>
      </p:sp>
      <p:sp>
        <p:nvSpPr>
          <p:cNvPr id="4" name="标题 3"/>
          <p:cNvSpPr>
            <a:spLocks noGrp="1"/>
          </p:cNvSpPr>
          <p:nvPr>
            <p:ph type="title" idx="1"/>
            <p:custDataLst>
              <p:tags r:id="rId2"/>
            </p:custDataLst>
          </p:nvPr>
        </p:nvSpPr>
        <p:spPr>
          <a:xfrm>
            <a:off x="6096000" y="2494308"/>
            <a:ext cx="5079968" cy="1869371"/>
          </a:xfrm>
        </p:spPr>
        <p:txBody>
          <a:bodyPr>
            <a:normAutofit/>
          </a:bodyPr>
          <a:lstStyle/>
          <a:p>
            <a:r>
              <a:rPr lang="en-US" b="1">
                <a:latin typeface="Calibri" panose="020F0502020204030204" charset="0"/>
                <a:ea typeface="宋体" panose="02010600030101010101" pitchFamily="2" charset="-122"/>
                <a:sym typeface="+mn-ea"/>
              </a:rPr>
              <a:t>2.7 </a:t>
            </a:r>
            <a:br>
              <a:rPr lang="en-US" b="1">
                <a:latin typeface="Calibri" panose="020F0502020204030204" charset="0"/>
                <a:ea typeface="宋体" panose="02010600030101010101" pitchFamily="2" charset="-122"/>
                <a:sym typeface="+mn-ea"/>
              </a:rPr>
            </a:br>
            <a:r>
              <a:rPr b="1">
                <a:latin typeface="Calibri" panose="020F0502020204030204" charset="0"/>
                <a:ea typeface="宋体" panose="02010600030101010101" pitchFamily="2" charset="-122"/>
                <a:sym typeface="+mn-ea"/>
              </a:rPr>
              <a:t>几何约束</a:t>
            </a:r>
            <a:endParaRPr b="1">
              <a:latin typeface="Calibri" panose="020F0502020204030204" charset="0"/>
              <a:ea typeface="宋体" panose="02010600030101010101" pitchFamily="2" charset="-122"/>
              <a:sym typeface="+mn-ea"/>
            </a:endParaRPr>
          </a:p>
          <a:p>
            <a:endParaRPr lang="en-US" altLang="zh-CN"/>
          </a:p>
        </p:txBody>
      </p:sp>
    </p:spTree>
    <p:custDataLst>
      <p:tags r:id="rId3"/>
    </p:custData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normAutofit/>
          </a:bodyPr>
          <a:lstStyle/>
          <a:p>
            <a:r>
              <a:rPr lang="en-US">
                <a:latin typeface="微软雅黑" panose="020B0503020204020204" charset="-122"/>
                <a:ea typeface="微软雅黑" panose="020B0503020204020204" charset="-122"/>
                <a:cs typeface="微软雅黑" panose="020B0503020204020204" charset="-122"/>
                <a:sym typeface="+mn-ea"/>
              </a:rPr>
              <a:t>2.</a:t>
            </a:r>
            <a:r>
              <a:rPr>
                <a:latin typeface="微软雅黑" panose="020B0503020204020204" charset="-122"/>
                <a:ea typeface="微软雅黑" panose="020B0503020204020204" charset="-122"/>
                <a:cs typeface="微软雅黑" panose="020B0503020204020204" charset="-122"/>
                <a:sym typeface="+mn-ea"/>
              </a:rPr>
              <a:t>7	几何约束</a:t>
            </a:r>
            <a:endParaRPr>
              <a:latin typeface="微软雅黑" panose="020B0503020204020204" charset="-122"/>
              <a:ea typeface="微软雅黑" panose="020B0503020204020204" charset="-122"/>
              <a:cs typeface="微软雅黑" panose="020B0503020204020204" charset="-122"/>
              <a:sym typeface="+mn-ea"/>
            </a:endParaRPr>
          </a:p>
        </p:txBody>
      </p:sp>
      <p:sp>
        <p:nvSpPr>
          <p:cNvPr id="3" name="文本框 2"/>
          <p:cNvSpPr txBox="1"/>
          <p:nvPr/>
        </p:nvSpPr>
        <p:spPr>
          <a:xfrm>
            <a:off x="995045" y="1628140"/>
            <a:ext cx="10195560" cy="2306955"/>
          </a:xfrm>
          <a:prstGeom prst="rect">
            <a:avLst/>
          </a:prstGeom>
          <a:noFill/>
        </p:spPr>
        <p:txBody>
          <a:bodyPr wrap="square" rtlCol="0" anchor="t">
            <a:spAutoFit/>
          </a:bodyPr>
          <a:p>
            <a:pPr indent="457200" fontAlgn="auto">
              <a:lnSpc>
                <a:spcPct val="200000"/>
              </a:lnSpc>
            </a:pPr>
            <a:r>
              <a:rPr lang="zh-CN">
                <a:latin typeface="微软雅黑" panose="020B0503020204020204" charset="-122"/>
                <a:ea typeface="微软雅黑" panose="020B0503020204020204" charset="-122"/>
                <a:cs typeface="微软雅黑" panose="020B0503020204020204" charset="-122"/>
                <a:sym typeface="+mn-ea"/>
              </a:rPr>
              <a:t>几何约束是定义图元几何或图元间关系的条件。在 Creo Parametric 6.0 草绘过程中，设计者可以通过接受移动光标时所提供的约束来约束新图形几何，也可以使用功能区“草绘”选项卡的“约束” 组中的相关约束工具来为现有图形几何添加所需要的几何约束，如平行、水平、垂直、相等、共线、 正交、对称和平行等。</a:t>
            </a:r>
            <a:endParaRPr lang="zh-CN">
              <a:latin typeface="微软雅黑" panose="020B0503020204020204" charset="-122"/>
              <a:ea typeface="微软雅黑" panose="020B0503020204020204" charset="-122"/>
              <a:cs typeface="微软雅黑" panose="020B0503020204020204" charset="-122"/>
              <a:sym typeface="+mn-ea"/>
            </a:endParaRPr>
          </a:p>
        </p:txBody>
      </p:sp>
      <p:pic>
        <p:nvPicPr>
          <p:cNvPr id="6" name="图片 5" descr="9004816_preferences_options_settings_gear"/>
          <p:cNvPicPr>
            <a:picLocks noChangeAspect="1"/>
          </p:cNvPicPr>
          <p:nvPr/>
        </p:nvPicPr>
        <p:blipFill>
          <a:blip r:embed="rId2"/>
          <a:stretch>
            <a:fillRect/>
          </a:stretch>
        </p:blipFill>
        <p:spPr>
          <a:xfrm>
            <a:off x="7010400" y="3691890"/>
            <a:ext cx="2908300" cy="2908300"/>
          </a:xfrm>
          <a:prstGeom prst="rect">
            <a:avLst/>
          </a:prstGeom>
        </p:spPr>
      </p:pic>
    </p:spTree>
    <p:custDataLst>
      <p:tags r:id="rId3"/>
    </p:custData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normAutofit/>
          </a:bodyPr>
          <a:lstStyle/>
          <a:p>
            <a:r>
              <a:rPr lang="en-US">
                <a:latin typeface="微软雅黑" panose="020B0503020204020204" charset="-122"/>
                <a:ea typeface="微软雅黑" panose="020B0503020204020204" charset="-122"/>
                <a:cs typeface="微软雅黑" panose="020B0503020204020204" charset="-122"/>
                <a:sym typeface="+mn-ea"/>
              </a:rPr>
              <a:t>2.</a:t>
            </a:r>
            <a:r>
              <a:rPr>
                <a:latin typeface="微软雅黑" panose="020B0503020204020204" charset="-122"/>
                <a:ea typeface="微软雅黑" panose="020B0503020204020204" charset="-122"/>
                <a:cs typeface="微软雅黑" panose="020B0503020204020204" charset="-122"/>
                <a:sym typeface="+mn-ea"/>
              </a:rPr>
              <a:t>7	几何约束</a:t>
            </a:r>
            <a:endParaRPr>
              <a:latin typeface="微软雅黑" panose="020B0503020204020204" charset="-122"/>
              <a:ea typeface="微软雅黑" panose="020B0503020204020204" charset="-122"/>
              <a:cs typeface="微软雅黑" panose="020B0503020204020204" charset="-122"/>
              <a:sym typeface="+mn-ea"/>
            </a:endParaRPr>
          </a:p>
        </p:txBody>
      </p:sp>
      <p:sp>
        <p:nvSpPr>
          <p:cNvPr id="2" name="内容占位符 1"/>
          <p:cNvSpPr/>
          <p:nvPr>
            <p:ph idx="2"/>
          </p:nvPr>
        </p:nvSpPr>
        <p:spPr>
          <a:xfrm>
            <a:off x="709295" y="1430655"/>
            <a:ext cx="6050915" cy="862330"/>
          </a:xfrm>
        </p:spPr>
        <p:txBody>
          <a:bodyPr>
            <a:normAutofit lnSpcReduction="20000"/>
          </a:bodyPr>
          <a:p>
            <a:r>
              <a:rPr sz="2400">
                <a:latin typeface="微软雅黑" panose="020B0503020204020204" charset="-122"/>
                <a:ea typeface="微软雅黑" panose="020B0503020204020204" charset="-122"/>
                <a:cs typeface="微软雅黑" panose="020B0503020204020204" charset="-122"/>
                <a:sym typeface="+mn-ea"/>
              </a:rPr>
              <a:t>2.7.1</a:t>
            </a:r>
            <a:r>
              <a:rPr lang="en-US" altLang="zh-CN" sz="2400">
                <a:latin typeface="微软雅黑" panose="020B0503020204020204" charset="-122"/>
                <a:ea typeface="微软雅黑" panose="020B0503020204020204" charset="-122"/>
                <a:cs typeface="微软雅黑" panose="020B0503020204020204" charset="-122"/>
                <a:sym typeface="+mn-ea"/>
              </a:rPr>
              <a:t> </a:t>
            </a:r>
            <a:r>
              <a:rPr sz="2400">
                <a:latin typeface="微软雅黑" panose="020B0503020204020204" charset="-122"/>
                <a:ea typeface="微软雅黑" panose="020B0503020204020204" charset="-122"/>
                <a:cs typeface="微软雅黑" panose="020B0503020204020204" charset="-122"/>
                <a:sym typeface="+mn-ea"/>
              </a:rPr>
              <a:t>创建约束</a:t>
            </a:r>
            <a:endParaRPr sz="2400">
              <a:latin typeface="微软雅黑" panose="020B0503020204020204" charset="-122"/>
              <a:ea typeface="微软雅黑" panose="020B0503020204020204" charset="-122"/>
              <a:cs typeface="微软雅黑" panose="020B0503020204020204" charset="-122"/>
              <a:sym typeface="+mn-ea"/>
            </a:endParaRPr>
          </a:p>
        </p:txBody>
      </p:sp>
      <p:sp>
        <p:nvSpPr>
          <p:cNvPr id="100" name="文本框 99"/>
          <p:cNvSpPr txBox="1"/>
          <p:nvPr/>
        </p:nvSpPr>
        <p:spPr>
          <a:xfrm>
            <a:off x="996950" y="2012315"/>
            <a:ext cx="5762625" cy="2222500"/>
          </a:xfrm>
          <a:prstGeom prst="rect">
            <a:avLst/>
          </a:prstGeom>
          <a:noFill/>
          <a:ln w="9525">
            <a:noFill/>
          </a:ln>
        </p:spPr>
        <p:txBody>
          <a:bodyPr wrap="square">
            <a:noAutofit/>
          </a:bodyPr>
          <a:p>
            <a:pPr indent="0">
              <a:lnSpc>
                <a:spcPct val="150000"/>
              </a:lnSpc>
            </a:pPr>
            <a:r>
              <a:rPr lang="zh-CN">
                <a:latin typeface="微软雅黑" panose="020B0503020204020204" charset="-122"/>
                <a:ea typeface="微软雅黑" panose="020B0503020204020204" charset="-122"/>
                <a:cs typeface="微软雅黑" panose="020B0503020204020204" charset="-122"/>
              </a:rPr>
              <a:t>草绘功能区“草绘”选项卡的“约束”组提供了9种约束类型的工具按钮，如图2-7-1所示。它们的功能如下。</a:t>
            </a:r>
            <a:endParaRPr lang="zh-CN">
              <a:latin typeface="微软雅黑" panose="020B0503020204020204" charset="-122"/>
              <a:ea typeface="微软雅黑" panose="020B0503020204020204" charset="-122"/>
              <a:cs typeface="微软雅黑" panose="020B0503020204020204" charset="-122"/>
            </a:endParaRPr>
          </a:p>
          <a:p>
            <a:pPr indent="0">
              <a:lnSpc>
                <a:spcPct val="150000"/>
              </a:lnSpc>
            </a:pPr>
            <a:r>
              <a:rPr lang="zh-CN">
                <a:latin typeface="微软雅黑" panose="020B0503020204020204" charset="-122"/>
                <a:ea typeface="微软雅黑" panose="020B0503020204020204" charset="-122"/>
                <a:cs typeface="微软雅黑" panose="020B0503020204020204" charset="-122"/>
              </a:rPr>
              <a:t>“竖直”：使线竖直并创建竖直约束，或使两个顶点沿竖直方向对齐并创建竖直对齐约束。</a:t>
            </a:r>
            <a:endParaRPr lang="zh-CN">
              <a:latin typeface="微软雅黑" panose="020B0503020204020204" charset="-122"/>
              <a:ea typeface="微软雅黑" panose="020B0503020204020204" charset="-122"/>
              <a:cs typeface="微软雅黑" panose="020B0503020204020204" charset="-122"/>
            </a:endParaRPr>
          </a:p>
          <a:p>
            <a:pPr indent="0">
              <a:lnSpc>
                <a:spcPct val="150000"/>
              </a:lnSpc>
            </a:pPr>
            <a:r>
              <a:rPr lang="zh-CN">
                <a:latin typeface="微软雅黑" panose="020B0503020204020204" charset="-122"/>
                <a:ea typeface="微软雅黑" panose="020B0503020204020204" charset="-122"/>
                <a:cs typeface="微软雅黑" panose="020B0503020204020204" charset="-122"/>
              </a:rPr>
              <a:t>“水平”：使线水平并创建水平约束，或使两个顶点沿水平方向对齐并创建水平对齐约束。</a:t>
            </a:r>
            <a:endParaRPr lang="zh-CN">
              <a:latin typeface="微软雅黑" panose="020B0503020204020204" charset="-122"/>
              <a:ea typeface="微软雅黑" panose="020B0503020204020204" charset="-122"/>
              <a:cs typeface="微软雅黑" panose="020B0503020204020204" charset="-122"/>
            </a:endParaRPr>
          </a:p>
          <a:p>
            <a:pPr indent="0">
              <a:lnSpc>
                <a:spcPct val="150000"/>
              </a:lnSpc>
            </a:pPr>
            <a:r>
              <a:rPr lang="zh-CN">
                <a:latin typeface="微软雅黑" panose="020B0503020204020204" charset="-122"/>
                <a:ea typeface="微软雅黑" panose="020B0503020204020204" charset="-122"/>
                <a:cs typeface="微软雅黑" panose="020B0503020204020204" charset="-122"/>
              </a:rPr>
              <a:t>“垂直”：使两个图元垂直（正交）并创建垂直约束。</a:t>
            </a:r>
            <a:endParaRPr lang="zh-CN">
              <a:latin typeface="微软雅黑" panose="020B0503020204020204" charset="-122"/>
              <a:ea typeface="微软雅黑" panose="020B0503020204020204" charset="-122"/>
              <a:cs typeface="微软雅黑" panose="020B0503020204020204" charset="-122"/>
            </a:endParaRPr>
          </a:p>
        </p:txBody>
      </p:sp>
      <p:sp>
        <p:nvSpPr>
          <p:cNvPr id="10" name="object 10"/>
          <p:cNvSpPr txBox="1"/>
          <p:nvPr/>
        </p:nvSpPr>
        <p:spPr>
          <a:xfrm>
            <a:off x="7209790" y="5022850"/>
            <a:ext cx="3678555" cy="258445"/>
          </a:xfrm>
          <a:prstGeom prst="rect">
            <a:avLst/>
          </a:prstGeom>
        </p:spPr>
        <p:txBody>
          <a:bodyPr vert="horz" wrap="square" lIns="0" tIns="12700" rIns="0" bIns="0" rtlCol="0">
            <a:spAutoFit/>
          </a:bodyPr>
          <a:p>
            <a:pPr marL="12700">
              <a:lnSpc>
                <a:spcPct val="100000"/>
              </a:lnSpc>
              <a:spcBef>
                <a:spcPts val="100"/>
              </a:spcBef>
            </a:pPr>
            <a:r>
              <a:rPr sz="1600" dirty="0">
                <a:solidFill>
                  <a:srgbClr val="231F20"/>
                </a:solidFill>
                <a:latin typeface="微软雅黑" panose="020B0503020204020204" charset="-122"/>
                <a:ea typeface="微软雅黑" panose="020B0503020204020204" charset="-122"/>
                <a:cs typeface="微软雅黑" panose="020B0503020204020204" charset="-122"/>
              </a:rPr>
              <a:t>图</a:t>
            </a:r>
            <a:r>
              <a:rPr sz="1600" spc="-215" dirty="0">
                <a:solidFill>
                  <a:srgbClr val="231F20"/>
                </a:solidFill>
                <a:latin typeface="微软雅黑" panose="020B0503020204020204" charset="-122"/>
                <a:ea typeface="微软雅黑" panose="020B0503020204020204" charset="-122"/>
                <a:cs typeface="微软雅黑" panose="020B0503020204020204" charset="-122"/>
              </a:rPr>
              <a:t> </a:t>
            </a:r>
            <a:r>
              <a:rPr sz="1600" dirty="0">
                <a:solidFill>
                  <a:srgbClr val="231F20"/>
                </a:solidFill>
                <a:latin typeface="微软雅黑" panose="020B0503020204020204" charset="-122"/>
                <a:ea typeface="微软雅黑" panose="020B0503020204020204" charset="-122"/>
                <a:cs typeface="微软雅黑" panose="020B0503020204020204" charset="-122"/>
              </a:rPr>
              <a:t>2-7-1    草绘器功能区的“约束”组</a:t>
            </a:r>
            <a:endParaRPr sz="1600" dirty="0">
              <a:solidFill>
                <a:srgbClr val="231F20"/>
              </a:solidFill>
              <a:latin typeface="微软雅黑" panose="020B0503020204020204" charset="-122"/>
              <a:ea typeface="微软雅黑" panose="020B0503020204020204" charset="-122"/>
              <a:cs typeface="微软雅黑" panose="020B0503020204020204" charset="-122"/>
            </a:endParaRPr>
          </a:p>
        </p:txBody>
      </p:sp>
      <p:pic>
        <p:nvPicPr>
          <p:cNvPr id="4" name="object 4"/>
          <p:cNvPicPr/>
          <p:nvPr/>
        </p:nvPicPr>
        <p:blipFill>
          <a:blip r:embed="rId2" cstate="print"/>
          <a:stretch>
            <a:fillRect/>
          </a:stretch>
        </p:blipFill>
        <p:spPr>
          <a:xfrm>
            <a:off x="7070090" y="2202180"/>
            <a:ext cx="3606165" cy="2729865"/>
          </a:xfrm>
          <a:prstGeom prst="rect">
            <a:avLst/>
          </a:prstGeom>
        </p:spPr>
      </p:pic>
    </p:spTree>
    <p:custDataLst>
      <p:tags r:id="rId3"/>
    </p:custData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normAutofit/>
          </a:bodyPr>
          <a:lstStyle/>
          <a:p>
            <a:r>
              <a:rPr lang="en-US">
                <a:latin typeface="微软雅黑" panose="020B0503020204020204" charset="-122"/>
                <a:ea typeface="微软雅黑" panose="020B0503020204020204" charset="-122"/>
                <a:cs typeface="微软雅黑" panose="020B0503020204020204" charset="-122"/>
                <a:sym typeface="+mn-ea"/>
              </a:rPr>
              <a:t>2.</a:t>
            </a:r>
            <a:r>
              <a:rPr>
                <a:latin typeface="微软雅黑" panose="020B0503020204020204" charset="-122"/>
                <a:ea typeface="微软雅黑" panose="020B0503020204020204" charset="-122"/>
                <a:cs typeface="微软雅黑" panose="020B0503020204020204" charset="-122"/>
                <a:sym typeface="+mn-ea"/>
              </a:rPr>
              <a:t>7	几何约束</a:t>
            </a:r>
            <a:endParaRPr>
              <a:latin typeface="微软雅黑" panose="020B0503020204020204" charset="-122"/>
              <a:ea typeface="微软雅黑" panose="020B0503020204020204" charset="-122"/>
              <a:cs typeface="微软雅黑" panose="020B0503020204020204" charset="-122"/>
              <a:sym typeface="+mn-ea"/>
            </a:endParaRPr>
          </a:p>
        </p:txBody>
      </p:sp>
      <p:sp>
        <p:nvSpPr>
          <p:cNvPr id="2" name="内容占位符 1"/>
          <p:cNvSpPr/>
          <p:nvPr>
            <p:ph idx="2"/>
          </p:nvPr>
        </p:nvSpPr>
        <p:spPr>
          <a:xfrm>
            <a:off x="709295" y="1430655"/>
            <a:ext cx="6050915" cy="862330"/>
          </a:xfrm>
        </p:spPr>
        <p:txBody>
          <a:bodyPr>
            <a:normAutofit lnSpcReduction="20000"/>
          </a:bodyPr>
          <a:p>
            <a:r>
              <a:rPr sz="2400">
                <a:latin typeface="微软雅黑" panose="020B0503020204020204" charset="-122"/>
                <a:ea typeface="微软雅黑" panose="020B0503020204020204" charset="-122"/>
                <a:cs typeface="微软雅黑" panose="020B0503020204020204" charset="-122"/>
                <a:sym typeface="+mn-ea"/>
              </a:rPr>
              <a:t>2.7.1</a:t>
            </a:r>
            <a:r>
              <a:rPr lang="en-US" altLang="zh-CN" sz="2400">
                <a:latin typeface="微软雅黑" panose="020B0503020204020204" charset="-122"/>
                <a:ea typeface="微软雅黑" panose="020B0503020204020204" charset="-122"/>
                <a:cs typeface="微软雅黑" panose="020B0503020204020204" charset="-122"/>
                <a:sym typeface="+mn-ea"/>
              </a:rPr>
              <a:t> </a:t>
            </a:r>
            <a:r>
              <a:rPr sz="2400">
                <a:latin typeface="微软雅黑" panose="020B0503020204020204" charset="-122"/>
                <a:ea typeface="微软雅黑" panose="020B0503020204020204" charset="-122"/>
                <a:cs typeface="微软雅黑" panose="020B0503020204020204" charset="-122"/>
                <a:sym typeface="+mn-ea"/>
              </a:rPr>
              <a:t>创建约束</a:t>
            </a:r>
            <a:endParaRPr sz="2400">
              <a:latin typeface="微软雅黑" panose="020B0503020204020204" charset="-122"/>
              <a:ea typeface="微软雅黑" panose="020B0503020204020204" charset="-122"/>
              <a:cs typeface="微软雅黑" panose="020B0503020204020204" charset="-122"/>
              <a:sym typeface="+mn-ea"/>
            </a:endParaRPr>
          </a:p>
        </p:txBody>
      </p:sp>
      <p:sp>
        <p:nvSpPr>
          <p:cNvPr id="100" name="文本框 99"/>
          <p:cNvSpPr txBox="1"/>
          <p:nvPr/>
        </p:nvSpPr>
        <p:spPr>
          <a:xfrm>
            <a:off x="996950" y="2012315"/>
            <a:ext cx="6223000" cy="2222500"/>
          </a:xfrm>
          <a:prstGeom prst="rect">
            <a:avLst/>
          </a:prstGeom>
          <a:noFill/>
          <a:ln w="9525">
            <a:noFill/>
          </a:ln>
        </p:spPr>
        <p:txBody>
          <a:bodyPr wrap="square">
            <a:noAutofit/>
          </a:bodyPr>
          <a:p>
            <a:pPr indent="0">
              <a:lnSpc>
                <a:spcPct val="150000"/>
              </a:lnSpc>
            </a:pPr>
            <a:r>
              <a:rPr lang="zh-CN">
                <a:latin typeface="微软雅黑" panose="020B0503020204020204" charset="-122"/>
                <a:ea typeface="微软雅黑" panose="020B0503020204020204" charset="-122"/>
                <a:cs typeface="微软雅黑" panose="020B0503020204020204" charset="-122"/>
              </a:rPr>
              <a:t>“相切”：使两个图元相切并创建相切约束。“中点”：将点放置在线或弧的中间处，然后创建中点约束。</a:t>
            </a:r>
            <a:endParaRPr lang="zh-CN">
              <a:latin typeface="微软雅黑" panose="020B0503020204020204" charset="-122"/>
              <a:ea typeface="微软雅黑" panose="020B0503020204020204" charset="-122"/>
              <a:cs typeface="微软雅黑" panose="020B0503020204020204" charset="-122"/>
            </a:endParaRPr>
          </a:p>
          <a:p>
            <a:pPr indent="0">
              <a:lnSpc>
                <a:spcPct val="150000"/>
              </a:lnSpc>
            </a:pPr>
            <a:r>
              <a:rPr lang="zh-CN">
                <a:latin typeface="微软雅黑" panose="020B0503020204020204" charset="-122"/>
                <a:ea typeface="微软雅黑" panose="020B0503020204020204" charset="-122"/>
                <a:cs typeface="微软雅黑" panose="020B0503020204020204" charset="-122"/>
              </a:rPr>
              <a:t>“重合”：在同一位置上放置点、在图元上放置点或创建共线约束。</a:t>
            </a:r>
            <a:endParaRPr lang="zh-CN">
              <a:latin typeface="微软雅黑" panose="020B0503020204020204" charset="-122"/>
              <a:ea typeface="微软雅黑" panose="020B0503020204020204" charset="-122"/>
              <a:cs typeface="微软雅黑" panose="020B0503020204020204" charset="-122"/>
            </a:endParaRPr>
          </a:p>
          <a:p>
            <a:pPr indent="0">
              <a:lnSpc>
                <a:spcPct val="150000"/>
              </a:lnSpc>
            </a:pPr>
            <a:r>
              <a:rPr lang="zh-CN">
                <a:latin typeface="微软雅黑" panose="020B0503020204020204" charset="-122"/>
                <a:ea typeface="微软雅黑" panose="020B0503020204020204" charset="-122"/>
                <a:cs typeface="微软雅黑" panose="020B0503020204020204" charset="-122"/>
              </a:rPr>
              <a:t>“对称”：使两个点或顶点关于中心线对称并创建对称约束。</a:t>
            </a:r>
            <a:endParaRPr lang="zh-CN">
              <a:latin typeface="微软雅黑" panose="020B0503020204020204" charset="-122"/>
              <a:ea typeface="微软雅黑" panose="020B0503020204020204" charset="-122"/>
              <a:cs typeface="微软雅黑" panose="020B0503020204020204" charset="-122"/>
            </a:endParaRPr>
          </a:p>
          <a:p>
            <a:pPr indent="0">
              <a:lnSpc>
                <a:spcPct val="150000"/>
              </a:lnSpc>
            </a:pPr>
            <a:r>
              <a:rPr lang="zh-CN">
                <a:latin typeface="微软雅黑" panose="020B0503020204020204" charset="-122"/>
                <a:ea typeface="微软雅黑" panose="020B0503020204020204" charset="-122"/>
                <a:cs typeface="微软雅黑" panose="020B0503020204020204" charset="-122"/>
              </a:rPr>
              <a:t>“相等”：创建等长、等半径、等尺寸或相同曲率的约束。</a:t>
            </a:r>
            <a:endParaRPr lang="zh-CN">
              <a:latin typeface="微软雅黑" panose="020B0503020204020204" charset="-122"/>
              <a:ea typeface="微软雅黑" panose="020B0503020204020204" charset="-122"/>
              <a:cs typeface="微软雅黑" panose="020B0503020204020204" charset="-122"/>
            </a:endParaRPr>
          </a:p>
          <a:p>
            <a:pPr indent="0">
              <a:lnSpc>
                <a:spcPct val="150000"/>
              </a:lnSpc>
            </a:pPr>
            <a:r>
              <a:rPr lang="zh-CN">
                <a:latin typeface="微软雅黑" panose="020B0503020204020204" charset="-122"/>
                <a:ea typeface="微软雅黑" panose="020B0503020204020204" charset="-122"/>
                <a:cs typeface="微软雅黑" panose="020B0503020204020204" charset="-122"/>
              </a:rPr>
              <a:t>“平行”：使线平行并创建平行约束。</a:t>
            </a:r>
            <a:endParaRPr lang="zh-CN">
              <a:latin typeface="微软雅黑" panose="020B0503020204020204" charset="-122"/>
              <a:ea typeface="微软雅黑" panose="020B0503020204020204" charset="-122"/>
              <a:cs typeface="微软雅黑" panose="020B0503020204020204" charset="-122"/>
            </a:endParaRPr>
          </a:p>
        </p:txBody>
      </p:sp>
      <p:sp>
        <p:nvSpPr>
          <p:cNvPr id="10" name="object 10"/>
          <p:cNvSpPr txBox="1"/>
          <p:nvPr/>
        </p:nvSpPr>
        <p:spPr>
          <a:xfrm>
            <a:off x="7573010" y="5022850"/>
            <a:ext cx="3678555" cy="258445"/>
          </a:xfrm>
          <a:prstGeom prst="rect">
            <a:avLst/>
          </a:prstGeom>
        </p:spPr>
        <p:txBody>
          <a:bodyPr vert="horz" wrap="square" lIns="0" tIns="12700" rIns="0" bIns="0" rtlCol="0">
            <a:spAutoFit/>
          </a:bodyPr>
          <a:p>
            <a:pPr marL="12700">
              <a:lnSpc>
                <a:spcPct val="100000"/>
              </a:lnSpc>
              <a:spcBef>
                <a:spcPts val="100"/>
              </a:spcBef>
            </a:pPr>
            <a:r>
              <a:rPr sz="1600" dirty="0">
                <a:solidFill>
                  <a:srgbClr val="231F20"/>
                </a:solidFill>
                <a:latin typeface="微软雅黑" panose="020B0503020204020204" charset="-122"/>
                <a:ea typeface="微软雅黑" panose="020B0503020204020204" charset="-122"/>
                <a:cs typeface="微软雅黑" panose="020B0503020204020204" charset="-122"/>
              </a:rPr>
              <a:t>图</a:t>
            </a:r>
            <a:r>
              <a:rPr sz="1600" spc="-215" dirty="0">
                <a:solidFill>
                  <a:srgbClr val="231F20"/>
                </a:solidFill>
                <a:latin typeface="微软雅黑" panose="020B0503020204020204" charset="-122"/>
                <a:ea typeface="微软雅黑" panose="020B0503020204020204" charset="-122"/>
                <a:cs typeface="微软雅黑" panose="020B0503020204020204" charset="-122"/>
              </a:rPr>
              <a:t> </a:t>
            </a:r>
            <a:r>
              <a:rPr sz="1600" dirty="0">
                <a:solidFill>
                  <a:srgbClr val="231F20"/>
                </a:solidFill>
                <a:latin typeface="微软雅黑" panose="020B0503020204020204" charset="-122"/>
                <a:ea typeface="微软雅黑" panose="020B0503020204020204" charset="-122"/>
                <a:cs typeface="微软雅黑" panose="020B0503020204020204" charset="-122"/>
              </a:rPr>
              <a:t>2-7-1    草绘器功能区的“约束”组</a:t>
            </a:r>
            <a:endParaRPr sz="1600" dirty="0">
              <a:solidFill>
                <a:srgbClr val="231F20"/>
              </a:solidFill>
              <a:latin typeface="微软雅黑" panose="020B0503020204020204" charset="-122"/>
              <a:ea typeface="微软雅黑" panose="020B0503020204020204" charset="-122"/>
              <a:cs typeface="微软雅黑" panose="020B0503020204020204" charset="-122"/>
            </a:endParaRPr>
          </a:p>
        </p:txBody>
      </p:sp>
      <p:pic>
        <p:nvPicPr>
          <p:cNvPr id="4" name="object 4"/>
          <p:cNvPicPr/>
          <p:nvPr/>
        </p:nvPicPr>
        <p:blipFill>
          <a:blip r:embed="rId2" cstate="print"/>
          <a:stretch>
            <a:fillRect/>
          </a:stretch>
        </p:blipFill>
        <p:spPr>
          <a:xfrm>
            <a:off x="7494270" y="2202180"/>
            <a:ext cx="3606165" cy="2729865"/>
          </a:xfrm>
          <a:prstGeom prst="rect">
            <a:avLst/>
          </a:prstGeom>
        </p:spPr>
      </p:pic>
    </p:spTree>
    <p:custDataLst>
      <p:tags r:id="rId3"/>
    </p:custData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normAutofit/>
          </a:bodyPr>
          <a:lstStyle/>
          <a:p>
            <a:r>
              <a:rPr lang="en-US">
                <a:latin typeface="微软雅黑" panose="020B0503020204020204" charset="-122"/>
                <a:ea typeface="微软雅黑" panose="020B0503020204020204" charset="-122"/>
                <a:cs typeface="微软雅黑" panose="020B0503020204020204" charset="-122"/>
                <a:sym typeface="+mn-ea"/>
              </a:rPr>
              <a:t>2.</a:t>
            </a:r>
            <a:r>
              <a:rPr>
                <a:latin typeface="微软雅黑" panose="020B0503020204020204" charset="-122"/>
                <a:ea typeface="微软雅黑" panose="020B0503020204020204" charset="-122"/>
                <a:cs typeface="微软雅黑" panose="020B0503020204020204" charset="-122"/>
                <a:sym typeface="+mn-ea"/>
              </a:rPr>
              <a:t>7	几何约束</a:t>
            </a:r>
            <a:endParaRPr>
              <a:latin typeface="微软雅黑" panose="020B0503020204020204" charset="-122"/>
              <a:ea typeface="微软雅黑" panose="020B0503020204020204" charset="-122"/>
              <a:cs typeface="微软雅黑" panose="020B0503020204020204" charset="-122"/>
              <a:sym typeface="+mn-ea"/>
            </a:endParaRPr>
          </a:p>
        </p:txBody>
      </p:sp>
      <p:sp>
        <p:nvSpPr>
          <p:cNvPr id="2" name="内容占位符 1"/>
          <p:cNvSpPr/>
          <p:nvPr>
            <p:ph idx="2"/>
          </p:nvPr>
        </p:nvSpPr>
        <p:spPr>
          <a:xfrm>
            <a:off x="709295" y="1430655"/>
            <a:ext cx="6050915" cy="862330"/>
          </a:xfrm>
        </p:spPr>
        <p:txBody>
          <a:bodyPr>
            <a:normAutofit lnSpcReduction="20000"/>
          </a:bodyPr>
          <a:p>
            <a:r>
              <a:rPr sz="2400">
                <a:latin typeface="微软雅黑" panose="020B0503020204020204" charset="-122"/>
                <a:ea typeface="微软雅黑" panose="020B0503020204020204" charset="-122"/>
                <a:cs typeface="微软雅黑" panose="020B0503020204020204" charset="-122"/>
                <a:sym typeface="+mn-ea"/>
              </a:rPr>
              <a:t>2.7.</a:t>
            </a:r>
            <a:r>
              <a:rPr lang="en-US" altLang="zh-CN" sz="2400">
                <a:latin typeface="微软雅黑" panose="020B0503020204020204" charset="-122"/>
                <a:ea typeface="微软雅黑" panose="020B0503020204020204" charset="-122"/>
                <a:cs typeface="微软雅黑" panose="020B0503020204020204" charset="-122"/>
                <a:sym typeface="+mn-ea"/>
              </a:rPr>
              <a:t>2 </a:t>
            </a:r>
            <a:r>
              <a:rPr sz="2400">
                <a:latin typeface="微软雅黑" panose="020B0503020204020204" charset="-122"/>
                <a:ea typeface="微软雅黑" panose="020B0503020204020204" charset="-122"/>
                <a:cs typeface="微软雅黑" panose="020B0503020204020204" charset="-122"/>
                <a:sym typeface="+mn-ea"/>
              </a:rPr>
              <a:t>删除约束</a:t>
            </a:r>
            <a:endParaRPr sz="2400">
              <a:latin typeface="微软雅黑" panose="020B0503020204020204" charset="-122"/>
              <a:ea typeface="微软雅黑" panose="020B0503020204020204" charset="-122"/>
              <a:cs typeface="微软雅黑" panose="020B0503020204020204" charset="-122"/>
              <a:sym typeface="+mn-ea"/>
            </a:endParaRPr>
          </a:p>
        </p:txBody>
      </p:sp>
      <p:sp>
        <p:nvSpPr>
          <p:cNvPr id="100" name="文本框 99"/>
          <p:cNvSpPr txBox="1"/>
          <p:nvPr/>
        </p:nvSpPr>
        <p:spPr>
          <a:xfrm>
            <a:off x="996950" y="2012315"/>
            <a:ext cx="8455025" cy="2919730"/>
          </a:xfrm>
          <a:prstGeom prst="rect">
            <a:avLst/>
          </a:prstGeom>
          <a:noFill/>
          <a:ln w="9525">
            <a:noFill/>
          </a:ln>
        </p:spPr>
        <p:txBody>
          <a:bodyPr wrap="square">
            <a:noAutofit/>
          </a:bodyPr>
          <a:p>
            <a:pPr indent="0">
              <a:lnSpc>
                <a:spcPct val="200000"/>
              </a:lnSpc>
            </a:pPr>
            <a:r>
              <a:rPr lang="zh-CN">
                <a:latin typeface="微软雅黑" panose="020B0503020204020204" charset="-122"/>
                <a:ea typeface="微软雅黑" panose="020B0503020204020204" charset="-122"/>
                <a:cs typeface="微软雅黑" panose="020B0503020204020204" charset="-122"/>
              </a:rPr>
              <a:t>删除约束的方法很简单，即先选择要删除的约束，通过按下“Delete”键来删除所选定的约束。</a:t>
            </a:r>
            <a:endParaRPr lang="zh-CN">
              <a:latin typeface="微软雅黑" panose="020B0503020204020204" charset="-122"/>
              <a:ea typeface="微软雅黑" panose="020B0503020204020204" charset="-122"/>
              <a:cs typeface="微软雅黑" panose="020B0503020204020204" charset="-122"/>
            </a:endParaRPr>
          </a:p>
          <a:p>
            <a:pPr indent="0">
              <a:lnSpc>
                <a:spcPct val="200000"/>
              </a:lnSpc>
            </a:pPr>
            <a:r>
              <a:rPr lang="zh-CN" sz="1600" b="1">
                <a:latin typeface="微软雅黑" panose="020B0503020204020204" charset="-122"/>
                <a:ea typeface="微软雅黑" panose="020B0503020204020204" charset="-122"/>
                <a:cs typeface="微软雅黑" panose="020B0503020204020204" charset="-122"/>
              </a:rPr>
              <a:t>提示：删除约束时，系统通常自动添加一个尺寸来使截面保持可求解状态</a:t>
            </a:r>
            <a:endParaRPr lang="zh-CN" sz="1600" b="1">
              <a:latin typeface="微软雅黑" panose="020B0503020204020204" charset="-122"/>
              <a:ea typeface="微软雅黑" panose="020B0503020204020204" charset="-122"/>
              <a:cs typeface="微软雅黑" panose="020B0503020204020204" charset="-122"/>
            </a:endParaRPr>
          </a:p>
        </p:txBody>
      </p:sp>
    </p:spTree>
    <p:custDataLst>
      <p:tags r:id="rId2"/>
    </p:custData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normAutofit/>
          </a:bodyPr>
          <a:lstStyle/>
          <a:p>
            <a:r>
              <a:rPr lang="en-US">
                <a:latin typeface="微软雅黑" panose="020B0503020204020204" charset="-122"/>
                <a:ea typeface="微软雅黑" panose="020B0503020204020204" charset="-122"/>
                <a:cs typeface="微软雅黑" panose="020B0503020204020204" charset="-122"/>
                <a:sym typeface="+mn-ea"/>
              </a:rPr>
              <a:t>2.</a:t>
            </a:r>
            <a:r>
              <a:rPr>
                <a:latin typeface="微软雅黑" panose="020B0503020204020204" charset="-122"/>
                <a:ea typeface="微软雅黑" panose="020B0503020204020204" charset="-122"/>
                <a:cs typeface="微软雅黑" panose="020B0503020204020204" charset="-122"/>
                <a:sym typeface="+mn-ea"/>
              </a:rPr>
              <a:t>7	几何约束</a:t>
            </a:r>
            <a:endParaRPr>
              <a:latin typeface="微软雅黑" panose="020B0503020204020204" charset="-122"/>
              <a:ea typeface="微软雅黑" panose="020B0503020204020204" charset="-122"/>
              <a:cs typeface="微软雅黑" panose="020B0503020204020204" charset="-122"/>
              <a:sym typeface="+mn-ea"/>
            </a:endParaRPr>
          </a:p>
        </p:txBody>
      </p:sp>
      <p:sp>
        <p:nvSpPr>
          <p:cNvPr id="2" name="内容占位符 1"/>
          <p:cNvSpPr/>
          <p:nvPr>
            <p:ph idx="2"/>
          </p:nvPr>
        </p:nvSpPr>
        <p:spPr>
          <a:xfrm>
            <a:off x="709295" y="1430655"/>
            <a:ext cx="6050915" cy="862330"/>
          </a:xfrm>
        </p:spPr>
        <p:txBody>
          <a:bodyPr>
            <a:normAutofit lnSpcReduction="20000"/>
          </a:bodyPr>
          <a:p>
            <a:r>
              <a:rPr sz="2400">
                <a:latin typeface="微软雅黑" panose="020B0503020204020204" charset="-122"/>
                <a:ea typeface="微软雅黑" panose="020B0503020204020204" charset="-122"/>
                <a:cs typeface="微软雅黑" panose="020B0503020204020204" charset="-122"/>
                <a:sym typeface="+mn-ea"/>
              </a:rPr>
              <a:t>2.7.</a:t>
            </a:r>
            <a:r>
              <a:rPr lang="en-US" altLang="zh-CN" sz="2400">
                <a:latin typeface="微软雅黑" panose="020B0503020204020204" charset="-122"/>
                <a:ea typeface="微软雅黑" panose="020B0503020204020204" charset="-122"/>
                <a:cs typeface="微软雅黑" panose="020B0503020204020204" charset="-122"/>
                <a:sym typeface="+mn-ea"/>
              </a:rPr>
              <a:t>3 </a:t>
            </a:r>
            <a:r>
              <a:rPr sz="2400">
                <a:latin typeface="微软雅黑" panose="020B0503020204020204" charset="-122"/>
                <a:ea typeface="微软雅黑" panose="020B0503020204020204" charset="-122"/>
                <a:cs typeface="微软雅黑" panose="020B0503020204020204" charset="-122"/>
                <a:sym typeface="+mn-ea"/>
              </a:rPr>
              <a:t>几何约束范例</a:t>
            </a:r>
            <a:endParaRPr sz="2400">
              <a:latin typeface="微软雅黑" panose="020B0503020204020204" charset="-122"/>
              <a:ea typeface="微软雅黑" panose="020B0503020204020204" charset="-122"/>
              <a:cs typeface="微软雅黑" panose="020B0503020204020204" charset="-122"/>
              <a:sym typeface="+mn-ea"/>
            </a:endParaRPr>
          </a:p>
        </p:txBody>
      </p:sp>
      <p:sp>
        <p:nvSpPr>
          <p:cNvPr id="100" name="文本框 99"/>
          <p:cNvSpPr txBox="1"/>
          <p:nvPr/>
        </p:nvSpPr>
        <p:spPr>
          <a:xfrm>
            <a:off x="996950" y="2012315"/>
            <a:ext cx="6223000" cy="2222500"/>
          </a:xfrm>
          <a:prstGeom prst="rect">
            <a:avLst/>
          </a:prstGeom>
          <a:noFill/>
          <a:ln w="9525">
            <a:noFill/>
          </a:ln>
        </p:spPr>
        <p:txBody>
          <a:bodyPr wrap="square">
            <a:noAutofit/>
          </a:bodyPr>
          <a:p>
            <a:pPr indent="0">
              <a:lnSpc>
                <a:spcPct val="150000"/>
              </a:lnSpc>
            </a:pPr>
            <a:r>
              <a:rPr lang="zh-CN">
                <a:latin typeface="微软雅黑" panose="020B0503020204020204" charset="-122"/>
                <a:ea typeface="微软雅黑" panose="020B0503020204020204" charset="-122"/>
                <a:cs typeface="微软雅黑" panose="020B0503020204020204" charset="-122"/>
              </a:rPr>
              <a:t>下面介绍一个几何约束的操作步骤。</a:t>
            </a:r>
            <a:endParaRPr lang="zh-CN">
              <a:latin typeface="微软雅黑" panose="020B0503020204020204" charset="-122"/>
              <a:ea typeface="微软雅黑" panose="020B0503020204020204" charset="-122"/>
              <a:cs typeface="微软雅黑" panose="020B0503020204020204" charset="-122"/>
            </a:endParaRPr>
          </a:p>
          <a:p>
            <a:pPr indent="0">
              <a:lnSpc>
                <a:spcPct val="150000"/>
              </a:lnSpc>
            </a:pPr>
            <a:r>
              <a:rPr lang="zh-CN">
                <a:latin typeface="微软雅黑" panose="020B0503020204020204" charset="-122"/>
                <a:ea typeface="微软雅黑" panose="020B0503020204020204" charset="-122"/>
                <a:cs typeface="微软雅黑" panose="020B0503020204020204" charset="-122"/>
              </a:rPr>
              <a:t>步骤 1：单击“新建”按钮，弹出“文件新建” 对话框，新建“草绘”文件，进入草绘界面，绘制草绘如图 2-7-2 所示。</a:t>
            </a:r>
            <a:endParaRPr lang="zh-CN">
              <a:latin typeface="微软雅黑" panose="020B0503020204020204" charset="-122"/>
              <a:ea typeface="微软雅黑" panose="020B0503020204020204" charset="-122"/>
              <a:cs typeface="微软雅黑" panose="020B0503020204020204" charset="-122"/>
            </a:endParaRPr>
          </a:p>
        </p:txBody>
      </p:sp>
      <p:sp>
        <p:nvSpPr>
          <p:cNvPr id="10" name="object 10"/>
          <p:cNvSpPr txBox="1"/>
          <p:nvPr/>
        </p:nvSpPr>
        <p:spPr>
          <a:xfrm>
            <a:off x="8441690" y="4507865"/>
            <a:ext cx="3678555" cy="258445"/>
          </a:xfrm>
          <a:prstGeom prst="rect">
            <a:avLst/>
          </a:prstGeom>
        </p:spPr>
        <p:txBody>
          <a:bodyPr vert="horz" wrap="square" lIns="0" tIns="12700" rIns="0" bIns="0" rtlCol="0">
            <a:spAutoFit/>
          </a:bodyPr>
          <a:p>
            <a:pPr marL="12700">
              <a:lnSpc>
                <a:spcPct val="100000"/>
              </a:lnSpc>
              <a:spcBef>
                <a:spcPts val="100"/>
              </a:spcBef>
            </a:pPr>
            <a:r>
              <a:rPr sz="1600" dirty="0">
                <a:solidFill>
                  <a:srgbClr val="231F20"/>
                </a:solidFill>
                <a:latin typeface="微软雅黑" panose="020B0503020204020204" charset="-122"/>
                <a:ea typeface="微软雅黑" panose="020B0503020204020204" charset="-122"/>
                <a:cs typeface="微软雅黑" panose="020B0503020204020204" charset="-122"/>
              </a:rPr>
              <a:t>图</a:t>
            </a:r>
            <a:r>
              <a:rPr sz="1600" spc="-215" dirty="0">
                <a:solidFill>
                  <a:srgbClr val="231F20"/>
                </a:solidFill>
                <a:latin typeface="微软雅黑" panose="020B0503020204020204" charset="-122"/>
                <a:ea typeface="微软雅黑" panose="020B0503020204020204" charset="-122"/>
                <a:cs typeface="微软雅黑" panose="020B0503020204020204" charset="-122"/>
              </a:rPr>
              <a:t> </a:t>
            </a:r>
            <a:r>
              <a:rPr sz="1600" dirty="0">
                <a:solidFill>
                  <a:srgbClr val="231F20"/>
                </a:solidFill>
                <a:latin typeface="微软雅黑" panose="020B0503020204020204" charset="-122"/>
                <a:ea typeface="微软雅黑" panose="020B0503020204020204" charset="-122"/>
                <a:cs typeface="微软雅黑" panose="020B0503020204020204" charset="-122"/>
              </a:rPr>
              <a:t>2-7-2    草绘结构线</a:t>
            </a:r>
            <a:endParaRPr sz="1600" dirty="0">
              <a:solidFill>
                <a:srgbClr val="231F20"/>
              </a:solidFill>
              <a:latin typeface="微软雅黑" panose="020B0503020204020204" charset="-122"/>
              <a:ea typeface="微软雅黑" panose="020B0503020204020204" charset="-122"/>
              <a:cs typeface="微软雅黑" panose="020B0503020204020204" charset="-122"/>
            </a:endParaRPr>
          </a:p>
        </p:txBody>
      </p:sp>
      <p:pic>
        <p:nvPicPr>
          <p:cNvPr id="8" name="object 8"/>
          <p:cNvPicPr/>
          <p:nvPr/>
        </p:nvPicPr>
        <p:blipFill>
          <a:blip r:embed="rId2" cstate="print"/>
          <a:stretch>
            <a:fillRect/>
          </a:stretch>
        </p:blipFill>
        <p:spPr>
          <a:xfrm>
            <a:off x="7972320" y="2190432"/>
            <a:ext cx="2879994" cy="1764004"/>
          </a:xfrm>
          <a:prstGeom prst="rect">
            <a:avLst/>
          </a:prstGeom>
        </p:spPr>
      </p:pic>
    </p:spTree>
    <p:custDataLst>
      <p:tags r:id="rId3"/>
    </p:custData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normAutofit/>
          </a:bodyPr>
          <a:lstStyle/>
          <a:p>
            <a:r>
              <a:rPr lang="en-US">
                <a:latin typeface="微软雅黑" panose="020B0503020204020204" charset="-122"/>
                <a:ea typeface="微软雅黑" panose="020B0503020204020204" charset="-122"/>
                <a:cs typeface="微软雅黑" panose="020B0503020204020204" charset="-122"/>
                <a:sym typeface="+mn-ea"/>
              </a:rPr>
              <a:t>2.</a:t>
            </a:r>
            <a:r>
              <a:rPr>
                <a:latin typeface="微软雅黑" panose="020B0503020204020204" charset="-122"/>
                <a:ea typeface="微软雅黑" panose="020B0503020204020204" charset="-122"/>
                <a:cs typeface="微软雅黑" panose="020B0503020204020204" charset="-122"/>
                <a:sym typeface="+mn-ea"/>
              </a:rPr>
              <a:t>7	几何约束</a:t>
            </a:r>
            <a:endParaRPr>
              <a:latin typeface="微软雅黑" panose="020B0503020204020204" charset="-122"/>
              <a:ea typeface="微软雅黑" panose="020B0503020204020204" charset="-122"/>
              <a:cs typeface="微软雅黑" panose="020B0503020204020204" charset="-122"/>
              <a:sym typeface="+mn-ea"/>
            </a:endParaRPr>
          </a:p>
        </p:txBody>
      </p:sp>
      <p:sp>
        <p:nvSpPr>
          <p:cNvPr id="2" name="内容占位符 1"/>
          <p:cNvSpPr/>
          <p:nvPr>
            <p:ph idx="2"/>
          </p:nvPr>
        </p:nvSpPr>
        <p:spPr>
          <a:xfrm>
            <a:off x="709295" y="1430655"/>
            <a:ext cx="6050915" cy="862330"/>
          </a:xfrm>
        </p:spPr>
        <p:txBody>
          <a:bodyPr>
            <a:normAutofit lnSpcReduction="20000"/>
          </a:bodyPr>
          <a:p>
            <a:r>
              <a:rPr sz="2400">
                <a:latin typeface="微软雅黑" panose="020B0503020204020204" charset="-122"/>
                <a:ea typeface="微软雅黑" panose="020B0503020204020204" charset="-122"/>
                <a:cs typeface="微软雅黑" panose="020B0503020204020204" charset="-122"/>
                <a:sym typeface="+mn-ea"/>
              </a:rPr>
              <a:t>2.7.</a:t>
            </a:r>
            <a:r>
              <a:rPr lang="en-US" altLang="zh-CN" sz="2400">
                <a:latin typeface="微软雅黑" panose="020B0503020204020204" charset="-122"/>
                <a:ea typeface="微软雅黑" panose="020B0503020204020204" charset="-122"/>
                <a:cs typeface="微软雅黑" panose="020B0503020204020204" charset="-122"/>
                <a:sym typeface="+mn-ea"/>
              </a:rPr>
              <a:t>3 </a:t>
            </a:r>
            <a:r>
              <a:rPr sz="2400">
                <a:latin typeface="微软雅黑" panose="020B0503020204020204" charset="-122"/>
                <a:ea typeface="微软雅黑" panose="020B0503020204020204" charset="-122"/>
                <a:cs typeface="微软雅黑" panose="020B0503020204020204" charset="-122"/>
                <a:sym typeface="+mn-ea"/>
              </a:rPr>
              <a:t>几何约束范例</a:t>
            </a:r>
            <a:endParaRPr sz="2400">
              <a:latin typeface="微软雅黑" panose="020B0503020204020204" charset="-122"/>
              <a:ea typeface="微软雅黑" panose="020B0503020204020204" charset="-122"/>
              <a:cs typeface="微软雅黑" panose="020B0503020204020204" charset="-122"/>
              <a:sym typeface="+mn-ea"/>
            </a:endParaRPr>
          </a:p>
        </p:txBody>
      </p:sp>
      <p:sp>
        <p:nvSpPr>
          <p:cNvPr id="100" name="文本框 99"/>
          <p:cNvSpPr txBox="1"/>
          <p:nvPr/>
        </p:nvSpPr>
        <p:spPr>
          <a:xfrm>
            <a:off x="996950" y="2012315"/>
            <a:ext cx="9970770" cy="960120"/>
          </a:xfrm>
          <a:prstGeom prst="rect">
            <a:avLst/>
          </a:prstGeom>
          <a:noFill/>
          <a:ln w="9525">
            <a:noFill/>
          </a:ln>
        </p:spPr>
        <p:txBody>
          <a:bodyPr wrap="square">
            <a:noAutofit/>
          </a:bodyPr>
          <a:p>
            <a:pPr indent="0">
              <a:lnSpc>
                <a:spcPct val="150000"/>
              </a:lnSpc>
            </a:pPr>
            <a:r>
              <a:rPr lang="zh-CN">
                <a:latin typeface="微软雅黑" panose="020B0503020204020204" charset="-122"/>
                <a:ea typeface="微软雅黑" panose="020B0503020204020204" charset="-122"/>
                <a:cs typeface="微软雅黑" panose="020B0503020204020204" charset="-122"/>
              </a:rPr>
              <a:t>步骤2：在功能区“草绘”选项卡的“约束”组中单击“竖直”按钮。在系统提示下单击图2-7-3所示的直线段。</a:t>
            </a:r>
            <a:endParaRPr lang="zh-CN">
              <a:latin typeface="微软雅黑" panose="020B0503020204020204" charset="-122"/>
              <a:ea typeface="微软雅黑" panose="020B0503020204020204" charset="-122"/>
              <a:cs typeface="微软雅黑" panose="020B0503020204020204" charset="-122"/>
            </a:endParaRPr>
          </a:p>
        </p:txBody>
      </p:sp>
      <p:sp>
        <p:nvSpPr>
          <p:cNvPr id="10" name="object 10"/>
          <p:cNvSpPr txBox="1"/>
          <p:nvPr/>
        </p:nvSpPr>
        <p:spPr>
          <a:xfrm>
            <a:off x="4592955" y="5835015"/>
            <a:ext cx="3678555" cy="258445"/>
          </a:xfrm>
          <a:prstGeom prst="rect">
            <a:avLst/>
          </a:prstGeom>
        </p:spPr>
        <p:txBody>
          <a:bodyPr vert="horz" wrap="square" lIns="0" tIns="12700" rIns="0" bIns="0" rtlCol="0">
            <a:spAutoFit/>
          </a:bodyPr>
          <a:p>
            <a:pPr marL="12700">
              <a:lnSpc>
                <a:spcPct val="100000"/>
              </a:lnSpc>
              <a:spcBef>
                <a:spcPts val="100"/>
              </a:spcBef>
            </a:pPr>
            <a:r>
              <a:rPr sz="1600" dirty="0">
                <a:solidFill>
                  <a:srgbClr val="231F20"/>
                </a:solidFill>
                <a:latin typeface="微软雅黑" panose="020B0503020204020204" charset="-122"/>
                <a:ea typeface="微软雅黑" panose="020B0503020204020204" charset="-122"/>
                <a:cs typeface="微软雅黑" panose="020B0503020204020204" charset="-122"/>
              </a:rPr>
              <a:t>图</a:t>
            </a:r>
            <a:r>
              <a:rPr sz="1600" spc="-215" dirty="0">
                <a:solidFill>
                  <a:srgbClr val="231F20"/>
                </a:solidFill>
                <a:latin typeface="微软雅黑" panose="020B0503020204020204" charset="-122"/>
                <a:ea typeface="微软雅黑" panose="020B0503020204020204" charset="-122"/>
                <a:cs typeface="微软雅黑" panose="020B0503020204020204" charset="-122"/>
              </a:rPr>
              <a:t> </a:t>
            </a:r>
            <a:r>
              <a:rPr sz="1600" dirty="0">
                <a:solidFill>
                  <a:srgbClr val="231F20"/>
                </a:solidFill>
                <a:latin typeface="微软雅黑" panose="020B0503020204020204" charset="-122"/>
                <a:ea typeface="微软雅黑" panose="020B0503020204020204" charset="-122"/>
                <a:cs typeface="微软雅黑" panose="020B0503020204020204" charset="-122"/>
              </a:rPr>
              <a:t>2-7-3    约束竖直</a:t>
            </a:r>
            <a:endParaRPr sz="1600" dirty="0">
              <a:solidFill>
                <a:srgbClr val="231F20"/>
              </a:solidFill>
              <a:latin typeface="微软雅黑" panose="020B0503020204020204" charset="-122"/>
              <a:ea typeface="微软雅黑" panose="020B0503020204020204" charset="-122"/>
              <a:cs typeface="微软雅黑" panose="020B0503020204020204" charset="-122"/>
            </a:endParaRPr>
          </a:p>
        </p:txBody>
      </p:sp>
      <p:pic>
        <p:nvPicPr>
          <p:cNvPr id="4" name="object 4"/>
          <p:cNvPicPr/>
          <p:nvPr/>
        </p:nvPicPr>
        <p:blipFill>
          <a:blip r:embed="rId2" cstate="print"/>
          <a:stretch>
            <a:fillRect/>
          </a:stretch>
        </p:blipFill>
        <p:spPr>
          <a:xfrm>
            <a:off x="3581400" y="2793365"/>
            <a:ext cx="4441190" cy="2800350"/>
          </a:xfrm>
          <a:prstGeom prst="rect">
            <a:avLst/>
          </a:prstGeom>
        </p:spPr>
      </p:pic>
    </p:spTree>
    <p:custDataLst>
      <p:tags r:id="rId3"/>
    </p:custData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normAutofit/>
          </a:bodyPr>
          <a:lstStyle/>
          <a:p>
            <a:r>
              <a:rPr lang="en-US">
                <a:latin typeface="微软雅黑" panose="020B0503020204020204" charset="-122"/>
                <a:ea typeface="微软雅黑" panose="020B0503020204020204" charset="-122"/>
                <a:cs typeface="微软雅黑" panose="020B0503020204020204" charset="-122"/>
                <a:sym typeface="+mn-ea"/>
              </a:rPr>
              <a:t>2.</a:t>
            </a:r>
            <a:r>
              <a:rPr>
                <a:latin typeface="微软雅黑" panose="020B0503020204020204" charset="-122"/>
                <a:ea typeface="微软雅黑" panose="020B0503020204020204" charset="-122"/>
                <a:cs typeface="微软雅黑" panose="020B0503020204020204" charset="-122"/>
                <a:sym typeface="+mn-ea"/>
              </a:rPr>
              <a:t>7	几何约束</a:t>
            </a:r>
            <a:endParaRPr>
              <a:latin typeface="微软雅黑" panose="020B0503020204020204" charset="-122"/>
              <a:ea typeface="微软雅黑" panose="020B0503020204020204" charset="-122"/>
              <a:cs typeface="微软雅黑" panose="020B0503020204020204" charset="-122"/>
              <a:sym typeface="+mn-ea"/>
            </a:endParaRPr>
          </a:p>
        </p:txBody>
      </p:sp>
      <p:sp>
        <p:nvSpPr>
          <p:cNvPr id="2" name="内容占位符 1"/>
          <p:cNvSpPr/>
          <p:nvPr>
            <p:ph idx="2"/>
          </p:nvPr>
        </p:nvSpPr>
        <p:spPr>
          <a:xfrm>
            <a:off x="709295" y="1430655"/>
            <a:ext cx="6050915" cy="862330"/>
          </a:xfrm>
        </p:spPr>
        <p:txBody>
          <a:bodyPr>
            <a:normAutofit lnSpcReduction="20000"/>
          </a:bodyPr>
          <a:p>
            <a:r>
              <a:rPr sz="2400">
                <a:latin typeface="微软雅黑" panose="020B0503020204020204" charset="-122"/>
                <a:ea typeface="微软雅黑" panose="020B0503020204020204" charset="-122"/>
                <a:cs typeface="微软雅黑" panose="020B0503020204020204" charset="-122"/>
                <a:sym typeface="+mn-ea"/>
              </a:rPr>
              <a:t>2.7.</a:t>
            </a:r>
            <a:r>
              <a:rPr lang="en-US" altLang="zh-CN" sz="2400">
                <a:latin typeface="微软雅黑" panose="020B0503020204020204" charset="-122"/>
                <a:ea typeface="微软雅黑" panose="020B0503020204020204" charset="-122"/>
                <a:cs typeface="微软雅黑" panose="020B0503020204020204" charset="-122"/>
                <a:sym typeface="+mn-ea"/>
              </a:rPr>
              <a:t>3 </a:t>
            </a:r>
            <a:r>
              <a:rPr sz="2400">
                <a:latin typeface="微软雅黑" panose="020B0503020204020204" charset="-122"/>
                <a:ea typeface="微软雅黑" panose="020B0503020204020204" charset="-122"/>
                <a:cs typeface="微软雅黑" panose="020B0503020204020204" charset="-122"/>
                <a:sym typeface="+mn-ea"/>
              </a:rPr>
              <a:t>几何约束范例</a:t>
            </a:r>
            <a:endParaRPr sz="2400">
              <a:latin typeface="微软雅黑" panose="020B0503020204020204" charset="-122"/>
              <a:ea typeface="微软雅黑" panose="020B0503020204020204" charset="-122"/>
              <a:cs typeface="微软雅黑" panose="020B0503020204020204" charset="-122"/>
              <a:sym typeface="+mn-ea"/>
            </a:endParaRPr>
          </a:p>
        </p:txBody>
      </p:sp>
      <p:sp>
        <p:nvSpPr>
          <p:cNvPr id="100" name="文本框 99"/>
          <p:cNvSpPr txBox="1"/>
          <p:nvPr/>
        </p:nvSpPr>
        <p:spPr>
          <a:xfrm>
            <a:off x="996950" y="2012315"/>
            <a:ext cx="9919970" cy="2222500"/>
          </a:xfrm>
          <a:prstGeom prst="rect">
            <a:avLst/>
          </a:prstGeom>
          <a:noFill/>
          <a:ln w="9525">
            <a:noFill/>
          </a:ln>
        </p:spPr>
        <p:txBody>
          <a:bodyPr wrap="square">
            <a:noAutofit/>
          </a:bodyPr>
          <a:p>
            <a:pPr indent="0">
              <a:lnSpc>
                <a:spcPct val="150000"/>
              </a:lnSpc>
            </a:pPr>
            <a:r>
              <a:rPr lang="zh-CN">
                <a:latin typeface="微软雅黑" panose="020B0503020204020204" charset="-122"/>
                <a:ea typeface="微软雅黑" panose="020B0503020204020204" charset="-122"/>
                <a:cs typeface="微软雅黑" panose="020B0503020204020204" charset="-122"/>
              </a:rPr>
              <a:t>步骤3：在约束组中单击“相等”按钮，接着分别单击图2-7-4所示的线段1和线段2，设置相等约束的效果。</a:t>
            </a:r>
            <a:endParaRPr lang="zh-CN">
              <a:latin typeface="微软雅黑" panose="020B0503020204020204" charset="-122"/>
              <a:ea typeface="微软雅黑" panose="020B0503020204020204" charset="-122"/>
              <a:cs typeface="微软雅黑" panose="020B0503020204020204" charset="-122"/>
            </a:endParaRPr>
          </a:p>
        </p:txBody>
      </p:sp>
      <p:sp>
        <p:nvSpPr>
          <p:cNvPr id="10" name="object 10"/>
          <p:cNvSpPr txBox="1"/>
          <p:nvPr/>
        </p:nvSpPr>
        <p:spPr>
          <a:xfrm>
            <a:off x="4740275" y="6063615"/>
            <a:ext cx="3678555" cy="258445"/>
          </a:xfrm>
          <a:prstGeom prst="rect">
            <a:avLst/>
          </a:prstGeom>
        </p:spPr>
        <p:txBody>
          <a:bodyPr vert="horz" wrap="square" lIns="0" tIns="12700" rIns="0" bIns="0" rtlCol="0">
            <a:spAutoFit/>
          </a:bodyPr>
          <a:p>
            <a:pPr marL="12700">
              <a:lnSpc>
                <a:spcPct val="100000"/>
              </a:lnSpc>
              <a:spcBef>
                <a:spcPts val="100"/>
              </a:spcBef>
            </a:pPr>
            <a:r>
              <a:rPr sz="1600" dirty="0">
                <a:solidFill>
                  <a:srgbClr val="231F20"/>
                </a:solidFill>
                <a:latin typeface="微软雅黑" panose="020B0503020204020204" charset="-122"/>
                <a:ea typeface="微软雅黑" panose="020B0503020204020204" charset="-122"/>
                <a:cs typeface="微软雅黑" panose="020B0503020204020204" charset="-122"/>
              </a:rPr>
              <a:t>图</a:t>
            </a:r>
            <a:r>
              <a:rPr sz="1600" spc="-215" dirty="0">
                <a:solidFill>
                  <a:srgbClr val="231F20"/>
                </a:solidFill>
                <a:latin typeface="微软雅黑" panose="020B0503020204020204" charset="-122"/>
                <a:ea typeface="微软雅黑" panose="020B0503020204020204" charset="-122"/>
                <a:cs typeface="微软雅黑" panose="020B0503020204020204" charset="-122"/>
              </a:rPr>
              <a:t> </a:t>
            </a:r>
            <a:r>
              <a:rPr sz="1600" dirty="0">
                <a:solidFill>
                  <a:srgbClr val="231F20"/>
                </a:solidFill>
                <a:latin typeface="微软雅黑" panose="020B0503020204020204" charset="-122"/>
                <a:ea typeface="微软雅黑" panose="020B0503020204020204" charset="-122"/>
                <a:cs typeface="微软雅黑" panose="020B0503020204020204" charset="-122"/>
              </a:rPr>
              <a:t>2-7-4    约束等长</a:t>
            </a:r>
            <a:endParaRPr sz="1600" dirty="0">
              <a:solidFill>
                <a:srgbClr val="231F20"/>
              </a:solidFill>
              <a:latin typeface="微软雅黑" panose="020B0503020204020204" charset="-122"/>
              <a:ea typeface="微软雅黑" panose="020B0503020204020204" charset="-122"/>
              <a:cs typeface="微软雅黑" panose="020B0503020204020204" charset="-122"/>
            </a:endParaRPr>
          </a:p>
        </p:txBody>
      </p:sp>
      <p:pic>
        <p:nvPicPr>
          <p:cNvPr id="6" name="object 6"/>
          <p:cNvPicPr/>
          <p:nvPr/>
        </p:nvPicPr>
        <p:blipFill>
          <a:blip r:embed="rId2" cstate="print"/>
          <a:stretch>
            <a:fillRect/>
          </a:stretch>
        </p:blipFill>
        <p:spPr>
          <a:xfrm>
            <a:off x="4225290" y="3096895"/>
            <a:ext cx="2811145" cy="2658745"/>
          </a:xfrm>
          <a:prstGeom prst="rect">
            <a:avLst/>
          </a:prstGeom>
        </p:spPr>
      </p:pic>
    </p:spTree>
    <p:custDataLst>
      <p:tags r:id="rId3"/>
    </p:custData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idx="2"/>
            <p:custDataLst>
              <p:tags r:id="rId1"/>
            </p:custDataLst>
          </p:nvPr>
        </p:nvSpPr>
        <p:spPr>
          <a:xfrm>
            <a:off x="9513915" y="4451047"/>
            <a:ext cx="1540800" cy="424800"/>
          </a:xfrm>
        </p:spPr>
        <p:txBody>
          <a:bodyPr/>
          <a:lstStyle/>
          <a:p>
            <a:r>
              <a:t>PART EIGHT</a:t>
            </a:r>
          </a:p>
        </p:txBody>
      </p:sp>
      <p:sp>
        <p:nvSpPr>
          <p:cNvPr id="4" name="标题 3"/>
          <p:cNvSpPr>
            <a:spLocks noGrp="1"/>
          </p:cNvSpPr>
          <p:nvPr>
            <p:ph type="title" idx="1"/>
            <p:custDataLst>
              <p:tags r:id="rId2"/>
            </p:custDataLst>
          </p:nvPr>
        </p:nvSpPr>
        <p:spPr>
          <a:xfrm>
            <a:off x="6096000" y="2494308"/>
            <a:ext cx="5079968" cy="1869371"/>
          </a:xfrm>
        </p:spPr>
        <p:txBody>
          <a:bodyPr>
            <a:normAutofit/>
          </a:bodyPr>
          <a:lstStyle/>
          <a:p>
            <a:r>
              <a:rPr lang="en-US" b="1">
                <a:latin typeface="Calibri" panose="020F0502020204030204" charset="0"/>
                <a:ea typeface="宋体" panose="02010600030101010101" pitchFamily="2" charset="-122"/>
                <a:sym typeface="+mn-ea"/>
              </a:rPr>
              <a:t>2.8 </a:t>
            </a:r>
            <a:br>
              <a:rPr lang="en-US" b="1">
                <a:latin typeface="Calibri" panose="020F0502020204030204" charset="0"/>
                <a:ea typeface="宋体" panose="02010600030101010101" pitchFamily="2" charset="-122"/>
                <a:sym typeface="+mn-ea"/>
              </a:rPr>
            </a:br>
            <a:r>
              <a:rPr b="1">
                <a:latin typeface="Calibri" panose="020F0502020204030204" charset="0"/>
                <a:ea typeface="宋体" panose="02010600030101010101" pitchFamily="2" charset="-122"/>
                <a:sym typeface="+mn-ea"/>
              </a:rPr>
              <a:t>解决草绘冲突</a:t>
            </a:r>
            <a:endParaRPr b="1">
              <a:latin typeface="Calibri" panose="020F0502020204030204" charset="0"/>
              <a:ea typeface="宋体" panose="02010600030101010101" pitchFamily="2" charset="-122"/>
              <a:sym typeface="+mn-ea"/>
            </a:endParaRPr>
          </a:p>
          <a:p>
            <a:endParaRPr lang="en-US" altLang="zh-CN"/>
          </a:p>
        </p:txBody>
      </p:sp>
    </p:spTree>
    <p:custDataLst>
      <p:tags r:id="rId3"/>
    </p:custData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normAutofit/>
          </a:bodyPr>
          <a:lstStyle/>
          <a:p>
            <a:r>
              <a:rPr lang="en-US">
                <a:latin typeface="微软雅黑" panose="020B0503020204020204" charset="-122"/>
                <a:ea typeface="微软雅黑" panose="020B0503020204020204" charset="-122"/>
                <a:cs typeface="微软雅黑" panose="020B0503020204020204" charset="-122"/>
                <a:sym typeface="+mn-ea"/>
              </a:rPr>
              <a:t>2.1 </a:t>
            </a:r>
            <a:r>
              <a:rPr>
                <a:latin typeface="微软雅黑" panose="020B0503020204020204" charset="-122"/>
                <a:ea typeface="微软雅黑" panose="020B0503020204020204" charset="-122"/>
                <a:cs typeface="微软雅黑" panose="020B0503020204020204" charset="-122"/>
                <a:sym typeface="+mn-ea"/>
              </a:rPr>
              <a:t>二维草绘模式简介</a:t>
            </a:r>
            <a:endParaRPr lang="zh-CN" altLang="en-US">
              <a:latin typeface="微软雅黑" panose="020B0503020204020204" charset="-122"/>
              <a:ea typeface="微软雅黑" panose="020B0503020204020204" charset="-122"/>
              <a:cs typeface="微软雅黑" panose="020B0503020204020204" charset="-122"/>
            </a:endParaRPr>
          </a:p>
        </p:txBody>
      </p:sp>
      <p:sp>
        <p:nvSpPr>
          <p:cNvPr id="2" name="内容占位符 1"/>
          <p:cNvSpPr/>
          <p:nvPr>
            <p:ph idx="2"/>
          </p:nvPr>
        </p:nvSpPr>
        <p:spPr>
          <a:xfrm>
            <a:off x="608330" y="1121410"/>
            <a:ext cx="7706360" cy="1598930"/>
          </a:xfrm>
        </p:spPr>
        <p:txBody>
          <a:bodyPr>
            <a:normAutofit/>
          </a:bodyPr>
          <a:p>
            <a:r>
              <a:rPr lang="zh-CN" altLang="en-US" sz="2400">
                <a:latin typeface="微软雅黑" panose="020B0503020204020204" charset="-122"/>
                <a:ea typeface="微软雅黑" panose="020B0503020204020204" charset="-122"/>
                <a:cs typeface="微软雅黑" panose="020B0503020204020204" charset="-122"/>
              </a:rPr>
              <a:t>2.1.</a:t>
            </a:r>
            <a:r>
              <a:rPr lang="en-US" altLang="zh-CN" sz="2400">
                <a:latin typeface="微软雅黑" panose="020B0503020204020204" charset="-122"/>
                <a:ea typeface="微软雅黑" panose="020B0503020204020204" charset="-122"/>
                <a:cs typeface="微软雅黑" panose="020B0503020204020204" charset="-122"/>
              </a:rPr>
              <a:t>2</a:t>
            </a:r>
            <a:r>
              <a:rPr lang="zh-CN" altLang="en-US" sz="2400">
                <a:latin typeface="微软雅黑" panose="020B0503020204020204" charset="-122"/>
                <a:ea typeface="微软雅黑" panose="020B0503020204020204" charset="-122"/>
                <a:cs typeface="微软雅黑" panose="020B0503020204020204" charset="-122"/>
              </a:rPr>
              <a:t> 草绘的常用术语</a:t>
            </a:r>
            <a:endParaRPr lang="zh-CN" altLang="en-US" sz="2400">
              <a:latin typeface="微软雅黑" panose="020B0503020204020204" charset="-122"/>
              <a:ea typeface="微软雅黑" panose="020B0503020204020204" charset="-122"/>
              <a:cs typeface="微软雅黑" panose="020B0503020204020204" charset="-122"/>
            </a:endParaRPr>
          </a:p>
          <a:p>
            <a:r>
              <a:rPr spc="60">
                <a:solidFill>
                  <a:srgbClr val="231F20"/>
                </a:solidFill>
                <a:latin typeface="微软雅黑" panose="020B0503020204020204" charset="-122"/>
                <a:ea typeface="微软雅黑" panose="020B0503020204020204" charset="-122"/>
                <a:cs typeface="微软雅黑" panose="020B0503020204020204" charset="-122"/>
                <a:sym typeface="+mn-ea"/>
              </a:rPr>
              <a:t>为了更高效地学习草绘模式中绘制截面几</a:t>
            </a:r>
            <a:r>
              <a:rPr spc="20">
                <a:solidFill>
                  <a:srgbClr val="231F20"/>
                </a:solidFill>
                <a:latin typeface="微软雅黑" panose="020B0503020204020204" charset="-122"/>
                <a:ea typeface="微软雅黑" panose="020B0503020204020204" charset="-122"/>
                <a:cs typeface="微软雅黑" panose="020B0503020204020204" charset="-122"/>
                <a:sym typeface="+mn-ea"/>
              </a:rPr>
              <a:t>何</a:t>
            </a:r>
            <a:r>
              <a:rPr>
                <a:solidFill>
                  <a:srgbClr val="231F20"/>
                </a:solidFill>
                <a:latin typeface="微软雅黑" panose="020B0503020204020204" charset="-122"/>
                <a:ea typeface="微软雅黑" panose="020B0503020204020204" charset="-122"/>
                <a:cs typeface="微软雅黑" panose="020B0503020204020204" charset="-122"/>
                <a:sym typeface="+mn-ea"/>
              </a:rPr>
              <a:t>， </a:t>
            </a:r>
            <a:r>
              <a:rPr spc="30">
                <a:solidFill>
                  <a:srgbClr val="231F20"/>
                </a:solidFill>
                <a:latin typeface="微软雅黑" panose="020B0503020204020204" charset="-122"/>
                <a:ea typeface="微软雅黑" panose="020B0503020204020204" charset="-122"/>
                <a:cs typeface="微软雅黑" panose="020B0503020204020204" charset="-122"/>
                <a:sym typeface="+mn-ea"/>
              </a:rPr>
              <a:t>需要了解和掌握以下常用术语和对应的图</a:t>
            </a:r>
            <a:r>
              <a:rPr spc="15">
                <a:solidFill>
                  <a:srgbClr val="231F20"/>
                </a:solidFill>
                <a:latin typeface="微软雅黑" panose="020B0503020204020204" charset="-122"/>
                <a:ea typeface="微软雅黑" panose="020B0503020204020204" charset="-122"/>
                <a:cs typeface="微软雅黑" panose="020B0503020204020204" charset="-122"/>
                <a:sym typeface="+mn-ea"/>
              </a:rPr>
              <a:t>标</a:t>
            </a:r>
            <a:r>
              <a:rPr spc="30">
                <a:solidFill>
                  <a:srgbClr val="231F20"/>
                </a:solidFill>
                <a:latin typeface="微软雅黑" panose="020B0503020204020204" charset="-122"/>
                <a:ea typeface="微软雅黑" panose="020B0503020204020204" charset="-122"/>
                <a:cs typeface="微软雅黑" panose="020B0503020204020204" charset="-122"/>
                <a:sym typeface="+mn-ea"/>
              </a:rPr>
              <a:t>，如图 </a:t>
            </a:r>
            <a:r>
              <a:rPr spc="15">
                <a:solidFill>
                  <a:srgbClr val="231F20"/>
                </a:solidFill>
                <a:latin typeface="微软雅黑" panose="020B0503020204020204" charset="-122"/>
                <a:ea typeface="微软雅黑" panose="020B0503020204020204" charset="-122"/>
                <a:cs typeface="微软雅黑" panose="020B0503020204020204" charset="-122"/>
                <a:sym typeface="+mn-ea"/>
              </a:rPr>
              <a:t>2-1-5 </a:t>
            </a:r>
            <a:r>
              <a:rPr spc="20">
                <a:solidFill>
                  <a:srgbClr val="231F20"/>
                </a:solidFill>
                <a:latin typeface="微软雅黑" panose="020B0503020204020204" charset="-122"/>
                <a:ea typeface="微软雅黑" panose="020B0503020204020204" charset="-122"/>
                <a:cs typeface="微软雅黑" panose="020B0503020204020204" charset="-122"/>
                <a:sym typeface="+mn-ea"/>
              </a:rPr>
              <a:t>所示</a:t>
            </a:r>
            <a:r>
              <a:rPr>
                <a:solidFill>
                  <a:srgbClr val="231F20"/>
                </a:solidFill>
                <a:latin typeface="微软雅黑" panose="020B0503020204020204" charset="-122"/>
                <a:ea typeface="微软雅黑" panose="020B0503020204020204" charset="-122"/>
                <a:cs typeface="微软雅黑" panose="020B0503020204020204" charset="-122"/>
                <a:sym typeface="+mn-ea"/>
              </a:rPr>
              <a:t>。</a:t>
            </a:r>
            <a:endParaRPr lang="zh-CN" altLang="en-US">
              <a:latin typeface="微软雅黑" panose="020B0503020204020204" charset="-122"/>
              <a:ea typeface="微软雅黑" panose="020B0503020204020204" charset="-122"/>
              <a:cs typeface="微软雅黑" panose="020B0503020204020204" charset="-122"/>
            </a:endParaRPr>
          </a:p>
        </p:txBody>
      </p:sp>
      <p:sp>
        <p:nvSpPr>
          <p:cNvPr id="100" name="文本框 99"/>
          <p:cNvSpPr txBox="1"/>
          <p:nvPr/>
        </p:nvSpPr>
        <p:spPr>
          <a:xfrm>
            <a:off x="837565" y="2577465"/>
            <a:ext cx="7887335" cy="3415030"/>
          </a:xfrm>
          <a:prstGeom prst="rect">
            <a:avLst/>
          </a:prstGeom>
          <a:noFill/>
          <a:ln w="9525">
            <a:noFill/>
          </a:ln>
        </p:spPr>
        <p:txBody>
          <a:bodyPr wrap="square">
            <a:spAutoFit/>
          </a:bodyPr>
          <a:p>
            <a:pPr indent="0">
              <a:lnSpc>
                <a:spcPct val="150000"/>
              </a:lnSpc>
            </a:pPr>
            <a:r>
              <a:rPr lang="zh-CN" b="0">
                <a:latin typeface="微软雅黑" panose="020B0503020204020204" charset="-122"/>
                <a:ea typeface="微软雅黑" panose="020B0503020204020204" charset="-122"/>
                <a:cs typeface="微软雅黑" panose="020B0503020204020204" charset="-122"/>
              </a:rPr>
              <a:t>图元：截面几何的任何元素，如直线、圆弧、矩形、圆、样条等，在“草绘”组中有创建的相应图标。尺寸：图元或图元之间关系的测量值，如距离、角度、长度等，在“尺寸”组中标注的相应图标。</a:t>
            </a:r>
            <a:endParaRPr lang="zh-CN" b="0">
              <a:latin typeface="微软雅黑" panose="020B0503020204020204" charset="-122"/>
              <a:ea typeface="微软雅黑" panose="020B0503020204020204" charset="-122"/>
              <a:cs typeface="微软雅黑" panose="020B0503020204020204" charset="-122"/>
            </a:endParaRPr>
          </a:p>
          <a:p>
            <a:pPr indent="0">
              <a:lnSpc>
                <a:spcPct val="150000"/>
              </a:lnSpc>
            </a:pPr>
            <a:r>
              <a:rPr lang="zh-CN">
                <a:latin typeface="微软雅黑" panose="020B0503020204020204" charset="-122"/>
                <a:ea typeface="微软雅黑" panose="020B0503020204020204" charset="-122"/>
                <a:cs typeface="微软雅黑" panose="020B0503020204020204" charset="-122"/>
                <a:sym typeface="+mn-ea"/>
              </a:rPr>
              <a:t>约束：定义图元几何或图元几何之间关系的条件。约束符号都有特定的意义，出现在应用约束的图元旁边，如平行、相等、垂直等，在“约束”组中有约束的相应图标。</a:t>
            </a:r>
            <a:endParaRPr lang="zh-CN">
              <a:latin typeface="微软雅黑" panose="020B0503020204020204" charset="-122"/>
              <a:ea typeface="微软雅黑" panose="020B0503020204020204" charset="-122"/>
              <a:cs typeface="微软雅黑" panose="020B0503020204020204" charset="-122"/>
              <a:sym typeface="+mn-ea"/>
            </a:endParaRPr>
          </a:p>
          <a:p>
            <a:endParaRPr lang="zh-CN" altLang="en-US" b="0">
              <a:latin typeface="微软雅黑" panose="020B0503020204020204" charset="-122"/>
              <a:ea typeface="微软雅黑" panose="020B0503020204020204" charset="-122"/>
              <a:cs typeface="微软雅黑" panose="020B0503020204020204" charset="-122"/>
            </a:endParaRPr>
          </a:p>
        </p:txBody>
      </p:sp>
      <p:pic>
        <p:nvPicPr>
          <p:cNvPr id="8" name="object 8"/>
          <p:cNvPicPr/>
          <p:nvPr/>
        </p:nvPicPr>
        <p:blipFill>
          <a:blip r:embed="rId2" cstate="print"/>
          <a:stretch>
            <a:fillRect/>
          </a:stretch>
        </p:blipFill>
        <p:spPr>
          <a:xfrm>
            <a:off x="8724265" y="2007870"/>
            <a:ext cx="3274060" cy="2842260"/>
          </a:xfrm>
          <a:prstGeom prst="rect">
            <a:avLst/>
          </a:prstGeom>
        </p:spPr>
      </p:pic>
      <p:sp>
        <p:nvSpPr>
          <p:cNvPr id="9" name="object 9"/>
          <p:cNvSpPr txBox="1"/>
          <p:nvPr/>
        </p:nvSpPr>
        <p:spPr>
          <a:xfrm>
            <a:off x="9170035" y="5161280"/>
            <a:ext cx="2828290" cy="224790"/>
          </a:xfrm>
          <a:prstGeom prst="rect">
            <a:avLst/>
          </a:prstGeom>
        </p:spPr>
        <p:txBody>
          <a:bodyPr vert="horz" wrap="square" lIns="0" tIns="12700" rIns="0" bIns="0" rtlCol="0">
            <a:noAutofit/>
          </a:bodyPr>
          <a:p>
            <a:pPr marL="12700">
              <a:lnSpc>
                <a:spcPct val="100000"/>
              </a:lnSpc>
              <a:spcBef>
                <a:spcPts val="100"/>
              </a:spcBef>
            </a:pPr>
            <a:r>
              <a:rPr sz="1600" dirty="0">
                <a:solidFill>
                  <a:srgbClr val="231F20"/>
                </a:solidFill>
                <a:latin typeface="微软雅黑" panose="020B0503020204020204" charset="-122"/>
                <a:ea typeface="微软雅黑" panose="020B0503020204020204" charset="-122"/>
                <a:cs typeface="微软雅黑" panose="020B0503020204020204" charset="-122"/>
              </a:rPr>
              <a:t>图</a:t>
            </a:r>
            <a:r>
              <a:rPr sz="1600" spc="-215" dirty="0">
                <a:solidFill>
                  <a:srgbClr val="231F20"/>
                </a:solidFill>
                <a:latin typeface="微软雅黑" panose="020B0503020204020204" charset="-122"/>
                <a:ea typeface="微软雅黑" panose="020B0503020204020204" charset="-122"/>
                <a:cs typeface="微软雅黑" panose="020B0503020204020204" charset="-122"/>
              </a:rPr>
              <a:t> </a:t>
            </a:r>
            <a:r>
              <a:rPr sz="1600" dirty="0">
                <a:solidFill>
                  <a:srgbClr val="231F20"/>
                </a:solidFill>
                <a:latin typeface="微软雅黑" panose="020B0503020204020204" charset="-122"/>
                <a:ea typeface="微软雅黑" panose="020B0503020204020204" charset="-122"/>
                <a:cs typeface="微软雅黑" panose="020B0503020204020204" charset="-122"/>
              </a:rPr>
              <a:t>2-1-5    “草绘”中图元、约束、尺寸图标</a:t>
            </a:r>
            <a:endParaRPr sz="1600">
              <a:latin typeface="微软雅黑" panose="020B0503020204020204" charset="-122"/>
              <a:ea typeface="微软雅黑" panose="020B0503020204020204" charset="-122"/>
              <a:cs typeface="微软雅黑" panose="020B0503020204020204" charset="-122"/>
            </a:endParaRPr>
          </a:p>
        </p:txBody>
      </p:sp>
    </p:spTree>
    <p:custDataLst>
      <p:tags r:id="rId3"/>
    </p:custData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normAutofit/>
          </a:bodyPr>
          <a:lstStyle/>
          <a:p>
            <a:r>
              <a:rPr lang="en-US">
                <a:latin typeface="微软雅黑" panose="020B0503020204020204" charset="-122"/>
                <a:ea typeface="微软雅黑" panose="020B0503020204020204" charset="-122"/>
                <a:cs typeface="微软雅黑" panose="020B0503020204020204" charset="-122"/>
                <a:sym typeface="+mn-ea"/>
              </a:rPr>
              <a:t>2.8</a:t>
            </a:r>
            <a:r>
              <a:rPr>
                <a:latin typeface="微软雅黑" panose="020B0503020204020204" charset="-122"/>
                <a:ea typeface="微软雅黑" panose="020B0503020204020204" charset="-122"/>
                <a:cs typeface="微软雅黑" panose="020B0503020204020204" charset="-122"/>
                <a:sym typeface="+mn-ea"/>
              </a:rPr>
              <a:t>	解决草绘冲突</a:t>
            </a:r>
            <a:endParaRPr>
              <a:latin typeface="微软雅黑" panose="020B0503020204020204" charset="-122"/>
              <a:ea typeface="微软雅黑" panose="020B0503020204020204" charset="-122"/>
              <a:cs typeface="微软雅黑" panose="020B0503020204020204" charset="-122"/>
              <a:sym typeface="+mn-ea"/>
            </a:endParaRPr>
          </a:p>
        </p:txBody>
      </p:sp>
      <p:sp>
        <p:nvSpPr>
          <p:cNvPr id="100" name="文本框 99"/>
          <p:cNvSpPr txBox="1"/>
          <p:nvPr/>
        </p:nvSpPr>
        <p:spPr>
          <a:xfrm>
            <a:off x="835025" y="1206500"/>
            <a:ext cx="7252335" cy="2282825"/>
          </a:xfrm>
          <a:prstGeom prst="rect">
            <a:avLst/>
          </a:prstGeom>
          <a:noFill/>
          <a:ln w="9525">
            <a:noFill/>
          </a:ln>
        </p:spPr>
        <p:txBody>
          <a:bodyPr wrap="square">
            <a:noAutofit/>
          </a:bodyPr>
          <a:p>
            <a:pPr indent="0">
              <a:lnSpc>
                <a:spcPct val="150000"/>
              </a:lnSpc>
            </a:pPr>
            <a:r>
              <a:rPr lang="zh-CN">
                <a:latin typeface="微软雅黑" panose="020B0503020204020204" charset="-122"/>
                <a:ea typeface="微软雅黑" panose="020B0503020204020204" charset="-122"/>
                <a:cs typeface="微软雅黑" panose="020B0503020204020204" charset="-122"/>
              </a:rPr>
              <a:t>在草绘器中进行图形绘制的过程中，当新添加的尺寸或约束与现有强尺寸或强约束相互冲突或多余时，系统会弹出图2-8-1所示的“解决草绘”对话框，同时草绘器会突出显示冲突尺寸或约束。</a:t>
            </a:r>
            <a:endParaRPr lang="zh-CN">
              <a:latin typeface="微软雅黑" panose="020B0503020204020204" charset="-122"/>
              <a:ea typeface="微软雅黑" panose="020B0503020204020204" charset="-122"/>
              <a:cs typeface="微软雅黑" panose="020B0503020204020204" charset="-122"/>
            </a:endParaRPr>
          </a:p>
          <a:p>
            <a:pPr indent="0">
              <a:lnSpc>
                <a:spcPct val="150000"/>
              </a:lnSpc>
            </a:pPr>
            <a:r>
              <a:rPr lang="zh-CN">
                <a:latin typeface="微软雅黑" panose="020B0503020204020204" charset="-122"/>
                <a:ea typeface="微软雅黑" panose="020B0503020204020204" charset="-122"/>
                <a:cs typeface="微软雅黑" panose="020B0503020204020204" charset="-122"/>
              </a:rPr>
              <a:t>“解决草绘”对话框提供了几个用于解决冲突的实用按钮，这些按钮的功能如下。</a:t>
            </a:r>
            <a:endParaRPr lang="zh-CN">
              <a:latin typeface="微软雅黑" panose="020B0503020204020204" charset="-122"/>
              <a:ea typeface="微软雅黑" panose="020B0503020204020204" charset="-122"/>
              <a:cs typeface="微软雅黑" panose="020B0503020204020204" charset="-122"/>
            </a:endParaRPr>
          </a:p>
          <a:p>
            <a:pPr indent="0">
              <a:lnSpc>
                <a:spcPct val="150000"/>
              </a:lnSpc>
            </a:pPr>
            <a:r>
              <a:rPr lang="zh-CN">
                <a:latin typeface="微软雅黑" panose="020B0503020204020204" charset="-122"/>
                <a:ea typeface="微软雅黑" panose="020B0503020204020204" charset="-122"/>
                <a:cs typeface="微软雅黑" panose="020B0503020204020204" charset="-122"/>
              </a:rPr>
              <a:t>（1）“撤销”按钮：取消上次操作，即撤销使截面进入刚好导致冲突操作之前的状态的改变。</a:t>
            </a:r>
            <a:endParaRPr lang="zh-CN">
              <a:latin typeface="微软雅黑" panose="020B0503020204020204" charset="-122"/>
              <a:ea typeface="微软雅黑" panose="020B0503020204020204" charset="-122"/>
              <a:cs typeface="微软雅黑" panose="020B0503020204020204" charset="-122"/>
            </a:endParaRPr>
          </a:p>
          <a:p>
            <a:pPr indent="0">
              <a:lnSpc>
                <a:spcPct val="150000"/>
              </a:lnSpc>
            </a:pPr>
            <a:r>
              <a:rPr lang="zh-CN">
                <a:latin typeface="微软雅黑" panose="020B0503020204020204" charset="-122"/>
                <a:ea typeface="微软雅黑" panose="020B0503020204020204" charset="-122"/>
                <a:cs typeface="微软雅黑" panose="020B0503020204020204" charset="-122"/>
              </a:rPr>
              <a:t>（2）“删除”按钮：删除从列表中选取的约束或尺寸。</a:t>
            </a:r>
            <a:endParaRPr lang="zh-CN">
              <a:latin typeface="微软雅黑" panose="020B0503020204020204" charset="-122"/>
              <a:ea typeface="微软雅黑" panose="020B0503020204020204" charset="-122"/>
              <a:cs typeface="微软雅黑" panose="020B0503020204020204" charset="-122"/>
            </a:endParaRPr>
          </a:p>
          <a:p>
            <a:pPr indent="0">
              <a:lnSpc>
                <a:spcPct val="150000"/>
              </a:lnSpc>
            </a:pPr>
            <a:r>
              <a:rPr lang="zh-CN">
                <a:latin typeface="微软雅黑" panose="020B0503020204020204" charset="-122"/>
                <a:ea typeface="微软雅黑" panose="020B0503020204020204" charset="-122"/>
                <a:cs typeface="微软雅黑" panose="020B0503020204020204" charset="-122"/>
              </a:rPr>
              <a:t>（3）“尺寸&gt;参考”按钮：选取一个尺寸，将其转换为参考尺寸。该按钮命令仅在存在冲突尺寸时才有效。</a:t>
            </a:r>
            <a:endParaRPr lang="zh-CN">
              <a:latin typeface="微软雅黑" panose="020B0503020204020204" charset="-122"/>
              <a:ea typeface="微软雅黑" panose="020B0503020204020204" charset="-122"/>
              <a:cs typeface="微软雅黑" panose="020B0503020204020204" charset="-122"/>
            </a:endParaRPr>
          </a:p>
          <a:p>
            <a:pPr indent="0">
              <a:lnSpc>
                <a:spcPct val="150000"/>
              </a:lnSpc>
            </a:pPr>
            <a:r>
              <a:rPr lang="zh-CN">
                <a:latin typeface="微软雅黑" panose="020B0503020204020204" charset="-122"/>
                <a:ea typeface="微软雅黑" panose="020B0503020204020204" charset="-122"/>
                <a:cs typeface="微软雅黑" panose="020B0503020204020204" charset="-122"/>
              </a:rPr>
              <a:t>（4）“解释”按钮：选取要显示的参考项目（如约束），获取其简要的说明信息，草绘器将加亮（突出显示）与该约束关联的图元。</a:t>
            </a:r>
            <a:endParaRPr lang="zh-CN">
              <a:latin typeface="微软雅黑" panose="020B0503020204020204" charset="-122"/>
              <a:ea typeface="微软雅黑" panose="020B0503020204020204" charset="-122"/>
              <a:cs typeface="微软雅黑" panose="020B0503020204020204" charset="-122"/>
            </a:endParaRPr>
          </a:p>
        </p:txBody>
      </p:sp>
      <p:pic>
        <p:nvPicPr>
          <p:cNvPr id="9" name="object 9"/>
          <p:cNvPicPr/>
          <p:nvPr/>
        </p:nvPicPr>
        <p:blipFill>
          <a:blip r:embed="rId2" cstate="print"/>
          <a:stretch>
            <a:fillRect/>
          </a:stretch>
        </p:blipFill>
        <p:spPr>
          <a:xfrm>
            <a:off x="8087360" y="1666875"/>
            <a:ext cx="3939540" cy="2616200"/>
          </a:xfrm>
          <a:prstGeom prst="rect">
            <a:avLst/>
          </a:prstGeom>
        </p:spPr>
      </p:pic>
      <p:sp>
        <p:nvSpPr>
          <p:cNvPr id="6" name="object 10"/>
          <p:cNvSpPr txBox="1"/>
          <p:nvPr/>
        </p:nvSpPr>
        <p:spPr>
          <a:xfrm>
            <a:off x="8702040" y="4424680"/>
            <a:ext cx="3489960" cy="258445"/>
          </a:xfrm>
          <a:prstGeom prst="rect">
            <a:avLst/>
          </a:prstGeom>
        </p:spPr>
        <p:txBody>
          <a:bodyPr vert="horz" wrap="square" lIns="0" tIns="12700" rIns="0" bIns="0" rtlCol="0">
            <a:spAutoFit/>
          </a:bodyPr>
          <a:p>
            <a:pPr marL="12700">
              <a:lnSpc>
                <a:spcPct val="100000"/>
              </a:lnSpc>
              <a:spcBef>
                <a:spcPts val="100"/>
              </a:spcBef>
            </a:pPr>
            <a:r>
              <a:rPr sz="1600" dirty="0">
                <a:solidFill>
                  <a:srgbClr val="231F20"/>
                </a:solidFill>
                <a:latin typeface="微软雅黑" panose="020B0503020204020204" charset="-122"/>
                <a:ea typeface="微软雅黑" panose="020B0503020204020204" charset="-122"/>
                <a:cs typeface="微软雅黑" panose="020B0503020204020204" charset="-122"/>
              </a:rPr>
              <a:t>图</a:t>
            </a:r>
            <a:r>
              <a:rPr sz="1600" spc="-215" dirty="0">
                <a:solidFill>
                  <a:srgbClr val="231F20"/>
                </a:solidFill>
                <a:latin typeface="微软雅黑" panose="020B0503020204020204" charset="-122"/>
                <a:ea typeface="微软雅黑" panose="020B0503020204020204" charset="-122"/>
                <a:cs typeface="微软雅黑" panose="020B0503020204020204" charset="-122"/>
              </a:rPr>
              <a:t> </a:t>
            </a:r>
            <a:r>
              <a:rPr sz="1600" dirty="0">
                <a:solidFill>
                  <a:srgbClr val="231F20"/>
                </a:solidFill>
                <a:latin typeface="微软雅黑" panose="020B0503020204020204" charset="-122"/>
                <a:ea typeface="微软雅黑" panose="020B0503020204020204" charset="-122"/>
                <a:cs typeface="微软雅黑" panose="020B0503020204020204" charset="-122"/>
              </a:rPr>
              <a:t>2-8-1    “解决草绘”对话框</a:t>
            </a:r>
            <a:endParaRPr sz="1600">
              <a:latin typeface="微软雅黑" panose="020B0503020204020204" charset="-122"/>
              <a:ea typeface="微软雅黑" panose="020B0503020204020204" charset="-122"/>
              <a:cs typeface="微软雅黑" panose="020B0503020204020204" charset="-122"/>
            </a:endParaRPr>
          </a:p>
        </p:txBody>
      </p:sp>
    </p:spTree>
    <p:custDataLst>
      <p:tags r:id="rId3"/>
    </p:custDataLst>
  </p:cSld>
  <p:clrMapOvr>
    <a:masterClrMapping/>
  </p:clrMapOvr>
  <mc:AlternateContent xmlns:mc="http://schemas.openxmlformats.org/markup-compatibility/2006">
    <mc:Choice xmlns:p14="http://schemas.microsoft.com/office/powerpoint/2010/main" Requires="p14">
      <p:transition spd="slow" p14:dur="1000">
        <p:wedge/>
      </p:transition>
    </mc:Choice>
    <mc:Fallback>
      <p:transition spd="slow">
        <p:wedge/>
      </p:transition>
    </mc:Fallback>
  </mc:AlternateContent>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idx="2"/>
            <p:custDataLst>
              <p:tags r:id="rId1"/>
            </p:custDataLst>
          </p:nvPr>
        </p:nvSpPr>
        <p:spPr>
          <a:xfrm>
            <a:off x="9513915" y="4451047"/>
            <a:ext cx="1540800" cy="424800"/>
          </a:xfrm>
        </p:spPr>
        <p:txBody>
          <a:bodyPr/>
          <a:lstStyle/>
          <a:p>
            <a:r>
              <a:t>PART NINE</a:t>
            </a:r>
          </a:p>
        </p:txBody>
      </p:sp>
      <p:sp>
        <p:nvSpPr>
          <p:cNvPr id="4" name="标题 3"/>
          <p:cNvSpPr>
            <a:spLocks noGrp="1"/>
          </p:cNvSpPr>
          <p:nvPr>
            <p:ph type="title" idx="1"/>
            <p:custDataLst>
              <p:tags r:id="rId2"/>
            </p:custDataLst>
          </p:nvPr>
        </p:nvSpPr>
        <p:spPr>
          <a:xfrm>
            <a:off x="6096000" y="2494308"/>
            <a:ext cx="5079968" cy="1869371"/>
          </a:xfrm>
        </p:spPr>
        <p:txBody>
          <a:bodyPr>
            <a:normAutofit/>
          </a:bodyPr>
          <a:lstStyle/>
          <a:p>
            <a:r>
              <a:rPr lang="en-US" b="1">
                <a:latin typeface="Calibri" panose="020F0502020204030204" charset="0"/>
                <a:ea typeface="宋体" panose="02010600030101010101" pitchFamily="2" charset="-122"/>
                <a:sym typeface="+mn-ea"/>
              </a:rPr>
              <a:t>2.9 </a:t>
            </a:r>
            <a:br>
              <a:rPr lang="en-US" b="1">
                <a:latin typeface="Calibri" panose="020F0502020204030204" charset="0"/>
                <a:ea typeface="宋体" panose="02010600030101010101" pitchFamily="2" charset="-122"/>
                <a:sym typeface="+mn-ea"/>
              </a:rPr>
            </a:br>
            <a:r>
              <a:rPr b="1">
                <a:latin typeface="Calibri" panose="020F0502020204030204" charset="0"/>
                <a:ea typeface="宋体" panose="02010600030101010101" pitchFamily="2" charset="-122"/>
                <a:sym typeface="+mn-ea"/>
              </a:rPr>
              <a:t>草绘器诊断工具</a:t>
            </a:r>
            <a:endParaRPr b="1">
              <a:latin typeface="Calibri" panose="020F0502020204030204" charset="0"/>
              <a:ea typeface="宋体" panose="02010600030101010101" pitchFamily="2" charset="-122"/>
              <a:sym typeface="+mn-ea"/>
            </a:endParaRPr>
          </a:p>
          <a:p>
            <a:endParaRPr lang="en-US" altLang="zh-CN"/>
          </a:p>
        </p:txBody>
      </p:sp>
    </p:spTree>
    <p:custDataLst>
      <p:tags r:id="rId3"/>
    </p:custData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normAutofit/>
          </a:bodyPr>
          <a:lstStyle/>
          <a:p>
            <a:r>
              <a:rPr lang="en-US">
                <a:latin typeface="微软雅黑" panose="020B0503020204020204" charset="-122"/>
                <a:ea typeface="微软雅黑" panose="020B0503020204020204" charset="-122"/>
                <a:cs typeface="微软雅黑" panose="020B0503020204020204" charset="-122"/>
                <a:sym typeface="+mn-ea"/>
              </a:rPr>
              <a:t>2.</a:t>
            </a:r>
            <a:r>
              <a:rPr lang="en-US" altLang="zh-CN">
                <a:latin typeface="微软雅黑" panose="020B0503020204020204" charset="-122"/>
                <a:ea typeface="微软雅黑" panose="020B0503020204020204" charset="-122"/>
                <a:cs typeface="微软雅黑" panose="020B0503020204020204" charset="-122"/>
                <a:sym typeface="+mn-ea"/>
              </a:rPr>
              <a:t>9</a:t>
            </a:r>
            <a:r>
              <a:rPr>
                <a:latin typeface="微软雅黑" panose="020B0503020204020204" charset="-122"/>
                <a:ea typeface="微软雅黑" panose="020B0503020204020204" charset="-122"/>
                <a:cs typeface="微软雅黑" panose="020B0503020204020204" charset="-122"/>
                <a:sym typeface="+mn-ea"/>
              </a:rPr>
              <a:t>	草绘器诊断工具</a:t>
            </a:r>
            <a:endParaRPr>
              <a:latin typeface="微软雅黑" panose="020B0503020204020204" charset="-122"/>
              <a:ea typeface="微软雅黑" panose="020B0503020204020204" charset="-122"/>
              <a:cs typeface="微软雅黑" panose="020B0503020204020204" charset="-122"/>
              <a:sym typeface="+mn-ea"/>
            </a:endParaRPr>
          </a:p>
        </p:txBody>
      </p:sp>
      <p:sp>
        <p:nvSpPr>
          <p:cNvPr id="100" name="文本框 99"/>
          <p:cNvSpPr txBox="1"/>
          <p:nvPr/>
        </p:nvSpPr>
        <p:spPr>
          <a:xfrm>
            <a:off x="996950" y="2012315"/>
            <a:ext cx="8768080" cy="1303655"/>
          </a:xfrm>
          <a:prstGeom prst="rect">
            <a:avLst/>
          </a:prstGeom>
          <a:noFill/>
          <a:ln w="9525">
            <a:noFill/>
          </a:ln>
        </p:spPr>
        <p:txBody>
          <a:bodyPr wrap="square">
            <a:noAutofit/>
          </a:bodyPr>
          <a:p>
            <a:pPr indent="0">
              <a:lnSpc>
                <a:spcPct val="150000"/>
              </a:lnSpc>
            </a:pPr>
            <a:r>
              <a:rPr lang="zh-CN">
                <a:latin typeface="微软雅黑" panose="020B0503020204020204" charset="-122"/>
                <a:ea typeface="微软雅黑" panose="020B0503020204020204" charset="-122"/>
                <a:cs typeface="微软雅黑" panose="020B0503020204020204" charset="-122"/>
              </a:rPr>
              <a:t>CreoParametric6.0提供了实用的草绘器诊断工具（命令），如图2-9-1所示。草绘器诊断工具（命令）可提供与创建基于草绘的特征和再生失败相关的信息。</a:t>
            </a:r>
            <a:endParaRPr lang="zh-CN">
              <a:latin typeface="微软雅黑" panose="020B0503020204020204" charset="-122"/>
              <a:ea typeface="微软雅黑" panose="020B0503020204020204" charset="-122"/>
              <a:cs typeface="微软雅黑" panose="020B0503020204020204" charset="-122"/>
            </a:endParaRPr>
          </a:p>
        </p:txBody>
      </p:sp>
      <p:sp>
        <p:nvSpPr>
          <p:cNvPr id="10" name="object 10"/>
          <p:cNvSpPr txBox="1"/>
          <p:nvPr/>
        </p:nvSpPr>
        <p:spPr>
          <a:xfrm>
            <a:off x="4143375" y="5224780"/>
            <a:ext cx="3678555" cy="258445"/>
          </a:xfrm>
          <a:prstGeom prst="rect">
            <a:avLst/>
          </a:prstGeom>
        </p:spPr>
        <p:txBody>
          <a:bodyPr vert="horz" wrap="square" lIns="0" tIns="12700" rIns="0" bIns="0" rtlCol="0">
            <a:spAutoFit/>
          </a:bodyPr>
          <a:p>
            <a:pPr marL="12700">
              <a:lnSpc>
                <a:spcPct val="100000"/>
              </a:lnSpc>
              <a:spcBef>
                <a:spcPts val="100"/>
              </a:spcBef>
            </a:pPr>
            <a:r>
              <a:rPr sz="1600" dirty="0">
                <a:solidFill>
                  <a:srgbClr val="231F20"/>
                </a:solidFill>
                <a:latin typeface="微软雅黑" panose="020B0503020204020204" charset="-122"/>
                <a:ea typeface="微软雅黑" panose="020B0503020204020204" charset="-122"/>
                <a:cs typeface="微软雅黑" panose="020B0503020204020204" charset="-122"/>
              </a:rPr>
              <a:t>图 2-9-1    草绘器诊断工具（命令）</a:t>
            </a:r>
            <a:endParaRPr sz="1600" dirty="0">
              <a:solidFill>
                <a:srgbClr val="231F20"/>
              </a:solidFill>
              <a:latin typeface="微软雅黑" panose="020B0503020204020204" charset="-122"/>
              <a:ea typeface="微软雅黑" panose="020B0503020204020204" charset="-122"/>
              <a:cs typeface="微软雅黑" panose="020B0503020204020204" charset="-122"/>
            </a:endParaRPr>
          </a:p>
        </p:txBody>
      </p:sp>
      <p:pic>
        <p:nvPicPr>
          <p:cNvPr id="11" name="object 11"/>
          <p:cNvPicPr/>
          <p:nvPr/>
        </p:nvPicPr>
        <p:blipFill>
          <a:blip r:embed="rId2" cstate="print"/>
          <a:stretch>
            <a:fillRect/>
          </a:stretch>
        </p:blipFill>
        <p:spPr>
          <a:xfrm>
            <a:off x="3712210" y="2990215"/>
            <a:ext cx="4540885" cy="2032635"/>
          </a:xfrm>
          <a:prstGeom prst="rect">
            <a:avLst/>
          </a:prstGeom>
        </p:spPr>
      </p:pic>
    </p:spTree>
    <p:custDataLst>
      <p:tags r:id="rId3"/>
    </p:custData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normAutofit/>
          </a:bodyPr>
          <a:lstStyle/>
          <a:p>
            <a:r>
              <a:rPr lang="en-US">
                <a:latin typeface="微软雅黑" panose="020B0503020204020204" charset="-122"/>
                <a:ea typeface="微软雅黑" panose="020B0503020204020204" charset="-122"/>
                <a:cs typeface="微软雅黑" panose="020B0503020204020204" charset="-122"/>
                <a:sym typeface="+mn-ea"/>
              </a:rPr>
              <a:t>2.</a:t>
            </a:r>
            <a:r>
              <a:rPr>
                <a:latin typeface="微软雅黑" panose="020B0503020204020204" charset="-122"/>
                <a:ea typeface="微软雅黑" panose="020B0503020204020204" charset="-122"/>
                <a:cs typeface="微软雅黑" panose="020B0503020204020204" charset="-122"/>
                <a:sym typeface="+mn-ea"/>
              </a:rPr>
              <a:t>9	草绘器诊断工具</a:t>
            </a:r>
            <a:endParaRPr>
              <a:latin typeface="微软雅黑" panose="020B0503020204020204" charset="-122"/>
              <a:ea typeface="微软雅黑" panose="020B0503020204020204" charset="-122"/>
              <a:cs typeface="微软雅黑" panose="020B0503020204020204" charset="-122"/>
              <a:sym typeface="+mn-ea"/>
            </a:endParaRPr>
          </a:p>
        </p:txBody>
      </p:sp>
      <p:sp>
        <p:nvSpPr>
          <p:cNvPr id="2" name="内容占位符 1"/>
          <p:cNvSpPr/>
          <p:nvPr>
            <p:ph idx="2"/>
          </p:nvPr>
        </p:nvSpPr>
        <p:spPr>
          <a:xfrm>
            <a:off x="608330" y="1434465"/>
            <a:ext cx="6050915" cy="862330"/>
          </a:xfrm>
        </p:spPr>
        <p:txBody>
          <a:bodyPr>
            <a:normAutofit lnSpcReduction="20000"/>
          </a:bodyPr>
          <a:p>
            <a:r>
              <a:rPr sz="2400">
                <a:latin typeface="微软雅黑" panose="020B0503020204020204" charset="-122"/>
                <a:ea typeface="微软雅黑" panose="020B0503020204020204" charset="-122"/>
                <a:cs typeface="微软雅黑" panose="020B0503020204020204" charset="-122"/>
                <a:sym typeface="+mn-ea"/>
              </a:rPr>
              <a:t>2.</a:t>
            </a:r>
            <a:r>
              <a:rPr lang="en-US" altLang="zh-CN" sz="2400">
                <a:latin typeface="微软雅黑" panose="020B0503020204020204" charset="-122"/>
                <a:ea typeface="微软雅黑" panose="020B0503020204020204" charset="-122"/>
                <a:cs typeface="微软雅黑" panose="020B0503020204020204" charset="-122"/>
                <a:sym typeface="+mn-ea"/>
              </a:rPr>
              <a:t>9.1 </a:t>
            </a:r>
            <a:r>
              <a:rPr sz="2400">
                <a:latin typeface="微软雅黑" panose="020B0503020204020204" charset="-122"/>
                <a:ea typeface="微软雅黑" panose="020B0503020204020204" charset="-122"/>
                <a:cs typeface="微软雅黑" panose="020B0503020204020204" charset="-122"/>
                <a:sym typeface="+mn-ea"/>
              </a:rPr>
              <a:t>着色封闭环</a:t>
            </a:r>
            <a:endParaRPr sz="2400">
              <a:latin typeface="微软雅黑" panose="020B0503020204020204" charset="-122"/>
              <a:ea typeface="微软雅黑" panose="020B0503020204020204" charset="-122"/>
              <a:cs typeface="微软雅黑" panose="020B0503020204020204" charset="-122"/>
              <a:sym typeface="+mn-ea"/>
            </a:endParaRPr>
          </a:p>
          <a:p>
            <a:endParaRPr sz="2400">
              <a:latin typeface="微软雅黑" panose="020B0503020204020204" charset="-122"/>
              <a:ea typeface="微软雅黑" panose="020B0503020204020204" charset="-122"/>
              <a:cs typeface="微软雅黑" panose="020B0503020204020204" charset="-122"/>
              <a:sym typeface="+mn-ea"/>
            </a:endParaRPr>
          </a:p>
        </p:txBody>
      </p:sp>
      <p:sp>
        <p:nvSpPr>
          <p:cNvPr id="100" name="文本框 99"/>
          <p:cNvSpPr txBox="1"/>
          <p:nvPr/>
        </p:nvSpPr>
        <p:spPr>
          <a:xfrm>
            <a:off x="852805" y="1955800"/>
            <a:ext cx="3525520" cy="3534410"/>
          </a:xfrm>
          <a:prstGeom prst="rect">
            <a:avLst/>
          </a:prstGeom>
          <a:noFill/>
          <a:ln w="9525">
            <a:noFill/>
          </a:ln>
        </p:spPr>
        <p:txBody>
          <a:bodyPr wrap="square">
            <a:noAutofit/>
          </a:bodyPr>
          <a:p>
            <a:pPr indent="0">
              <a:lnSpc>
                <a:spcPct val="150000"/>
              </a:lnSpc>
            </a:pPr>
            <a:r>
              <a:rPr lang="zh-CN">
                <a:latin typeface="微软雅黑" panose="020B0503020204020204" charset="-122"/>
                <a:ea typeface="微软雅黑" panose="020B0503020204020204" charset="-122"/>
                <a:cs typeface="微软雅黑" panose="020B0503020204020204" charset="-122"/>
              </a:rPr>
              <a:t>“着色封闭环”诊断工具主要用来检测由活动草绘器几何的图元形成的封闭环，即对草绘图元的封闭链内部着色。在“检查”组中单击“着色封闭环”按钮，进入“着色封闭环”诊断模式中，则用预定义颜色填充草绘区域的实线封闭环，如图2-9-2所示。</a:t>
            </a:r>
            <a:endParaRPr lang="zh-CN">
              <a:latin typeface="微软雅黑" panose="020B0503020204020204" charset="-122"/>
              <a:ea typeface="微软雅黑" panose="020B0503020204020204" charset="-122"/>
              <a:cs typeface="微软雅黑" panose="020B0503020204020204" charset="-122"/>
            </a:endParaRPr>
          </a:p>
        </p:txBody>
      </p:sp>
      <p:pic>
        <p:nvPicPr>
          <p:cNvPr id="6" name="object 6"/>
          <p:cNvPicPr/>
          <p:nvPr/>
        </p:nvPicPr>
        <p:blipFill>
          <a:blip r:embed="rId2" cstate="print"/>
          <a:stretch>
            <a:fillRect/>
          </a:stretch>
        </p:blipFill>
        <p:spPr>
          <a:xfrm>
            <a:off x="4892040" y="1788795"/>
            <a:ext cx="2890520" cy="3587115"/>
          </a:xfrm>
          <a:prstGeom prst="rect">
            <a:avLst/>
          </a:prstGeom>
        </p:spPr>
      </p:pic>
      <p:pic>
        <p:nvPicPr>
          <p:cNvPr id="3" name="object 8"/>
          <p:cNvPicPr/>
          <p:nvPr/>
        </p:nvPicPr>
        <p:blipFill>
          <a:blip r:embed="rId3" cstate="print"/>
          <a:stretch>
            <a:fillRect/>
          </a:stretch>
        </p:blipFill>
        <p:spPr>
          <a:xfrm>
            <a:off x="8158480" y="1755140"/>
            <a:ext cx="2934335" cy="3586480"/>
          </a:xfrm>
          <a:prstGeom prst="rect">
            <a:avLst/>
          </a:prstGeom>
        </p:spPr>
      </p:pic>
      <p:sp>
        <p:nvSpPr>
          <p:cNvPr id="7" name="object 7"/>
          <p:cNvSpPr txBox="1"/>
          <p:nvPr/>
        </p:nvSpPr>
        <p:spPr>
          <a:xfrm>
            <a:off x="5062855" y="5490210"/>
            <a:ext cx="2066290" cy="258445"/>
          </a:xfrm>
          <a:prstGeom prst="rect">
            <a:avLst/>
          </a:prstGeom>
        </p:spPr>
        <p:txBody>
          <a:bodyPr vert="horz" wrap="square" lIns="0" tIns="12700" rIns="0" bIns="0" rtlCol="0">
            <a:spAutoFit/>
          </a:bodyPr>
          <a:p>
            <a:pPr marL="12700">
              <a:lnSpc>
                <a:spcPct val="100000"/>
              </a:lnSpc>
              <a:spcBef>
                <a:spcPts val="100"/>
              </a:spcBef>
            </a:pPr>
            <a:r>
              <a:rPr sz="1600" dirty="0">
                <a:solidFill>
                  <a:srgbClr val="231F20"/>
                </a:solidFill>
                <a:latin typeface="微软雅黑" panose="020B0503020204020204" charset="-122"/>
                <a:ea typeface="微软雅黑" panose="020B0503020204020204" charset="-122"/>
                <a:cs typeface="微软雅黑" panose="020B0503020204020204" charset="-122"/>
              </a:rPr>
              <a:t>（a）打开着色封闭环</a:t>
            </a:r>
            <a:endParaRPr sz="1600">
              <a:latin typeface="微软雅黑" panose="020B0503020204020204" charset="-122"/>
              <a:ea typeface="微软雅黑" panose="020B0503020204020204" charset="-122"/>
              <a:cs typeface="微软雅黑" panose="020B0503020204020204" charset="-122"/>
            </a:endParaRPr>
          </a:p>
        </p:txBody>
      </p:sp>
      <p:sp>
        <p:nvSpPr>
          <p:cNvPr id="9" name="object 9"/>
          <p:cNvSpPr txBox="1"/>
          <p:nvPr/>
        </p:nvSpPr>
        <p:spPr>
          <a:xfrm>
            <a:off x="8302625" y="5490210"/>
            <a:ext cx="2646680" cy="258445"/>
          </a:xfrm>
          <a:prstGeom prst="rect">
            <a:avLst/>
          </a:prstGeom>
        </p:spPr>
        <p:txBody>
          <a:bodyPr vert="horz" wrap="square" lIns="0" tIns="12700" rIns="0" bIns="0" rtlCol="0">
            <a:spAutoFit/>
          </a:bodyPr>
          <a:p>
            <a:pPr marL="12700">
              <a:lnSpc>
                <a:spcPct val="100000"/>
              </a:lnSpc>
              <a:spcBef>
                <a:spcPts val="100"/>
              </a:spcBef>
            </a:pPr>
            <a:r>
              <a:rPr sz="1600" dirty="0">
                <a:solidFill>
                  <a:srgbClr val="231F20"/>
                </a:solidFill>
                <a:latin typeface="微软雅黑" panose="020B0503020204020204" charset="-122"/>
                <a:ea typeface="微软雅黑" panose="020B0503020204020204" charset="-122"/>
                <a:cs typeface="微软雅黑" panose="020B0503020204020204" charset="-122"/>
              </a:rPr>
              <a:t>（b）关闭着色封闭环</a:t>
            </a:r>
            <a:endParaRPr sz="1600">
              <a:latin typeface="微软雅黑" panose="020B0503020204020204" charset="-122"/>
              <a:ea typeface="微软雅黑" panose="020B0503020204020204" charset="-122"/>
              <a:cs typeface="微软雅黑" panose="020B0503020204020204" charset="-122"/>
            </a:endParaRPr>
          </a:p>
        </p:txBody>
      </p:sp>
      <p:sp>
        <p:nvSpPr>
          <p:cNvPr id="10" name="object 10"/>
          <p:cNvSpPr txBox="1"/>
          <p:nvPr/>
        </p:nvSpPr>
        <p:spPr>
          <a:xfrm>
            <a:off x="6659245" y="5975350"/>
            <a:ext cx="2071370" cy="258445"/>
          </a:xfrm>
          <a:prstGeom prst="rect">
            <a:avLst/>
          </a:prstGeom>
        </p:spPr>
        <p:txBody>
          <a:bodyPr vert="horz" wrap="square" lIns="0" tIns="12700" rIns="0" bIns="0" rtlCol="0">
            <a:spAutoFit/>
          </a:bodyPr>
          <a:p>
            <a:pPr marL="12700">
              <a:lnSpc>
                <a:spcPct val="100000"/>
              </a:lnSpc>
              <a:spcBef>
                <a:spcPts val="100"/>
              </a:spcBef>
            </a:pPr>
            <a:r>
              <a:rPr sz="1600" dirty="0">
                <a:solidFill>
                  <a:srgbClr val="231F20"/>
                </a:solidFill>
                <a:latin typeface="微软雅黑" panose="020B0503020204020204" charset="-122"/>
                <a:ea typeface="微软雅黑" panose="020B0503020204020204" charset="-122"/>
                <a:cs typeface="微软雅黑" panose="020B0503020204020204" charset="-122"/>
              </a:rPr>
              <a:t>图</a:t>
            </a:r>
            <a:r>
              <a:rPr sz="1600" spc="-215" dirty="0">
                <a:solidFill>
                  <a:srgbClr val="231F20"/>
                </a:solidFill>
                <a:latin typeface="微软雅黑" panose="020B0503020204020204" charset="-122"/>
                <a:ea typeface="微软雅黑" panose="020B0503020204020204" charset="-122"/>
                <a:cs typeface="微软雅黑" panose="020B0503020204020204" charset="-122"/>
              </a:rPr>
              <a:t> </a:t>
            </a:r>
            <a:r>
              <a:rPr sz="1600" dirty="0">
                <a:solidFill>
                  <a:srgbClr val="231F20"/>
                </a:solidFill>
                <a:latin typeface="微软雅黑" panose="020B0503020204020204" charset="-122"/>
                <a:ea typeface="微软雅黑" panose="020B0503020204020204" charset="-122"/>
                <a:cs typeface="微软雅黑" panose="020B0503020204020204" charset="-122"/>
              </a:rPr>
              <a:t>2-9-2    着色封闭环</a:t>
            </a:r>
            <a:endParaRPr sz="1600">
              <a:latin typeface="微软雅黑" panose="020B0503020204020204" charset="-122"/>
              <a:ea typeface="微软雅黑" panose="020B0503020204020204" charset="-122"/>
              <a:cs typeface="微软雅黑" panose="020B0503020204020204" charset="-122"/>
            </a:endParaRPr>
          </a:p>
        </p:txBody>
      </p:sp>
    </p:spTree>
    <p:custDataLst>
      <p:tags r:id="rId4"/>
    </p:custData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normAutofit/>
          </a:bodyPr>
          <a:lstStyle/>
          <a:p>
            <a:r>
              <a:rPr lang="en-US">
                <a:latin typeface="微软雅黑" panose="020B0503020204020204" charset="-122"/>
                <a:ea typeface="微软雅黑" panose="020B0503020204020204" charset="-122"/>
                <a:cs typeface="微软雅黑" panose="020B0503020204020204" charset="-122"/>
                <a:sym typeface="+mn-ea"/>
              </a:rPr>
              <a:t>2.</a:t>
            </a:r>
            <a:r>
              <a:rPr>
                <a:latin typeface="微软雅黑" panose="020B0503020204020204" charset="-122"/>
                <a:ea typeface="微软雅黑" panose="020B0503020204020204" charset="-122"/>
                <a:cs typeface="微软雅黑" panose="020B0503020204020204" charset="-122"/>
                <a:sym typeface="+mn-ea"/>
              </a:rPr>
              <a:t>9	草绘器诊断工具</a:t>
            </a:r>
            <a:endParaRPr>
              <a:latin typeface="微软雅黑" panose="020B0503020204020204" charset="-122"/>
              <a:ea typeface="微软雅黑" panose="020B0503020204020204" charset="-122"/>
              <a:cs typeface="微软雅黑" panose="020B0503020204020204" charset="-122"/>
              <a:sym typeface="+mn-ea"/>
            </a:endParaRPr>
          </a:p>
        </p:txBody>
      </p:sp>
      <p:sp>
        <p:nvSpPr>
          <p:cNvPr id="2" name="内容占位符 1"/>
          <p:cNvSpPr/>
          <p:nvPr>
            <p:ph idx="2"/>
          </p:nvPr>
        </p:nvSpPr>
        <p:spPr>
          <a:xfrm>
            <a:off x="608330" y="1434465"/>
            <a:ext cx="6050915" cy="862330"/>
          </a:xfrm>
        </p:spPr>
        <p:txBody>
          <a:bodyPr>
            <a:normAutofit lnSpcReduction="20000"/>
          </a:bodyPr>
          <a:p>
            <a:r>
              <a:rPr sz="2400">
                <a:latin typeface="微软雅黑" panose="020B0503020204020204" charset="-122"/>
                <a:ea typeface="微软雅黑" panose="020B0503020204020204" charset="-122"/>
                <a:cs typeface="微软雅黑" panose="020B0503020204020204" charset="-122"/>
                <a:sym typeface="+mn-ea"/>
              </a:rPr>
              <a:t>2.</a:t>
            </a:r>
            <a:r>
              <a:rPr lang="en-US" altLang="zh-CN" sz="2400">
                <a:latin typeface="微软雅黑" panose="020B0503020204020204" charset="-122"/>
                <a:ea typeface="微软雅黑" panose="020B0503020204020204" charset="-122"/>
                <a:cs typeface="微软雅黑" panose="020B0503020204020204" charset="-122"/>
                <a:sym typeface="+mn-ea"/>
              </a:rPr>
              <a:t>9.2 </a:t>
            </a:r>
            <a:r>
              <a:rPr sz="2400">
                <a:latin typeface="微软雅黑" panose="020B0503020204020204" charset="-122"/>
                <a:ea typeface="微软雅黑" panose="020B0503020204020204" charset="-122"/>
                <a:cs typeface="微软雅黑" panose="020B0503020204020204" charset="-122"/>
                <a:sym typeface="+mn-ea"/>
              </a:rPr>
              <a:t>突出显示开放端点</a:t>
            </a:r>
            <a:endParaRPr sz="2400">
              <a:latin typeface="微软雅黑" panose="020B0503020204020204" charset="-122"/>
              <a:ea typeface="微软雅黑" panose="020B0503020204020204" charset="-122"/>
              <a:cs typeface="微软雅黑" panose="020B0503020204020204" charset="-122"/>
              <a:sym typeface="+mn-ea"/>
            </a:endParaRPr>
          </a:p>
          <a:p>
            <a:endParaRPr sz="2400">
              <a:latin typeface="微软雅黑" panose="020B0503020204020204" charset="-122"/>
              <a:ea typeface="微软雅黑" panose="020B0503020204020204" charset="-122"/>
              <a:cs typeface="微软雅黑" panose="020B0503020204020204" charset="-122"/>
              <a:sym typeface="+mn-ea"/>
            </a:endParaRPr>
          </a:p>
        </p:txBody>
      </p:sp>
      <p:sp>
        <p:nvSpPr>
          <p:cNvPr id="100" name="文本框 99"/>
          <p:cNvSpPr txBox="1"/>
          <p:nvPr/>
        </p:nvSpPr>
        <p:spPr>
          <a:xfrm>
            <a:off x="852805" y="1955800"/>
            <a:ext cx="6303010" cy="3534410"/>
          </a:xfrm>
          <a:prstGeom prst="rect">
            <a:avLst/>
          </a:prstGeom>
          <a:noFill/>
          <a:ln w="9525">
            <a:noFill/>
          </a:ln>
        </p:spPr>
        <p:txBody>
          <a:bodyPr wrap="square">
            <a:noAutofit/>
          </a:bodyPr>
          <a:p>
            <a:pPr indent="0">
              <a:lnSpc>
                <a:spcPct val="150000"/>
              </a:lnSpc>
            </a:pPr>
            <a:r>
              <a:rPr lang="zh-CN">
                <a:latin typeface="微软雅黑" panose="020B0503020204020204" charset="-122"/>
                <a:ea typeface="微软雅黑" panose="020B0503020204020204" charset="-122"/>
                <a:cs typeface="微软雅黑" panose="020B0503020204020204" charset="-122"/>
              </a:rPr>
              <a:t>“突出显示（加亮）开放端点”诊断工具主要用来检测并加亮活动草绘中不重合图元的端点。在“检查”组中单击选中“突出显示开放端点”按钮时，则进入“加亮开放端点”诊断模式，此时，草绘器实线图形中所有现有的开放端均加亮显示，如图2-9-3所示。</a:t>
            </a:r>
            <a:endParaRPr lang="zh-CN">
              <a:latin typeface="微软雅黑" panose="020B0503020204020204" charset="-122"/>
              <a:ea typeface="微软雅黑" panose="020B0503020204020204" charset="-122"/>
              <a:cs typeface="微软雅黑" panose="020B0503020204020204" charset="-122"/>
            </a:endParaRPr>
          </a:p>
        </p:txBody>
      </p:sp>
      <p:sp>
        <p:nvSpPr>
          <p:cNvPr id="10" name="object 10"/>
          <p:cNvSpPr txBox="1"/>
          <p:nvPr/>
        </p:nvSpPr>
        <p:spPr>
          <a:xfrm>
            <a:off x="7912735" y="5904230"/>
            <a:ext cx="3141345" cy="258445"/>
          </a:xfrm>
          <a:prstGeom prst="rect">
            <a:avLst/>
          </a:prstGeom>
        </p:spPr>
        <p:txBody>
          <a:bodyPr vert="horz" wrap="square" lIns="0" tIns="12700" rIns="0" bIns="0" rtlCol="0">
            <a:spAutoFit/>
          </a:bodyPr>
          <a:p>
            <a:pPr marL="12700">
              <a:lnSpc>
                <a:spcPct val="100000"/>
              </a:lnSpc>
              <a:spcBef>
                <a:spcPts val="100"/>
              </a:spcBef>
            </a:pPr>
            <a:r>
              <a:rPr sz="1600" dirty="0">
                <a:solidFill>
                  <a:srgbClr val="231F20"/>
                </a:solidFill>
                <a:latin typeface="微软雅黑" panose="020B0503020204020204" charset="-122"/>
                <a:ea typeface="微软雅黑" panose="020B0503020204020204" charset="-122"/>
                <a:cs typeface="微软雅黑" panose="020B0503020204020204" charset="-122"/>
              </a:rPr>
              <a:t>图</a:t>
            </a:r>
            <a:r>
              <a:rPr sz="1600" spc="-215" dirty="0">
                <a:solidFill>
                  <a:srgbClr val="231F20"/>
                </a:solidFill>
                <a:latin typeface="微软雅黑" panose="020B0503020204020204" charset="-122"/>
                <a:ea typeface="微软雅黑" panose="020B0503020204020204" charset="-122"/>
                <a:cs typeface="微软雅黑" panose="020B0503020204020204" charset="-122"/>
              </a:rPr>
              <a:t> </a:t>
            </a:r>
            <a:r>
              <a:rPr sz="1600" dirty="0">
                <a:solidFill>
                  <a:srgbClr val="231F20"/>
                </a:solidFill>
                <a:latin typeface="微软雅黑" panose="020B0503020204020204" charset="-122"/>
                <a:ea typeface="微软雅黑" panose="020B0503020204020204" charset="-122"/>
                <a:cs typeface="微软雅黑" panose="020B0503020204020204" charset="-122"/>
              </a:rPr>
              <a:t>2-9-3    突出显示开放端点</a:t>
            </a:r>
            <a:endParaRPr sz="1600" dirty="0">
              <a:solidFill>
                <a:srgbClr val="231F20"/>
              </a:solidFill>
              <a:latin typeface="微软雅黑" panose="020B0503020204020204" charset="-122"/>
              <a:ea typeface="微软雅黑" panose="020B0503020204020204" charset="-122"/>
              <a:cs typeface="微软雅黑" panose="020B0503020204020204" charset="-122"/>
            </a:endParaRPr>
          </a:p>
        </p:txBody>
      </p:sp>
      <p:pic>
        <p:nvPicPr>
          <p:cNvPr id="13" name="object 13"/>
          <p:cNvPicPr/>
          <p:nvPr/>
        </p:nvPicPr>
        <p:blipFill>
          <a:blip r:embed="rId2" cstate="print"/>
          <a:stretch>
            <a:fillRect/>
          </a:stretch>
        </p:blipFill>
        <p:spPr>
          <a:xfrm>
            <a:off x="7827010" y="1744980"/>
            <a:ext cx="2731770" cy="3955415"/>
          </a:xfrm>
          <a:prstGeom prst="rect">
            <a:avLst/>
          </a:prstGeom>
        </p:spPr>
      </p:pic>
    </p:spTree>
    <p:custDataLst>
      <p:tags r:id="rId3"/>
    </p:custData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normAutofit/>
          </a:bodyPr>
          <a:lstStyle/>
          <a:p>
            <a:r>
              <a:rPr lang="en-US">
                <a:latin typeface="微软雅黑" panose="020B0503020204020204" charset="-122"/>
                <a:ea typeface="微软雅黑" panose="020B0503020204020204" charset="-122"/>
                <a:cs typeface="微软雅黑" panose="020B0503020204020204" charset="-122"/>
                <a:sym typeface="+mn-ea"/>
              </a:rPr>
              <a:t>2.</a:t>
            </a:r>
            <a:r>
              <a:rPr>
                <a:latin typeface="微软雅黑" panose="020B0503020204020204" charset="-122"/>
                <a:ea typeface="微软雅黑" panose="020B0503020204020204" charset="-122"/>
                <a:cs typeface="微软雅黑" panose="020B0503020204020204" charset="-122"/>
                <a:sym typeface="+mn-ea"/>
              </a:rPr>
              <a:t>9	草绘器诊断工具</a:t>
            </a:r>
            <a:endParaRPr>
              <a:latin typeface="微软雅黑" panose="020B0503020204020204" charset="-122"/>
              <a:ea typeface="微软雅黑" panose="020B0503020204020204" charset="-122"/>
              <a:cs typeface="微软雅黑" panose="020B0503020204020204" charset="-122"/>
              <a:sym typeface="+mn-ea"/>
            </a:endParaRPr>
          </a:p>
        </p:txBody>
      </p:sp>
      <p:sp>
        <p:nvSpPr>
          <p:cNvPr id="2" name="内容占位符 1"/>
          <p:cNvSpPr/>
          <p:nvPr>
            <p:ph idx="2"/>
          </p:nvPr>
        </p:nvSpPr>
        <p:spPr>
          <a:xfrm>
            <a:off x="608330" y="1434465"/>
            <a:ext cx="6050915" cy="862330"/>
          </a:xfrm>
        </p:spPr>
        <p:txBody>
          <a:bodyPr>
            <a:normAutofit lnSpcReduction="20000"/>
          </a:bodyPr>
          <a:p>
            <a:r>
              <a:rPr sz="2400">
                <a:latin typeface="微软雅黑" panose="020B0503020204020204" charset="-122"/>
                <a:ea typeface="微软雅黑" panose="020B0503020204020204" charset="-122"/>
                <a:cs typeface="微软雅黑" panose="020B0503020204020204" charset="-122"/>
                <a:sym typeface="+mn-ea"/>
              </a:rPr>
              <a:t>2.</a:t>
            </a:r>
            <a:r>
              <a:rPr lang="en-US" altLang="zh-CN" sz="2400">
                <a:latin typeface="微软雅黑" panose="020B0503020204020204" charset="-122"/>
                <a:ea typeface="微软雅黑" panose="020B0503020204020204" charset="-122"/>
                <a:cs typeface="微软雅黑" panose="020B0503020204020204" charset="-122"/>
                <a:sym typeface="+mn-ea"/>
              </a:rPr>
              <a:t>9.3 </a:t>
            </a:r>
            <a:r>
              <a:rPr sz="2400">
                <a:latin typeface="微软雅黑" panose="020B0503020204020204" charset="-122"/>
                <a:ea typeface="微软雅黑" panose="020B0503020204020204" charset="-122"/>
                <a:cs typeface="微软雅黑" panose="020B0503020204020204" charset="-122"/>
                <a:sym typeface="+mn-ea"/>
              </a:rPr>
              <a:t>重叠几何</a:t>
            </a:r>
            <a:endParaRPr sz="2400">
              <a:latin typeface="微软雅黑" panose="020B0503020204020204" charset="-122"/>
              <a:ea typeface="微软雅黑" panose="020B0503020204020204" charset="-122"/>
              <a:cs typeface="微软雅黑" panose="020B0503020204020204" charset="-122"/>
              <a:sym typeface="+mn-ea"/>
            </a:endParaRPr>
          </a:p>
        </p:txBody>
      </p:sp>
      <p:sp>
        <p:nvSpPr>
          <p:cNvPr id="100" name="文本框 99"/>
          <p:cNvSpPr txBox="1"/>
          <p:nvPr/>
        </p:nvSpPr>
        <p:spPr>
          <a:xfrm>
            <a:off x="852805" y="1955800"/>
            <a:ext cx="6303010" cy="3534410"/>
          </a:xfrm>
          <a:prstGeom prst="rect">
            <a:avLst/>
          </a:prstGeom>
          <a:noFill/>
          <a:ln w="9525">
            <a:noFill/>
          </a:ln>
        </p:spPr>
        <p:txBody>
          <a:bodyPr wrap="square">
            <a:noAutofit/>
          </a:bodyPr>
          <a:p>
            <a:pPr indent="0">
              <a:lnSpc>
                <a:spcPct val="150000"/>
              </a:lnSpc>
            </a:pPr>
            <a:r>
              <a:rPr lang="zh-CN">
                <a:latin typeface="微软雅黑" panose="020B0503020204020204" charset="-122"/>
                <a:ea typeface="微软雅黑" panose="020B0503020204020204" charset="-122"/>
                <a:cs typeface="微软雅黑" panose="020B0503020204020204" charset="-122"/>
              </a:rPr>
              <a:t>“重叠几何”诊断工具主要用来检测并加亮活动草绘与任何其他几何重叠的几何。</a:t>
            </a:r>
            <a:endParaRPr lang="zh-CN">
              <a:latin typeface="微软雅黑" panose="020B0503020204020204" charset="-122"/>
              <a:ea typeface="微软雅黑" panose="020B0503020204020204" charset="-122"/>
              <a:cs typeface="微软雅黑" panose="020B0503020204020204" charset="-122"/>
            </a:endParaRPr>
          </a:p>
          <a:p>
            <a:pPr indent="0">
              <a:lnSpc>
                <a:spcPct val="150000"/>
              </a:lnSpc>
            </a:pPr>
            <a:r>
              <a:rPr lang="zh-CN">
                <a:latin typeface="微软雅黑" panose="020B0503020204020204" charset="-122"/>
                <a:ea typeface="微软雅黑" panose="020B0503020204020204" charset="-122"/>
                <a:cs typeface="微软雅黑" panose="020B0503020204020204" charset="-122"/>
              </a:rPr>
              <a:t>在“检查”组中单击“重叠几何”按钮，进入“重叠几何”诊断模式中，此时重叠的几何图形以为“加亮边（突出显示边）”设置的颜色显示，如图2-9-4所示。</a:t>
            </a:r>
            <a:endParaRPr lang="zh-CN">
              <a:latin typeface="微软雅黑" panose="020B0503020204020204" charset="-122"/>
              <a:ea typeface="微软雅黑" panose="020B0503020204020204" charset="-122"/>
              <a:cs typeface="微软雅黑" panose="020B0503020204020204" charset="-122"/>
            </a:endParaRPr>
          </a:p>
        </p:txBody>
      </p:sp>
      <p:sp>
        <p:nvSpPr>
          <p:cNvPr id="10" name="object 10"/>
          <p:cNvSpPr txBox="1"/>
          <p:nvPr/>
        </p:nvSpPr>
        <p:spPr>
          <a:xfrm>
            <a:off x="8296275" y="5752465"/>
            <a:ext cx="3141345" cy="258445"/>
          </a:xfrm>
          <a:prstGeom prst="rect">
            <a:avLst/>
          </a:prstGeom>
        </p:spPr>
        <p:txBody>
          <a:bodyPr vert="horz" wrap="square" lIns="0" tIns="12700" rIns="0" bIns="0" rtlCol="0">
            <a:spAutoFit/>
          </a:bodyPr>
          <a:p>
            <a:pPr marL="12700">
              <a:lnSpc>
                <a:spcPct val="100000"/>
              </a:lnSpc>
              <a:spcBef>
                <a:spcPts val="100"/>
              </a:spcBef>
            </a:pPr>
            <a:r>
              <a:rPr sz="1600" dirty="0">
                <a:solidFill>
                  <a:srgbClr val="231F20"/>
                </a:solidFill>
                <a:latin typeface="微软雅黑" panose="020B0503020204020204" charset="-122"/>
                <a:ea typeface="微软雅黑" panose="020B0503020204020204" charset="-122"/>
                <a:cs typeface="微软雅黑" panose="020B0503020204020204" charset="-122"/>
              </a:rPr>
              <a:t>图</a:t>
            </a:r>
            <a:r>
              <a:rPr sz="1600" spc="-215" dirty="0">
                <a:solidFill>
                  <a:srgbClr val="231F20"/>
                </a:solidFill>
                <a:latin typeface="微软雅黑" panose="020B0503020204020204" charset="-122"/>
                <a:ea typeface="微软雅黑" panose="020B0503020204020204" charset="-122"/>
                <a:cs typeface="微软雅黑" panose="020B0503020204020204" charset="-122"/>
              </a:rPr>
              <a:t> </a:t>
            </a:r>
            <a:r>
              <a:rPr sz="1600" dirty="0">
                <a:solidFill>
                  <a:srgbClr val="231F20"/>
                </a:solidFill>
                <a:latin typeface="微软雅黑" panose="020B0503020204020204" charset="-122"/>
                <a:ea typeface="微软雅黑" panose="020B0503020204020204" charset="-122"/>
                <a:cs typeface="微软雅黑" panose="020B0503020204020204" charset="-122"/>
              </a:rPr>
              <a:t>2-9-4    重叠几何</a:t>
            </a:r>
            <a:endParaRPr sz="1600" dirty="0">
              <a:solidFill>
                <a:srgbClr val="231F20"/>
              </a:solidFill>
              <a:latin typeface="微软雅黑" panose="020B0503020204020204" charset="-122"/>
              <a:ea typeface="微软雅黑" panose="020B0503020204020204" charset="-122"/>
              <a:cs typeface="微软雅黑" panose="020B0503020204020204" charset="-122"/>
            </a:endParaRPr>
          </a:p>
        </p:txBody>
      </p:sp>
      <p:pic>
        <p:nvPicPr>
          <p:cNvPr id="15" name="object 15"/>
          <p:cNvPicPr/>
          <p:nvPr/>
        </p:nvPicPr>
        <p:blipFill>
          <a:blip r:embed="rId2" cstate="print"/>
          <a:stretch>
            <a:fillRect/>
          </a:stretch>
        </p:blipFill>
        <p:spPr>
          <a:xfrm>
            <a:off x="7912735" y="1623695"/>
            <a:ext cx="2577465" cy="3866515"/>
          </a:xfrm>
          <a:prstGeom prst="rect">
            <a:avLst/>
          </a:prstGeom>
        </p:spPr>
      </p:pic>
    </p:spTree>
    <p:custDataLst>
      <p:tags r:id="rId3"/>
    </p:custData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idx="2"/>
            <p:custDataLst>
              <p:tags r:id="rId1"/>
            </p:custDataLst>
          </p:nvPr>
        </p:nvSpPr>
        <p:spPr>
          <a:xfrm>
            <a:off x="9513915" y="4451047"/>
            <a:ext cx="1540800" cy="424800"/>
          </a:xfrm>
        </p:spPr>
        <p:txBody>
          <a:bodyPr/>
          <a:lstStyle/>
          <a:p>
            <a:r>
              <a:t>PART TEN</a:t>
            </a:r>
          </a:p>
        </p:txBody>
      </p:sp>
      <p:sp>
        <p:nvSpPr>
          <p:cNvPr id="4" name="标题 3"/>
          <p:cNvSpPr>
            <a:spLocks noGrp="1"/>
          </p:cNvSpPr>
          <p:nvPr>
            <p:ph type="title" idx="1"/>
            <p:custDataLst>
              <p:tags r:id="rId2"/>
            </p:custDataLst>
          </p:nvPr>
        </p:nvSpPr>
        <p:spPr>
          <a:xfrm>
            <a:off x="6096000" y="2494308"/>
            <a:ext cx="5079968" cy="1869371"/>
          </a:xfrm>
        </p:spPr>
        <p:txBody>
          <a:bodyPr>
            <a:normAutofit/>
          </a:bodyPr>
          <a:lstStyle/>
          <a:p>
            <a:r>
              <a:rPr lang="en-US" b="1">
                <a:latin typeface="Calibri" panose="020F0502020204030204" charset="0"/>
                <a:ea typeface="宋体" panose="02010600030101010101" pitchFamily="2" charset="-122"/>
                <a:sym typeface="+mn-ea"/>
              </a:rPr>
              <a:t>2.10 </a:t>
            </a:r>
            <a:br>
              <a:rPr lang="en-US" b="1">
                <a:latin typeface="Calibri" panose="020F0502020204030204" charset="0"/>
                <a:ea typeface="宋体" panose="02010600030101010101" pitchFamily="2" charset="-122"/>
                <a:sym typeface="+mn-ea"/>
              </a:rPr>
            </a:br>
            <a:r>
              <a:rPr b="1">
                <a:latin typeface="Calibri" panose="020F0502020204030204" charset="0"/>
                <a:ea typeface="宋体" panose="02010600030101010101" pitchFamily="2" charset="-122"/>
                <a:sym typeface="+mn-ea"/>
              </a:rPr>
              <a:t>二维草绘案例</a:t>
            </a:r>
            <a:endParaRPr b="1">
              <a:latin typeface="Calibri" panose="020F0502020204030204" charset="0"/>
              <a:ea typeface="宋体" panose="02010600030101010101" pitchFamily="2" charset="-122"/>
              <a:sym typeface="+mn-ea"/>
            </a:endParaRPr>
          </a:p>
          <a:p>
            <a:endParaRPr lang="en-US" altLang="zh-CN"/>
          </a:p>
        </p:txBody>
      </p:sp>
    </p:spTree>
    <p:custDataLst>
      <p:tags r:id="rId3"/>
    </p:custData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normAutofit/>
          </a:bodyPr>
          <a:lstStyle/>
          <a:p>
            <a:r>
              <a:rPr lang="en-US">
                <a:latin typeface="微软雅黑" panose="020B0503020204020204" charset="-122"/>
                <a:ea typeface="微软雅黑" panose="020B0503020204020204" charset="-122"/>
                <a:cs typeface="微软雅黑" panose="020B0503020204020204" charset="-122"/>
                <a:sym typeface="+mn-ea"/>
              </a:rPr>
              <a:t>2.</a:t>
            </a:r>
            <a:r>
              <a:rPr lang="en-US" altLang="zh-CN">
                <a:latin typeface="微软雅黑" panose="020B0503020204020204" charset="-122"/>
                <a:ea typeface="微软雅黑" panose="020B0503020204020204" charset="-122"/>
                <a:cs typeface="微软雅黑" panose="020B0503020204020204" charset="-122"/>
                <a:sym typeface="+mn-ea"/>
              </a:rPr>
              <a:t>10 </a:t>
            </a:r>
            <a:r>
              <a:rPr>
                <a:latin typeface="微软雅黑" panose="020B0503020204020204" charset="-122"/>
                <a:ea typeface="微软雅黑" panose="020B0503020204020204" charset="-122"/>
                <a:cs typeface="微软雅黑" panose="020B0503020204020204" charset="-122"/>
                <a:sym typeface="+mn-ea"/>
              </a:rPr>
              <a:t>二维草绘案例</a:t>
            </a:r>
            <a:endParaRPr>
              <a:latin typeface="微软雅黑" panose="020B0503020204020204" charset="-122"/>
              <a:ea typeface="微软雅黑" panose="020B0503020204020204" charset="-122"/>
              <a:cs typeface="微软雅黑" panose="020B0503020204020204" charset="-122"/>
              <a:sym typeface="+mn-ea"/>
            </a:endParaRPr>
          </a:p>
        </p:txBody>
      </p:sp>
      <p:sp>
        <p:nvSpPr>
          <p:cNvPr id="2" name="内容占位符 1"/>
          <p:cNvSpPr/>
          <p:nvPr>
            <p:ph idx="2"/>
          </p:nvPr>
        </p:nvSpPr>
        <p:spPr>
          <a:xfrm>
            <a:off x="608330" y="1434465"/>
            <a:ext cx="6050915" cy="862330"/>
          </a:xfrm>
        </p:spPr>
        <p:txBody>
          <a:bodyPr>
            <a:normAutofit lnSpcReduction="20000"/>
          </a:bodyPr>
          <a:p>
            <a:r>
              <a:rPr sz="2400">
                <a:latin typeface="微软雅黑" panose="020B0503020204020204" charset="-122"/>
                <a:ea typeface="微软雅黑" panose="020B0503020204020204" charset="-122"/>
                <a:cs typeface="微软雅黑" panose="020B0503020204020204" charset="-122"/>
                <a:sym typeface="+mn-ea"/>
              </a:rPr>
              <a:t>2.</a:t>
            </a:r>
            <a:r>
              <a:rPr lang="en-US" altLang="zh-CN" sz="2400">
                <a:latin typeface="微软雅黑" panose="020B0503020204020204" charset="-122"/>
                <a:ea typeface="微软雅黑" panose="020B0503020204020204" charset="-122"/>
                <a:cs typeface="微软雅黑" panose="020B0503020204020204" charset="-122"/>
                <a:sym typeface="+mn-ea"/>
              </a:rPr>
              <a:t>10.1 </a:t>
            </a:r>
            <a:r>
              <a:rPr sz="2400">
                <a:latin typeface="微软雅黑" panose="020B0503020204020204" charset="-122"/>
                <a:ea typeface="微软雅黑" panose="020B0503020204020204" charset="-122"/>
                <a:cs typeface="微软雅黑" panose="020B0503020204020204" charset="-122"/>
                <a:sym typeface="+mn-ea"/>
              </a:rPr>
              <a:t>草绘案例1：直线</a:t>
            </a:r>
            <a:endParaRPr sz="2400">
              <a:latin typeface="微软雅黑" panose="020B0503020204020204" charset="-122"/>
              <a:ea typeface="微软雅黑" panose="020B0503020204020204" charset="-122"/>
              <a:cs typeface="微软雅黑" panose="020B0503020204020204" charset="-122"/>
              <a:sym typeface="+mn-ea"/>
            </a:endParaRPr>
          </a:p>
        </p:txBody>
      </p:sp>
      <p:sp>
        <p:nvSpPr>
          <p:cNvPr id="100" name="文本框 99"/>
          <p:cNvSpPr txBox="1"/>
          <p:nvPr/>
        </p:nvSpPr>
        <p:spPr>
          <a:xfrm>
            <a:off x="852805" y="1955800"/>
            <a:ext cx="6544945" cy="3534410"/>
          </a:xfrm>
          <a:prstGeom prst="rect">
            <a:avLst/>
          </a:prstGeom>
          <a:noFill/>
          <a:ln w="9525">
            <a:noFill/>
          </a:ln>
        </p:spPr>
        <p:txBody>
          <a:bodyPr wrap="square">
            <a:noAutofit/>
          </a:bodyPr>
          <a:p>
            <a:pPr indent="0">
              <a:lnSpc>
                <a:spcPct val="150000"/>
              </a:lnSpc>
            </a:pPr>
            <a:r>
              <a:rPr lang="zh-CN">
                <a:latin typeface="微软雅黑" panose="020B0503020204020204" charset="-122"/>
                <a:ea typeface="微软雅黑" panose="020B0503020204020204" charset="-122"/>
                <a:cs typeface="微软雅黑" panose="020B0503020204020204" charset="-122"/>
              </a:rPr>
              <a:t>案例1是直线的操作练习，如图2-10-1所示。二维草绘三要素：</a:t>
            </a:r>
            <a:endParaRPr lang="zh-CN">
              <a:latin typeface="微软雅黑" panose="020B0503020204020204" charset="-122"/>
              <a:ea typeface="微软雅黑" panose="020B0503020204020204" charset="-122"/>
              <a:cs typeface="微软雅黑" panose="020B0503020204020204" charset="-122"/>
            </a:endParaRPr>
          </a:p>
          <a:p>
            <a:pPr indent="0">
              <a:lnSpc>
                <a:spcPct val="150000"/>
              </a:lnSpc>
            </a:pPr>
            <a:r>
              <a:rPr lang="zh-CN">
                <a:latin typeface="微软雅黑" panose="020B0503020204020204" charset="-122"/>
                <a:ea typeface="微软雅黑" panose="020B0503020204020204" charset="-122"/>
                <a:cs typeface="微软雅黑" panose="020B0503020204020204" charset="-122"/>
              </a:rPr>
              <a:t>（1）结构线：二维草绘几何由6段直线和1条参照线组成。</a:t>
            </a:r>
            <a:endParaRPr lang="zh-CN">
              <a:latin typeface="微软雅黑" panose="020B0503020204020204" charset="-122"/>
              <a:ea typeface="微软雅黑" panose="020B0503020204020204" charset="-122"/>
              <a:cs typeface="微软雅黑" panose="020B0503020204020204" charset="-122"/>
            </a:endParaRPr>
          </a:p>
          <a:p>
            <a:pPr indent="0">
              <a:lnSpc>
                <a:spcPct val="150000"/>
              </a:lnSpc>
            </a:pPr>
            <a:r>
              <a:rPr lang="zh-CN">
                <a:latin typeface="微软雅黑" panose="020B0503020204020204" charset="-122"/>
                <a:ea typeface="微软雅黑" panose="020B0503020204020204" charset="-122"/>
                <a:cs typeface="微软雅黑" panose="020B0503020204020204" charset="-122"/>
              </a:rPr>
              <a:t>（2）约束：水平、垂直和等长约束。</a:t>
            </a:r>
            <a:endParaRPr lang="zh-CN">
              <a:latin typeface="微软雅黑" panose="020B0503020204020204" charset="-122"/>
              <a:ea typeface="微软雅黑" panose="020B0503020204020204" charset="-122"/>
              <a:cs typeface="微软雅黑" panose="020B0503020204020204" charset="-122"/>
            </a:endParaRPr>
          </a:p>
          <a:p>
            <a:pPr indent="0">
              <a:lnSpc>
                <a:spcPct val="150000"/>
              </a:lnSpc>
            </a:pPr>
            <a:r>
              <a:rPr lang="zh-CN">
                <a:latin typeface="微软雅黑" panose="020B0503020204020204" charset="-122"/>
                <a:ea typeface="微软雅黑" panose="020B0503020204020204" charset="-122"/>
                <a:cs typeface="微软雅黑" panose="020B0503020204020204" charset="-122"/>
              </a:rPr>
              <a:t>（3）尺寸：长度和角度尺寸。</a:t>
            </a:r>
            <a:endParaRPr lang="zh-CN">
              <a:latin typeface="微软雅黑" panose="020B0503020204020204" charset="-122"/>
              <a:ea typeface="微软雅黑" panose="020B0503020204020204" charset="-122"/>
              <a:cs typeface="微软雅黑" panose="020B0503020204020204" charset="-122"/>
            </a:endParaRPr>
          </a:p>
          <a:p>
            <a:pPr indent="0">
              <a:lnSpc>
                <a:spcPct val="150000"/>
              </a:lnSpc>
            </a:pPr>
            <a:endParaRPr lang="zh-CN">
              <a:latin typeface="微软雅黑" panose="020B0503020204020204" charset="-122"/>
              <a:ea typeface="微软雅黑" panose="020B0503020204020204" charset="-122"/>
              <a:cs typeface="微软雅黑" panose="020B0503020204020204" charset="-122"/>
            </a:endParaRPr>
          </a:p>
          <a:p>
            <a:pPr indent="0">
              <a:lnSpc>
                <a:spcPct val="150000"/>
              </a:lnSpc>
            </a:pPr>
            <a:endParaRPr lang="zh-CN">
              <a:latin typeface="微软雅黑" panose="020B0503020204020204" charset="-122"/>
              <a:ea typeface="微软雅黑" panose="020B0503020204020204" charset="-122"/>
              <a:cs typeface="微软雅黑" panose="020B0503020204020204" charset="-122"/>
            </a:endParaRPr>
          </a:p>
          <a:p>
            <a:pPr indent="0">
              <a:lnSpc>
                <a:spcPct val="150000"/>
              </a:lnSpc>
            </a:pPr>
            <a:r>
              <a:rPr lang="zh-CN" sz="1600" b="1">
                <a:latin typeface="微软雅黑" panose="020B0503020204020204" charset="-122"/>
                <a:ea typeface="微软雅黑" panose="020B0503020204020204" charset="-122"/>
                <a:cs typeface="微软雅黑" panose="020B0503020204020204" charset="-122"/>
              </a:rPr>
              <a:t>提示：在更改尺寸过程中，图形会出现变形是正常的。为了更直观地更改尺寸到设计值，可以利用“修改尺寸”批量改尺寸。</a:t>
            </a:r>
            <a:endParaRPr lang="zh-CN" sz="1600" b="1">
              <a:latin typeface="微软雅黑" panose="020B0503020204020204" charset="-122"/>
              <a:ea typeface="微软雅黑" panose="020B0503020204020204" charset="-122"/>
              <a:cs typeface="微软雅黑" panose="020B0503020204020204" charset="-122"/>
            </a:endParaRPr>
          </a:p>
        </p:txBody>
      </p:sp>
      <p:sp>
        <p:nvSpPr>
          <p:cNvPr id="10" name="object 10"/>
          <p:cNvSpPr txBox="1"/>
          <p:nvPr/>
        </p:nvSpPr>
        <p:spPr>
          <a:xfrm>
            <a:off x="7983220" y="4973320"/>
            <a:ext cx="3141345" cy="258445"/>
          </a:xfrm>
          <a:prstGeom prst="rect">
            <a:avLst/>
          </a:prstGeom>
        </p:spPr>
        <p:txBody>
          <a:bodyPr vert="horz" wrap="square" lIns="0" tIns="12700" rIns="0" bIns="0" rtlCol="0">
            <a:spAutoFit/>
          </a:bodyPr>
          <a:p>
            <a:pPr marL="12700">
              <a:lnSpc>
                <a:spcPct val="100000"/>
              </a:lnSpc>
              <a:spcBef>
                <a:spcPts val="100"/>
              </a:spcBef>
            </a:pPr>
            <a:r>
              <a:rPr sz="1600" dirty="0">
                <a:solidFill>
                  <a:srgbClr val="231F20"/>
                </a:solidFill>
                <a:latin typeface="微软雅黑" panose="020B0503020204020204" charset="-122"/>
                <a:ea typeface="微软雅黑" panose="020B0503020204020204" charset="-122"/>
                <a:cs typeface="微软雅黑" panose="020B0503020204020204" charset="-122"/>
              </a:rPr>
              <a:t>图</a:t>
            </a:r>
            <a:r>
              <a:rPr sz="1600" spc="-215" dirty="0">
                <a:solidFill>
                  <a:srgbClr val="231F20"/>
                </a:solidFill>
                <a:latin typeface="微软雅黑" panose="020B0503020204020204" charset="-122"/>
                <a:ea typeface="微软雅黑" panose="020B0503020204020204" charset="-122"/>
                <a:cs typeface="微软雅黑" panose="020B0503020204020204" charset="-122"/>
              </a:rPr>
              <a:t> </a:t>
            </a:r>
            <a:r>
              <a:rPr sz="1600" dirty="0">
                <a:solidFill>
                  <a:srgbClr val="231F20"/>
                </a:solidFill>
                <a:latin typeface="微软雅黑" panose="020B0503020204020204" charset="-122"/>
                <a:ea typeface="微软雅黑" panose="020B0503020204020204" charset="-122"/>
                <a:cs typeface="微软雅黑" panose="020B0503020204020204" charset="-122"/>
              </a:rPr>
              <a:t>2-</a:t>
            </a:r>
            <a:r>
              <a:rPr lang="en-US" sz="1600" dirty="0">
                <a:solidFill>
                  <a:srgbClr val="231F20"/>
                </a:solidFill>
                <a:latin typeface="微软雅黑" panose="020B0503020204020204" charset="-122"/>
                <a:ea typeface="微软雅黑" panose="020B0503020204020204" charset="-122"/>
                <a:cs typeface="微软雅黑" panose="020B0503020204020204" charset="-122"/>
              </a:rPr>
              <a:t>10-1</a:t>
            </a:r>
            <a:r>
              <a:rPr sz="1600" dirty="0">
                <a:solidFill>
                  <a:srgbClr val="231F20"/>
                </a:solidFill>
                <a:latin typeface="微软雅黑" panose="020B0503020204020204" charset="-122"/>
                <a:ea typeface="微软雅黑" panose="020B0503020204020204" charset="-122"/>
                <a:cs typeface="微软雅黑" panose="020B0503020204020204" charset="-122"/>
              </a:rPr>
              <a:t>    案例设计要求</a:t>
            </a:r>
            <a:endParaRPr sz="1600" dirty="0">
              <a:solidFill>
                <a:srgbClr val="231F20"/>
              </a:solidFill>
              <a:latin typeface="微软雅黑" panose="020B0503020204020204" charset="-122"/>
              <a:ea typeface="微软雅黑" panose="020B0503020204020204" charset="-122"/>
              <a:cs typeface="微软雅黑" panose="020B0503020204020204" charset="-122"/>
            </a:endParaRPr>
          </a:p>
        </p:txBody>
      </p:sp>
      <p:pic>
        <p:nvPicPr>
          <p:cNvPr id="21" name="object 21"/>
          <p:cNvPicPr/>
          <p:nvPr/>
        </p:nvPicPr>
        <p:blipFill>
          <a:blip r:embed="rId2" cstate="print"/>
          <a:stretch>
            <a:fillRect/>
          </a:stretch>
        </p:blipFill>
        <p:spPr>
          <a:xfrm>
            <a:off x="7704644" y="1955825"/>
            <a:ext cx="2879992" cy="2858604"/>
          </a:xfrm>
          <a:prstGeom prst="rect">
            <a:avLst/>
          </a:prstGeom>
        </p:spPr>
      </p:pic>
    </p:spTree>
    <p:custDataLst>
      <p:tags r:id="rId3"/>
    </p:custData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normAutofit/>
          </a:bodyPr>
          <a:lstStyle/>
          <a:p>
            <a:r>
              <a:rPr lang="en-US">
                <a:latin typeface="微软雅黑" panose="020B0503020204020204" charset="-122"/>
                <a:ea typeface="微软雅黑" panose="020B0503020204020204" charset="-122"/>
                <a:cs typeface="微软雅黑" panose="020B0503020204020204" charset="-122"/>
                <a:sym typeface="+mn-ea"/>
              </a:rPr>
              <a:t>2.</a:t>
            </a:r>
            <a:r>
              <a:rPr lang="en-US" altLang="zh-CN">
                <a:latin typeface="微软雅黑" panose="020B0503020204020204" charset="-122"/>
                <a:ea typeface="微软雅黑" panose="020B0503020204020204" charset="-122"/>
                <a:cs typeface="微软雅黑" panose="020B0503020204020204" charset="-122"/>
                <a:sym typeface="+mn-ea"/>
              </a:rPr>
              <a:t>10 </a:t>
            </a:r>
            <a:r>
              <a:rPr>
                <a:latin typeface="微软雅黑" panose="020B0503020204020204" charset="-122"/>
                <a:ea typeface="微软雅黑" panose="020B0503020204020204" charset="-122"/>
                <a:cs typeface="微软雅黑" panose="020B0503020204020204" charset="-122"/>
                <a:sym typeface="+mn-ea"/>
              </a:rPr>
              <a:t>二维草绘案例</a:t>
            </a:r>
            <a:endParaRPr>
              <a:latin typeface="微软雅黑" panose="020B0503020204020204" charset="-122"/>
              <a:ea typeface="微软雅黑" panose="020B0503020204020204" charset="-122"/>
              <a:cs typeface="微软雅黑" panose="020B0503020204020204" charset="-122"/>
              <a:sym typeface="+mn-ea"/>
            </a:endParaRPr>
          </a:p>
        </p:txBody>
      </p:sp>
      <p:sp>
        <p:nvSpPr>
          <p:cNvPr id="2" name="内容占位符 1"/>
          <p:cNvSpPr/>
          <p:nvPr>
            <p:ph idx="2"/>
          </p:nvPr>
        </p:nvSpPr>
        <p:spPr>
          <a:xfrm>
            <a:off x="608330" y="1434465"/>
            <a:ext cx="6050915" cy="862330"/>
          </a:xfrm>
        </p:spPr>
        <p:txBody>
          <a:bodyPr>
            <a:normAutofit lnSpcReduction="20000"/>
          </a:bodyPr>
          <a:p>
            <a:r>
              <a:rPr sz="2400">
                <a:latin typeface="微软雅黑" panose="020B0503020204020204" charset="-122"/>
                <a:ea typeface="微软雅黑" panose="020B0503020204020204" charset="-122"/>
                <a:cs typeface="微软雅黑" panose="020B0503020204020204" charset="-122"/>
                <a:sym typeface="+mn-ea"/>
              </a:rPr>
              <a:t>2.</a:t>
            </a:r>
            <a:r>
              <a:rPr lang="en-US" altLang="zh-CN" sz="2400">
                <a:latin typeface="微软雅黑" panose="020B0503020204020204" charset="-122"/>
                <a:ea typeface="微软雅黑" panose="020B0503020204020204" charset="-122"/>
                <a:cs typeface="微软雅黑" panose="020B0503020204020204" charset="-122"/>
                <a:sym typeface="+mn-ea"/>
              </a:rPr>
              <a:t>10.2 </a:t>
            </a:r>
            <a:r>
              <a:rPr sz="2400">
                <a:latin typeface="微软雅黑" panose="020B0503020204020204" charset="-122"/>
                <a:ea typeface="微软雅黑" panose="020B0503020204020204" charset="-122"/>
                <a:cs typeface="微软雅黑" panose="020B0503020204020204" charset="-122"/>
                <a:sym typeface="+mn-ea"/>
              </a:rPr>
              <a:t>草绘案例</a:t>
            </a:r>
            <a:r>
              <a:rPr lang="en-US" altLang="zh-CN" sz="2400">
                <a:latin typeface="微软雅黑" panose="020B0503020204020204" charset="-122"/>
                <a:ea typeface="微软雅黑" panose="020B0503020204020204" charset="-122"/>
                <a:cs typeface="微软雅黑" panose="020B0503020204020204" charset="-122"/>
                <a:sym typeface="+mn-ea"/>
              </a:rPr>
              <a:t>2</a:t>
            </a:r>
            <a:r>
              <a:rPr sz="2400">
                <a:latin typeface="微软雅黑" panose="020B0503020204020204" charset="-122"/>
                <a:ea typeface="微软雅黑" panose="020B0503020204020204" charset="-122"/>
                <a:cs typeface="微软雅黑" panose="020B0503020204020204" charset="-122"/>
                <a:sym typeface="+mn-ea"/>
              </a:rPr>
              <a:t>：直线加圆弧</a:t>
            </a:r>
            <a:endParaRPr sz="2400">
              <a:latin typeface="微软雅黑" panose="020B0503020204020204" charset="-122"/>
              <a:ea typeface="微软雅黑" panose="020B0503020204020204" charset="-122"/>
              <a:cs typeface="微软雅黑" panose="020B0503020204020204" charset="-122"/>
              <a:sym typeface="+mn-ea"/>
            </a:endParaRPr>
          </a:p>
        </p:txBody>
      </p:sp>
      <p:sp>
        <p:nvSpPr>
          <p:cNvPr id="100" name="文本框 99"/>
          <p:cNvSpPr txBox="1"/>
          <p:nvPr/>
        </p:nvSpPr>
        <p:spPr>
          <a:xfrm>
            <a:off x="852805" y="1955800"/>
            <a:ext cx="6544945" cy="1717040"/>
          </a:xfrm>
          <a:prstGeom prst="rect">
            <a:avLst/>
          </a:prstGeom>
          <a:noFill/>
          <a:ln w="9525">
            <a:noFill/>
          </a:ln>
        </p:spPr>
        <p:txBody>
          <a:bodyPr wrap="square">
            <a:noAutofit/>
          </a:bodyPr>
          <a:p>
            <a:pPr indent="0">
              <a:lnSpc>
                <a:spcPct val="150000"/>
              </a:lnSpc>
            </a:pPr>
            <a:r>
              <a:rPr lang="zh-CN">
                <a:latin typeface="微软雅黑" panose="020B0503020204020204" charset="-122"/>
                <a:ea typeface="微软雅黑" panose="020B0503020204020204" charset="-122"/>
                <a:cs typeface="微软雅黑" panose="020B0503020204020204" charset="-122"/>
              </a:rPr>
              <a:t>案例2是直线的操作练习，如图2-10-2所示。二维草绘三要素：</a:t>
            </a:r>
            <a:endParaRPr lang="zh-CN">
              <a:latin typeface="微软雅黑" panose="020B0503020204020204" charset="-122"/>
              <a:ea typeface="微软雅黑" panose="020B0503020204020204" charset="-122"/>
              <a:cs typeface="微软雅黑" panose="020B0503020204020204" charset="-122"/>
            </a:endParaRPr>
          </a:p>
          <a:p>
            <a:pPr indent="0">
              <a:lnSpc>
                <a:spcPct val="150000"/>
              </a:lnSpc>
            </a:pPr>
            <a:r>
              <a:rPr lang="zh-CN">
                <a:latin typeface="微软雅黑" panose="020B0503020204020204" charset="-122"/>
                <a:ea typeface="微软雅黑" panose="020B0503020204020204" charset="-122"/>
                <a:cs typeface="微软雅黑" panose="020B0503020204020204" charset="-122"/>
              </a:rPr>
              <a:t>（1）结构线：二维草绘几何由5段直线和1段圆弧线组成。</a:t>
            </a:r>
            <a:endParaRPr lang="zh-CN">
              <a:latin typeface="微软雅黑" panose="020B0503020204020204" charset="-122"/>
              <a:ea typeface="微软雅黑" panose="020B0503020204020204" charset="-122"/>
              <a:cs typeface="微软雅黑" panose="020B0503020204020204" charset="-122"/>
            </a:endParaRPr>
          </a:p>
          <a:p>
            <a:pPr indent="0">
              <a:lnSpc>
                <a:spcPct val="150000"/>
              </a:lnSpc>
            </a:pPr>
            <a:r>
              <a:rPr lang="zh-CN">
                <a:latin typeface="微软雅黑" panose="020B0503020204020204" charset="-122"/>
                <a:ea typeface="微软雅黑" panose="020B0503020204020204" charset="-122"/>
                <a:cs typeface="微软雅黑" panose="020B0503020204020204" charset="-122"/>
              </a:rPr>
              <a:t>（2）约束：水平、重合约束。</a:t>
            </a:r>
            <a:endParaRPr lang="zh-CN">
              <a:latin typeface="微软雅黑" panose="020B0503020204020204" charset="-122"/>
              <a:ea typeface="微软雅黑" panose="020B0503020204020204" charset="-122"/>
              <a:cs typeface="微软雅黑" panose="020B0503020204020204" charset="-122"/>
            </a:endParaRPr>
          </a:p>
          <a:p>
            <a:pPr indent="0">
              <a:lnSpc>
                <a:spcPct val="150000"/>
              </a:lnSpc>
            </a:pPr>
            <a:r>
              <a:rPr lang="zh-CN">
                <a:latin typeface="微软雅黑" panose="020B0503020204020204" charset="-122"/>
                <a:ea typeface="微软雅黑" panose="020B0503020204020204" charset="-122"/>
                <a:cs typeface="微软雅黑" panose="020B0503020204020204" charset="-122"/>
              </a:rPr>
              <a:t>（3）尺寸：长度和角度尺寸。</a:t>
            </a:r>
            <a:endParaRPr lang="zh-CN">
              <a:latin typeface="微软雅黑" panose="020B0503020204020204" charset="-122"/>
              <a:ea typeface="微软雅黑" panose="020B0503020204020204" charset="-122"/>
              <a:cs typeface="微软雅黑" panose="020B0503020204020204" charset="-122"/>
            </a:endParaRPr>
          </a:p>
          <a:p>
            <a:pPr indent="0">
              <a:lnSpc>
                <a:spcPct val="150000"/>
              </a:lnSpc>
            </a:pPr>
            <a:endParaRPr lang="zh-CN" sz="1600" b="1">
              <a:latin typeface="微软雅黑" panose="020B0503020204020204" charset="-122"/>
              <a:ea typeface="微软雅黑" panose="020B0503020204020204" charset="-122"/>
              <a:cs typeface="微软雅黑" panose="020B0503020204020204" charset="-122"/>
            </a:endParaRPr>
          </a:p>
        </p:txBody>
      </p:sp>
      <p:sp>
        <p:nvSpPr>
          <p:cNvPr id="10" name="object 10"/>
          <p:cNvSpPr txBox="1"/>
          <p:nvPr/>
        </p:nvSpPr>
        <p:spPr>
          <a:xfrm>
            <a:off x="7983220" y="4973320"/>
            <a:ext cx="3141345" cy="258445"/>
          </a:xfrm>
          <a:prstGeom prst="rect">
            <a:avLst/>
          </a:prstGeom>
        </p:spPr>
        <p:txBody>
          <a:bodyPr vert="horz" wrap="square" lIns="0" tIns="12700" rIns="0" bIns="0" rtlCol="0">
            <a:spAutoFit/>
          </a:bodyPr>
          <a:p>
            <a:pPr marL="12700">
              <a:lnSpc>
                <a:spcPct val="100000"/>
              </a:lnSpc>
              <a:spcBef>
                <a:spcPts val="100"/>
              </a:spcBef>
            </a:pPr>
            <a:r>
              <a:rPr sz="1600" dirty="0">
                <a:solidFill>
                  <a:srgbClr val="231F20"/>
                </a:solidFill>
                <a:latin typeface="微软雅黑" panose="020B0503020204020204" charset="-122"/>
                <a:ea typeface="微软雅黑" panose="020B0503020204020204" charset="-122"/>
                <a:cs typeface="微软雅黑" panose="020B0503020204020204" charset="-122"/>
              </a:rPr>
              <a:t>图</a:t>
            </a:r>
            <a:r>
              <a:rPr sz="1600" spc="-215" dirty="0">
                <a:solidFill>
                  <a:srgbClr val="231F20"/>
                </a:solidFill>
                <a:latin typeface="微软雅黑" panose="020B0503020204020204" charset="-122"/>
                <a:ea typeface="微软雅黑" panose="020B0503020204020204" charset="-122"/>
                <a:cs typeface="微软雅黑" panose="020B0503020204020204" charset="-122"/>
              </a:rPr>
              <a:t> </a:t>
            </a:r>
            <a:r>
              <a:rPr sz="1600" dirty="0">
                <a:solidFill>
                  <a:srgbClr val="231F20"/>
                </a:solidFill>
                <a:latin typeface="微软雅黑" panose="020B0503020204020204" charset="-122"/>
                <a:ea typeface="微软雅黑" panose="020B0503020204020204" charset="-122"/>
                <a:cs typeface="微软雅黑" panose="020B0503020204020204" charset="-122"/>
              </a:rPr>
              <a:t>2-</a:t>
            </a:r>
            <a:r>
              <a:rPr lang="en-US" sz="1600" dirty="0">
                <a:solidFill>
                  <a:srgbClr val="231F20"/>
                </a:solidFill>
                <a:latin typeface="微软雅黑" panose="020B0503020204020204" charset="-122"/>
                <a:ea typeface="微软雅黑" panose="020B0503020204020204" charset="-122"/>
                <a:cs typeface="微软雅黑" panose="020B0503020204020204" charset="-122"/>
              </a:rPr>
              <a:t>10-2</a:t>
            </a:r>
            <a:r>
              <a:rPr sz="1600" dirty="0">
                <a:solidFill>
                  <a:srgbClr val="231F20"/>
                </a:solidFill>
                <a:latin typeface="微软雅黑" panose="020B0503020204020204" charset="-122"/>
                <a:ea typeface="微软雅黑" panose="020B0503020204020204" charset="-122"/>
                <a:cs typeface="微软雅黑" panose="020B0503020204020204" charset="-122"/>
              </a:rPr>
              <a:t>    案例设计要求</a:t>
            </a:r>
            <a:endParaRPr sz="1600" dirty="0">
              <a:solidFill>
                <a:srgbClr val="231F20"/>
              </a:solidFill>
              <a:latin typeface="微软雅黑" panose="020B0503020204020204" charset="-122"/>
              <a:ea typeface="微软雅黑" panose="020B0503020204020204" charset="-122"/>
              <a:cs typeface="微软雅黑" panose="020B0503020204020204" charset="-122"/>
            </a:endParaRPr>
          </a:p>
        </p:txBody>
      </p:sp>
      <p:pic>
        <p:nvPicPr>
          <p:cNvPr id="30" name="object 30"/>
          <p:cNvPicPr/>
          <p:nvPr/>
        </p:nvPicPr>
        <p:blipFill>
          <a:blip r:embed="rId2" cstate="print"/>
          <a:stretch>
            <a:fillRect/>
          </a:stretch>
        </p:blipFill>
        <p:spPr>
          <a:xfrm>
            <a:off x="7269600" y="1520147"/>
            <a:ext cx="3779999" cy="3054239"/>
          </a:xfrm>
          <a:prstGeom prst="rect">
            <a:avLst/>
          </a:prstGeom>
        </p:spPr>
      </p:pic>
    </p:spTree>
    <p:custDataLst>
      <p:tags r:id="rId3"/>
    </p:custData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bg>
      <p:bgPr>
        <a:gradFill flip="none">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p:sp>
        <p:nvSpPr>
          <p:cNvPr id="2" name="标题 1"/>
          <p:cNvSpPr>
            <a:spLocks noGrp="1"/>
          </p:cNvSpPr>
          <p:nvPr>
            <p:ph type="title" idx="2"/>
          </p:nvPr>
        </p:nvSpPr>
        <p:spPr>
          <a:xfrm>
            <a:off x="608400" y="275298"/>
            <a:ext cx="10969200" cy="705600"/>
          </a:xfrm>
        </p:spPr>
        <p:txBody>
          <a:bodyPr/>
          <a:p>
            <a:r>
              <a:rPr b="1">
                <a:latin typeface="微软雅黑" panose="020B0503020204020204" charset="-122"/>
                <a:ea typeface="微软雅黑" panose="020B0503020204020204" charset="-122"/>
              </a:rPr>
              <a:t>本章小结</a:t>
            </a:r>
            <a:endParaRPr b="1">
              <a:latin typeface="微软雅黑" panose="020B0503020204020204" charset="-122"/>
              <a:ea typeface="微软雅黑" panose="020B0503020204020204" charset="-122"/>
            </a:endParaRPr>
          </a:p>
        </p:txBody>
      </p:sp>
      <p:sp>
        <p:nvSpPr>
          <p:cNvPr id="5" name="文本框 4"/>
          <p:cNvSpPr txBox="1"/>
          <p:nvPr/>
        </p:nvSpPr>
        <p:spPr>
          <a:xfrm>
            <a:off x="839470" y="2159635"/>
            <a:ext cx="10115550" cy="2930525"/>
          </a:xfrm>
          <a:prstGeom prst="rect">
            <a:avLst/>
          </a:prstGeom>
          <a:noFill/>
        </p:spPr>
        <p:txBody>
          <a:bodyPr wrap="square" rtlCol="0" anchor="t">
            <a:noAutofit/>
          </a:bodyPr>
          <a:p>
            <a:pPr marR="5080" indent="457200" algn="just" fontAlgn="auto">
              <a:lnSpc>
                <a:spcPct val="150000"/>
              </a:lnSpc>
              <a:spcBef>
                <a:spcPts val="400"/>
              </a:spcBef>
              <a:extLst>
                <a:ext uri="{35155182-B16C-46BC-9424-99874614C6A1}">
                  <wpsdc:indentchars xmlns:wpsdc="http://www.wps.cn/officeDocument/2017/drawingmlCustomData" val="200" checksum="59296752"/>
                </a:ext>
              </a:extLst>
            </a:pPr>
            <a:r>
              <a:rPr dirty="0">
                <a:solidFill>
                  <a:schemeClr val="dk1"/>
                </a:solidFill>
                <a:latin typeface="微软雅黑" panose="020B0503020204020204" charset="-122"/>
                <a:ea typeface="微软雅黑" panose="020B0503020204020204" charset="-122"/>
                <a:cs typeface="微软雅黑" panose="020B0503020204020204" charset="-122"/>
                <a:sym typeface="+mn-ea"/>
              </a:rPr>
              <a:t>本章详细介绍了草绘三要素各个命令的具体操作，包括绘制草绘图元、编辑草绘图元、标注尺寸、设置约束、解决草绘冲突和使用草绘诊断器等，还介绍了两个草绘综合案例，旨在引导设计者综合应用基本操作命令，学以致用，举一反三。</a:t>
            </a:r>
            <a:endParaRPr dirty="0">
              <a:solidFill>
                <a:schemeClr val="dk1"/>
              </a:solidFill>
              <a:latin typeface="微软雅黑" panose="020B0503020204020204" charset="-122"/>
              <a:ea typeface="微软雅黑" panose="020B0503020204020204" charset="-122"/>
              <a:cs typeface="微软雅黑" panose="020B0503020204020204" charset="-122"/>
              <a:sym typeface="+mn-ea"/>
            </a:endParaRPr>
          </a:p>
          <a:p>
            <a:pPr marR="5080" indent="457200" algn="just" fontAlgn="auto">
              <a:lnSpc>
                <a:spcPct val="150000"/>
              </a:lnSpc>
              <a:spcBef>
                <a:spcPts val="400"/>
              </a:spcBef>
              <a:extLst>
                <a:ext uri="{35155182-B16C-46BC-9424-99874614C6A1}">
                  <wpsdc:indentchars xmlns:wpsdc="http://www.wps.cn/officeDocument/2017/drawingmlCustomData" val="200" checksum="59296752"/>
                </a:ext>
              </a:extLst>
            </a:pPr>
            <a:r>
              <a:rPr dirty="0">
                <a:solidFill>
                  <a:schemeClr val="dk1"/>
                </a:solidFill>
                <a:latin typeface="微软雅黑" panose="020B0503020204020204" charset="-122"/>
                <a:ea typeface="微软雅黑" panose="020B0503020204020204" charset="-122"/>
                <a:cs typeface="微软雅黑" panose="020B0503020204020204" charset="-122"/>
                <a:sym typeface="+mn-ea"/>
              </a:rPr>
              <a:t>本章的学习将为后面的三维建模等知识打下坚实的基础。</a:t>
            </a:r>
            <a:endParaRPr dirty="0">
              <a:solidFill>
                <a:schemeClr val="dk1"/>
              </a:solidFill>
              <a:latin typeface="微软雅黑" panose="020B0503020204020204" charset="-122"/>
              <a:ea typeface="微软雅黑" panose="020B0503020204020204" charset="-122"/>
              <a:cs typeface="微软雅黑" panose="020B0503020204020204" charset="-122"/>
              <a:sym typeface="+mn-ea"/>
            </a:endParaRPr>
          </a:p>
        </p:txBody>
      </p:sp>
    </p:spTree>
    <p:custDataLst>
      <p:tags r:id="rId1"/>
    </p:custDataLst>
  </p:cSld>
  <p:clrMapOvr>
    <a:masterClrMapping/>
  </p:clrMapOvr>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i*1"/>
  <p:tag name="KSO_WM_UNIT_LAYERLEVEL" val="1"/>
  <p:tag name="KSO_WM_TAG_VERSION" val="1.0"/>
  <p:tag name="KSO_WM_BEAUTIFY_FLAG" val="#wm#"/>
</p:tagLst>
</file>

<file path=ppt/tags/tag10.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f"/>
  <p:tag name="KSO_WM_UNIT_INDEX" val="1"/>
  <p:tag name="KSO_WM_UNIT_ID" val="_2*f*1"/>
  <p:tag name="KSO_WM_UNIT_LAYERLEVEL" val="1"/>
  <p:tag name="KSO_WM_TAG_VERSION" val="1.0"/>
  <p:tag name="KSO_WM_BEAUTIFY_FLAG" val="#wm#"/>
  <p:tag name="KSO_WM_UNIT_PRESET_TEXT" val="单击此处编辑母版文本样式&#10;第二级&#10;第三级&#10;第四级&#10;第五级"/>
</p:tagLst>
</file>

<file path=ppt/tags/tag100.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101.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102.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103.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104.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105.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106.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107.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108.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109.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11.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_2*a*1"/>
  <p:tag name="KSO_WM_UNIT_LAYERLEVEL" val="1"/>
  <p:tag name="KSO_WM_TAG_VERSION" val="1.0"/>
  <p:tag name="KSO_WM_BEAUTIFY_FLAG" val="#wm#"/>
  <p:tag name="KSO_WM_UNIT_CONTENT_GROUP_TYPE" val="titlestyle"/>
  <p:tag name="KSO_WM_UNIT_PRESET_TEXT" val="单击此处添加标题"/>
</p:tagLst>
</file>

<file path=ppt/tags/tag110.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111.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112.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113.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114.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115.xml><?xml version="1.0" encoding="utf-8"?>
<p:tagLst xmlns:p="http://schemas.openxmlformats.org/presentationml/2006/main">
  <p:tag name="KSO_WM_UNIT_NOCLEAR" val="0"/>
  <p:tag name="KSO_WM_UNIT_VALUE" val="6"/>
  <p:tag name="KSO_WM_UNIT_HIGHLIGHT" val="0"/>
  <p:tag name="KSO_WM_UNIT_COMPATIBLE" val="1"/>
  <p:tag name="KSO_WM_UNIT_DIAGRAM_ISNUMVISUAL" val="0"/>
  <p:tag name="KSO_WM_UNIT_DIAGRAM_ISREFERUNIT" val="0"/>
  <p:tag name="KSO_WM_UNIT_TYPE" val="e"/>
  <p:tag name="KSO_WM_UNIT_INDEX" val="1"/>
  <p:tag name="KSO_WM_UNIT_ID" val="custom20230292_7*e*1"/>
  <p:tag name="KSO_WM_TEMPLATE_CATEGORY" val="custom"/>
  <p:tag name="KSO_WM_TEMPLATE_INDEX" val="20230292"/>
  <p:tag name="KSO_WM_UNIT_LAYERLEVEL" val="1"/>
  <p:tag name="KSO_WM_TAG_VERSION" val="1.0"/>
  <p:tag name="KSO_WM_BEAUTIFY_FLAG" val="#wm#"/>
  <p:tag name="KSO_WM_UNIT_CONTENT_GROUP_TYPE" val="contentchip"/>
  <p:tag name="KSO_WM_UNIT_PRESET_TEXT" val="PART ONE"/>
</p:tagLst>
</file>

<file path=ppt/tags/tag116.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7*a*1"/>
  <p:tag name="KSO_WM_TEMPLATE_CATEGORY" val="custom"/>
  <p:tag name="KSO_WM_TEMPLATE_INDEX" val="20230292"/>
  <p:tag name="KSO_WM_UNIT_LAYERLEVEL" val="1"/>
  <p:tag name="KSO_WM_TAG_VERSION" val="1.0"/>
  <p:tag name="KSO_WM_BEAUTIFY_FLAG" val="#wm#"/>
  <p:tag name="KSO_WM_UNIT_CONTENT_GROUP_TYPE" val="contentchip"/>
  <p:tag name="KSO_WM_UNIT_PRESET_TEXT" val="单击添加章节标题"/>
</p:tagLst>
</file>

<file path=ppt/tags/tag117.xml><?xml version="1.0" encoding="utf-8"?>
<p:tagLst xmlns:p="http://schemas.openxmlformats.org/presentationml/2006/main">
  <p:tag name="KSO_WM_BEAUTIFY_FLAG" val="#wm#"/>
  <p:tag name="KSO_WM_TEMPLATE_CATEGORY" val="custom"/>
  <p:tag name="KSO_WM_TEMPLATE_INDEX" val="20230292"/>
  <p:tag name="KSO_WM_SPECIAL_SOURCE" val="bdnull"/>
  <p:tag name="KSO_WM_SLIDE_ID" val="custom20230292_7"/>
  <p:tag name="KSO_WM_TEMPLATE_SUBCATEGORY" val="29"/>
  <p:tag name="KSO_WM_TEMPLATE_MASTER_TYPE" val="0"/>
  <p:tag name="KSO_WM_TEMPLATE_COLOR_TYPE" val="0"/>
  <p:tag name="KSO_WM_SLIDE_ITEM_CNT" val="0"/>
  <p:tag name="KSO_WM_SLIDE_INDEX" val="7"/>
  <p:tag name="KSO_WM_TAG_VERSION" val="1.0"/>
  <p:tag name="KSO_WM_SLIDE_LAYOUT" val="a_e"/>
  <p:tag name="KSO_WM_SLIDE_LAYOUT_CNT" val="1_1"/>
  <p:tag name="KSO_WM_SLIDE_TYPE" val="sectionTitle"/>
  <p:tag name="KSO_WM_SLIDE_SUBTYPE" val="pureTxt"/>
  <p:tag name="KSO_WM_SLIDE_CONTENT_AREA" val="{&quot;left&quot;:&quot;417.6&quot;,&quot;top&quot;:&quot;135.9&quot;,&quot;width&quot;:&quot;496.35&quot;,&quot;height&quot;:&quot;307.35&quot;}"/>
</p:tagLst>
</file>

<file path=ppt/tags/tag118.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119.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20.xml><?xml version="1.0" encoding="utf-8"?>
<p:tagLst xmlns:p="http://schemas.openxmlformats.org/presentationml/2006/main">
  <p:tag name="KSO_WM_UNIT_NOCLEAR" val="0"/>
  <p:tag name="KSO_WM_UNIT_VALUE" val="6"/>
  <p:tag name="KSO_WM_UNIT_HIGHLIGHT" val="0"/>
  <p:tag name="KSO_WM_UNIT_COMPATIBLE" val="1"/>
  <p:tag name="KSO_WM_UNIT_DIAGRAM_ISNUMVISUAL" val="0"/>
  <p:tag name="KSO_WM_UNIT_DIAGRAM_ISREFERUNIT" val="0"/>
  <p:tag name="KSO_WM_UNIT_TYPE" val="e"/>
  <p:tag name="KSO_WM_UNIT_INDEX" val="1"/>
  <p:tag name="KSO_WM_UNIT_ID" val="custom20230292_7*e*1"/>
  <p:tag name="KSO_WM_TEMPLATE_CATEGORY" val="custom"/>
  <p:tag name="KSO_WM_TEMPLATE_INDEX" val="20230292"/>
  <p:tag name="KSO_WM_UNIT_LAYERLEVEL" val="1"/>
  <p:tag name="KSO_WM_TAG_VERSION" val="1.0"/>
  <p:tag name="KSO_WM_BEAUTIFY_FLAG" val="#wm#"/>
  <p:tag name="KSO_WM_UNIT_CONTENT_GROUP_TYPE" val="contentchip"/>
  <p:tag name="KSO_WM_UNIT_PRESET_TEXT" val="PART ONE"/>
</p:tagLst>
</file>

<file path=ppt/tags/tag121.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7*a*1"/>
  <p:tag name="KSO_WM_TEMPLATE_CATEGORY" val="custom"/>
  <p:tag name="KSO_WM_TEMPLATE_INDEX" val="20230292"/>
  <p:tag name="KSO_WM_UNIT_LAYERLEVEL" val="1"/>
  <p:tag name="KSO_WM_TAG_VERSION" val="1.0"/>
  <p:tag name="KSO_WM_BEAUTIFY_FLAG" val="#wm#"/>
  <p:tag name="KSO_WM_UNIT_CONTENT_GROUP_TYPE" val="contentchip"/>
  <p:tag name="KSO_WM_UNIT_PRESET_TEXT" val="单击添加章节标题"/>
</p:tagLst>
</file>

<file path=ppt/tags/tag122.xml><?xml version="1.0" encoding="utf-8"?>
<p:tagLst xmlns:p="http://schemas.openxmlformats.org/presentationml/2006/main">
  <p:tag name="KSO_WM_BEAUTIFY_FLAG" val="#wm#"/>
  <p:tag name="KSO_WM_TEMPLATE_CATEGORY" val="custom"/>
  <p:tag name="KSO_WM_TEMPLATE_INDEX" val="20230292"/>
  <p:tag name="KSO_WM_SPECIAL_SOURCE" val="bdnull"/>
  <p:tag name="KSO_WM_SLIDE_ID" val="custom20230292_7"/>
  <p:tag name="KSO_WM_TEMPLATE_SUBCATEGORY" val="29"/>
  <p:tag name="KSO_WM_TEMPLATE_MASTER_TYPE" val="0"/>
  <p:tag name="KSO_WM_TEMPLATE_COLOR_TYPE" val="0"/>
  <p:tag name="KSO_WM_SLIDE_ITEM_CNT" val="0"/>
  <p:tag name="KSO_WM_SLIDE_INDEX" val="7"/>
  <p:tag name="KSO_WM_TAG_VERSION" val="1.0"/>
  <p:tag name="KSO_WM_SLIDE_LAYOUT" val="a_e"/>
  <p:tag name="KSO_WM_SLIDE_LAYOUT_CNT" val="1_1"/>
  <p:tag name="KSO_WM_SLIDE_TYPE" val="sectionTitle"/>
  <p:tag name="KSO_WM_SLIDE_SUBTYPE" val="pureTxt"/>
  <p:tag name="KSO_WM_SLIDE_CONTENT_AREA" val="{&quot;left&quot;:&quot;417.6&quot;,&quot;top&quot;:&quot;135.9&quot;,&quot;width&quot;:&quot;496.35&quot;,&quot;height&quot;:&quot;307.35&quot;}"/>
</p:tagLst>
</file>

<file path=ppt/tags/tag123.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124.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125.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126.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127.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128.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129.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30.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131.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132.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133.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134.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135.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136.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137.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138.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139.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40.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141.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142.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143.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144.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145.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146.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147.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148.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149.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i*1"/>
  <p:tag name="KSO_WM_UNIT_LAYERLEVEL" val="1"/>
  <p:tag name="KSO_WM_TAG_VERSION" val="1.0"/>
  <p:tag name="KSO_WM_BEAUTIFY_FLAG" val="#wm#"/>
  <p:tag name="KSO_WM_UNIT_TYPE" val="i"/>
  <p:tag name="KSO_WM_UNIT_INDEX" val="1"/>
</p:tagLst>
</file>

<file path=ppt/tags/tag150.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151.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152.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153.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154.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155.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156.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157.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158.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159.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16.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_3*i*2"/>
  <p:tag name="KSO_WM_UNIT_LAYERLEVEL" val="1"/>
  <p:tag name="KSO_WM_TAG_VERSION" val="1.0"/>
  <p:tag name="KSO_WM_UNIT_TYPE" val="i"/>
  <p:tag name="KSO_WM_UNIT_INDEX" val="2"/>
</p:tagLst>
</file>

<file path=ppt/tags/tag160.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161.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162.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163.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164.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165.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166.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167.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168.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169.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17.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_3*i*3"/>
  <p:tag name="KSO_WM_UNIT_LAYERLEVEL" val="1"/>
  <p:tag name="KSO_WM_TAG_VERSION" val="1.0"/>
  <p:tag name="KSO_WM_UNIT_TYPE" val="i"/>
  <p:tag name="KSO_WM_UNIT_INDEX" val="3"/>
</p:tagLst>
</file>

<file path=ppt/tags/tag170.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171.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172.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173.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174.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175.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176.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177.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178.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179.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18.xml><?xml version="1.0" encoding="utf-8"?>
<p:tagLst xmlns:p="http://schemas.openxmlformats.org/presentationml/2006/main">
  <p:tag name="KSO_WM_UNIT_ISCONTENTSTITLE" val="0"/>
  <p:tag name="KSO_WM_UNIT_ISNUMDGMTITLE" val="0"/>
  <p:tag name="KSO_WM_UNIT_PRESET_TEXT" val="CONTENTS"/>
  <p:tag name="KSO_WM_UNIT_NOCLEAR" val="0"/>
  <p:tag name="KSO_WM_UNIT_VALUE" val="17"/>
  <p:tag name="KSO_WM_UNIT_HIGHLIGHT" val="0"/>
  <p:tag name="KSO_WM_UNIT_COMPATIBLE" val="0"/>
  <p:tag name="KSO_WM_UNIT_DIAGRAM_ISNUMVISUAL" val="0"/>
  <p:tag name="KSO_WM_UNIT_DIAGRAM_ISREFERUNIT" val="0"/>
  <p:tag name="KSO_WM_UNIT_TYPE" val="b"/>
  <p:tag name="KSO_WM_UNIT_INDEX" val="1"/>
  <p:tag name="KSO_WM_UNIT_ID" val="_3*b*1"/>
  <p:tag name="KSO_WM_UNIT_LAYERLEVEL" val="1"/>
  <p:tag name="KSO_WM_TAG_VERSION" val="1.0"/>
  <p:tag name="KSO_WM_BEAUTIFY_FLAG" val="#wm#"/>
</p:tagLst>
</file>

<file path=ppt/tags/tag180.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181.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182.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183.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184.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185.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186.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187.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188.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189.xml><?xml version="1.0" encoding="utf-8"?>
<p:tagLst xmlns:p="http://schemas.openxmlformats.org/presentationml/2006/main">
  <p:tag name="KSO_WM_UNIT_NOCLEAR" val="0"/>
  <p:tag name="KSO_WM_UNIT_VALUE" val="6"/>
  <p:tag name="KSO_WM_UNIT_HIGHLIGHT" val="0"/>
  <p:tag name="KSO_WM_UNIT_COMPATIBLE" val="1"/>
  <p:tag name="KSO_WM_UNIT_DIAGRAM_ISNUMVISUAL" val="0"/>
  <p:tag name="KSO_WM_UNIT_DIAGRAM_ISREFERUNIT" val="0"/>
  <p:tag name="KSO_WM_UNIT_TYPE" val="e"/>
  <p:tag name="KSO_WM_UNIT_INDEX" val="1"/>
  <p:tag name="KSO_WM_UNIT_ID" val="custom20230292_7*e*1"/>
  <p:tag name="KSO_WM_TEMPLATE_CATEGORY" val="custom"/>
  <p:tag name="KSO_WM_TEMPLATE_INDEX" val="20230292"/>
  <p:tag name="KSO_WM_UNIT_LAYERLEVEL" val="1"/>
  <p:tag name="KSO_WM_TAG_VERSION" val="1.0"/>
  <p:tag name="KSO_WM_BEAUTIFY_FLAG" val="#wm#"/>
  <p:tag name="KSO_WM_UNIT_CONTENT_GROUP_TYPE" val="contentchip"/>
  <p:tag name="KSO_WM_UNIT_PRESET_TEXT" val="PART ONE"/>
</p:tagLst>
</file>

<file path=ppt/tags/tag19.xml><?xml version="1.0" encoding="utf-8"?>
<p:tagLst xmlns:p="http://schemas.openxmlformats.org/presentationml/2006/main">
  <p:tag name="KSO_WM_UNIT_ISCONTENTSTITLE" val="1"/>
  <p:tag name="KSO_WM_UNIT_ISNUMDGMTITLE" val="0"/>
  <p:tag name="KSO_WM_UNIT_PRESET_TEXT" val="目录"/>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_3*a*1"/>
  <p:tag name="KSO_WM_UNIT_LAYERLEVEL" val="1"/>
  <p:tag name="KSO_WM_TAG_VERSION" val="1.0"/>
  <p:tag name="KSO_WM_BEAUTIFY_FLAG" val="#wm#"/>
</p:tagLst>
</file>

<file path=ppt/tags/tag190.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7*a*1"/>
  <p:tag name="KSO_WM_TEMPLATE_CATEGORY" val="custom"/>
  <p:tag name="KSO_WM_TEMPLATE_INDEX" val="20230292"/>
  <p:tag name="KSO_WM_UNIT_LAYERLEVEL" val="1"/>
  <p:tag name="KSO_WM_TAG_VERSION" val="1.0"/>
  <p:tag name="KSO_WM_BEAUTIFY_FLAG" val="#wm#"/>
  <p:tag name="KSO_WM_UNIT_CONTENT_GROUP_TYPE" val="contentchip"/>
  <p:tag name="KSO_WM_UNIT_PRESET_TEXT" val="单击添加章节标题"/>
</p:tagLst>
</file>

<file path=ppt/tags/tag191.xml><?xml version="1.0" encoding="utf-8"?>
<p:tagLst xmlns:p="http://schemas.openxmlformats.org/presentationml/2006/main">
  <p:tag name="KSO_WM_BEAUTIFY_FLAG" val="#wm#"/>
  <p:tag name="KSO_WM_TEMPLATE_CATEGORY" val="custom"/>
  <p:tag name="KSO_WM_TEMPLATE_INDEX" val="20230292"/>
  <p:tag name="KSO_WM_SPECIAL_SOURCE" val="bdnull"/>
  <p:tag name="KSO_WM_SLIDE_ID" val="custom20230292_7"/>
  <p:tag name="KSO_WM_TEMPLATE_SUBCATEGORY" val="29"/>
  <p:tag name="KSO_WM_TEMPLATE_MASTER_TYPE" val="0"/>
  <p:tag name="KSO_WM_TEMPLATE_COLOR_TYPE" val="0"/>
  <p:tag name="KSO_WM_SLIDE_ITEM_CNT" val="0"/>
  <p:tag name="KSO_WM_SLIDE_INDEX" val="7"/>
  <p:tag name="KSO_WM_TAG_VERSION" val="1.0"/>
  <p:tag name="KSO_WM_SLIDE_LAYOUT" val="a_e"/>
  <p:tag name="KSO_WM_SLIDE_LAYOUT_CNT" val="1_1"/>
  <p:tag name="KSO_WM_SLIDE_TYPE" val="sectionTitle"/>
  <p:tag name="KSO_WM_SLIDE_SUBTYPE" val="pureTxt"/>
  <p:tag name="KSO_WM_SLIDE_CONTENT_AREA" val="{&quot;left&quot;:&quot;417.6&quot;,&quot;top&quot;:&quot;135.9&quot;,&quot;width&quot;:&quot;496.35&quot;,&quot;height&quot;:&quot;307.35&quot;}"/>
</p:tagLst>
</file>

<file path=ppt/tags/tag192.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f"/>
  <p:tag name="KSO_WM_UNIT_INDEX" val="1"/>
  <p:tag name="KSO_WM_UNIT_ID" val="custom20230292_8*f*1"/>
  <p:tag name="KSO_WM_TEMPLATE_CATEGORY" val="custom"/>
  <p:tag name="KSO_WM_TEMPLATE_INDEX" val="20230292"/>
  <p:tag name="KSO_WM_UNIT_LAYERLEVEL" val="1"/>
  <p:tag name="KSO_WM_TAG_VERSION" val="1.0"/>
  <p:tag name="KSO_WM_BEAUTIFY_FLAG" val="#wm#"/>
  <p:tag name="KSO_WM_UNIT_PRESET_TEXT" val="单击此处添加文本"/>
</p:tagLst>
</file>

<file path=ppt/tags/tag193.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194.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195.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196.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197.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198.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199.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2.xml><?xml version="1.0" encoding="utf-8"?>
<p:tagLst xmlns:p="http://schemas.openxmlformats.org/presentationml/2006/main">
  <p:tag name="KSO_WM_UNIT_SUBTYPE" val="b"/>
  <p:tag name="KSO_WM_UNIT_PRESET_TEXT" val="汇报人：稻小壳"/>
  <p:tag name="KSO_WM_UNIT_NOCLEAR" val="0"/>
  <p:tag name="KSO_WM_UNIT_VALUE" val="60"/>
  <p:tag name="KSO_WM_UNIT_HIGHLIGHT" val="0"/>
  <p:tag name="KSO_WM_UNIT_COMPATIBLE" val="0"/>
  <p:tag name="KSO_WM_UNIT_DIAGRAM_ISNUMVISUAL" val="0"/>
  <p:tag name="KSO_WM_UNIT_DIAGRAM_ISREFERUNIT" val="0"/>
  <p:tag name="KSO_WM_UNIT_TYPE" val="f"/>
  <p:tag name="KSO_WM_UNIT_INDEX" val="1"/>
  <p:tag name="KSO_WM_UNIT_ID" val="_1*f*1"/>
  <p:tag name="KSO_WM_UNIT_LAYERLEVEL" val="1"/>
  <p:tag name="KSO_WM_TAG_VERSION" val="1.0"/>
  <p:tag name="KSO_WM_BEAUTIFY_FLAG" val="#wm#"/>
  <p:tag name="KSO_WM_UNIT_CONTENT_GROUP_TYPE" val="contentchip"/>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00.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201.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202.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203.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204.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205.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206.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207.xml><?xml version="1.0" encoding="utf-8"?>
<p:tagLst xmlns:p="http://schemas.openxmlformats.org/presentationml/2006/main">
  <p:tag name="KSO_WM_UNIT_NOCLEAR" val="0"/>
  <p:tag name="KSO_WM_UNIT_VALUE" val="6"/>
  <p:tag name="KSO_WM_UNIT_HIGHLIGHT" val="0"/>
  <p:tag name="KSO_WM_UNIT_COMPATIBLE" val="1"/>
  <p:tag name="KSO_WM_UNIT_DIAGRAM_ISNUMVISUAL" val="0"/>
  <p:tag name="KSO_WM_UNIT_DIAGRAM_ISREFERUNIT" val="0"/>
  <p:tag name="KSO_WM_UNIT_TYPE" val="e"/>
  <p:tag name="KSO_WM_UNIT_INDEX" val="1"/>
  <p:tag name="KSO_WM_UNIT_ID" val="custom20230292_7*e*1"/>
  <p:tag name="KSO_WM_TEMPLATE_CATEGORY" val="custom"/>
  <p:tag name="KSO_WM_TEMPLATE_INDEX" val="20230292"/>
  <p:tag name="KSO_WM_UNIT_LAYERLEVEL" val="1"/>
  <p:tag name="KSO_WM_TAG_VERSION" val="1.0"/>
  <p:tag name="KSO_WM_BEAUTIFY_FLAG" val="#wm#"/>
  <p:tag name="KSO_WM_UNIT_CONTENT_GROUP_TYPE" val="contentchip"/>
  <p:tag name="KSO_WM_UNIT_PRESET_TEXT" val="PART ONE"/>
</p:tagLst>
</file>

<file path=ppt/tags/tag208.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7*a*1"/>
  <p:tag name="KSO_WM_TEMPLATE_CATEGORY" val="custom"/>
  <p:tag name="KSO_WM_TEMPLATE_INDEX" val="20230292"/>
  <p:tag name="KSO_WM_UNIT_LAYERLEVEL" val="1"/>
  <p:tag name="KSO_WM_TAG_VERSION" val="1.0"/>
  <p:tag name="KSO_WM_BEAUTIFY_FLAG" val="#wm#"/>
  <p:tag name="KSO_WM_UNIT_CONTENT_GROUP_TYPE" val="contentchip"/>
  <p:tag name="KSO_WM_UNIT_PRESET_TEXT" val="单击添加章节标题"/>
</p:tagLst>
</file>

<file path=ppt/tags/tag209.xml><?xml version="1.0" encoding="utf-8"?>
<p:tagLst xmlns:p="http://schemas.openxmlformats.org/presentationml/2006/main">
  <p:tag name="KSO_WM_BEAUTIFY_FLAG" val="#wm#"/>
  <p:tag name="KSO_WM_TEMPLATE_CATEGORY" val="custom"/>
  <p:tag name="KSO_WM_TEMPLATE_INDEX" val="20230292"/>
  <p:tag name="KSO_WM_SPECIAL_SOURCE" val="bdnull"/>
  <p:tag name="KSO_WM_SLIDE_ID" val="custom20230292_7"/>
  <p:tag name="KSO_WM_TEMPLATE_SUBCATEGORY" val="29"/>
  <p:tag name="KSO_WM_TEMPLATE_MASTER_TYPE" val="0"/>
  <p:tag name="KSO_WM_TEMPLATE_COLOR_TYPE" val="0"/>
  <p:tag name="KSO_WM_SLIDE_ITEM_CNT" val="0"/>
  <p:tag name="KSO_WM_SLIDE_INDEX" val="7"/>
  <p:tag name="KSO_WM_TAG_VERSION" val="1.0"/>
  <p:tag name="KSO_WM_SLIDE_LAYOUT" val="a_e"/>
  <p:tag name="KSO_WM_SLIDE_LAYOUT_CNT" val="1_1"/>
  <p:tag name="KSO_WM_SLIDE_TYPE" val="sectionTitle"/>
  <p:tag name="KSO_WM_SLIDE_SUBTYPE" val="pureTxt"/>
  <p:tag name="KSO_WM_SLIDE_CONTENT_AREA" val="{&quot;left&quot;:&quot;417.6&quot;,&quot;top&quot;:&quot;135.9&quot;,&quot;width&quot;:&quot;496.35&quot;,&quot;height&quot;:&quot;307.35&quot;}"/>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10.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211.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212.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213.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214.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215.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216.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217.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218.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219.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20.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221.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222.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223.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224.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225.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226.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227.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228.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229.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i*1"/>
  <p:tag name="KSO_WM_UNIT_LAYERLEVEL" val="1"/>
  <p:tag name="KSO_WM_TAG_VERSION" val="1.0"/>
  <p:tag name="KSO_WM_BEAUTIFY_FLAG" val="#wm#"/>
  <p:tag name="KSO_WM_UNIT_TYPE" val="i"/>
  <p:tag name="KSO_WM_UNIT_INDEX" val="1"/>
</p:tagLst>
</file>

<file path=ppt/tags/tag230.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231.xml><?xml version="1.0" encoding="utf-8"?>
<p:tagLst xmlns:p="http://schemas.openxmlformats.org/presentationml/2006/main">
  <p:tag name="KSO_WM_DIAGRAM_VIRTUALLY_FRAME" val="{&quot;height&quot;:456.44842519685034,&quot;left&quot;:78.37007874015748,&quot;top&quot;:277.8415748031496,&quot;width&quot;:470.79480314960637}"/>
</p:tagLst>
</file>

<file path=ppt/tags/tag232.xml><?xml version="1.0" encoding="utf-8"?>
<p:tagLst xmlns:p="http://schemas.openxmlformats.org/presentationml/2006/main">
  <p:tag name="KSO_WM_DIAGRAM_VIRTUALLY_FRAME" val="{&quot;height&quot;:456.44842519685034,&quot;left&quot;:78.37007874015748,&quot;top&quot;:277.8415748031496,&quot;width&quot;:470.79480314960637}"/>
</p:tagLst>
</file>

<file path=ppt/tags/tag233.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234.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235.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236.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237.xml><?xml version="1.0" encoding="utf-8"?>
<p:tagLst xmlns:p="http://schemas.openxmlformats.org/presentationml/2006/main">
  <p:tag name="KSO_WM_DIAGRAM_VIRTUALLY_FRAME" val="{&quot;height&quot;:456.44842519685034,&quot;left&quot;:78.37007874015748,&quot;top&quot;:277.8415748031496,&quot;width&quot;:470.79480314960637}"/>
</p:tagLst>
</file>

<file path=ppt/tags/tag238.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239.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24.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_4*i*2"/>
  <p:tag name="KSO_WM_UNIT_LAYERLEVEL" val="1"/>
  <p:tag name="KSO_WM_TAG_VERSION" val="1.0"/>
  <p:tag name="KSO_WM_UNIT_CONTENT_GROUP_TYPE" val="contentchip"/>
  <p:tag name="KSO_WM_UNIT_TYPE" val="i"/>
  <p:tag name="KSO_WM_UNIT_INDEX" val="2"/>
</p:tagLst>
</file>

<file path=ppt/tags/tag240.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241.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242.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243.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244.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245.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246.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247.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248.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249.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25.xml><?xml version="1.0" encoding="utf-8"?>
<p:tagLst xmlns:p="http://schemas.openxmlformats.org/presentationml/2006/main">
  <p:tag name="KSO_WM_UNIT_PRESET_TEXT" val="PART ONE"/>
  <p:tag name="KSO_WM_UNIT_NOCLEAR" val="0"/>
  <p:tag name="KSO_WM_UNIT_VALUE" val="6"/>
  <p:tag name="KSO_WM_UNIT_HIGHLIGHT" val="0"/>
  <p:tag name="KSO_WM_UNIT_COMPATIBLE" val="1"/>
  <p:tag name="KSO_WM_UNIT_DIAGRAM_ISNUMVISUAL" val="0"/>
  <p:tag name="KSO_WM_UNIT_DIAGRAM_ISREFERUNIT" val="0"/>
  <p:tag name="KSO_WM_UNIT_TYPE" val="e"/>
  <p:tag name="KSO_WM_UNIT_INDEX" val="1"/>
  <p:tag name="KSO_WM_UNIT_ID" val="_4*e*1"/>
  <p:tag name="KSO_WM_UNIT_LAYERLEVEL" val="1"/>
  <p:tag name="KSO_WM_TAG_VERSION" val="1.0"/>
  <p:tag name="KSO_WM_BEAUTIFY_FLAG" val="#wm#"/>
  <p:tag name="KSO_WM_UNIT_CONTENT_GROUP_TYPE" val="contentchip"/>
</p:tagLst>
</file>

<file path=ppt/tags/tag250.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251.xml><?xml version="1.0" encoding="utf-8"?>
<p:tagLst xmlns:p="http://schemas.openxmlformats.org/presentationml/2006/main">
  <p:tag name="KSO_WM_UNIT_NOCLEAR" val="0"/>
  <p:tag name="KSO_WM_UNIT_VALUE" val="6"/>
  <p:tag name="KSO_WM_UNIT_HIGHLIGHT" val="0"/>
  <p:tag name="KSO_WM_UNIT_COMPATIBLE" val="1"/>
  <p:tag name="KSO_WM_UNIT_DIAGRAM_ISNUMVISUAL" val="0"/>
  <p:tag name="KSO_WM_UNIT_DIAGRAM_ISREFERUNIT" val="0"/>
  <p:tag name="KSO_WM_UNIT_TYPE" val="e"/>
  <p:tag name="KSO_WM_UNIT_INDEX" val="1"/>
  <p:tag name="KSO_WM_UNIT_ID" val="custom20230292_7*e*1"/>
  <p:tag name="KSO_WM_TEMPLATE_CATEGORY" val="custom"/>
  <p:tag name="KSO_WM_TEMPLATE_INDEX" val="20230292"/>
  <p:tag name="KSO_WM_UNIT_LAYERLEVEL" val="1"/>
  <p:tag name="KSO_WM_TAG_VERSION" val="1.0"/>
  <p:tag name="KSO_WM_BEAUTIFY_FLAG" val="#wm#"/>
  <p:tag name="KSO_WM_UNIT_CONTENT_GROUP_TYPE" val="contentchip"/>
  <p:tag name="KSO_WM_UNIT_PRESET_TEXT" val="PART ONE"/>
</p:tagLst>
</file>

<file path=ppt/tags/tag252.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7*a*1"/>
  <p:tag name="KSO_WM_TEMPLATE_CATEGORY" val="custom"/>
  <p:tag name="KSO_WM_TEMPLATE_INDEX" val="20230292"/>
  <p:tag name="KSO_WM_UNIT_LAYERLEVEL" val="1"/>
  <p:tag name="KSO_WM_TAG_VERSION" val="1.0"/>
  <p:tag name="KSO_WM_BEAUTIFY_FLAG" val="#wm#"/>
  <p:tag name="KSO_WM_UNIT_CONTENT_GROUP_TYPE" val="contentchip"/>
  <p:tag name="KSO_WM_UNIT_PRESET_TEXT" val="单击添加章节标题"/>
</p:tagLst>
</file>

<file path=ppt/tags/tag253.xml><?xml version="1.0" encoding="utf-8"?>
<p:tagLst xmlns:p="http://schemas.openxmlformats.org/presentationml/2006/main">
  <p:tag name="KSO_WM_BEAUTIFY_FLAG" val="#wm#"/>
  <p:tag name="KSO_WM_TEMPLATE_CATEGORY" val="custom"/>
  <p:tag name="KSO_WM_TEMPLATE_INDEX" val="20230292"/>
  <p:tag name="KSO_WM_SPECIAL_SOURCE" val="bdnull"/>
  <p:tag name="KSO_WM_SLIDE_ID" val="custom20230292_7"/>
  <p:tag name="KSO_WM_TEMPLATE_SUBCATEGORY" val="29"/>
  <p:tag name="KSO_WM_TEMPLATE_MASTER_TYPE" val="0"/>
  <p:tag name="KSO_WM_TEMPLATE_COLOR_TYPE" val="0"/>
  <p:tag name="KSO_WM_SLIDE_ITEM_CNT" val="0"/>
  <p:tag name="KSO_WM_SLIDE_INDEX" val="7"/>
  <p:tag name="KSO_WM_TAG_VERSION" val="1.0"/>
  <p:tag name="KSO_WM_SLIDE_LAYOUT" val="a_e"/>
  <p:tag name="KSO_WM_SLIDE_LAYOUT_CNT" val="1_1"/>
  <p:tag name="KSO_WM_SLIDE_TYPE" val="sectionTitle"/>
  <p:tag name="KSO_WM_SLIDE_SUBTYPE" val="pureTxt"/>
  <p:tag name="KSO_WM_SLIDE_CONTENT_AREA" val="{&quot;left&quot;:&quot;417.6&quot;,&quot;top&quot;:&quot;135.9&quot;,&quot;width&quot;:&quot;496.35&quot;,&quot;height&quot;:&quot;307.35&quot;}"/>
</p:tagLst>
</file>

<file path=ppt/tags/tag254.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255.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256.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257.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258.xml><?xml version="1.0" encoding="utf-8"?>
<p:tagLst xmlns:p="http://schemas.openxmlformats.org/presentationml/2006/main">
  <p:tag name="KSO_WM_UNIT_NOCLEAR" val="0"/>
  <p:tag name="KSO_WM_UNIT_VALUE" val="6"/>
  <p:tag name="KSO_WM_UNIT_HIGHLIGHT" val="0"/>
  <p:tag name="KSO_WM_UNIT_COMPATIBLE" val="1"/>
  <p:tag name="KSO_WM_UNIT_DIAGRAM_ISNUMVISUAL" val="0"/>
  <p:tag name="KSO_WM_UNIT_DIAGRAM_ISREFERUNIT" val="0"/>
  <p:tag name="KSO_WM_UNIT_TYPE" val="e"/>
  <p:tag name="KSO_WM_UNIT_INDEX" val="1"/>
  <p:tag name="KSO_WM_UNIT_ID" val="custom20230292_7*e*1"/>
  <p:tag name="KSO_WM_TEMPLATE_CATEGORY" val="custom"/>
  <p:tag name="KSO_WM_TEMPLATE_INDEX" val="20230292"/>
  <p:tag name="KSO_WM_UNIT_LAYERLEVEL" val="1"/>
  <p:tag name="KSO_WM_TAG_VERSION" val="1.0"/>
  <p:tag name="KSO_WM_BEAUTIFY_FLAG" val="#wm#"/>
  <p:tag name="KSO_WM_UNIT_CONTENT_GROUP_TYPE" val="contentchip"/>
  <p:tag name="KSO_WM_UNIT_PRESET_TEXT" val="PART ONE"/>
</p:tagLst>
</file>

<file path=ppt/tags/tag259.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7*a*1"/>
  <p:tag name="KSO_WM_TEMPLATE_CATEGORY" val="custom"/>
  <p:tag name="KSO_WM_TEMPLATE_INDEX" val="20230292"/>
  <p:tag name="KSO_WM_UNIT_LAYERLEVEL" val="1"/>
  <p:tag name="KSO_WM_TAG_VERSION" val="1.0"/>
  <p:tag name="KSO_WM_BEAUTIFY_FLAG" val="#wm#"/>
  <p:tag name="KSO_WM_UNIT_CONTENT_GROUP_TYPE" val="contentchip"/>
  <p:tag name="KSO_WM_UNIT_PRESET_TEXT" val="单击添加章节标题"/>
</p:tagLst>
</file>

<file path=ppt/tags/tag26.xml><?xml version="1.0" encoding="utf-8"?>
<p:tagLst xmlns:p="http://schemas.openxmlformats.org/presentationml/2006/main">
  <p:tag name="KSO_WM_UNIT_ISCONTENTSTITLE" val="0"/>
  <p:tag name="KSO_WM_UNIT_ISNUMDGMTITLE" val="0"/>
  <p:tag name="KSO_WM_UNIT_PRESET_TEXT" val="单击添加章节标题"/>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_4*a*1"/>
  <p:tag name="KSO_WM_UNIT_LAYERLEVEL" val="1"/>
  <p:tag name="KSO_WM_TAG_VERSION" val="1.0"/>
  <p:tag name="KSO_WM_BEAUTIFY_FLAG" val="#wm#"/>
  <p:tag name="KSO_WM_UNIT_CONTENT_GROUP_TYPE" val="contentchip"/>
</p:tagLst>
</file>

<file path=ppt/tags/tag260.xml><?xml version="1.0" encoding="utf-8"?>
<p:tagLst xmlns:p="http://schemas.openxmlformats.org/presentationml/2006/main">
  <p:tag name="KSO_WM_BEAUTIFY_FLAG" val="#wm#"/>
  <p:tag name="KSO_WM_TEMPLATE_CATEGORY" val="custom"/>
  <p:tag name="KSO_WM_TEMPLATE_INDEX" val="20230292"/>
  <p:tag name="KSO_WM_SPECIAL_SOURCE" val="bdnull"/>
  <p:tag name="KSO_WM_SLIDE_ID" val="custom20230292_7"/>
  <p:tag name="KSO_WM_TEMPLATE_SUBCATEGORY" val="29"/>
  <p:tag name="KSO_WM_TEMPLATE_MASTER_TYPE" val="0"/>
  <p:tag name="KSO_WM_TEMPLATE_COLOR_TYPE" val="0"/>
  <p:tag name="KSO_WM_SLIDE_ITEM_CNT" val="0"/>
  <p:tag name="KSO_WM_SLIDE_INDEX" val="7"/>
  <p:tag name="KSO_WM_TAG_VERSION" val="1.0"/>
  <p:tag name="KSO_WM_SLIDE_LAYOUT" val="a_e"/>
  <p:tag name="KSO_WM_SLIDE_LAYOUT_CNT" val="1_1"/>
  <p:tag name="KSO_WM_SLIDE_TYPE" val="sectionTitle"/>
  <p:tag name="KSO_WM_SLIDE_SUBTYPE" val="pureTxt"/>
  <p:tag name="KSO_WM_SLIDE_CONTENT_AREA" val="{&quot;left&quot;:&quot;417.6&quot;,&quot;top&quot;:&quot;135.9&quot;,&quot;width&quot;:&quot;496.35&quot;,&quot;height&quot;:&quot;307.35&quot;}"/>
</p:tagLst>
</file>

<file path=ppt/tags/tag261.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262.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263.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264.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265.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266.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267.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268.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269.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70.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271.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272.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273.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274.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275.xml><?xml version="1.0" encoding="utf-8"?>
<p:tagLst xmlns:p="http://schemas.openxmlformats.org/presentationml/2006/main">
  <p:tag name="KSO_WM_UNIT_NOCLEAR" val="0"/>
  <p:tag name="KSO_WM_UNIT_VALUE" val="6"/>
  <p:tag name="KSO_WM_UNIT_HIGHLIGHT" val="0"/>
  <p:tag name="KSO_WM_UNIT_COMPATIBLE" val="1"/>
  <p:tag name="KSO_WM_UNIT_DIAGRAM_ISNUMVISUAL" val="0"/>
  <p:tag name="KSO_WM_UNIT_DIAGRAM_ISREFERUNIT" val="0"/>
  <p:tag name="KSO_WM_UNIT_TYPE" val="e"/>
  <p:tag name="KSO_WM_UNIT_INDEX" val="1"/>
  <p:tag name="KSO_WM_UNIT_ID" val="custom20230292_7*e*1"/>
  <p:tag name="KSO_WM_TEMPLATE_CATEGORY" val="custom"/>
  <p:tag name="KSO_WM_TEMPLATE_INDEX" val="20230292"/>
  <p:tag name="KSO_WM_UNIT_LAYERLEVEL" val="1"/>
  <p:tag name="KSO_WM_TAG_VERSION" val="1.0"/>
  <p:tag name="KSO_WM_BEAUTIFY_FLAG" val="#wm#"/>
  <p:tag name="KSO_WM_UNIT_CONTENT_GROUP_TYPE" val="contentchip"/>
  <p:tag name="KSO_WM_UNIT_PRESET_TEXT" val="PART ONE"/>
</p:tagLst>
</file>

<file path=ppt/tags/tag276.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7*a*1"/>
  <p:tag name="KSO_WM_TEMPLATE_CATEGORY" val="custom"/>
  <p:tag name="KSO_WM_TEMPLATE_INDEX" val="20230292"/>
  <p:tag name="KSO_WM_UNIT_LAYERLEVEL" val="1"/>
  <p:tag name="KSO_WM_TAG_VERSION" val="1.0"/>
  <p:tag name="KSO_WM_BEAUTIFY_FLAG" val="#wm#"/>
  <p:tag name="KSO_WM_UNIT_CONTENT_GROUP_TYPE" val="contentchip"/>
  <p:tag name="KSO_WM_UNIT_PRESET_TEXT" val="单击添加章节标题"/>
</p:tagLst>
</file>

<file path=ppt/tags/tag277.xml><?xml version="1.0" encoding="utf-8"?>
<p:tagLst xmlns:p="http://schemas.openxmlformats.org/presentationml/2006/main">
  <p:tag name="KSO_WM_BEAUTIFY_FLAG" val="#wm#"/>
  <p:tag name="KSO_WM_TEMPLATE_CATEGORY" val="custom"/>
  <p:tag name="KSO_WM_TEMPLATE_INDEX" val="20230292"/>
  <p:tag name="KSO_WM_SPECIAL_SOURCE" val="bdnull"/>
  <p:tag name="KSO_WM_SLIDE_ID" val="custom20230292_7"/>
  <p:tag name="KSO_WM_TEMPLATE_SUBCATEGORY" val="29"/>
  <p:tag name="KSO_WM_TEMPLATE_MASTER_TYPE" val="0"/>
  <p:tag name="KSO_WM_TEMPLATE_COLOR_TYPE" val="0"/>
  <p:tag name="KSO_WM_SLIDE_ITEM_CNT" val="0"/>
  <p:tag name="KSO_WM_SLIDE_INDEX" val="7"/>
  <p:tag name="KSO_WM_TAG_VERSION" val="1.0"/>
  <p:tag name="KSO_WM_SLIDE_LAYOUT" val="a_e"/>
  <p:tag name="KSO_WM_SLIDE_LAYOUT_CNT" val="1_1"/>
  <p:tag name="KSO_WM_SLIDE_TYPE" val="sectionTitle"/>
  <p:tag name="KSO_WM_SLIDE_SUBTYPE" val="pureTxt"/>
  <p:tag name="KSO_WM_SLIDE_CONTENT_AREA" val="{&quot;left&quot;:&quot;417.6&quot;,&quot;top&quot;:&quot;135.9&quot;,&quot;width&quot;:&quot;496.35&quot;,&quot;height&quot;:&quot;307.35&quot;}"/>
</p:tagLst>
</file>

<file path=ppt/tags/tag278.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279.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80.xml><?xml version="1.0" encoding="utf-8"?>
<p:tagLst xmlns:p="http://schemas.openxmlformats.org/presentationml/2006/main">
  <p:tag name="KSO_WM_UNIT_NOCLEAR" val="0"/>
  <p:tag name="KSO_WM_UNIT_VALUE" val="6"/>
  <p:tag name="KSO_WM_UNIT_HIGHLIGHT" val="0"/>
  <p:tag name="KSO_WM_UNIT_COMPATIBLE" val="1"/>
  <p:tag name="KSO_WM_UNIT_DIAGRAM_ISNUMVISUAL" val="0"/>
  <p:tag name="KSO_WM_UNIT_DIAGRAM_ISREFERUNIT" val="0"/>
  <p:tag name="KSO_WM_UNIT_TYPE" val="e"/>
  <p:tag name="KSO_WM_UNIT_INDEX" val="1"/>
  <p:tag name="KSO_WM_UNIT_ID" val="custom20230292_7*e*1"/>
  <p:tag name="KSO_WM_TEMPLATE_CATEGORY" val="custom"/>
  <p:tag name="KSO_WM_TEMPLATE_INDEX" val="20230292"/>
  <p:tag name="KSO_WM_UNIT_LAYERLEVEL" val="1"/>
  <p:tag name="KSO_WM_TAG_VERSION" val="1.0"/>
  <p:tag name="KSO_WM_BEAUTIFY_FLAG" val="#wm#"/>
  <p:tag name="KSO_WM_UNIT_CONTENT_GROUP_TYPE" val="contentchip"/>
  <p:tag name="KSO_WM_UNIT_PRESET_TEXT" val="PART ONE"/>
</p:tagLst>
</file>

<file path=ppt/tags/tag281.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7*a*1"/>
  <p:tag name="KSO_WM_TEMPLATE_CATEGORY" val="custom"/>
  <p:tag name="KSO_WM_TEMPLATE_INDEX" val="20230292"/>
  <p:tag name="KSO_WM_UNIT_LAYERLEVEL" val="1"/>
  <p:tag name="KSO_WM_TAG_VERSION" val="1.0"/>
  <p:tag name="KSO_WM_BEAUTIFY_FLAG" val="#wm#"/>
  <p:tag name="KSO_WM_UNIT_CONTENT_GROUP_TYPE" val="contentchip"/>
  <p:tag name="KSO_WM_UNIT_PRESET_TEXT" val="单击添加章节标题"/>
</p:tagLst>
</file>

<file path=ppt/tags/tag282.xml><?xml version="1.0" encoding="utf-8"?>
<p:tagLst xmlns:p="http://schemas.openxmlformats.org/presentationml/2006/main">
  <p:tag name="KSO_WM_BEAUTIFY_FLAG" val="#wm#"/>
  <p:tag name="KSO_WM_TEMPLATE_CATEGORY" val="custom"/>
  <p:tag name="KSO_WM_TEMPLATE_INDEX" val="20230292"/>
  <p:tag name="KSO_WM_SPECIAL_SOURCE" val="bdnull"/>
  <p:tag name="KSO_WM_SLIDE_ID" val="custom20230292_7"/>
  <p:tag name="KSO_WM_TEMPLATE_SUBCATEGORY" val="29"/>
  <p:tag name="KSO_WM_TEMPLATE_MASTER_TYPE" val="0"/>
  <p:tag name="KSO_WM_TEMPLATE_COLOR_TYPE" val="0"/>
  <p:tag name="KSO_WM_SLIDE_ITEM_CNT" val="0"/>
  <p:tag name="KSO_WM_SLIDE_INDEX" val="7"/>
  <p:tag name="KSO_WM_TAG_VERSION" val="1.0"/>
  <p:tag name="KSO_WM_SLIDE_LAYOUT" val="a_e"/>
  <p:tag name="KSO_WM_SLIDE_LAYOUT_CNT" val="1_1"/>
  <p:tag name="KSO_WM_SLIDE_TYPE" val="sectionTitle"/>
  <p:tag name="KSO_WM_SLIDE_SUBTYPE" val="pureTxt"/>
  <p:tag name="KSO_WM_SLIDE_CONTENT_AREA" val="{&quot;left&quot;:&quot;417.6&quot;,&quot;top&quot;:&quot;135.9&quot;,&quot;width&quot;:&quot;496.35&quot;,&quot;height&quot;:&quot;307.35&quot;}"/>
</p:tagLst>
</file>

<file path=ppt/tags/tag283.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284.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285.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286.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287.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288.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289.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90.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291.xml><?xml version="1.0" encoding="utf-8"?>
<p:tagLst xmlns:p="http://schemas.openxmlformats.org/presentationml/2006/main">
  <p:tag name="KSO_WM_UNIT_NOCLEAR" val="0"/>
  <p:tag name="KSO_WM_UNIT_VALUE" val="6"/>
  <p:tag name="KSO_WM_UNIT_HIGHLIGHT" val="0"/>
  <p:tag name="KSO_WM_UNIT_COMPATIBLE" val="1"/>
  <p:tag name="KSO_WM_UNIT_DIAGRAM_ISNUMVISUAL" val="0"/>
  <p:tag name="KSO_WM_UNIT_DIAGRAM_ISREFERUNIT" val="0"/>
  <p:tag name="KSO_WM_UNIT_TYPE" val="e"/>
  <p:tag name="KSO_WM_UNIT_INDEX" val="1"/>
  <p:tag name="KSO_WM_UNIT_ID" val="custom20230292_7*e*1"/>
  <p:tag name="KSO_WM_TEMPLATE_CATEGORY" val="custom"/>
  <p:tag name="KSO_WM_TEMPLATE_INDEX" val="20230292"/>
  <p:tag name="KSO_WM_UNIT_LAYERLEVEL" val="1"/>
  <p:tag name="KSO_WM_TAG_VERSION" val="1.0"/>
  <p:tag name="KSO_WM_BEAUTIFY_FLAG" val="#wm#"/>
  <p:tag name="KSO_WM_UNIT_CONTENT_GROUP_TYPE" val="contentchip"/>
  <p:tag name="KSO_WM_UNIT_PRESET_TEXT" val="PART ONE"/>
</p:tagLst>
</file>

<file path=ppt/tags/tag292.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7*a*1"/>
  <p:tag name="KSO_WM_TEMPLATE_CATEGORY" val="custom"/>
  <p:tag name="KSO_WM_TEMPLATE_INDEX" val="20230292"/>
  <p:tag name="KSO_WM_UNIT_LAYERLEVEL" val="1"/>
  <p:tag name="KSO_WM_TAG_VERSION" val="1.0"/>
  <p:tag name="KSO_WM_BEAUTIFY_FLAG" val="#wm#"/>
  <p:tag name="KSO_WM_UNIT_CONTENT_GROUP_TYPE" val="contentchip"/>
  <p:tag name="KSO_WM_UNIT_PRESET_TEXT" val="单击添加章节标题"/>
</p:tagLst>
</file>

<file path=ppt/tags/tag293.xml><?xml version="1.0" encoding="utf-8"?>
<p:tagLst xmlns:p="http://schemas.openxmlformats.org/presentationml/2006/main">
  <p:tag name="KSO_WM_BEAUTIFY_FLAG" val="#wm#"/>
  <p:tag name="KSO_WM_TEMPLATE_CATEGORY" val="custom"/>
  <p:tag name="KSO_WM_TEMPLATE_INDEX" val="20230292"/>
  <p:tag name="KSO_WM_SPECIAL_SOURCE" val="bdnull"/>
  <p:tag name="KSO_WM_SLIDE_ID" val="custom20230292_7"/>
  <p:tag name="KSO_WM_TEMPLATE_SUBCATEGORY" val="29"/>
  <p:tag name="KSO_WM_TEMPLATE_MASTER_TYPE" val="0"/>
  <p:tag name="KSO_WM_TEMPLATE_COLOR_TYPE" val="0"/>
  <p:tag name="KSO_WM_SLIDE_ITEM_CNT" val="0"/>
  <p:tag name="KSO_WM_SLIDE_INDEX" val="7"/>
  <p:tag name="KSO_WM_TAG_VERSION" val="1.0"/>
  <p:tag name="KSO_WM_SLIDE_LAYOUT" val="a_e"/>
  <p:tag name="KSO_WM_SLIDE_LAYOUT_CNT" val="1_1"/>
  <p:tag name="KSO_WM_SLIDE_TYPE" val="sectionTitle"/>
  <p:tag name="KSO_WM_SLIDE_SUBTYPE" val="pureTxt"/>
  <p:tag name="KSO_WM_SLIDE_CONTENT_AREA" val="{&quot;left&quot;:&quot;417.6&quot;,&quot;top&quot;:&quot;135.9&quot;,&quot;width&quot;:&quot;496.35&quot;,&quot;height&quot;:&quot;307.35&quot;}"/>
</p:tagLst>
</file>

<file path=ppt/tags/tag294.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295.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296.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297.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298.xml><?xml version="1.0" encoding="utf-8"?>
<p:tagLst xmlns:p="http://schemas.openxmlformats.org/presentationml/2006/main">
  <p:tag name="KSO_WM_BEAUTIFY_FLAG" val="#wm#"/>
  <p:tag name="KSO_WM_TEMPLATE_CATEGORY" val="custom"/>
  <p:tag name="KSO_WM_TEMPLATE_INDEX" val="20231237"/>
</p:tagLst>
</file>

<file path=ppt/tags/tag299.xml><?xml version="1.0" encoding="utf-8"?>
<p:tagLst xmlns:p="http://schemas.openxmlformats.org/presentationml/2006/main">
  <p:tag name="KSO_WM_BEAUTIFY_FLAG" val="#wm#"/>
  <p:tag name="KSO_WM_TEMPLATE_CATEGORY" val="custom"/>
  <p:tag name="KSO_WM_TEMPLATE_INDEX" val="20231237"/>
</p:tagLst>
</file>

<file path=ppt/tags/tag3.xml><?xml version="1.0" encoding="utf-8"?>
<p:tagLst xmlns:p="http://schemas.openxmlformats.org/presentationml/2006/main">
  <p:tag name="KSO_WM_UNIT_ISCONTENTSTITLE" val="0"/>
  <p:tag name="KSO_WM_UNIT_ISNUMDGMTITLE" val="0"/>
  <p:tag name="KSO_WM_UNIT_PRESET_TEXT" val="添加副标题"/>
  <p:tag name="KSO_WM_UNIT_NOCLEAR" val="0"/>
  <p:tag name="KSO_WM_UNIT_VALUE" val="17"/>
  <p:tag name="KSO_WM_UNIT_HIGHLIGHT" val="0"/>
  <p:tag name="KSO_WM_UNIT_COMPATIBLE" val="0"/>
  <p:tag name="KSO_WM_UNIT_DIAGRAM_ISNUMVISUAL" val="0"/>
  <p:tag name="KSO_WM_UNIT_DIAGRAM_ISREFERUNIT" val="0"/>
  <p:tag name="KSO_WM_UNIT_TYPE" val="b"/>
  <p:tag name="KSO_WM_UNIT_INDEX" val="1"/>
  <p:tag name="KSO_WM_UNIT_ID" val="_1*b*1"/>
  <p:tag name="KSO_WM_UNIT_LAYERLEVEL" val="1"/>
  <p:tag name="KSO_WM_TAG_VERSION" val="1.0"/>
  <p:tag name="KSO_WM_BEAUTIFY_FLAG" val="#wm#"/>
  <p:tag name="KSO_WM_UNIT_CONTENT_GROUP_TYPE" val="contentchip"/>
</p:tagLst>
</file>

<file path=ppt/tags/tag30.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_5*i*1"/>
  <p:tag name="KSO_WM_UNIT_LAYERLEVEL" val="1"/>
  <p:tag name="KSO_WM_TAG_VERSION" val="1.0"/>
  <p:tag name="KSO_WM_UNIT_TYPE" val="i"/>
  <p:tag name="KSO_WM_UNIT_INDEX" val="1"/>
</p:tagLst>
</file>

<file path=ppt/tags/tag300.xml><?xml version="1.0" encoding="utf-8"?>
<p:tagLst xmlns:p="http://schemas.openxmlformats.org/presentationml/2006/main">
  <p:tag name="KSO_WM_BEAUTIFY_FLAG" val="#wm#"/>
  <p:tag name="KSO_WM_TEMPLATE_CATEGORY" val="custom"/>
  <p:tag name="KSO_WM_TEMPLATE_INDEX" val="20231237"/>
</p:tagLst>
</file>

<file path=ppt/tags/tag301.xml><?xml version="1.0" encoding="utf-8"?>
<p:tagLst xmlns:p="http://schemas.openxmlformats.org/presentationml/2006/main">
  <p:tag name="KSO_WM_UNIT_SUBTYPE" val="b"/>
  <p:tag name="KSO_WM_UNIT_NOCLEAR" val="0"/>
  <p:tag name="KSO_WM_UNIT_VALUE" val="60"/>
  <p:tag name="KSO_WM_UNIT_HIGHLIGHT" val="0"/>
  <p:tag name="KSO_WM_UNIT_COMPATIBLE" val="0"/>
  <p:tag name="KSO_WM_UNIT_DIAGRAM_ISNUMVISUAL" val="0"/>
  <p:tag name="KSO_WM_UNIT_DIAGRAM_ISREFERUNIT" val="0"/>
  <p:tag name="KSO_WM_UNIT_TYPE" val="f"/>
  <p:tag name="KSO_WM_UNIT_INDEX" val="1"/>
  <p:tag name="KSO_WM_UNIT_ID" val="custom20230292_9*f*1"/>
  <p:tag name="KSO_WM_TEMPLATE_CATEGORY" val="custom"/>
  <p:tag name="KSO_WM_TEMPLATE_INDEX" val="20230292"/>
  <p:tag name="KSO_WM_UNIT_LAYERLEVEL" val="1"/>
  <p:tag name="KSO_WM_TAG_VERSION" val="1.0"/>
  <p:tag name="KSO_WM_BEAUTIFY_FLAG" val="#wm#"/>
  <p:tag name="KSO_WM_UNIT_CONTENT_GROUP_TYPE" val="contentchip"/>
  <p:tag name="KSO_WM_UNIT_PRESET_TEXT" val="汇报人：WPS"/>
</p:tagLst>
</file>

<file path=ppt/tags/tag302.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9*a*1"/>
  <p:tag name="KSO_WM_TEMPLATE_CATEGORY" val="custom"/>
  <p:tag name="KSO_WM_TEMPLATE_INDEX" val="20230292"/>
  <p:tag name="KSO_WM_UNIT_LAYERLEVEL" val="1"/>
  <p:tag name="KSO_WM_TAG_VERSION" val="1.0"/>
  <p:tag name="KSO_WM_BEAUTIFY_FLAG" val="#wm#"/>
  <p:tag name="KSO_WM_UNIT_CONTENT_GROUP_TYPE" val="contentchip"/>
  <p:tag name="KSO_WM_UNIT_PRESET_TEXT" val="感谢您的观看"/>
</p:tagLst>
</file>

<file path=ppt/tags/tag303.xml><?xml version="1.0" encoding="utf-8"?>
<p:tagLst xmlns:p="http://schemas.openxmlformats.org/presentationml/2006/main">
  <p:tag name="KSO_WM_BEAUTIFY_FLAG" val="#wm#"/>
  <p:tag name="KSO_WM_TEMPLATE_CATEGORY" val="custom"/>
  <p:tag name="KSO_WM_TEMPLATE_INDEX" val="20230292"/>
  <p:tag name="KSO_WM_SPECIAL_SOURCE" val="bdnull"/>
  <p:tag name="KSO_WM_SLIDE_ID" val="custom20230292_9"/>
  <p:tag name="KSO_WM_TEMPLATE_SUBCATEGORY" val="29"/>
  <p:tag name="KSO_WM_TEMPLATE_MASTER_TYPE" val="0"/>
  <p:tag name="KSO_WM_TEMPLATE_COLOR_TYPE" val="0"/>
  <p:tag name="KSO_WM_SLIDE_ITEM_CNT" val="0"/>
  <p:tag name="KSO_WM_SLIDE_INDEX" val="9"/>
  <p:tag name="KSO_WM_TAG_VERSION" val="1.0"/>
  <p:tag name="KSO_WM_SLIDE_LAYOUT" val="a_f"/>
  <p:tag name="KSO_WM_SLIDE_LAYOUT_CNT" val="1_1"/>
  <p:tag name="KSO_WM_SLIDE_TYPE" val="endPage"/>
  <p:tag name="KSO_WM_SLIDE_SUBTYPE" val="pureTxt"/>
  <p:tag name="KSO_WM_SLIDE_CONTENT_AREA" val="{&quot;left&quot;:&quot;54.6&quot;,&quot;top&quot;:&quot;123.65&quot;,&quot;width&quot;:&quot;574.1&quot;,&quot;height&quot;:&quot;305.6&quot;}"/>
</p:tagLst>
</file>

<file path=ppt/tags/tag304.xml><?xml version="1.0" encoding="utf-8"?>
<p:tagLst xmlns:p="http://schemas.openxmlformats.org/presentationml/2006/main">
  <p:tag name="COMMONDATA" val="eyJjb3VudCI6NTQsImhkaWQiOiJmNDJlMmZmMmZhNWUyZDkyZTk5MzIxMzQ3MTJiZWMxYyIsInVzZXJDb3VudCI6Mn0="/>
  <p:tag name="KSO_WPP_MARK_KEY" val="dfcd58e2-0d48-4b61-979c-4afda9b048ca"/>
  <p:tag name="commondata" val="eyJjb3VudCI6NTUsImhkaWQiOiI5MDMxNGRmMzA1OWI2YzM4MjRmN2ExYzIzNzYyMmI2OSIsInVzZXJDb3VudCI6MX0="/>
</p:tagLst>
</file>

<file path=ppt/tags/tag31.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_5*i*2"/>
  <p:tag name="KSO_WM_UNIT_LAYERLEVEL" val="1"/>
  <p:tag name="KSO_WM_TAG_VERSION" val="1.0"/>
  <p:tag name="KSO_WM_UNIT_CONTENT_GROUP_TYPE" val="titlestyle"/>
  <p:tag name="KSO_WM_UNIT_TYPE" val="i"/>
  <p:tag name="KSO_WM_UNIT_INDEX" val="2"/>
</p:tagLst>
</file>

<file path=ppt/tags/tag32.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f"/>
  <p:tag name="KSO_WM_UNIT_INDEX" val="1"/>
  <p:tag name="KSO_WM_UNIT_ID" val="_5*f*1"/>
  <p:tag name="KSO_WM_UNIT_LAYERLEVEL" val="1"/>
  <p:tag name="KSO_WM_TAG_VERSION" val="1.0"/>
  <p:tag name="KSO_WM_BEAUTIFY_FLAG" val="#wm#"/>
  <p:tag name="KSO_WM_UNIT_PRESET_TEXT" val="单击此处编辑母版文本样式&#10;第二级&#10;第三级&#10;第四级&#10;第五级"/>
</p:tagLst>
</file>

<file path=ppt/tags/tag33.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f"/>
  <p:tag name="KSO_WM_UNIT_INDEX" val="2"/>
  <p:tag name="KSO_WM_UNIT_ID" val="_5*f*2"/>
  <p:tag name="KSO_WM_UNIT_LAYERLEVEL" val="1"/>
  <p:tag name="KSO_WM_TAG_VERSION" val="1.0"/>
  <p:tag name="KSO_WM_BEAUTIFY_FLAG" val="#wm#"/>
  <p:tag name="KSO_WM_UNIT_PRESET_TEXT" val="单击此处编辑母版文本样式&#10;第二级&#10;第三级&#10;第四级&#10;第五级"/>
</p:tagLst>
</file>

<file path=ppt/tags/tag34.xml><?xml version="1.0" encoding="utf-8"?>
<p:tagLst xmlns:p="http://schemas.openxmlformats.org/presentationml/2006/main">
  <p:tag name="KSO_WM_UNIT_ISCONTENTSTITLE" val="0"/>
  <p:tag name="KSO_WM_UNIT_ISNUMDGMTITLE" val="0"/>
  <p:tag name="KSO_WM_UNIT_PRESET_TEXT" val="正文页-预设标题"/>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_5*a*1"/>
  <p:tag name="KSO_WM_UNIT_LAYERLEVEL" val="1"/>
  <p:tag name="KSO_WM_TAG_VERSION" val="1.0"/>
  <p:tag name="KSO_WM_BEAUTIFY_FLAG" val="#wm#"/>
  <p:tag name="KSO_WM_UNIT_CONTENT_GROUP_TYPE" val="titlestyle"/>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8.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_6*i*1"/>
  <p:tag name="KSO_WM_UNIT_LAYERLEVEL" val="1"/>
  <p:tag name="KSO_WM_TAG_VERSION" val="1.0"/>
  <p:tag name="KSO_WM_UNIT_TYPE" val="i"/>
  <p:tag name="KSO_WM_UNIT_INDEX" val="1"/>
</p:tagLst>
</file>

<file path=ppt/tags/tag39.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_6*i*2"/>
  <p:tag name="KSO_WM_UNIT_LAYERLEVEL" val="1"/>
  <p:tag name="KSO_WM_TAG_VERSION" val="1.0"/>
  <p:tag name="KSO_WM_UNIT_CONTENT_GROUP_TYPE" val="titlestyle"/>
  <p:tag name="KSO_WM_UNIT_TYPE" val="i"/>
  <p:tag name="KSO_WM_UNIT_INDEX" val="2"/>
</p:tagLst>
</file>

<file path=ppt/tags/tag4.xml><?xml version="1.0" encoding="utf-8"?>
<p:tagLst xmlns:p="http://schemas.openxmlformats.org/presentationml/2006/main">
  <p:tag name="KSO_WM_UNIT_ISCONTENTSTITLE" val="0"/>
  <p:tag name="KSO_WM_UNIT_ISNUMDGMTITLE" val="0"/>
  <p:tag name="KSO_WM_UNIT_PRESET_TEXT" val="添加文档标题"/>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_1*a*1"/>
  <p:tag name="KSO_WM_UNIT_LAYERLEVEL" val="1"/>
  <p:tag name="KSO_WM_TAG_VERSION" val="1.0"/>
  <p:tag name="KSO_WM_BEAUTIFY_FLAG" val="#wm#"/>
  <p:tag name="KSO_WM_UNIT_CONTENT_GROUP_TYPE" val="contentchip"/>
</p:tagLst>
</file>

<file path=ppt/tags/tag40.xml><?xml version="1.0" encoding="utf-8"?>
<p:tagLst xmlns:p="http://schemas.openxmlformats.org/presentationml/2006/main">
  <p:tag name="KSO_WM_UNIT_ISCONTENTSTITLE" val="0"/>
  <p:tag name="KSO_WM_UNIT_ISNUMDGMTITLE" val="0"/>
  <p:tag name="KSO_WM_UNIT_PRESET_TEXT" val="正文页-预设标题"/>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_6*a*1"/>
  <p:tag name="KSO_WM_UNIT_LAYERLEVEL" val="1"/>
  <p:tag name="KSO_WM_TAG_VERSION" val="1.0"/>
  <p:tag name="KSO_WM_BEAUTIFY_FLAG" val="#wm#"/>
  <p:tag name="KSO_WM_UNIT_CONTENT_GROUP_TYPE" val="titlestyle"/>
</p:tagLst>
</file>

<file path=ppt/tags/tag41.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h_f"/>
  <p:tag name="KSO_WM_UNIT_INDEX" val="2_1"/>
  <p:tag name="KSO_WM_UNIT_ID" val="_6*h_f*2_1"/>
  <p:tag name="KSO_WM_UNIT_LAYERLEVEL" val="1_1"/>
  <p:tag name="KSO_WM_TAG_VERSION" val="1.0"/>
  <p:tag name="KSO_WM_BEAUTIFY_FLAG" val="#wm#"/>
  <p:tag name="KSO_WM_UNIT_PRESET_TEXT" val="单击此处编辑母版文本样式&#10;第二级&#10;第三级&#10;第四级&#10;第五级"/>
</p:tagLst>
</file>

<file path=ppt/tags/tag42.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VALUE" val="10"/>
  <p:tag name="KSO_WM_UNIT_HIGHLIGHT" val="0"/>
  <p:tag name="KSO_WM_UNIT_COMPATIBLE" val="0"/>
  <p:tag name="KSO_WM_UNIT_DIAGRAM_ISNUMVISUAL" val="0"/>
  <p:tag name="KSO_WM_UNIT_DIAGRAM_ISREFERUNIT" val="0"/>
  <p:tag name="KSO_WM_UNIT_TYPE" val="h_a"/>
  <p:tag name="KSO_WM_UNIT_INDEX" val="2_1"/>
  <p:tag name="KSO_WM_UNIT_ID" val="_6*h_a*2_1"/>
  <p:tag name="KSO_WM_UNIT_LAYERLEVEL" val="1_1"/>
  <p:tag name="KSO_WM_TAG_VERSION" val="1.0"/>
  <p:tag name="KSO_WM_BEAUTIFY_FLAG" val="#wm#"/>
</p:tagLst>
</file>

<file path=ppt/tags/tag43.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h_f"/>
  <p:tag name="KSO_WM_UNIT_INDEX" val="1_1"/>
  <p:tag name="KSO_WM_UNIT_ID" val="_6*h_f*1_1"/>
  <p:tag name="KSO_WM_UNIT_LAYERLEVEL" val="1_1"/>
  <p:tag name="KSO_WM_TAG_VERSION" val="1.0"/>
  <p:tag name="KSO_WM_BEAUTIFY_FLAG" val="#wm#"/>
  <p:tag name="KSO_WM_UNIT_PRESET_TEXT" val="单击此处编辑母版文本样式&#10;第二级&#10;第三级&#10;第四级&#10;第五级"/>
</p:tagLst>
</file>

<file path=ppt/tags/tag44.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VALUE" val="10"/>
  <p:tag name="KSO_WM_UNIT_HIGHLIGHT" val="0"/>
  <p:tag name="KSO_WM_UNIT_COMPATIBLE" val="0"/>
  <p:tag name="KSO_WM_UNIT_DIAGRAM_ISNUMVISUAL" val="0"/>
  <p:tag name="KSO_WM_UNIT_DIAGRAM_ISREFERUNIT" val="0"/>
  <p:tag name="KSO_WM_UNIT_TYPE" val="h_a"/>
  <p:tag name="KSO_WM_UNIT_INDEX" val="1_1"/>
  <p:tag name="KSO_WM_UNIT_ID" val="_6*h_a*1_1"/>
  <p:tag name="KSO_WM_UNIT_LAYERLEVEL" val="1_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8.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_7*i*1"/>
  <p:tag name="KSO_WM_UNIT_LAYERLEVEL" val="1"/>
  <p:tag name="KSO_WM_TAG_VERSION" val="1.0"/>
  <p:tag name="KSO_WM_UNIT_TYPE" val="i"/>
  <p:tag name="KSO_WM_UNIT_INDEX" val="1"/>
</p:tagLst>
</file>

<file path=ppt/tags/tag49.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_7*i*2"/>
  <p:tag name="KSO_WM_UNIT_LAYERLEVEL" val="1"/>
  <p:tag name="KSO_WM_TAG_VERSION" val="1.0"/>
  <p:tag name="KSO_WM_UNIT_CONTENT_GROUP_TYPE" val="titlestyle"/>
  <p:tag name="KSO_WM_UNIT_TYPE" val="i"/>
  <p:tag name="KSO_WM_UNIT_INDEX" val="2"/>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UNIT_ISCONTENTSTITLE" val="0"/>
  <p:tag name="KSO_WM_UNIT_ISNUMDGMTITLE" val="0"/>
  <p:tag name="KSO_WM_UNIT_PRESET_TEXT" val="正文页-预设标题"/>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_7*a*1"/>
  <p:tag name="KSO_WM_UNIT_LAYERLEVEL" val="1"/>
  <p:tag name="KSO_WM_TAG_VERSION" val="1.0"/>
  <p:tag name="KSO_WM_BEAUTIFY_FLAG" val="#wm#"/>
  <p:tag name="KSO_WM_UNIT_CONTENT_GROUP_TYPE" val="titlestyle"/>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54.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_8*i*1"/>
  <p:tag name="KSO_WM_UNIT_LAYERLEVEL" val="1"/>
  <p:tag name="KSO_WM_TAG_VERSION" val="1.0"/>
  <p:tag name="KSO_WM_UNIT_TYPE" val="i"/>
  <p:tag name="KSO_WM_UNIT_INDEX" val="1"/>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8.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_9*i*1"/>
  <p:tag name="KSO_WM_UNIT_LAYERLEVEL" val="1"/>
  <p:tag name="KSO_WM_TAG_VERSION" val="1.0"/>
  <p:tag name="KSO_WM_UNIT_TYPE" val="i"/>
  <p:tag name="KSO_WM_UNIT_INDEX" val="1"/>
</p:tagLst>
</file>

<file path=ppt/tags/tag59.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f"/>
  <p:tag name="KSO_WM_UNIT_INDEX" val="1"/>
  <p:tag name="KSO_WM_UNIT_ID" val="_9*f*1"/>
  <p:tag name="KSO_WM_UNIT_LAYERLEVEL" val="1"/>
  <p:tag name="KSO_WM_TAG_VERSION" val="1.0"/>
  <p:tag name="KSO_WM_BEAUTIFY_FLAG" val="#wm#"/>
  <p:tag name="KSO_WM_UNIT_PRESET_TEXT" val="单击此处编辑母版文本样式&#10;第二级&#10;第三级&#10;第四级&#10;第五级"/>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3.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_10*i*1"/>
  <p:tag name="KSO_WM_UNIT_LAYERLEVEL" val="1"/>
  <p:tag name="KSO_WM_TAG_VERSION" val="1.0"/>
  <p:tag name="KSO_WM_UNIT_TYPE" val="i"/>
  <p:tag name="KSO_WM_UNIT_INDEX" val="1"/>
</p:tagLst>
</file>

<file path=ppt/tags/tag64.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_10*i*2"/>
  <p:tag name="KSO_WM_UNIT_LAYERLEVEL" val="1"/>
  <p:tag name="KSO_WM_TAG_VERSION" val="1.0"/>
  <p:tag name="KSO_WM_UNIT_CONTENT_GROUP_TYPE" val="titlestyle"/>
  <p:tag name="KSO_WM_UNIT_TYPE" val="i"/>
  <p:tag name="KSO_WM_UNIT_INDEX" val="2"/>
</p:tagLst>
</file>

<file path=ppt/tags/tag65.xml><?xml version="1.0" encoding="utf-8"?>
<p:tagLst xmlns:p="http://schemas.openxmlformats.org/presentationml/2006/main">
  <p:tag name="KSO_WM_UNIT_ISCONTENTSTITLE" val="0"/>
  <p:tag name="KSO_WM_UNIT_ISNUMDGMTITLE" val="0"/>
  <p:tag name="KSO_WM_UNIT_PRESET_TEXT" val="正文页-预设标题"/>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_10*a*1"/>
  <p:tag name="KSO_WM_UNIT_LAYERLEVEL" val="1"/>
  <p:tag name="KSO_WM_TAG_VERSION" val="1.0"/>
  <p:tag name="KSO_WM_BEAUTIFY_FLAG" val="#wm#"/>
  <p:tag name="KSO_WM_UNIT_CONTENT_GROUP_TYPE" val="titlestyle"/>
</p:tagLst>
</file>

<file path=ppt/tags/tag66.xml><?xml version="1.0" encoding="utf-8"?>
<p:tagLst xmlns:p="http://schemas.openxmlformats.org/presentationml/2006/main">
  <p:tag name="KSO_WM_UNIT_ISCONTENTSTITLE" val="0"/>
  <p:tag name="KSO_WM_UNIT_ISNUMDGMTITLE" val="0"/>
  <p:tag name="KSO_WM_UNIT_PRESET_TEXT" val="单击选择预设副标题"/>
  <p:tag name="KSO_WM_UNIT_NOCLEAR" val="0"/>
  <p:tag name="KSO_WM_UNIT_VALUE" val="17"/>
  <p:tag name="KSO_WM_UNIT_HIGHLIGHT" val="0"/>
  <p:tag name="KSO_WM_UNIT_COMPATIBLE" val="0"/>
  <p:tag name="KSO_WM_UNIT_DIAGRAM_ISNUMVISUAL" val="0"/>
  <p:tag name="KSO_WM_UNIT_DIAGRAM_ISREFERUNIT" val="0"/>
  <p:tag name="KSO_WM_UNIT_TYPE" val="b"/>
  <p:tag name="KSO_WM_UNIT_INDEX" val="1"/>
  <p:tag name="KSO_WM_UNIT_ID" val="_10*b*1"/>
  <p:tag name="KSO_WM_UNIT_LAYERLEVEL" val="1"/>
  <p:tag name="KSO_WM_TAG_VERSION" val="1.0"/>
  <p:tag name="KSO_WM_BEAUTIFY_FLAG" val="#wm#"/>
  <p:tag name="KSO_WM_UNIT_CONTENT_GROUP_TYPE" val="titlestyle"/>
</p:tagLst>
</file>

<file path=ppt/tags/tag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0.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_11*i*1"/>
  <p:tag name="KSO_WM_UNIT_LAYERLEVEL" val="1"/>
  <p:tag name="KSO_WM_TAG_VERSION" val="1.0"/>
  <p:tag name="KSO_WM_UNIT_TYPE" val="i"/>
  <p:tag name="KSO_WM_UNIT_INDEX" val="1"/>
</p:tagLst>
</file>

<file path=ppt/tags/tag71.xml><?xml version="1.0" encoding="utf-8"?>
<p:tagLst xmlns:p="http://schemas.openxmlformats.org/presentationml/2006/main">
  <p:tag name="KSO_WM_UNIT_SUBTYPE" val="b"/>
  <p:tag name="KSO_WM_UNIT_PRESET_TEXT" val="汇报人：稻小壳"/>
  <p:tag name="KSO_WM_UNIT_NOCLEAR" val="0"/>
  <p:tag name="KSO_WM_UNIT_VALUE" val="60"/>
  <p:tag name="KSO_WM_UNIT_HIGHLIGHT" val="0"/>
  <p:tag name="KSO_WM_UNIT_COMPATIBLE" val="0"/>
  <p:tag name="KSO_WM_UNIT_DIAGRAM_ISNUMVISUAL" val="0"/>
  <p:tag name="KSO_WM_UNIT_DIAGRAM_ISREFERUNIT" val="0"/>
  <p:tag name="KSO_WM_UNIT_TYPE" val="f"/>
  <p:tag name="KSO_WM_UNIT_INDEX" val="1"/>
  <p:tag name="KSO_WM_UNIT_ID" val="_11*f*1"/>
  <p:tag name="KSO_WM_UNIT_LAYERLEVEL" val="1"/>
  <p:tag name="KSO_WM_TAG_VERSION" val="1.0"/>
  <p:tag name="KSO_WM_BEAUTIFY_FLAG" val="#wm#"/>
  <p:tag name="KSO_WM_UNIT_CONTENT_GROUP_TYPE" val="contentchip"/>
</p:tagLst>
</file>

<file path=ppt/tags/tag72.xml><?xml version="1.0" encoding="utf-8"?>
<p:tagLst xmlns:p="http://schemas.openxmlformats.org/presentationml/2006/main">
  <p:tag name="KSO_WM_UNIT_ISCONTENTSTITLE" val="0"/>
  <p:tag name="KSO_WM_UNIT_ISNUMDGMTITLE" val="0"/>
  <p:tag name="KSO_WM_UNIT_PRESET_TEXT" val="感谢您的观看"/>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_11*a*1"/>
  <p:tag name="KSO_WM_UNIT_LAYERLEVEL" val="1"/>
  <p:tag name="KSO_WM_TAG_VERSION" val="1.0"/>
  <p:tag name="KSO_WM_BEAUTIFY_FLAG" val="#wm#"/>
  <p:tag name="KSO_WM_UNIT_CONTENT_GROUP_TYPE" val="contentchip"/>
</p:tagLst>
</file>

<file path=ppt/tags/tag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6.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_0*i*1"/>
  <p:tag name="KSO_WM_UNIT_LAYERLEVEL" val="1"/>
  <p:tag name="KSO_WM_TAG_VERSION" val="1.0"/>
  <p:tag name="KSO_WM_UNIT_TYPE" val="i"/>
  <p:tag name="KSO_WM_UNIT_INDEX" val="1"/>
</p:tagLst>
</file>

<file path=ppt/tags/tag77.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_0*i*2"/>
  <p:tag name="KSO_WM_UNIT_LAYERLEVEL" val="1"/>
  <p:tag name="KSO_WM_TAG_VERSION" val="1.0"/>
  <p:tag name="KSO_WM_UNIT_CONTENT_GROUP_TYPE" val="titlestyle"/>
  <p:tag name="KSO_WM_UNIT_TYPE" val="i"/>
  <p:tag name="KSO_WM_UNIT_INDEX" val="2"/>
</p:tagLst>
</file>

<file path=ppt/tags/tag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8.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_2*i*1"/>
  <p:tag name="KSO_WM_UNIT_LAYERLEVEL" val="1"/>
  <p:tag name="KSO_WM_TAG_VERSION" val="1.0"/>
  <p:tag name="KSO_WM_UNIT_CONTENT_GROUP_TYPE" val="titlestyle"/>
  <p:tag name="KSO_WM_UNIT_TYPE" val="i"/>
  <p:tag name="KSO_WM_UNIT_INDEX" val="1"/>
</p:tagLst>
</file>

<file path=ppt/tags/tag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30292"/>
</p:tagLst>
</file>

<file path=ppt/tags/tag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30292"/>
</p:tagLst>
</file>

<file path=ppt/tags/tag83.xml><?xml version="1.0" encoding="utf-8"?>
<p:tagLst xmlns:p="http://schemas.openxmlformats.org/presentationml/2006/main">
  <p:tag name="KSO_WM_BEAUTIFY_FLAG" val="#wm#"/>
  <p:tag name="KSO_WM_TEMPLATE_CATEGORY" val="custom"/>
  <p:tag name="KSO_WM_TEMPLATE_INDEX" val="20230292"/>
  <p:tag name="KSO_WM_SPECIAL_SOURCE" val="bdnull"/>
  <p:tag name="KSO_WM_TEMPLATE_SUBCATEGORY" val="29"/>
  <p:tag name="KSO_WM_TEMPLATE_MASTER_TYPE" val="0"/>
  <p:tag name="KSO_WM_TEMPLATE_COLOR_TYPE" val="0"/>
  <p:tag name="KSO_WM_TAG_VERSION" val="1.0"/>
  <p:tag name="KSO_WM_TEMPLATE_THUMBS_INDEX" val="1、9"/>
</p:tagLst>
</file>

<file path=ppt/tags/tag84.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85.xml><?xml version="1.0" encoding="utf-8"?>
<p:tagLst xmlns:p="http://schemas.openxmlformats.org/presentationml/2006/main">
  <p:tag name="KSO_WM_UNIT_SUBTYPE" val="b"/>
  <p:tag name="KSO_WM_UNIT_NOCLEAR" val="0"/>
  <p:tag name="KSO_WM_UNIT_VALUE" val="60"/>
  <p:tag name="KSO_WM_UNIT_HIGHLIGHT" val="0"/>
  <p:tag name="KSO_WM_UNIT_COMPATIBLE" val="0"/>
  <p:tag name="KSO_WM_UNIT_DIAGRAM_ISNUMVISUAL" val="0"/>
  <p:tag name="KSO_WM_UNIT_DIAGRAM_ISREFERUNIT" val="0"/>
  <p:tag name="KSO_WM_UNIT_TYPE" val="f"/>
  <p:tag name="KSO_WM_UNIT_INDEX" val="1"/>
  <p:tag name="KSO_WM_UNIT_ID" val="custom20230292_1*f*1"/>
  <p:tag name="KSO_WM_TEMPLATE_CATEGORY" val="custom"/>
  <p:tag name="KSO_WM_TEMPLATE_INDEX" val="20230292"/>
  <p:tag name="KSO_WM_UNIT_LAYERLEVEL" val="1"/>
  <p:tag name="KSO_WM_TAG_VERSION" val="1.0"/>
  <p:tag name="KSO_WM_BEAUTIFY_FLAG" val="#wm#"/>
  <p:tag name="KSO_WM_UNIT_CONTENT_GROUP_TYPE" val="contentchip"/>
  <p:tag name="KSO_WM_UNIT_PRESET_TEXT" val="汇报人：WPS"/>
</p:tagLst>
</file>

<file path=ppt/tags/tag86.xml><?xml version="1.0" encoding="utf-8"?>
<p:tagLst xmlns:p="http://schemas.openxmlformats.org/presentationml/2006/main">
  <p:tag name="KSO_WM_UNIT_ISCONTENTSTITLE" val="0"/>
  <p:tag name="KSO_WM_UNIT_ISNUMDGMTITLE" val="0"/>
  <p:tag name="KSO_WM_UNIT_NOCLEAR" val="0"/>
  <p:tag name="KSO_WM_UNIT_VALUE" val="17"/>
  <p:tag name="KSO_WM_UNIT_HIGHLIGHT" val="0"/>
  <p:tag name="KSO_WM_UNIT_COMPATIBLE" val="0"/>
  <p:tag name="KSO_WM_UNIT_DIAGRAM_ISNUMVISUAL" val="0"/>
  <p:tag name="KSO_WM_UNIT_DIAGRAM_ISREFERUNIT" val="0"/>
  <p:tag name="KSO_WM_UNIT_TYPE" val="b"/>
  <p:tag name="KSO_WM_UNIT_INDEX" val="1"/>
  <p:tag name="KSO_WM_UNIT_ID" val="custom20230292_1*b*1"/>
  <p:tag name="KSO_WM_TEMPLATE_CATEGORY" val="custom"/>
  <p:tag name="KSO_WM_TEMPLATE_INDEX" val="20230292"/>
  <p:tag name="KSO_WM_UNIT_LAYERLEVEL" val="1"/>
  <p:tag name="KSO_WM_TAG_VERSION" val="1.0"/>
  <p:tag name="KSO_WM_BEAUTIFY_FLAG" val="#wm#"/>
  <p:tag name="KSO_WM_UNIT_CONTENT_GROUP_TYPE" val="contentchip"/>
  <p:tag name="KSO_WM_UNIT_PRESET_TEXT" val="添加副标题"/>
</p:tagLst>
</file>

<file path=ppt/tags/tag87.xml><?xml version="1.0" encoding="utf-8"?>
<p:tagLst xmlns:p="http://schemas.openxmlformats.org/presentationml/2006/main">
  <p:tag name="KSO_WM_BEAUTIFY_FLAG" val="#wm#"/>
  <p:tag name="KSO_WM_TEMPLATE_CATEGORY" val="custom"/>
  <p:tag name="KSO_WM_TEMPLATE_INDEX" val="20230292"/>
  <p:tag name="KSO_WM_SPECIAL_SOURCE" val="bdnull"/>
  <p:tag name="KSO_WM_SLIDE_ID" val="custom20230292_1"/>
  <p:tag name="KSO_WM_TEMPLATE_SUBCATEGORY" val="29"/>
  <p:tag name="KSO_WM_TEMPLATE_MASTER_TYPE" val="0"/>
  <p:tag name="KSO_WM_TEMPLATE_COLOR_TYPE" val="0"/>
  <p:tag name="KSO_WM_SLIDE_TYPE" val="title"/>
  <p:tag name="KSO_WM_SLIDE_SUBTYPE" val="pureTxt"/>
  <p:tag name="KSO_WM_SLIDE_ITEM_CNT" val="0"/>
  <p:tag name="KSO_WM_SLIDE_INDEX" val="1"/>
  <p:tag name="KSO_WM_TAG_VERSION" val="1.0"/>
  <p:tag name="KSO_WM_SLIDE_LAYOUT" val="a_b_f"/>
  <p:tag name="KSO_WM_SLIDE_LAYOUT_CNT" val="1_1_1"/>
  <p:tag name="KSO_WM_TEMPLATE_THUMBS_INDEX" val="1、9"/>
  <p:tag name="KSO_WM_SLIDE_CONTENT_AREA" val="{&quot;left&quot;:&quot;54.6&quot;,&quot;top&quot;:&quot;123.65&quot;,&quot;width&quot;:&quot;574.1&quot;,&quot;height&quot;:&quot;305.6&quot;}"/>
</p:tagLst>
</file>

<file path=ppt/tags/tag88.xml><?xml version="1.0" encoding="utf-8"?>
<p:tagLst xmlns:p="http://schemas.openxmlformats.org/presentationml/2006/main">
  <p:tag name="KSO_WM_UNIT_ISCONTENTSTITLE" val="0"/>
  <p:tag name="KSO_WM_UNIT_ISNUMDGMTITLE" val="0"/>
  <p:tag name="KSO_WM_UNIT_NOCLEAR" val="0"/>
  <p:tag name="KSO_WM_UNIT_VALUE" val="17"/>
  <p:tag name="KSO_WM_UNIT_HIGHLIGHT" val="0"/>
  <p:tag name="KSO_WM_UNIT_COMPATIBLE" val="0"/>
  <p:tag name="KSO_WM_UNIT_DIAGRAM_ISNUMVISUAL" val="0"/>
  <p:tag name="KSO_WM_UNIT_DIAGRAM_ISREFERUNIT" val="0"/>
  <p:tag name="KSO_WM_UNIT_TYPE" val="b"/>
  <p:tag name="KSO_WM_UNIT_INDEX" val="1"/>
  <p:tag name="KSO_WM_UNIT_ID" val="custom20230292_4*b*1"/>
  <p:tag name="KSO_WM_TEMPLATE_CATEGORY" val="custom"/>
  <p:tag name="KSO_WM_TEMPLATE_INDEX" val="20230292"/>
  <p:tag name="KSO_WM_UNIT_LAYERLEVEL" val="1"/>
  <p:tag name="KSO_WM_TAG_VERSION" val="1.0"/>
  <p:tag name="KSO_WM_BEAUTIFY_FLAG" val="#wm#"/>
  <p:tag name="KSO_WM_DIAGRAM_GROUP_CODE" val="l1-1"/>
  <p:tag name="KSO_WM_UNIT_PRESET_TEXT" val="CONTENTS"/>
</p:tagLst>
</file>

<file path=ppt/tags/tag89.xml><?xml version="1.0" encoding="utf-8"?>
<p:tagLst xmlns:p="http://schemas.openxmlformats.org/presentationml/2006/main">
  <p:tag name="KSO_WM_UNIT_ISCONTENTSTITLE" val="1"/>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4*a*1"/>
  <p:tag name="KSO_WM_TEMPLATE_CATEGORY" val="custom"/>
  <p:tag name="KSO_WM_TEMPLATE_INDEX" val="20230292"/>
  <p:tag name="KSO_WM_UNIT_LAYERLEVEL" val="1"/>
  <p:tag name="KSO_WM_TAG_VERSION" val="1.0"/>
  <p:tag name="KSO_WM_BEAUTIFY_FLAG" val="#wm#"/>
  <p:tag name="KSO_WM_DIAGRAM_GROUP_CODE" val="l1-1"/>
  <p:tag name="KSO_WM_UNIT_PRESET_TEXT" val="目录"/>
</p:tagLst>
</file>

<file path=ppt/tags/tag9.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_2*i*2"/>
  <p:tag name="KSO_WM_UNIT_LAYERLEVEL" val="1"/>
  <p:tag name="KSO_WM_TAG_VERSION" val="1.0"/>
  <p:tag name="KSO_WM_UNIT_TYPE" val="i"/>
  <p:tag name="KSO_WM_UNIT_INDEX" val="2"/>
</p:tagLst>
</file>

<file path=ppt/tags/tag90.xml><?xml version="1.0" encoding="utf-8"?>
<p:tagLst xmlns:p="http://schemas.openxmlformats.org/presentationml/2006/main">
  <p:tag name="KSO_WM_BEAUTIFY_FLAG" val="#wm#"/>
  <p:tag name="KSO_WM_TEMPLATE_CATEGORY" val="custom"/>
  <p:tag name="KSO_WM_TEMPLATE_INDEX" val="20230292"/>
  <p:tag name="KSO_WM_SPECIAL_SOURCE" val="bdnull"/>
  <p:tag name="KSO_WM_SLIDE_ID" val="custom20230292_4"/>
  <p:tag name="KSO_WM_TEMPLATE_SUBCATEGORY" val="29"/>
  <p:tag name="KSO_WM_TEMPLATE_MASTER_TYPE" val="0"/>
  <p:tag name="KSO_WM_TEMPLATE_COLOR_TYPE" val="0"/>
  <p:tag name="KSO_WM_SLIDE_ITEM_CNT" val="4"/>
  <p:tag name="KSO_WM_SLIDE_INDEX" val="4"/>
  <p:tag name="KSO_WM_TAG_VERSION" val="1.0"/>
  <p:tag name="KSO_WM_SLIDE_LAYOUT" val="a_b_l"/>
  <p:tag name="KSO_WM_SLIDE_LAYOUT_CNT" val="1_1_1"/>
  <p:tag name="KSO_WM_SLIDE_TYPE" val="contents"/>
  <p:tag name="KSO_WM_SLIDE_SUBTYPE" val="diag"/>
  <p:tag name="KSO_WM_DIAGRAM_GROUP_CODE" val="l1-1"/>
  <p:tag name="KSO_WM_SLIDE_DIAGTYPE" val="l"/>
</p:tagLst>
</file>

<file path=ppt/tags/tag91.xml><?xml version="1.0" encoding="utf-8"?>
<p:tagLst xmlns:p="http://schemas.openxmlformats.org/presentationml/2006/main">
  <p:tag name="KSO_WM_UNIT_NOCLEAR" val="0"/>
  <p:tag name="KSO_WM_UNIT_VALUE" val="6"/>
  <p:tag name="KSO_WM_UNIT_HIGHLIGHT" val="0"/>
  <p:tag name="KSO_WM_UNIT_COMPATIBLE" val="1"/>
  <p:tag name="KSO_WM_UNIT_DIAGRAM_ISNUMVISUAL" val="0"/>
  <p:tag name="KSO_WM_UNIT_DIAGRAM_ISREFERUNIT" val="0"/>
  <p:tag name="KSO_WM_UNIT_TYPE" val="e"/>
  <p:tag name="KSO_WM_UNIT_INDEX" val="1"/>
  <p:tag name="KSO_WM_UNIT_ID" val="custom20230292_7*e*1"/>
  <p:tag name="KSO_WM_TEMPLATE_CATEGORY" val="custom"/>
  <p:tag name="KSO_WM_TEMPLATE_INDEX" val="20230292"/>
  <p:tag name="KSO_WM_UNIT_LAYERLEVEL" val="1"/>
  <p:tag name="KSO_WM_TAG_VERSION" val="1.0"/>
  <p:tag name="KSO_WM_BEAUTIFY_FLAG" val="#wm#"/>
  <p:tag name="KSO_WM_UNIT_CONTENT_GROUP_TYPE" val="contentchip"/>
  <p:tag name="KSO_WM_UNIT_PRESET_TEXT" val="PART ONE"/>
</p:tagLst>
</file>

<file path=ppt/tags/tag92.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7*a*1"/>
  <p:tag name="KSO_WM_TEMPLATE_CATEGORY" val="custom"/>
  <p:tag name="KSO_WM_TEMPLATE_INDEX" val="20230292"/>
  <p:tag name="KSO_WM_UNIT_LAYERLEVEL" val="1"/>
  <p:tag name="KSO_WM_TAG_VERSION" val="1.0"/>
  <p:tag name="KSO_WM_BEAUTIFY_FLAG" val="#wm#"/>
  <p:tag name="KSO_WM_UNIT_CONTENT_GROUP_TYPE" val="contentchip"/>
  <p:tag name="KSO_WM_UNIT_PRESET_TEXT" val="单击添加章节标题"/>
</p:tagLst>
</file>

<file path=ppt/tags/tag93.xml><?xml version="1.0" encoding="utf-8"?>
<p:tagLst xmlns:p="http://schemas.openxmlformats.org/presentationml/2006/main">
  <p:tag name="KSO_WM_BEAUTIFY_FLAG" val="#wm#"/>
  <p:tag name="KSO_WM_TEMPLATE_CATEGORY" val="custom"/>
  <p:tag name="KSO_WM_TEMPLATE_INDEX" val="20230292"/>
  <p:tag name="KSO_WM_SPECIAL_SOURCE" val="bdnull"/>
  <p:tag name="KSO_WM_SLIDE_ID" val="custom20230292_7"/>
  <p:tag name="KSO_WM_TEMPLATE_SUBCATEGORY" val="29"/>
  <p:tag name="KSO_WM_TEMPLATE_MASTER_TYPE" val="0"/>
  <p:tag name="KSO_WM_TEMPLATE_COLOR_TYPE" val="0"/>
  <p:tag name="KSO_WM_SLIDE_ITEM_CNT" val="0"/>
  <p:tag name="KSO_WM_SLIDE_INDEX" val="7"/>
  <p:tag name="KSO_WM_TAG_VERSION" val="1.0"/>
  <p:tag name="KSO_WM_SLIDE_LAYOUT" val="a_e"/>
  <p:tag name="KSO_WM_SLIDE_LAYOUT_CNT" val="1_1"/>
  <p:tag name="KSO_WM_SLIDE_TYPE" val="sectionTitle"/>
  <p:tag name="KSO_WM_SLIDE_SUBTYPE" val="pureTxt"/>
  <p:tag name="KSO_WM_SLIDE_CONTENT_AREA" val="{&quot;left&quot;:&quot;417.6&quot;,&quot;top&quot;:&quot;135.9&quot;,&quot;width&quot;:&quot;496.35&quot;,&quot;height&quot;:&quot;307.35&quot;}"/>
</p:tagLst>
</file>

<file path=ppt/tags/tag94.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f"/>
  <p:tag name="KSO_WM_UNIT_INDEX" val="1"/>
  <p:tag name="KSO_WM_UNIT_ID" val="custom20230292_8*f*1"/>
  <p:tag name="KSO_WM_TEMPLATE_CATEGORY" val="custom"/>
  <p:tag name="KSO_WM_TEMPLATE_INDEX" val="20230292"/>
  <p:tag name="KSO_WM_UNIT_LAYERLEVEL" val="1"/>
  <p:tag name="KSO_WM_TAG_VERSION" val="1.0"/>
  <p:tag name="KSO_WM_BEAUTIFY_FLAG" val="#wm#"/>
  <p:tag name="KSO_WM_UNIT_PRESET_TEXT" val="单击此处添加文本"/>
</p:tagLst>
</file>

<file path=ppt/tags/tag95.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96.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97.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98.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99.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heme/theme1.xml><?xml version="1.0" encoding="utf-8"?>
<a:theme xmlns:a="http://schemas.openxmlformats.org/drawingml/2006/main" name="Office 主题">
  <a:themeElements>
    <a:clrScheme name="自定义 122">
      <a:dk1>
        <a:sysClr val="windowText" lastClr="000000"/>
      </a:dk1>
      <a:lt1>
        <a:sysClr val="window" lastClr="FFFFFF"/>
      </a:lt1>
      <a:dk2>
        <a:srgbClr val="003964"/>
      </a:dk2>
      <a:lt2>
        <a:srgbClr val="E8F8FE"/>
      </a:lt2>
      <a:accent1>
        <a:srgbClr val="1DC0FD"/>
      </a:accent1>
      <a:accent2>
        <a:srgbClr val="015BFF"/>
      </a:accent2>
      <a:accent3>
        <a:srgbClr val="22CFD8"/>
      </a:accent3>
      <a:accent4>
        <a:srgbClr val="22B1C4"/>
      </a:accent4>
      <a:accent5>
        <a:srgbClr val="9485FF"/>
      </a:accent5>
      <a:accent6>
        <a:srgbClr val="6F5BFF"/>
      </a:accent6>
      <a:hlink>
        <a:srgbClr val="0563C1"/>
      </a:hlink>
      <a:folHlink>
        <a:srgbClr val="954D72"/>
      </a:folHlink>
    </a:clrScheme>
    <a:fontScheme name="自定义 73">
      <a:majorFont>
        <a:latin typeface="MiSans Heavy"/>
        <a:ea typeface="MiSans Heavy"/>
        <a:cs typeface=""/>
      </a:majorFont>
      <a:minorFont>
        <a:latin typeface="MiSans Normal"/>
        <a:ea typeface="MiSans Normal"/>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MiSans Heavy"/>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MiSans Heavy"/>
        <a:ea typeface=""/>
        <a:cs typeface=""/>
        <a:font script="Jpan" typeface="ＭＳ Ｐゴシック"/>
        <a:font script="Hang" typeface="맑은 고딕"/>
        <a:font script="Hans" typeface="MiSans Heavy"/>
        <a:font script="Hant" typeface="新細明體"/>
        <a:font script="Arab" typeface="MiSans Heavy"/>
        <a:font script="Hebr" typeface="MiSans Heavy"/>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MiSans Heavy"/>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MiSans Heavy"/>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MiSans Heavy"/>
        <a:ea typeface=""/>
        <a:cs typeface=""/>
        <a:font script="Jpan" typeface="ＭＳ Ｐゴシック"/>
        <a:font script="Hang" typeface="맑은 고딕"/>
        <a:font script="Hans" typeface="MiSans Heavy"/>
        <a:font script="Hant" typeface="新細明體"/>
        <a:font script="Arab" typeface="MiSans Heavy"/>
        <a:font script="Hebr" typeface="MiSans Heavy"/>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MiSans Heavy"/>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15901</Words>
  <Application>WPS 演示</Application>
  <PresentationFormat>宽屏</PresentationFormat>
  <Paragraphs>1071</Paragraphs>
  <Slides>102</Slides>
  <Notes>3</Notes>
  <HiddenSlides>0</HiddenSlides>
  <MMClips>0</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102</vt:i4>
      </vt:variant>
    </vt:vector>
  </HeadingPairs>
  <TitlesOfParts>
    <vt:vector size="113" baseType="lpstr">
      <vt:lpstr>Arial</vt:lpstr>
      <vt:lpstr>宋体</vt:lpstr>
      <vt:lpstr>Wingdings</vt:lpstr>
      <vt:lpstr>MiSans Heavy</vt:lpstr>
      <vt:lpstr>Wingdings</vt:lpstr>
      <vt:lpstr>MiSans Normal</vt:lpstr>
      <vt:lpstr>微软雅黑</vt:lpstr>
      <vt:lpstr>Calibri</vt:lpstr>
      <vt:lpstr>Times New Roman</vt:lpstr>
      <vt:lpstr>Arial Unicode MS</vt:lpstr>
      <vt:lpstr>Office 主题</vt:lpstr>
      <vt:lpstr>PowerPoint 演示文稿</vt:lpstr>
      <vt:lpstr>目录</vt:lpstr>
      <vt:lpstr>2.1  二维草绘模式简介</vt:lpstr>
      <vt:lpstr>2.1 二维草绘模式简介</vt:lpstr>
      <vt:lpstr>2.1 二维草绘模式简介</vt:lpstr>
      <vt:lpstr>2.1 二维草绘模式简介</vt:lpstr>
      <vt:lpstr>2.1 二维草绘模式简介</vt:lpstr>
      <vt:lpstr>2.1 二维草绘模式简介</vt:lpstr>
      <vt:lpstr>2.1 二维草绘模式简介</vt:lpstr>
      <vt:lpstr>2.1 二维草绘模式简介</vt:lpstr>
      <vt:lpstr>2.1 二维草绘模式简介</vt:lpstr>
      <vt:lpstr>2.1 二维草绘模式简介</vt:lpstr>
      <vt:lpstr>2.1 二维草绘模式简介</vt:lpstr>
      <vt:lpstr>2.2  二维草绘三要素</vt:lpstr>
      <vt:lpstr>2.2 二维草绘三要素</vt:lpstr>
      <vt:lpstr>2.3  绘制草绘的基础命令</vt:lpstr>
      <vt:lpstr>2.3 绘制草绘的基础命令</vt:lpstr>
      <vt:lpstr>2.3 绘制草绘的基础命令</vt:lpstr>
      <vt:lpstr>2.3 绘制草绘的基础命令</vt:lpstr>
      <vt:lpstr>2.3 绘制草绘的基础命令</vt:lpstr>
      <vt:lpstr>2.3 绘制草绘的基础命令</vt:lpstr>
      <vt:lpstr>2.3 绘制草绘的基础命令</vt:lpstr>
      <vt:lpstr>2.3 绘制草绘的基础命令</vt:lpstr>
      <vt:lpstr>2.3 绘制草绘的基础命令</vt:lpstr>
      <vt:lpstr>2.3 绘制草绘的基础命令</vt:lpstr>
      <vt:lpstr>2.3 绘制草绘的基础命令</vt:lpstr>
      <vt:lpstr>2.3 绘制草绘的基础命令</vt:lpstr>
      <vt:lpstr>2.3 绘制草绘的基础命令</vt:lpstr>
      <vt:lpstr>2.3 绘制草绘的基础命令</vt:lpstr>
      <vt:lpstr>2.3 绘制草绘的基础命令</vt:lpstr>
      <vt:lpstr>2.3 绘制草绘的基础命令</vt:lpstr>
      <vt:lpstr>2.3 绘制草绘的基础命令</vt:lpstr>
      <vt:lpstr>2.3 绘制草绘的基础命令</vt:lpstr>
      <vt:lpstr>2.3 绘制草绘的基础命令</vt:lpstr>
      <vt:lpstr>2.3 绘制草绘的基础命令</vt:lpstr>
      <vt:lpstr>2.3 绘制草绘的基础命令</vt:lpstr>
      <vt:lpstr>2.3 绘制草绘的基础命令</vt:lpstr>
      <vt:lpstr>2.3 绘制草绘的基础命令</vt:lpstr>
      <vt:lpstr>2.3 绘制草绘的基础命令</vt:lpstr>
      <vt:lpstr>2.3 绘制草绘的基础命令</vt:lpstr>
      <vt:lpstr>2.3 绘制草绘的基础命令</vt:lpstr>
      <vt:lpstr>2.3 绘制草绘的基础命令</vt:lpstr>
      <vt:lpstr>2.3 绘制草绘的基础命令</vt:lpstr>
      <vt:lpstr>2.3 绘制草绘的基础命令</vt:lpstr>
      <vt:lpstr>2.3 绘制草绘的基础命令</vt:lpstr>
      <vt:lpstr>2.3 绘制草绘的基础命令</vt:lpstr>
      <vt:lpstr>2.3 绘制草绘的基础命令</vt:lpstr>
      <vt:lpstr>2.3 绘制草绘的基础命令</vt:lpstr>
      <vt:lpstr>2.3 绘制草绘的基础命令</vt:lpstr>
      <vt:lpstr>2.4  编辑图形对象</vt:lpstr>
      <vt:lpstr>2.4 编辑图形对象</vt:lpstr>
      <vt:lpstr>2.4 编辑图形对象</vt:lpstr>
      <vt:lpstr>2.4 编辑图形对象</vt:lpstr>
      <vt:lpstr>2.4 编辑图形对象</vt:lpstr>
      <vt:lpstr>2.4 编辑图形对象</vt:lpstr>
      <vt:lpstr>2.4 编辑图形对象</vt:lpstr>
      <vt:lpstr>2.4 编辑图形对象</vt:lpstr>
      <vt:lpstr>2.5  标注</vt:lpstr>
      <vt:lpstr>2.5	标注</vt:lpstr>
      <vt:lpstr>2.5 标注</vt:lpstr>
      <vt:lpstr>2.5 标注</vt:lpstr>
      <vt:lpstr>2.5 标注</vt:lpstr>
      <vt:lpstr>2.5 标注</vt:lpstr>
      <vt:lpstr>2.5 标注</vt:lpstr>
      <vt:lpstr>2.5 标注</vt:lpstr>
      <vt:lpstr>2.5 标注</vt:lpstr>
      <vt:lpstr>2.5 标注</vt:lpstr>
      <vt:lpstr>2.5 标注</vt:lpstr>
      <vt:lpstr>2.5 标注</vt:lpstr>
      <vt:lpstr>2.5 标注</vt:lpstr>
      <vt:lpstr>2.5 标注</vt:lpstr>
      <vt:lpstr>2.5 标注</vt:lpstr>
      <vt:lpstr>2.5 标注</vt:lpstr>
      <vt:lpstr>2.5 标注</vt:lpstr>
      <vt:lpstr>2.5 标注</vt:lpstr>
      <vt:lpstr>2.5 标注</vt:lpstr>
      <vt:lpstr>2.5 标注</vt:lpstr>
      <vt:lpstr>2.6  修改尺寸</vt:lpstr>
      <vt:lpstr>2.6 修改尺寸</vt:lpstr>
      <vt:lpstr>2.6 修改尺寸</vt:lpstr>
      <vt:lpstr>2.7  几何约束</vt:lpstr>
      <vt:lpstr>2.7	几何约束</vt:lpstr>
      <vt:lpstr>2.7	几何约束</vt:lpstr>
      <vt:lpstr>2.7	几何约束</vt:lpstr>
      <vt:lpstr>2.7	几何约束</vt:lpstr>
      <vt:lpstr>2.7	几何约束</vt:lpstr>
      <vt:lpstr>2.7	几何约束</vt:lpstr>
      <vt:lpstr>2.7	几何约束</vt:lpstr>
      <vt:lpstr>2.8  解决草绘冲突</vt:lpstr>
      <vt:lpstr>2.8	解决草绘冲突</vt:lpstr>
      <vt:lpstr>2.9  草绘器诊断工具</vt:lpstr>
      <vt:lpstr>2.9	草绘器诊断工具</vt:lpstr>
      <vt:lpstr>2.9	草绘器诊断工具</vt:lpstr>
      <vt:lpstr>2.9	草绘器诊断工具</vt:lpstr>
      <vt:lpstr>2.9	草绘器诊断工具</vt:lpstr>
      <vt:lpstr>2.10  二维草绘案例</vt:lpstr>
      <vt:lpstr>2.10 二维草绘案例</vt:lpstr>
      <vt:lpstr>2.10 二维草绘案例</vt:lpstr>
      <vt:lpstr>本章小结</vt:lpstr>
      <vt:lpstr>思考与练习</vt:lpstr>
      <vt:lpstr>思考与练习</vt:lpstr>
      <vt:lpstr>感谢您的观看</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空白演示</dc:title>
  <dc:creator/>
  <cp:lastModifiedBy>刘</cp:lastModifiedBy>
  <cp:revision>230</cp:revision>
  <dcterms:created xsi:type="dcterms:W3CDTF">2023-05-11T07:06:00Z</dcterms:created>
  <dcterms:modified xsi:type="dcterms:W3CDTF">2024-05-17T07:06:17Z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2052-12.1.0.16729</vt:lpwstr>
  </property>
  <property fmtid="{D5CDD505-2E9C-101B-9397-08002B2CF9AE}" pid="3" name="ICV">
    <vt:lpwstr>9F92E67697254493A790B55FC1803BE0_11</vt:lpwstr>
  </property>
  <property fmtid="{D5CDD505-2E9C-101B-9397-08002B2CF9AE}" pid="4" name="KSOTemplateUUID">
    <vt:lpwstr>v1.0_mb_9QAWWVYH2DG4a8DJrSVPPw==</vt:lpwstr>
  </property>
</Properties>
</file>