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66"/>
  </p:handoutMasterIdLst>
  <p:sldIdLst>
    <p:sldId id="410" r:id="rId3"/>
    <p:sldId id="411" r:id="rId5"/>
    <p:sldId id="412" r:id="rId6"/>
    <p:sldId id="413" r:id="rId7"/>
    <p:sldId id="417" r:id="rId8"/>
    <p:sldId id="418" r:id="rId9"/>
    <p:sldId id="419" r:id="rId10"/>
    <p:sldId id="420" r:id="rId11"/>
    <p:sldId id="421" r:id="rId12"/>
    <p:sldId id="422" r:id="rId13"/>
    <p:sldId id="423" r:id="rId14"/>
    <p:sldId id="414" r:id="rId15"/>
    <p:sldId id="424" r:id="rId16"/>
    <p:sldId id="425" r:id="rId17"/>
    <p:sldId id="427" r:id="rId18"/>
    <p:sldId id="428" r:id="rId19"/>
    <p:sldId id="429" r:id="rId20"/>
    <p:sldId id="430" r:id="rId21"/>
    <p:sldId id="431" r:id="rId22"/>
    <p:sldId id="432" r:id="rId23"/>
    <p:sldId id="433" r:id="rId24"/>
    <p:sldId id="434" r:id="rId25"/>
    <p:sldId id="435" r:id="rId26"/>
    <p:sldId id="436" r:id="rId27"/>
    <p:sldId id="437" r:id="rId28"/>
    <p:sldId id="438" r:id="rId29"/>
    <p:sldId id="439" r:id="rId30"/>
    <p:sldId id="440" r:id="rId31"/>
    <p:sldId id="441" r:id="rId32"/>
    <p:sldId id="442" r:id="rId33"/>
    <p:sldId id="443" r:id="rId34"/>
    <p:sldId id="444" r:id="rId35"/>
    <p:sldId id="445" r:id="rId36"/>
    <p:sldId id="446" r:id="rId37"/>
    <p:sldId id="452" r:id="rId38"/>
    <p:sldId id="457" r:id="rId39"/>
    <p:sldId id="458" r:id="rId40"/>
    <p:sldId id="415" r:id="rId41"/>
    <p:sldId id="459" r:id="rId42"/>
    <p:sldId id="461" r:id="rId43"/>
    <p:sldId id="462" r:id="rId44"/>
    <p:sldId id="463" r:id="rId45"/>
    <p:sldId id="416" r:id="rId46"/>
    <p:sldId id="464" r:id="rId47"/>
    <p:sldId id="468" r:id="rId48"/>
    <p:sldId id="469" r:id="rId49"/>
    <p:sldId id="470" r:id="rId50"/>
    <p:sldId id="472" r:id="rId51"/>
    <p:sldId id="476" r:id="rId52"/>
    <p:sldId id="477" r:id="rId53"/>
    <p:sldId id="478" r:id="rId54"/>
    <p:sldId id="479" r:id="rId55"/>
    <p:sldId id="480" r:id="rId56"/>
    <p:sldId id="481" r:id="rId57"/>
    <p:sldId id="482" r:id="rId58"/>
    <p:sldId id="483" r:id="rId59"/>
    <p:sldId id="484" r:id="rId60"/>
    <p:sldId id="485" r:id="rId61"/>
    <p:sldId id="487" r:id="rId62"/>
    <p:sldId id="488" r:id="rId63"/>
    <p:sldId id="489" r:id="rId64"/>
    <p:sldId id="394" r:id="rId65"/>
  </p:sldIdLst>
  <p:sldSz cx="12192000" cy="6858000"/>
  <p:notesSz cx="6858000" cy="9144000"/>
  <p:custDataLst>
    <p:tags r:id="rId7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79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C0FD"/>
    <a:srgbClr val="45B9F5"/>
    <a:srgbClr val="02B3F4"/>
    <a:srgbClr val="344554"/>
    <a:srgbClr val="0151F5"/>
    <a:srgbClr val="015BFF"/>
    <a:srgbClr val="196EFB"/>
    <a:srgbClr val="293642"/>
    <a:srgbClr val="4C6279"/>
    <a:srgbClr val="B6D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10" d="100"/>
          <a:sy n="10" d="100"/>
        </p:scale>
        <p:origin x="-197" y="2438"/>
      </p:cViewPr>
      <p:guideLst>
        <p:guide orient="horz" pos="2198"/>
        <p:guide pos="387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1" Type="http://schemas.openxmlformats.org/officeDocument/2006/relationships/tags" Target="tags/tag218.xml"/><Relationship Id="rId70" Type="http://schemas.openxmlformats.org/officeDocument/2006/relationships/commentAuthors" Target="commentAuthors.xml"/><Relationship Id="rId7" Type="http://schemas.openxmlformats.org/officeDocument/2006/relationships/slide" Target="slides/slide4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handoutMaster" Target="handoutMasters/handoutMaster1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3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MiSans Heavy" panose="00000A00000000000000" charset="-122"/>
              <a:ea typeface="MiSans Heavy" panose="00000A00000000000000" charset="-122"/>
              <a:cs typeface="MiSans Heavy" panose="00000A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MiSans Heavy" panose="00000A00000000000000" charset="-122"/>
                <a:ea typeface="MiSans Heavy" panose="00000A00000000000000" charset="-122"/>
                <a:cs typeface="MiSans Normal" panose="00000500000000000000" charset="-122"/>
              </a:rPr>
            </a:fld>
            <a:endParaRPr lang="zh-CN" altLang="en-US">
              <a:latin typeface="MiSans Heavy" panose="00000A00000000000000" charset="-122"/>
              <a:ea typeface="MiSans Heavy" panose="00000A00000000000000" charset="-122"/>
              <a:cs typeface="MiSans Normal" panose="0000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MiSans Heavy" panose="00000A00000000000000" charset="-122"/>
              <a:ea typeface="MiSans Heavy" panose="00000A00000000000000" charset="-122"/>
              <a:cs typeface="MiSans Heavy" panose="00000A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MiSans Heavy" panose="00000A00000000000000" charset="-122"/>
                <a:ea typeface="MiSans Heavy" panose="00000A00000000000000" charset="-122"/>
                <a:cs typeface="MiSans Normal" panose="00000500000000000000" charset="-122"/>
              </a:rPr>
            </a:fld>
            <a:endParaRPr lang="zh-CN" altLang="en-US">
              <a:latin typeface="MiSans Heavy" panose="00000A00000000000000" charset="-122"/>
              <a:ea typeface="MiSans Heavy" panose="00000A00000000000000" charset="-122"/>
              <a:cs typeface="MiSans Normal" panose="0000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MiSans Heavy" panose="00000A00000000000000" charset="-122"/>
                <a:ea typeface="MiSans Heavy" panose="00000A00000000000000" charset="-122"/>
                <a:cs typeface="MiSans Heavy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MiSans Heavy" panose="00000A00000000000000" charset="-122"/>
                <a:ea typeface="MiSans Heavy" panose="00000A00000000000000" charset="-122"/>
                <a:cs typeface="MiSans Heavy" panose="00000A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MiSans Heavy" panose="00000A00000000000000" charset="-122"/>
                <a:ea typeface="MiSans Heavy" panose="00000A00000000000000" charset="-122"/>
                <a:cs typeface="MiSans Heavy" panose="00000A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MiSans Heavy" panose="00000A00000000000000" charset="-122"/>
                <a:ea typeface="MiSans Heavy" panose="00000A00000000000000" charset="-122"/>
                <a:cs typeface="MiSans Heavy" panose="00000A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iSans Heavy" panose="00000A00000000000000" charset="-122"/>
        <a:ea typeface="MiSans Heavy" panose="00000A00000000000000" charset="-122"/>
        <a:cs typeface="MiSans Heavy" panose="00000A00000000000000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69.xml"/><Relationship Id="rId8" Type="http://schemas.openxmlformats.org/officeDocument/2006/relationships/tags" Target="../tags/tag68.xml"/><Relationship Id="rId7" Type="http://schemas.openxmlformats.org/officeDocument/2006/relationships/tags" Target="../tags/tag67.xml"/><Relationship Id="rId6" Type="http://schemas.openxmlformats.org/officeDocument/2006/relationships/tags" Target="../tags/tag66.xml"/><Relationship Id="rId5" Type="http://schemas.openxmlformats.org/officeDocument/2006/relationships/tags" Target="../tags/tag65.xml"/><Relationship Id="rId4" Type="http://schemas.openxmlformats.org/officeDocument/2006/relationships/tags" Target="../tags/tag64.xml"/><Relationship Id="rId3" Type="http://schemas.openxmlformats.org/officeDocument/2006/relationships/image" Target="../media/image2.jpeg"/><Relationship Id="rId2" Type="http://schemas.openxmlformats.org/officeDocument/2006/relationships/tags" Target="../tags/tag63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7" Type="http://schemas.openxmlformats.org/officeDocument/2006/relationships/tags" Target="../tags/tag74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Relationship Id="rId3" Type="http://schemas.openxmlformats.org/officeDocument/2006/relationships/image" Target="../media/image1.jpeg"/><Relationship Id="rId2" Type="http://schemas.openxmlformats.org/officeDocument/2006/relationships/tags" Target="../tags/tag70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image" Target="../media/image2.jpeg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3.jpeg"/><Relationship Id="rId2" Type="http://schemas.openxmlformats.org/officeDocument/2006/relationships/tags" Target="../tags/tag15.xml"/><Relationship Id="rId10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image" Target="../media/image2.jpeg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36.xml"/><Relationship Id="rId8" Type="http://schemas.openxmlformats.org/officeDocument/2006/relationships/tags" Target="../tags/tag35.xml"/><Relationship Id="rId7" Type="http://schemas.openxmlformats.org/officeDocument/2006/relationships/tags" Target="../tags/tag34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3" Type="http://schemas.openxmlformats.org/officeDocument/2006/relationships/image" Target="../media/image2.jpeg"/><Relationship Id="rId2" Type="http://schemas.openxmlformats.org/officeDocument/2006/relationships/tags" Target="../tags/tag30.xml"/><Relationship Id="rId10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image" Target="../media/image2.jpeg"/><Relationship Id="rId2" Type="http://schemas.openxmlformats.org/officeDocument/2006/relationships/tags" Target="../tags/tag38.xml"/><Relationship Id="rId12" Type="http://schemas.openxmlformats.org/officeDocument/2006/relationships/tags" Target="../tags/tag47.xml"/><Relationship Id="rId11" Type="http://schemas.openxmlformats.org/officeDocument/2006/relationships/tags" Target="../tags/tag46.xml"/><Relationship Id="rId10" Type="http://schemas.openxmlformats.org/officeDocument/2006/relationships/tags" Target="../tags/tag45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tags" Target="../tags/tag53.xml"/><Relationship Id="rId7" Type="http://schemas.openxmlformats.org/officeDocument/2006/relationships/tags" Target="../tags/tag52.xml"/><Relationship Id="rId6" Type="http://schemas.openxmlformats.org/officeDocument/2006/relationships/tags" Target="../tags/tag51.xml"/><Relationship Id="rId5" Type="http://schemas.openxmlformats.org/officeDocument/2006/relationships/tags" Target="../tags/tag50.xml"/><Relationship Id="rId4" Type="http://schemas.openxmlformats.org/officeDocument/2006/relationships/tags" Target="../tags/tag49.xml"/><Relationship Id="rId3" Type="http://schemas.openxmlformats.org/officeDocument/2006/relationships/image" Target="../media/image2.jpeg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image" Target="../media/image2.jpeg"/><Relationship Id="rId2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7" Type="http://schemas.openxmlformats.org/officeDocument/2006/relationships/tags" Target="../tags/tag62.xml"/><Relationship Id="rId6" Type="http://schemas.openxmlformats.org/officeDocument/2006/relationships/tags" Target="../tags/tag61.xml"/><Relationship Id="rId5" Type="http://schemas.openxmlformats.org/officeDocument/2006/relationships/tags" Target="../tags/tag60.xml"/><Relationship Id="rId4" Type="http://schemas.openxmlformats.org/officeDocument/2006/relationships/tags" Target="../tags/tag59.xml"/><Relationship Id="rId3" Type="http://schemas.openxmlformats.org/officeDocument/2006/relationships/image" Target="../media/image2.jpeg"/><Relationship Id="rId2" Type="http://schemas.openxmlformats.org/officeDocument/2006/relationships/tags" Target="../tags/tag58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ͼƬ1-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lum contrast="6000"/>
          </a:blip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sp>
        <p:nvSpPr>
          <p:cNvPr id="9" name="署名"/>
          <p:cNvSpPr txBox="1">
            <a:spLocks noGrp="1"/>
          </p:cNvSpPr>
          <p:nvPr>
            <p:ph type="body" idx="3" hasCustomPrompt="1"/>
            <p:custDataLst>
              <p:tags r:id="rId4"/>
            </p:custDataLst>
          </p:nvPr>
        </p:nvSpPr>
        <p:spPr>
          <a:xfrm>
            <a:off x="907448" y="4367840"/>
            <a:ext cx="2034000" cy="468000"/>
          </a:xfrm>
          <a:prstGeom prst="roundRect">
            <a:avLst>
              <a:gd name="adj" fmla="val 25971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p:spPr>
        <p:txBody>
          <a:bodyPr wrap="square" lIns="0" tIns="0" rIns="0" bIns="0" rtlCol="0" anchor="ctr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400" b="0" i="0" u="none" strike="noStrike" kern="1200" cap="none" spc="150" normalizeH="0" baseline="0" noProof="1" dirty="0">
                <a:solidFill>
                  <a:schemeClr val="lt1">
                    <a:lumMod val="100000"/>
                  </a:schemeClr>
                </a:solidFill>
                <a:effectLst>
                  <a:outerShdw blurRad="50800" dist="50800" dir="54000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 algn="ctr"/>
            <a:r>
              <a:rPr dirty="0">
                <a:sym typeface="+mn-ea"/>
              </a:rPr>
              <a:t>单击此处编辑文本</a:t>
            </a:r>
            <a:endParaRPr dirty="0">
              <a:sym typeface="+mn-ea"/>
            </a:endParaRPr>
          </a:p>
        </p:txBody>
      </p:sp>
      <p:sp>
        <p:nvSpPr>
          <p:cNvPr id="8" name="副标题"/>
          <p:cNvSpPr txBox="1">
            <a:spLocks noGrp="1"/>
          </p:cNvSpPr>
          <p:nvPr>
            <p:ph type="body" idx="2" hasCustomPrompt="1"/>
            <p:custDataLst>
              <p:tags r:id="rId5"/>
            </p:custDataLst>
          </p:nvPr>
        </p:nvSpPr>
        <p:spPr>
          <a:xfrm>
            <a:off x="907415" y="1764655"/>
            <a:ext cx="6674452" cy="1016335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4000" b="0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 algn="l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 hasCustomPrompt="1"/>
            <p:custDataLst>
              <p:tags r:id="rId6"/>
            </p:custDataLst>
          </p:nvPr>
        </p:nvSpPr>
        <p:spPr>
          <a:xfrm>
            <a:off x="907415" y="2781300"/>
            <a:ext cx="6674485" cy="1477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8" name="平行四边形 7"/>
          <p:cNvSpPr/>
          <p:nvPr>
            <p:custDataLst>
              <p:tags r:id="rId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2"/>
            <p:custDataLst>
              <p:tags r:id="rId5"/>
            </p:custDataLst>
          </p:nvPr>
        </p:nvSpPr>
        <p:spPr>
          <a:xfrm>
            <a:off x="608400" y="416903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6" name="副标题"/>
          <p:cNvSpPr txBox="1">
            <a:spLocks noGrp="1"/>
          </p:cNvSpPr>
          <p:nvPr>
            <p:ph type="body" idx="1" hasCustomPrompt="1"/>
            <p:custDataLst>
              <p:tags r:id="rId6"/>
            </p:custDataLst>
          </p:nvPr>
        </p:nvSpPr>
        <p:spPr>
          <a:xfrm>
            <a:off x="608400" y="1134318"/>
            <a:ext cx="10969200" cy="40011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0" i="0" u="none" strike="noStrike" kern="1200" cap="none" spc="3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 algn="l"/>
            <a:r>
              <a:rPr>
                <a:sym typeface="+mn-ea"/>
              </a:rPr>
              <a:t>单击此处编辑母版副标题样式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 descr="ͼƬ1-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lum contrast="6000"/>
          </a:blip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sp>
        <p:nvSpPr>
          <p:cNvPr id="8" name="署名"/>
          <p:cNvSpPr txBox="1">
            <a:spLocks noGrp="1"/>
          </p:cNvSpPr>
          <p:nvPr>
            <p:ph type="body" idx="2" hasCustomPrompt="1"/>
            <p:custDataLst>
              <p:tags r:id="rId4"/>
            </p:custDataLst>
          </p:nvPr>
        </p:nvSpPr>
        <p:spPr>
          <a:xfrm>
            <a:off x="907448" y="4113702"/>
            <a:ext cx="2034000" cy="468000"/>
          </a:xfrm>
          <a:prstGeom prst="roundRect">
            <a:avLst>
              <a:gd name="adj" fmla="val 25971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1400" b="0" i="0" u="none" strike="noStrike" kern="1200" cap="none" spc="150" normalizeH="0" baseline="0" noProof="1" dirty="0">
                <a:solidFill>
                  <a:schemeClr val="lt1">
                    <a:lumMod val="100000"/>
                  </a:schemeClr>
                </a:solidFill>
                <a:effectLst>
                  <a:outerShdw blurRad="50800" dist="50800" dir="54000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 hasCustomPrompt="1"/>
            <p:custDataLst>
              <p:tags r:id="rId5"/>
            </p:custDataLst>
          </p:nvPr>
        </p:nvSpPr>
        <p:spPr>
          <a:xfrm>
            <a:off x="907448" y="1809751"/>
            <a:ext cx="6011908" cy="2059214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单击编辑标题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平行四边形 9"/>
          <p:cNvSpPr/>
          <p:nvPr>
            <p:custDataLst>
              <p:tags r:id="rId2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9" name="图片 8" descr="A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8" name="正文"/>
          <p:cNvSpPr txBox="1">
            <a:spLocks noGrp="1"/>
          </p:cNvSpPr>
          <p:nvPr>
            <p:ph idx="2"/>
            <p:custDataLst>
              <p:tags r:id="rId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 err="1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 err="1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 err="1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dirty="0" err="1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/>
            <p:custDataLst>
              <p:tags r:id="rId6"/>
            </p:custDataLst>
          </p:nvPr>
        </p:nvSpPr>
        <p:spPr>
          <a:xfrm>
            <a:off x="608400" y="415550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章节页0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9525"/>
            <a:ext cx="12192635" cy="6856730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 rot="10800000" flipV="1">
            <a:off x="0" y="-13335"/>
            <a:ext cx="12192635" cy="6871335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64000">
                <a:schemeClr val="accent1">
                  <a:alpha val="10000"/>
                </a:schemeClr>
              </a:gs>
            </a:gsLst>
            <a:lin ang="162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MiSans Heavy" panose="00000A00000000000000" charset="-122"/>
            </a:endParaRPr>
          </a:p>
        </p:txBody>
      </p:sp>
      <p:sp>
        <p:nvSpPr>
          <p:cNvPr id="8" name="平行四边形 7"/>
          <p:cNvSpPr/>
          <p:nvPr>
            <p:custDataLst>
              <p:tags r:id="rId5"/>
            </p:custDataLst>
          </p:nvPr>
        </p:nvSpPr>
        <p:spPr>
          <a:xfrm>
            <a:off x="585992" y="5741854"/>
            <a:ext cx="4345547" cy="249280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5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zh-CN" altLang="en-US" sz="1200">
              <a:solidFill>
                <a:schemeClr val="tx1"/>
              </a:solidFill>
            </a:endParaRPr>
          </a:p>
        </p:txBody>
      </p:sp>
      <p:sp>
        <p:nvSpPr>
          <p:cNvPr id="7" name="副标题"/>
          <p:cNvSpPr txBox="1">
            <a:spLocks noGrp="1"/>
          </p:cNvSpPr>
          <p:nvPr>
            <p:ph type="body" idx="2" hasCustomPrompt="1"/>
            <p:custDataLst>
              <p:tags r:id="rId6"/>
            </p:custDataLst>
          </p:nvPr>
        </p:nvSpPr>
        <p:spPr>
          <a:xfrm>
            <a:off x="2454910" y="5417185"/>
            <a:ext cx="3988435" cy="66484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2800" b="0" i="0" u="none" strike="noStrike" kern="1200" cap="none" spc="0" normalizeH="0" baseline="0" noProof="1" dirty="0">
                <a:solidFill>
                  <a:schemeClr val="accent2">
                    <a:lumMod val="40000"/>
                    <a:lumOff val="60000"/>
                  </a:schemeClr>
                </a:solidFill>
                <a:uFillTx/>
                <a:latin typeface="+mj-ea"/>
                <a:ea typeface="+mj-ea"/>
                <a:cs typeface="MiSans Normal" panose="00000500000000000000" charset="-122"/>
                <a:sym typeface="+mn-ea"/>
              </a:defRPr>
            </a:lvl1pPr>
          </a:lstStyle>
          <a:p>
            <a:pPr lvl="0" algn="l">
              <a:buClrTx/>
              <a:buSzTx/>
              <a:buFontTx/>
            </a:pPr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6" name="标题"/>
          <p:cNvSpPr txBox="1">
            <a:spLocks noGrp="1"/>
          </p:cNvSpPr>
          <p:nvPr>
            <p:ph type="title" idx="1" hasCustomPrompt="1"/>
            <p:custDataLst>
              <p:tags r:id="rId7"/>
            </p:custDataLst>
          </p:nvPr>
        </p:nvSpPr>
        <p:spPr>
          <a:xfrm>
            <a:off x="729762" y="4968875"/>
            <a:ext cx="1725245" cy="1317625"/>
          </a:xfrm>
          <a:prstGeom prst="rect">
            <a:avLst/>
          </a:prstGeom>
          <a:noFill/>
        </p:spPr>
        <p:txBody>
          <a:bodyPr wrap="square" lIns="0" tIns="0" rIns="0" bIns="0" rtlCol="0" anchor="ctr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6000" b="0" i="0" u="none" strike="noStrike" kern="1200" cap="none" spc="3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cs typeface="MiSans Normal" panose="00000500000000000000" charset="-122"/>
              </a:defRPr>
            </a:lvl1pPr>
          </a:lstStyle>
          <a:p>
            <a:pPr lvl="0"/>
            <a:r>
              <a:rPr>
                <a:sym typeface="+mn-ea"/>
              </a:rPr>
              <a:t>标题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54" y="0"/>
            <a:ext cx="12192000" cy="6871335"/>
          </a:xfrm>
          <a:prstGeom prst="rect">
            <a:avLst/>
          </a:prstGeom>
        </p:spPr>
      </p:pic>
      <p:sp>
        <p:nvSpPr>
          <p:cNvPr id="13" name="平行四边形 12"/>
          <p:cNvSpPr/>
          <p:nvPr>
            <p:custDataLst>
              <p:tags r:id="rId4"/>
            </p:custDataLst>
          </p:nvPr>
        </p:nvSpPr>
        <p:spPr>
          <a:xfrm>
            <a:off x="6501112" y="3700159"/>
            <a:ext cx="4673600" cy="23304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5000"/>
                </a:schemeClr>
              </a:gs>
              <a:gs pos="23000">
                <a:schemeClr val="accent2">
                  <a:alpha val="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节编号"/>
          <p:cNvSpPr txBox="1">
            <a:spLocks noGrp="1"/>
          </p:cNvSpPr>
          <p:nvPr>
            <p:ph type="body" idx="2" hasCustomPrompt="1"/>
            <p:custDataLst>
              <p:tags r:id="rId5"/>
            </p:custDataLst>
          </p:nvPr>
        </p:nvSpPr>
        <p:spPr>
          <a:xfrm>
            <a:off x="9605355" y="4452317"/>
            <a:ext cx="1540800" cy="424800"/>
          </a:xfrm>
          <a:prstGeom prst="roundRect">
            <a:avLst>
              <a:gd name="adj" fmla="val 18909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0"/>
          </a:gradFill>
        </p:spPr>
        <p:txBody>
          <a:bodyPr wrap="square" lIns="0" tIns="0" rIns="0" bIns="0" rtlCol="0" anchor="ctr">
            <a:normAutofit/>
          </a:bodyPr>
          <a:lstStyle>
            <a:defPPr>
              <a:defRPr lang="zh-CN"/>
            </a:defPPr>
            <a:lvl1pPr marL="0" marR="0" algn="ct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en-US" altLang="zh-CN" sz="1400" b="0" i="0" u="none" strike="noStrike" kern="1200" cap="none" spc="150" normalizeH="0" baseline="0" noProof="1">
                <a:solidFill>
                  <a:schemeClr val="lt1">
                    <a:lumMod val="100000"/>
                  </a:schemeClr>
                </a:solidFill>
                <a:effectLst>
                  <a:outerShdw blurRad="50800" dist="50800" dir="5400000" algn="ctr" rotWithShape="0">
                    <a:schemeClr val="accent2">
                      <a:alpha val="40000"/>
                    </a:schemeClr>
                  </a:outerShdw>
                </a:effectLst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编辑节编号</a:t>
            </a:r>
            <a:endParaRPr>
              <a:sym typeface="+mn-ea"/>
            </a:endParaRPr>
          </a:p>
        </p:txBody>
      </p:sp>
      <p:sp>
        <p:nvSpPr>
          <p:cNvPr id="7" name="标题"/>
          <p:cNvSpPr txBox="1">
            <a:spLocks noGrp="1"/>
          </p:cNvSpPr>
          <p:nvPr>
            <p:ph type="title" idx="1" hasCustomPrompt="1"/>
            <p:custDataLst>
              <p:tags r:id="rId6"/>
            </p:custDataLst>
          </p:nvPr>
        </p:nvSpPr>
        <p:spPr>
          <a:xfrm>
            <a:off x="6096000" y="1985038"/>
            <a:ext cx="5079968" cy="1869371"/>
          </a:xfrm>
          <a:prstGeom prst="rect">
            <a:avLst/>
          </a:prstGeom>
          <a:noFill/>
        </p:spPr>
        <p:txBody>
          <a:bodyPr wrap="square" lIns="0" tIns="0" rIns="0" bIns="0" rtlCol="0" anchor="b">
            <a:normAutofit/>
          </a:bodyPr>
          <a:lstStyle>
            <a:lvl1pPr marL="0" marR="0" algn="r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4400" b="0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 algn="r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标题和两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11" name="平行四边形 10"/>
          <p:cNvSpPr/>
          <p:nvPr>
            <p:custDataLst>
              <p:tags r:id="rId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正文"/>
          <p:cNvSpPr txBox="1">
            <a:spLocks noGrp="1"/>
          </p:cNvSpPr>
          <p:nvPr>
            <p:ph idx="3"/>
            <p:custDataLst>
              <p:tags r:id="rId5"/>
            </p:custDataLst>
          </p:nvPr>
        </p:nvSpPr>
        <p:spPr>
          <a:xfrm>
            <a:off x="6400805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9" name="正文"/>
          <p:cNvSpPr txBox="1">
            <a:spLocks noGrp="1"/>
          </p:cNvSpPr>
          <p:nvPr>
            <p:ph idx="2"/>
            <p:custDataLst>
              <p:tags r:id="rId6"/>
            </p:custDataLst>
          </p:nvPr>
        </p:nvSpPr>
        <p:spPr>
          <a:xfrm>
            <a:off x="608400" y="1490357"/>
            <a:ext cx="5176800" cy="4759236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8" name="标题"/>
          <p:cNvSpPr txBox="1">
            <a:spLocks noGrp="1"/>
          </p:cNvSpPr>
          <p:nvPr>
            <p:ph type="title" idx="1"/>
            <p:custDataLst>
              <p:tags r:id="rId7"/>
            </p:custDataLst>
          </p:nvPr>
        </p:nvSpPr>
        <p:spPr>
          <a:xfrm>
            <a:off x="608400" y="416903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标题和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15" name="平行四边形 14"/>
          <p:cNvSpPr/>
          <p:nvPr>
            <p:custDataLst>
              <p:tags r:id="rId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标题"/>
          <p:cNvSpPr txBox="1">
            <a:spLocks noGrp="1"/>
          </p:cNvSpPr>
          <p:nvPr>
            <p:ph type="title" idx="5"/>
            <p:custDataLst>
              <p:tags r:id="rId5"/>
            </p:custDataLst>
          </p:nvPr>
        </p:nvSpPr>
        <p:spPr>
          <a:xfrm>
            <a:off x="608400" y="416903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3" name="正文"/>
          <p:cNvSpPr txBox="1">
            <a:spLocks noGrp="1"/>
          </p:cNvSpPr>
          <p:nvPr>
            <p:ph idx="4"/>
            <p:custDataLst>
              <p:tags r:id="rId6"/>
            </p:custDataLst>
          </p:nvPr>
        </p:nvSpPr>
        <p:spPr>
          <a:xfrm>
            <a:off x="62352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2" name="标题"/>
          <p:cNvSpPr txBox="1">
            <a:spLocks noGrp="1"/>
          </p:cNvSpPr>
          <p:nvPr>
            <p:ph type="title" idx="3"/>
            <p:custDataLst>
              <p:tags r:id="rId7"/>
            </p:custDataLst>
          </p:nvPr>
        </p:nvSpPr>
        <p:spPr>
          <a:xfrm>
            <a:off x="6235200" y="1429200"/>
            <a:ext cx="5342400" cy="40011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1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11" name="正文"/>
          <p:cNvSpPr txBox="1">
            <a:spLocks noGrp="1"/>
          </p:cNvSpPr>
          <p:nvPr>
            <p:ph idx="2"/>
            <p:custDataLst>
              <p:tags r:id="rId8"/>
            </p:custDataLst>
          </p:nvPr>
        </p:nvSpPr>
        <p:spPr>
          <a:xfrm>
            <a:off x="608400" y="1854000"/>
            <a:ext cx="5342400" cy="4395600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10" name="标题"/>
          <p:cNvSpPr txBox="1">
            <a:spLocks noGrp="1"/>
          </p:cNvSpPr>
          <p:nvPr>
            <p:ph type="title" idx="1"/>
            <p:custDataLst>
              <p:tags r:id="rId9"/>
            </p:custDataLst>
          </p:nvPr>
        </p:nvSpPr>
        <p:spPr>
          <a:xfrm>
            <a:off x="608400" y="1429200"/>
            <a:ext cx="5342400" cy="40011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2000" b="1" i="0" u="none" strike="noStrike" kern="1200" cap="none" spc="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7" name="平行四边形 6"/>
          <p:cNvSpPr/>
          <p:nvPr>
            <p:custDataLst>
              <p:tags r:id="rId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标题"/>
          <p:cNvSpPr txBox="1">
            <a:spLocks noGrp="1"/>
          </p:cNvSpPr>
          <p:nvPr>
            <p:ph type="title" idx="1"/>
            <p:custDataLst>
              <p:tags r:id="rId5"/>
            </p:custDataLst>
          </p:nvPr>
        </p:nvSpPr>
        <p:spPr>
          <a:xfrm>
            <a:off x="608400" y="416903"/>
            <a:ext cx="10969200" cy="705600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wrap="square" rtlCol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ClrTx/>
              <a:buSzTx/>
              <a:buFontTx/>
              <a:buNone/>
              <a:defRPr kumimoji="0" lang="zh-CN" altLang="en-US" sz="3600" b="0" i="0" u="none" strike="noStrike" kern="1200" cap="none" spc="300" normalizeH="0" baseline="0" noProof="1" dirty="0">
                <a:ln>
                  <a:noFill/>
                  <a:prstDash val="sysDot"/>
                </a:ln>
                <a:solidFill>
                  <a:schemeClr val="tx2">
                    <a:lumMod val="25000"/>
                  </a:schemeClr>
                </a:solidFill>
                <a:latin typeface="+mj-ea"/>
                <a:ea typeface="+mj-ea"/>
                <a:cs typeface="+mn-cs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A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7" name="正文"/>
          <p:cNvSpPr txBox="1"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08330" y="416904"/>
            <a:ext cx="10968990" cy="5839752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ln>
                  <a:noFill/>
                  <a:prstDash val="sysDot"/>
                </a:ln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ea"/>
                <a:ea typeface="+mn-ea"/>
                <a:cs typeface="+mn-cs"/>
                <a:sym typeface="+mn-ea"/>
              </a:defRPr>
            </a:lvl1pPr>
            <a:lvl2pPr marL="685800" marR="0" lvl="1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2pPr>
            <a:lvl3pPr marL="1143000" marR="0" lvl="2" indent="-228600" fontAlgn="auto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sz="16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3pPr>
            <a:lvl4pPr marL="1600200" marR="0" lvl="3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4pPr>
            <a:lvl5pPr marL="2057400" marR="0" lvl="4" indent="-228600" fontAlgn="auto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sz="1400" b="0" i="0" u="none" strike="noStrike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+mn-ea"/>
                <a:ea typeface="+mn-ea"/>
              </a:defRPr>
            </a:lvl5pPr>
            <a:lvl6pPr inden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84.xml"/><Relationship Id="rId20" Type="http://schemas.openxmlformats.org/officeDocument/2006/relationships/tags" Target="../tags/tag83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82.xml"/><Relationship Id="rId18" Type="http://schemas.openxmlformats.org/officeDocument/2006/relationships/tags" Target="../tags/tag81.xml"/><Relationship Id="rId17" Type="http://schemas.openxmlformats.org/officeDocument/2006/relationships/tags" Target="../tags/tag80.xml"/><Relationship Id="rId16" Type="http://schemas.openxmlformats.org/officeDocument/2006/relationships/tags" Target="../tags/tag79.xml"/><Relationship Id="rId15" Type="http://schemas.openxmlformats.org/officeDocument/2006/relationships/tags" Target="../tags/tag78.xml"/><Relationship Id="rId14" Type="http://schemas.openxmlformats.org/officeDocument/2006/relationships/tags" Target="../tags/tag77.xml"/><Relationship Id="rId13" Type="http://schemas.openxmlformats.org/officeDocument/2006/relationships/image" Target="../media/image2.jpeg"/><Relationship Id="rId12" Type="http://schemas.openxmlformats.org/officeDocument/2006/relationships/tags" Target="../tags/tag7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A2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3">
            <a:alphaModFix amt="15000"/>
          </a:blip>
          <a:stretch>
            <a:fillRect/>
          </a:stretch>
        </p:blipFill>
        <p:spPr>
          <a:xfrm flipH="1">
            <a:off x="0" y="635"/>
            <a:ext cx="12192000" cy="6871335"/>
          </a:xfrm>
          <a:prstGeom prst="rect">
            <a:avLst/>
          </a:prstGeom>
        </p:spPr>
      </p:pic>
      <p:sp>
        <p:nvSpPr>
          <p:cNvPr id="7" name="平行四边形 6"/>
          <p:cNvSpPr/>
          <p:nvPr>
            <p:custDataLst>
              <p:tags r:id="rId14"/>
            </p:custDataLst>
          </p:nvPr>
        </p:nvSpPr>
        <p:spPr>
          <a:xfrm>
            <a:off x="549275" y="832845"/>
            <a:ext cx="2985770" cy="180325"/>
          </a:xfrm>
          <a:prstGeom prst="parallelogram">
            <a:avLst>
              <a:gd name="adj" fmla="val 38188"/>
            </a:avLst>
          </a:prstGeom>
          <a:gradFill>
            <a:gsLst>
              <a:gs pos="100000">
                <a:schemeClr val="accent1">
                  <a:alpha val="26000"/>
                </a:schemeClr>
              </a:gs>
              <a:gs pos="23000">
                <a:schemeClr val="accent2">
                  <a:alpha val="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10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11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12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文本占位符 1"/>
          <p:cNvSpPr>
            <a:spLocks noGrp="1"/>
          </p:cNvSpPr>
          <p:nvPr>
            <p:ph type="body" idx="21"/>
            <p:custDataLst>
              <p:tags r:id="rId18"/>
            </p:custDataLst>
          </p:nvPr>
        </p:nvSpPr>
        <p:spPr>
          <a:xfrm>
            <a:off x="608400" y="1429112"/>
            <a:ext cx="10969200" cy="4747851"/>
          </a:xfrm>
          <a:prstGeom prst="rect">
            <a:avLst/>
          </a:prstGeom>
          <a:ln>
            <a:noFill/>
            <a:prstDash val="sysDash"/>
          </a:ln>
        </p:spPr>
        <p:txBody>
          <a:bodyPr vert="horz" lIns="90000" tIns="46800" rIns="90000" bIns="46800" rtlCol="0">
            <a:normAutofit/>
          </a:bodyPr>
          <a:lstStyle/>
          <a:p>
            <a:pPr marR="0" lvl="0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  <a:buSzTx/>
            </a:pPr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marR="0" lvl="1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  <a:tabLst>
                <a:tab pos="1609725" algn="l"/>
              </a:tabLst>
            </a:pPr>
            <a:r>
              <a:rPr lang="zh-CN" altLang="en-US" dirty="0"/>
              <a:t>二级</a:t>
            </a:r>
            <a:endParaRPr lang="zh-CN" altLang="en-US" dirty="0"/>
          </a:p>
          <a:p>
            <a:pPr marR="0" lvl="2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lang="zh-CN" altLang="en-US" dirty="0"/>
              <a:t>三级</a:t>
            </a:r>
            <a:endParaRPr lang="zh-CN" altLang="en-US" dirty="0"/>
          </a:p>
          <a:p>
            <a:pPr marR="0" lvl="3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lang="zh-CN" altLang="en-US" dirty="0"/>
              <a:t>四级</a:t>
            </a:r>
            <a:endParaRPr lang="zh-CN" altLang="en-US" dirty="0"/>
          </a:p>
          <a:p>
            <a:pPr marR="0" lvl="4">
              <a:spcBef>
                <a:spcPts val="1200"/>
              </a:spcBef>
              <a:spcAft>
                <a:spcPts val="0"/>
              </a:spcAft>
              <a:buClr>
                <a:schemeClr val="accent1">
                  <a:lumMod val="40000"/>
                  <a:lumOff val="60000"/>
                </a:schemeClr>
              </a:buClr>
            </a:pP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3" name="标题占位符 2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08399" y="365125"/>
            <a:ext cx="10969199" cy="766989"/>
          </a:xfrm>
          <a:prstGeom prst="rect">
            <a:avLst/>
          </a:prstGeom>
          <a:noFill/>
          <a:ln>
            <a:noFill/>
            <a:prstDash val="sysDash"/>
          </a:ln>
        </p:spPr>
        <p:txBody>
          <a:bodyPr vert="horz" wrap="square" lIns="91440" tIns="45720" rIns="91440" bIns="45720" rtlCol="0" anchor="ctr">
            <a:normAutofit/>
          </a:bodyPr>
          <a:lstStyle/>
          <a:p>
            <a:pPr marL="0" marR="0" lvl="0">
              <a:buClrTx/>
              <a:buSzTx/>
              <a:buFontTx/>
            </a:pPr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KSO_TEMPLATE" hidden="1"/>
          <p:cNvSpPr/>
          <p:nvPr userDrawn="1">
            <p:custDataLst>
              <p:tags r:id="rId2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2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kumimoji="0" lang="zh-CN" altLang="en-US" sz="3600" b="0" i="0" u="none" strike="noStrike" kern="1200" cap="none" spc="300" normalizeH="0" baseline="0" dirty="0" smtClean="0">
          <a:ln>
            <a:noFill/>
            <a:prstDash val="sysDot"/>
          </a:ln>
          <a:solidFill>
            <a:schemeClr val="tx2">
              <a:lumMod val="25000"/>
            </a:schemeClr>
          </a:solidFill>
          <a:uFillTx/>
          <a:latin typeface="+mj-ea"/>
          <a:ea typeface="+mj-ea"/>
          <a:cs typeface="+mn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kumimoji="0" lang="zh-CN" altLang="en-US" sz="1800" b="0" i="0" u="none" strike="noStrike" kern="1200" cap="none" spc="150" normalizeH="0" baseline="0" smtClean="0">
          <a:ln>
            <a:noFill/>
            <a:prstDash val="sysDot"/>
          </a:ln>
          <a:solidFill>
            <a:schemeClr val="tx1">
              <a:lumMod val="75000"/>
              <a:lumOff val="25000"/>
            </a:schemeClr>
          </a:solidFill>
          <a:uFillTx/>
          <a:latin typeface="+mn-ea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kumimoji="0" lang="zh-CN" altLang="en-US" sz="16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Heavy" panose="00000A00000000000000" charset="-122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kumimoji="0" lang="zh-CN" altLang="en-US" sz="16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Heavy" panose="00000A00000000000000" charset="-122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kumimoji="0" lang="zh-CN" altLang="en-US" sz="14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Heavy" panose="00000A00000000000000" charset="-122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kumimoji="0" lang="zh-CN" altLang="en-US" sz="1400" b="0" i="0" u="none" strike="noStrike" kern="1200" cap="none" spc="150" normalizeH="0" baseline="0" smtClean="0">
          <a:solidFill>
            <a:schemeClr val="tx1">
              <a:lumMod val="65000"/>
              <a:lumOff val="35000"/>
            </a:schemeClr>
          </a:solidFill>
          <a:uFillTx/>
          <a:latin typeface="+mn-ea"/>
          <a:ea typeface="+mn-ea"/>
          <a:cs typeface="MiSans Heavy" panose="00000A00000000000000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87.xm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7.xml"/><Relationship Id="rId2" Type="http://schemas.openxmlformats.org/officeDocument/2006/relationships/image" Target="../media/image15.jpeg"/><Relationship Id="rId1" Type="http://schemas.openxmlformats.org/officeDocument/2006/relationships/tags" Target="../tags/tag10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9.xml"/><Relationship Id="rId1" Type="http://schemas.openxmlformats.org/officeDocument/2006/relationships/tags" Target="../tags/tag108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114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tags" Target="../tags/tag113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6.xml"/><Relationship Id="rId2" Type="http://schemas.openxmlformats.org/officeDocument/2006/relationships/image" Target="../media/image20.jpeg"/><Relationship Id="rId1" Type="http://schemas.openxmlformats.org/officeDocument/2006/relationships/tags" Target="../tags/tag115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18.xml"/><Relationship Id="rId2" Type="http://schemas.openxmlformats.org/officeDocument/2006/relationships/image" Target="../media/image21.jpeg"/><Relationship Id="rId1" Type="http://schemas.openxmlformats.org/officeDocument/2006/relationships/tags" Target="../tags/tag11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0.xml"/><Relationship Id="rId2" Type="http://schemas.openxmlformats.org/officeDocument/2006/relationships/image" Target="../media/image22.jpeg"/><Relationship Id="rId1" Type="http://schemas.openxmlformats.org/officeDocument/2006/relationships/tags" Target="../tags/tag119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2.xml"/><Relationship Id="rId2" Type="http://schemas.openxmlformats.org/officeDocument/2006/relationships/image" Target="../media/image23.jpeg"/><Relationship Id="rId1" Type="http://schemas.openxmlformats.org/officeDocument/2006/relationships/tags" Target="../tags/tag121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4.xml"/><Relationship Id="rId2" Type="http://schemas.openxmlformats.org/officeDocument/2006/relationships/image" Target="../media/image24.jpeg"/><Relationship Id="rId1" Type="http://schemas.openxmlformats.org/officeDocument/2006/relationships/tags" Target="../tags/tag123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6.xml"/><Relationship Id="rId2" Type="http://schemas.openxmlformats.org/officeDocument/2006/relationships/image" Target="../media/image25.jpeg"/><Relationship Id="rId1" Type="http://schemas.openxmlformats.org/officeDocument/2006/relationships/tags" Target="../tags/tag125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8.xml"/><Relationship Id="rId2" Type="http://schemas.openxmlformats.org/officeDocument/2006/relationships/image" Target="../media/image26.jpeg"/><Relationship Id="rId1" Type="http://schemas.openxmlformats.org/officeDocument/2006/relationships/tags" Target="../tags/tag127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0.xml"/><Relationship Id="rId2" Type="http://schemas.openxmlformats.org/officeDocument/2006/relationships/image" Target="../media/image27.jpeg"/><Relationship Id="rId1" Type="http://schemas.openxmlformats.org/officeDocument/2006/relationships/tags" Target="../tags/tag12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3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tags" Target="../tags/tag131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4.xml"/><Relationship Id="rId2" Type="http://schemas.openxmlformats.org/officeDocument/2006/relationships/image" Target="../media/image33.png"/><Relationship Id="rId1" Type="http://schemas.openxmlformats.org/officeDocument/2006/relationships/tags" Target="../tags/tag133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6.xml"/><Relationship Id="rId2" Type="http://schemas.openxmlformats.org/officeDocument/2006/relationships/image" Target="../media/image34.jpeg"/><Relationship Id="rId1" Type="http://schemas.openxmlformats.org/officeDocument/2006/relationships/tags" Target="../tags/tag135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9.xml"/><Relationship Id="rId3" Type="http://schemas.openxmlformats.org/officeDocument/2006/relationships/image" Target="../media/image35.jpeg"/><Relationship Id="rId2" Type="http://schemas.openxmlformats.org/officeDocument/2006/relationships/tags" Target="../tags/tag138.xml"/><Relationship Id="rId1" Type="http://schemas.openxmlformats.org/officeDocument/2006/relationships/tags" Target="../tags/tag137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2.xml"/><Relationship Id="rId3" Type="http://schemas.openxmlformats.org/officeDocument/2006/relationships/image" Target="../media/image36.jpeg"/><Relationship Id="rId2" Type="http://schemas.openxmlformats.org/officeDocument/2006/relationships/tags" Target="../tags/tag141.xml"/><Relationship Id="rId1" Type="http://schemas.openxmlformats.org/officeDocument/2006/relationships/tags" Target="../tags/tag140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5.xml"/><Relationship Id="rId3" Type="http://schemas.openxmlformats.org/officeDocument/2006/relationships/image" Target="../media/image37.jpeg"/><Relationship Id="rId2" Type="http://schemas.openxmlformats.org/officeDocument/2006/relationships/tags" Target="../tags/tag144.xml"/><Relationship Id="rId1" Type="http://schemas.openxmlformats.org/officeDocument/2006/relationships/tags" Target="../tags/tag143.xml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8.xml"/><Relationship Id="rId3" Type="http://schemas.openxmlformats.org/officeDocument/2006/relationships/image" Target="../media/image38.jpeg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1.xml"/><Relationship Id="rId3" Type="http://schemas.openxmlformats.org/officeDocument/2006/relationships/image" Target="../media/image39.jpeg"/><Relationship Id="rId2" Type="http://schemas.openxmlformats.org/officeDocument/2006/relationships/tags" Target="../tags/tag150.xml"/><Relationship Id="rId1" Type="http://schemas.openxmlformats.org/officeDocument/2006/relationships/tags" Target="../tags/tag149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3.xml"/><Relationship Id="rId2" Type="http://schemas.openxmlformats.org/officeDocument/2006/relationships/image" Target="../media/image40.jpeg"/><Relationship Id="rId1" Type="http://schemas.openxmlformats.org/officeDocument/2006/relationships/tags" Target="../tags/tag152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5.xml"/><Relationship Id="rId2" Type="http://schemas.openxmlformats.org/officeDocument/2006/relationships/image" Target="../media/image41.jpeg"/><Relationship Id="rId1" Type="http://schemas.openxmlformats.org/officeDocument/2006/relationships/tags" Target="../tags/tag154.xml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7.xml"/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tags" Target="../tags/tag156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59.xml"/><Relationship Id="rId2" Type="http://schemas.openxmlformats.org/officeDocument/2006/relationships/image" Target="../media/image44.jpeg"/><Relationship Id="rId1" Type="http://schemas.openxmlformats.org/officeDocument/2006/relationships/tags" Target="../tags/tag158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1.xml"/><Relationship Id="rId2" Type="http://schemas.openxmlformats.org/officeDocument/2006/relationships/image" Target="../media/image45.jpeg"/><Relationship Id="rId1" Type="http://schemas.openxmlformats.org/officeDocument/2006/relationships/tags" Target="../tags/tag160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3.xml"/><Relationship Id="rId2" Type="http://schemas.openxmlformats.org/officeDocument/2006/relationships/image" Target="../media/image46.jpeg"/><Relationship Id="rId1" Type="http://schemas.openxmlformats.org/officeDocument/2006/relationships/tags" Target="../tags/tag162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65.xml"/><Relationship Id="rId2" Type="http://schemas.openxmlformats.org/officeDocument/2006/relationships/image" Target="../media/image47.jpeg"/><Relationship Id="rId1" Type="http://schemas.openxmlformats.org/officeDocument/2006/relationships/tags" Target="../tags/tag164.xml"/></Relationships>
</file>

<file path=ppt/slides/_rels/slide3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167.xml"/><Relationship Id="rId4" Type="http://schemas.openxmlformats.org/officeDocument/2006/relationships/image" Target="../media/image50.jpeg"/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tags" Target="../tags/tag166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72.xml"/><Relationship Id="rId6" Type="http://schemas.openxmlformats.org/officeDocument/2006/relationships/image" Target="../media/image55.jpeg"/><Relationship Id="rId5" Type="http://schemas.openxmlformats.org/officeDocument/2006/relationships/image" Target="../media/image54.jpeg"/><Relationship Id="rId4" Type="http://schemas.openxmlformats.org/officeDocument/2006/relationships/image" Target="../media/image53.jpeg"/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tags" Target="../tags/tag171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95.xml"/><Relationship Id="rId4" Type="http://schemas.openxmlformats.org/officeDocument/2006/relationships/image" Target="../media/image6.jpeg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tags" Target="../tags/tag94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4.xml"/><Relationship Id="rId2" Type="http://schemas.openxmlformats.org/officeDocument/2006/relationships/image" Target="../media/image56.png"/><Relationship Id="rId1" Type="http://schemas.openxmlformats.org/officeDocument/2006/relationships/tags" Target="../tags/tag173.xml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76.xml"/><Relationship Id="rId2" Type="http://schemas.openxmlformats.org/officeDocument/2006/relationships/image" Target="../media/image57.jpeg"/><Relationship Id="rId1" Type="http://schemas.openxmlformats.org/officeDocument/2006/relationships/tags" Target="../tags/tag175.xml"/></Relationships>
</file>

<file path=ppt/slides/_rels/slide4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178.xml"/><Relationship Id="rId7" Type="http://schemas.openxmlformats.org/officeDocument/2006/relationships/image" Target="../media/image63.jpeg"/><Relationship Id="rId6" Type="http://schemas.openxmlformats.org/officeDocument/2006/relationships/image" Target="../media/image62.jpeg"/><Relationship Id="rId5" Type="http://schemas.openxmlformats.org/officeDocument/2006/relationships/image" Target="../media/image61.jpeg"/><Relationship Id="rId4" Type="http://schemas.openxmlformats.org/officeDocument/2006/relationships/image" Target="../media/image60.jpeg"/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tags" Target="../tags/tag177.xml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181.xml"/><Relationship Id="rId2" Type="http://schemas.openxmlformats.org/officeDocument/2006/relationships/tags" Target="../tags/tag180.xml"/><Relationship Id="rId1" Type="http://schemas.openxmlformats.org/officeDocument/2006/relationships/tags" Target="../tags/tag179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3.xml"/><Relationship Id="rId2" Type="http://schemas.openxmlformats.org/officeDocument/2006/relationships/image" Target="../media/image64.jpeg"/><Relationship Id="rId1" Type="http://schemas.openxmlformats.org/officeDocument/2006/relationships/tags" Target="../tags/tag182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5.xml"/><Relationship Id="rId2" Type="http://schemas.openxmlformats.org/officeDocument/2006/relationships/image" Target="../media/image65.jpeg"/><Relationship Id="rId1" Type="http://schemas.openxmlformats.org/officeDocument/2006/relationships/tags" Target="../tags/tag184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7.xml"/><Relationship Id="rId2" Type="http://schemas.openxmlformats.org/officeDocument/2006/relationships/image" Target="../media/image66.jpeg"/><Relationship Id="rId1" Type="http://schemas.openxmlformats.org/officeDocument/2006/relationships/tags" Target="../tags/tag186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89.xml"/><Relationship Id="rId2" Type="http://schemas.openxmlformats.org/officeDocument/2006/relationships/image" Target="../media/image67.jpeg"/><Relationship Id="rId1" Type="http://schemas.openxmlformats.org/officeDocument/2006/relationships/tags" Target="../tags/tag188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1.xml"/><Relationship Id="rId2" Type="http://schemas.openxmlformats.org/officeDocument/2006/relationships/image" Target="../media/image68.jpeg"/><Relationship Id="rId1" Type="http://schemas.openxmlformats.org/officeDocument/2006/relationships/tags" Target="../tags/tag190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3.xml"/><Relationship Id="rId2" Type="http://schemas.openxmlformats.org/officeDocument/2006/relationships/image" Target="../media/image69.jpeg"/><Relationship Id="rId1" Type="http://schemas.openxmlformats.org/officeDocument/2006/relationships/tags" Target="../tags/tag192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7.xml"/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tags" Target="../tags/tag96.xml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5.xml"/><Relationship Id="rId2" Type="http://schemas.openxmlformats.org/officeDocument/2006/relationships/image" Target="../media/image70.jpeg"/><Relationship Id="rId1" Type="http://schemas.openxmlformats.org/officeDocument/2006/relationships/tags" Target="../tags/tag194.xml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7.xml"/><Relationship Id="rId2" Type="http://schemas.openxmlformats.org/officeDocument/2006/relationships/image" Target="../media/image71.jpeg"/><Relationship Id="rId1" Type="http://schemas.openxmlformats.org/officeDocument/2006/relationships/tags" Target="../tags/tag196.xml"/></Relationships>
</file>

<file path=ppt/slides/_rels/slide5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99.xml"/><Relationship Id="rId2" Type="http://schemas.openxmlformats.org/officeDocument/2006/relationships/image" Target="../media/image72.png"/><Relationship Id="rId1" Type="http://schemas.openxmlformats.org/officeDocument/2006/relationships/tags" Target="../tags/tag198.xml"/></Relationships>
</file>

<file path=ppt/slides/_rels/slide5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1.xml"/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tags" Target="../tags/tag200.xml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3.xml"/><Relationship Id="rId2" Type="http://schemas.openxmlformats.org/officeDocument/2006/relationships/image" Target="../media/image75.png"/><Relationship Id="rId1" Type="http://schemas.openxmlformats.org/officeDocument/2006/relationships/tags" Target="../tags/tag202.xml"/></Relationships>
</file>

<file path=ppt/slides/_rels/slide5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5.xml"/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tags" Target="../tags/tag204.xml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207.xml"/><Relationship Id="rId2" Type="http://schemas.openxmlformats.org/officeDocument/2006/relationships/image" Target="../media/image78.png"/><Relationship Id="rId1" Type="http://schemas.openxmlformats.org/officeDocument/2006/relationships/tags" Target="../tags/tag206.xml"/></Relationships>
</file>

<file path=ppt/slides/_rels/slide5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9.xml"/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tags" Target="../tags/tag208.xml"/></Relationships>
</file>

<file path=ppt/slides/_rels/slide5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1.xml"/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tags" Target="../tags/tag210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12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99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tags" Target="../tags/tag98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.xml"/><Relationship Id="rId1" Type="http://schemas.openxmlformats.org/officeDocument/2006/relationships/tags" Target="../tags/tag213.xml"/></Relationships>
</file>

<file path=ppt/slides/_rels/slide6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214.xml"/><Relationship Id="rId2" Type="http://schemas.openxmlformats.org/officeDocument/2006/relationships/image" Target="../media/image84.jpeg"/><Relationship Id="rId1" Type="http://schemas.openxmlformats.org/officeDocument/2006/relationships/image" Target="../media/image83.jpeg"/></Relationships>
</file>

<file path=ppt/slides/_rels/slide6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1.xml"/><Relationship Id="rId3" Type="http://schemas.openxmlformats.org/officeDocument/2006/relationships/tags" Target="../tags/tag217.xml"/><Relationship Id="rId2" Type="http://schemas.openxmlformats.org/officeDocument/2006/relationships/tags" Target="../tags/tag216.xml"/><Relationship Id="rId1" Type="http://schemas.openxmlformats.org/officeDocument/2006/relationships/tags" Target="../tags/tag215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1.xml"/><Relationship Id="rId2" Type="http://schemas.openxmlformats.org/officeDocument/2006/relationships/image" Target="../media/image11.png"/><Relationship Id="rId1" Type="http://schemas.openxmlformats.org/officeDocument/2006/relationships/tags" Target="../tags/tag100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3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tags" Target="../tags/tag102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05.xml"/><Relationship Id="rId2" Type="http://schemas.openxmlformats.org/officeDocument/2006/relationships/image" Target="../media/image14.jpeg"/><Relationship Id="rId1" Type="http://schemas.openxmlformats.org/officeDocument/2006/relationships/tags" Target="../tags/tag10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3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汇报人：</a:t>
            </a:r>
            <a:r>
              <a:rPr lang="en-US" altLang="zh-CN"/>
              <a:t>WPS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2"/>
            <p:custDataLst>
              <p:tags r:id="rId2"/>
            </p:custDataLst>
          </p:nvPr>
        </p:nvSpPr>
        <p:spPr>
          <a:xfrm>
            <a:off x="907415" y="2933065"/>
            <a:ext cx="9739630" cy="1016635"/>
          </a:xfrm>
        </p:spPr>
        <p:txBody>
          <a:bodyPr>
            <a:normAutofit/>
          </a:bodyPr>
          <a:lstStyle/>
          <a:p>
            <a:r>
              <a:rPr lang="zh-CN" altLang="en-US" b="1"/>
              <a:t>第五章：旋转建模</a:t>
            </a:r>
            <a:endParaRPr lang="zh-CN" altLang="en-US" b="1"/>
          </a:p>
        </p:txBody>
      </p:sp>
      <p:sp>
        <p:nvSpPr>
          <p:cNvPr id="2" name="object 2"/>
          <p:cNvSpPr txBox="1"/>
          <p:nvPr/>
        </p:nvSpPr>
        <p:spPr>
          <a:xfrm>
            <a:off x="708025" y="1282700"/>
            <a:ext cx="9489440" cy="123253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产品三维设计</a:t>
            </a:r>
            <a:r>
              <a:rPr sz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——</a:t>
            </a:r>
            <a:r>
              <a:rPr sz="4000" spc="215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Creo</a:t>
            </a:r>
            <a:r>
              <a:rPr sz="4000" spc="11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6.</a:t>
            </a:r>
            <a:r>
              <a:rPr sz="4000" spc="114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0</a:t>
            </a:r>
            <a:r>
              <a:rPr sz="4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实例教程</a:t>
            </a:r>
            <a:endParaRPr sz="4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5.1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5.1.2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旋转的三步骤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3110" y="1901190"/>
            <a:ext cx="544830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（2）定义旋转角度和方向（圆弧轨迹）：在“旋转”菜单栏的“旋转”选项中输入360，作为旋转轨迹圆弧角度，如图5-1-5所示。单击“确定”完成圆环的旋转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。</a:t>
            </a:r>
            <a:endParaRPr lang="zh-CN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 4：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保存“零件”文件。</a:t>
            </a:r>
            <a:endParaRPr lang="zh-CN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146925" y="5814060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5-1-5    定义旋转选项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64275" y="1901190"/>
            <a:ext cx="5248910" cy="364998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5.1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5.1.2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旋转的三步骤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3110" y="1901190"/>
            <a:ext cx="1012444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从二元法分析可以得出，旋转建模主要分为三步骤。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（1）分析旋转的种子和轨迹，定义旋转中心。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（2）绘制旋转的截面（种子-造型的形状）和旋转几何中心。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（3）确定旋转的轨迹（旋转的选项）。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177665" y="6228080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sz="1600" spc="-21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4-1-2   实际拉伸产品二元法分析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>
                <a:sym typeface="+mn-ea"/>
              </a:rPr>
              <a:t>PART TWO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>
          <a:xfrm>
            <a:off x="6096000" y="2494308"/>
            <a:ext cx="5079968" cy="1869371"/>
          </a:xfrm>
        </p:spPr>
        <p:txBody>
          <a:bodyPr/>
          <a:lstStyle/>
          <a:p>
            <a: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5.2 </a:t>
            </a:r>
            <a:b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</a:br>
            <a:r>
              <a:rPr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旋转基础案例</a:t>
            </a:r>
            <a:endParaRPr b="1"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  <a:p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2.1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旋转实例1：旋转长材料产品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3110" y="1901190"/>
            <a:ext cx="1012444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下面通过三个典型操作实例介绍创建旋转实体长材料、旋转切材料、旋转加厚薄壳的方法及技巧。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177665" y="6228080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5-2-1    旋转长材料产品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4070" y="2976245"/>
            <a:ext cx="78212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</a:t>
            </a: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是旋转长材料产品的操作练习，如图</a:t>
            </a: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5-2-1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</a:t>
            </a:r>
            <a:endParaRPr lang="zh-CN" alt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object 3"/>
          <p:cNvSpPr txBox="1"/>
          <p:nvPr/>
        </p:nvSpPr>
        <p:spPr>
          <a:xfrm>
            <a:off x="8145145" y="5621655"/>
            <a:ext cx="4500880" cy="22352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412115">
              <a:lnSpc>
                <a:spcPct val="100000"/>
              </a:lnSpc>
              <a:spcBef>
                <a:spcPts val="100"/>
              </a:spcBef>
              <a:tabLst>
                <a:tab pos="1674495" algn="l"/>
              </a:tabLst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（d）旋转中间环造型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  <a:spcBef>
                <a:spcPts val="430"/>
              </a:spcBef>
            </a:pP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3305" y="3821430"/>
            <a:ext cx="2143760" cy="1562735"/>
          </a:xfrm>
          <a:prstGeom prst="rect">
            <a:avLst/>
          </a:prstGeom>
        </p:spPr>
      </p:pic>
      <p:sp>
        <p:nvSpPr>
          <p:cNvPr id="16" name="object 16"/>
          <p:cNvSpPr txBox="1"/>
          <p:nvPr/>
        </p:nvSpPr>
        <p:spPr>
          <a:xfrm>
            <a:off x="1043305" y="5588000"/>
            <a:ext cx="2256155" cy="20955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（a）旋转长材料的产品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829050" y="3811270"/>
            <a:ext cx="1686560" cy="1562735"/>
          </a:xfrm>
          <a:prstGeom prst="rect">
            <a:avLst/>
          </a:prstGeom>
        </p:spPr>
      </p:pic>
      <p:sp>
        <p:nvSpPr>
          <p:cNvPr id="18" name="object 18"/>
          <p:cNvSpPr txBox="1"/>
          <p:nvPr/>
        </p:nvSpPr>
        <p:spPr>
          <a:xfrm>
            <a:off x="3926840" y="5635625"/>
            <a:ext cx="1424940" cy="20955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（b）旋转主体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9" name="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157595" y="3834765"/>
            <a:ext cx="1631950" cy="1539240"/>
          </a:xfrm>
          <a:prstGeom prst="rect">
            <a:avLst/>
          </a:prstGeom>
        </p:spPr>
      </p:pic>
      <p:pic>
        <p:nvPicPr>
          <p:cNvPr id="20" name="object 20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8636000" y="3844925"/>
            <a:ext cx="1759585" cy="15392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278880" y="5588000"/>
            <a:ext cx="3120390" cy="27305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（c）旋转顶部圆</a:t>
            </a:r>
            <a:endParaRPr lang="zh-CN" altLang="en-US"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6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2.1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旋转实例1：旋转长材料产品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965" y="1750060"/>
            <a:ext cx="7388860" cy="51695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知识点：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（1）二元法分析设定旋转的种子、中心线和轨迹。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（2）旋转长材料的叠加应用。分步建模思路的应用，先旋转主体，再顶部，再中间的造型，最后倒圆角。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具体操作步骤：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新建“零件”文件。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创建旋转1。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（1）创建旋转1截面：单击“形状”组的“旋转”按钮。选择FRONT平面作为草绘平面，单击“草绘”按钮，进入草绘视图，绘制截面（注意创建旋转几何中心），如图5-2-2所示。单击“确定”完成草绘截面。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293735" y="5571490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5-2-2    创建旋转 1 截面（种子）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189595" y="1609090"/>
            <a:ext cx="3808730" cy="377825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2.1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旋转实例1：旋转长材料产品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1877060"/>
            <a:ext cx="107505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（2）定义旋转选项：“旋转”选项中输入“360”作为旋转轨迹圆弧角度，如图5-2-3所示。单击“确定”，旋转长材料完成旋转1。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505960" y="6137275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5-2-3    定义旋转选项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43300" y="2990850"/>
            <a:ext cx="5233035" cy="304736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5.1.2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旋转的三步骤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4875" y="1840865"/>
            <a:ext cx="976249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步骤3：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创建旋转2。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（1）创建旋转2截面：单击“形状”组的“旋转”按钮。选择FRONT平面作为草绘平面，单击“草绘”按钮，进入草绘视图。绘制截面如图5-2-4所示。单击“确定”完成草绘截面。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656965" y="6501130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5-2-4    创建旋转 2 截面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49245" y="3429000"/>
            <a:ext cx="5901055" cy="29229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5.1.2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旋转的三步骤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8965" y="1750060"/>
            <a:ext cx="1109599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（2）定义旋转选项：在“旋转”菜单栏的“旋转”选项中输入“360”，如图5-2-5所示。单击“确定”完成旋转2。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如旋转2的尺寸“15”，标注的基准是旋转1边的顶点。意味着当旋转1的边发生变化，旋转2的边也相应地跟着变化。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778375" y="6248400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5-2-5    定义旋转选项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966845" y="3296920"/>
            <a:ext cx="5132070" cy="27343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86460" y="4720590"/>
            <a:ext cx="264223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50000"/>
              </a:lnSpc>
            </a:pPr>
            <a:r>
              <a: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提示：在草绘截面中标注尺寸，根据造型特点设置参考建立特征父子关系。</a:t>
            </a:r>
            <a:endPara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2.1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旋转实例1：旋转长材料产品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1877060"/>
            <a:ext cx="1075055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步骤4：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创建旋转3。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（1）创建旋转3截面：单击“形状”组的“旋转”按钮。选择FRONT平面作为草绘平面，单击“草绘”按钮，进入草绘视图。绘制截面如图5-2-6所示。单击“确定”完成草绘截面。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240530" y="6137275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5-2-6    创建旋转 3 截面（种子）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529965" y="3482340"/>
            <a:ext cx="5132070" cy="252603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2.1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旋转实例1：旋转长材料产品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1877060"/>
            <a:ext cx="107505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（2）定义旋转选项：在“旋转”菜单栏的“旋转”选项中输入“360”，如图5-2-7所示。单击“确定”完成圆环的旋转3。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505960" y="6137275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5-2-7    定义旋转选项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33420" y="2927985"/>
            <a:ext cx="5414645" cy="31083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824095" y="2037715"/>
            <a:ext cx="5080000" cy="278193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p>
            <a:pPr indent="0">
              <a:lnSpc>
                <a:spcPct val="200000"/>
              </a:lnSpc>
            </a:pPr>
            <a:r>
              <a:rPr sz="2000" b="1">
                <a:latin typeface="Calibri" panose="020F0502020204030204" charset="0"/>
                <a:ea typeface="宋体" panose="02010600030101010101" pitchFamily="2" charset="-122"/>
              </a:rPr>
              <a:t>5.1 旋转建模思路</a:t>
            </a:r>
            <a:endParaRPr sz="20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>
              <a:lnSpc>
                <a:spcPct val="200000"/>
              </a:lnSpc>
            </a:pPr>
            <a:r>
              <a:rPr sz="2000" b="1">
                <a:latin typeface="Calibri" panose="020F0502020204030204" charset="0"/>
                <a:ea typeface="宋体" panose="02010600030101010101" pitchFamily="2" charset="-122"/>
              </a:rPr>
              <a:t>5.2 旋转基础案例</a:t>
            </a:r>
            <a:endParaRPr sz="20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>
              <a:lnSpc>
                <a:spcPct val="200000"/>
              </a:lnSpc>
            </a:pPr>
            <a:r>
              <a:rPr sz="2000" b="1">
                <a:latin typeface="Calibri" panose="020F0502020204030204" charset="0"/>
                <a:ea typeface="宋体" panose="02010600030101010101" pitchFamily="2" charset="-122"/>
              </a:rPr>
              <a:t>5.3 旋转建模综合案例</a:t>
            </a:r>
            <a:endParaRPr sz="2000" b="1">
              <a:latin typeface="Calibri" panose="020F0502020204030204" charset="0"/>
              <a:ea typeface="宋体" panose="02010600030101010101" pitchFamily="2" charset="-122"/>
            </a:endParaRPr>
          </a:p>
          <a:p>
            <a:pPr indent="0">
              <a:lnSpc>
                <a:spcPct val="200000"/>
              </a:lnSpc>
            </a:pPr>
            <a:r>
              <a:rPr sz="2000" b="1">
                <a:latin typeface="Calibri" panose="020F0502020204030204" charset="0"/>
                <a:ea typeface="宋体" panose="02010600030101010101" pitchFamily="2" charset="-122"/>
              </a:rPr>
              <a:t>5.4 阵列</a:t>
            </a:r>
            <a:endParaRPr sz="2000" b="1"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2.1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旋转实例1：旋转长材料产品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1877060"/>
            <a:ext cx="544703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步骤5：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创建倒圆角1。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单击“工程”组的“倒圆角”按钮，选择倒圆角的边，如图5-2-8所示。“设置”输入数值“20”，单击“确定”创建圆角1。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078345" y="5625465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5-2-8    创建圆角 1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83960" y="1645920"/>
            <a:ext cx="5293360" cy="37255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2.1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旋转实例1：旋转长材料产品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1877060"/>
            <a:ext cx="1075055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步骤6：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保存“零件”文件。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旋转长材料叠加产品完成，如图5-2-9所示。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505960" y="6137275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5-2-9    旋转长材料叠加产品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07765" y="2927985"/>
            <a:ext cx="5474970" cy="303276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2.2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旋转实例2：旋转切材料产品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1877060"/>
            <a:ext cx="1075055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案例2是旋转切材料产品的操作练习，如图5-2-10所示。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6" name="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7550" y="2466340"/>
            <a:ext cx="2019300" cy="2128520"/>
          </a:xfrm>
          <a:prstGeom prst="rect">
            <a:avLst/>
          </a:prstGeom>
        </p:spPr>
      </p:pic>
      <p:sp>
        <p:nvSpPr>
          <p:cNvPr id="17" name="object 17"/>
          <p:cNvSpPr txBox="1"/>
          <p:nvPr/>
        </p:nvSpPr>
        <p:spPr>
          <a:xfrm>
            <a:off x="999490" y="4859020"/>
            <a:ext cx="142684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（a）案例造型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8" name="object 1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86710" y="2466340"/>
            <a:ext cx="2200910" cy="2128520"/>
          </a:xfrm>
          <a:prstGeom prst="rect">
            <a:avLst/>
          </a:prstGeom>
        </p:spPr>
      </p:pic>
      <p:sp>
        <p:nvSpPr>
          <p:cNvPr id="19" name="object 19"/>
          <p:cNvSpPr txBox="1"/>
          <p:nvPr/>
        </p:nvSpPr>
        <p:spPr>
          <a:xfrm>
            <a:off x="3277870" y="4859020"/>
            <a:ext cx="143764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（b）旋转主体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" name="object 2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309235" y="2430145"/>
            <a:ext cx="2118360" cy="2128520"/>
          </a:xfrm>
          <a:prstGeom prst="rect">
            <a:avLst/>
          </a:prstGeom>
        </p:spPr>
      </p:pic>
      <p:sp>
        <p:nvSpPr>
          <p:cNvPr id="21" name="object 21"/>
          <p:cNvSpPr txBox="1"/>
          <p:nvPr/>
        </p:nvSpPr>
        <p:spPr>
          <a:xfrm>
            <a:off x="5538470" y="4823460"/>
            <a:ext cx="163893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（c）旋转切中间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2" name="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540625" y="2466340"/>
            <a:ext cx="2177415" cy="2047240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7910195" y="4823460"/>
            <a:ext cx="165036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（d）旋转切中心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4" name="object 24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831070" y="2438400"/>
            <a:ext cx="2255520" cy="2077085"/>
          </a:xfrm>
          <a:prstGeom prst="rect">
            <a:avLst/>
          </a:prstGeom>
        </p:spPr>
      </p:pic>
      <p:sp>
        <p:nvSpPr>
          <p:cNvPr id="25" name="object 25"/>
          <p:cNvSpPr txBox="1"/>
          <p:nvPr/>
        </p:nvSpPr>
        <p:spPr>
          <a:xfrm>
            <a:off x="10139680" y="4823460"/>
            <a:ext cx="163893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（e）阵列旋转切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4505960" y="5480050"/>
            <a:ext cx="292735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spc="-21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5-2-10    旋转切材料产品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2.2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旋转实例2：旋转切材料产品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39800" y="1877060"/>
            <a:ext cx="100133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知识点：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（1）二元法分析定义旋转的种子、中心线和轨迹。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（2）旋转切材料的应用：分步建模思路的应用，先旋转长主体，再旋转切中间槽，再旋转切中心孔。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（3）阵列特征：先旋转切底部的小缺口，再用轴阵列命令阵列复制旋转切。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9004844_charge_energy_power_battery_hal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2395" y="4212590"/>
            <a:ext cx="2574925" cy="25749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5.2.2  旋转实例2：旋转切材料产品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1877060"/>
            <a:ext cx="5669280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具体操作步骤：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新建“零件”文件。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创建旋转1。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（1）创建旋转1截面：单击“形状”组的“旋转”按钮。选择FRONT平面作为草绘平面，单击“草绘”按钮进入草绘视图，绘制截面，如图5-2-11所示。单击“确定”完成草绘截面。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384415" y="5878830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5-2-11    创建旋转 1 截面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8" name="object 2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67525" y="1312545"/>
            <a:ext cx="4547870" cy="41497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5.2.2  旋转实例2：旋转切材料产品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1877060"/>
            <a:ext cx="76784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（2）定义旋转选项：“旋转”选项中输入“360”，如图5-2-12所示。点击“确定”完成旋转1。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737985" y="5878830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5-2-12    定义旋转选项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object 3"/>
          <p:cNvPicPr/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5623560" y="2773045"/>
            <a:ext cx="5656580" cy="304101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5.2.2  旋转实例2：旋转切材料产品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1877060"/>
            <a:ext cx="566928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步骤3：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创建旋转2。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（1）创建旋转2截面：单击“形状”组的“旋转”按钮。选择FRONT平面作为草绘平面，单击“草绘”按钮进入草绘视图，绘制截面，如图5-2-13所示。单击“确定”完成草绘截面。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192645" y="5620385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5-2-13    创建旋转 2 截面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object 7"/>
          <p:cNvPicPr/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6386830" y="1877060"/>
            <a:ext cx="5506085" cy="308991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5.2.2  旋转实例2：旋转切材料产品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1877060"/>
            <a:ext cx="537845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（2）定义旋转选项：在“旋转”菜单栏单击“移除材料”按钮，并在“旋转”选项中输入“360”，如图5-2-14所示。单击“确定”完成旋转2切除材料。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384415" y="5878830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5-2-14    定义旋转选项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" name="object 10"/>
          <p:cNvPicPr/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6386830" y="2103120"/>
            <a:ext cx="5227320" cy="352044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5.2.2  旋转实例2：旋转切材料产品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1877060"/>
            <a:ext cx="566928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步骤4：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创建旋转3。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（1）创建旋转3截面：单击“形状”组的“旋转”按钮。选择FRONT平面作为草绘平面，单击“草绘”按钮进入草绘视图，绘制截面，如图5-2-15所示。单击“确定”完成草绘截面。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384415" y="5878830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5-2-15    创建旋转 3 截面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2" name="object 12"/>
          <p:cNvPicPr/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6532245" y="2455545"/>
            <a:ext cx="5172075" cy="30607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5.2.2  旋转实例2：旋转切材料产品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1877060"/>
            <a:ext cx="527494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（2）定义旋转选项：在“旋转”菜单栏单击“移除材料”按钮，并在“旋转”选项中输入360，如图5-2-16所示。单击“确定”完成旋转3切除材料。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384415" y="5878830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5-2-16    定义旋转选项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5" name="object 15"/>
          <p:cNvPicPr/>
          <p:nvPr>
            <p:custDataLst>
              <p:tags r:id="rId2"/>
            </p:custDataLst>
          </p:nvPr>
        </p:nvPicPr>
        <p:blipFill>
          <a:blip r:embed="rId3" cstate="print"/>
          <a:stretch>
            <a:fillRect/>
          </a:stretch>
        </p:blipFill>
        <p:spPr>
          <a:xfrm>
            <a:off x="6214745" y="2072640"/>
            <a:ext cx="5575935" cy="332549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t>PART ONE</a:t>
            </a:r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>
          <a:xfrm>
            <a:off x="6096000" y="2494308"/>
            <a:ext cx="5079968" cy="1869371"/>
          </a:xfrm>
        </p:spPr>
        <p:txBody>
          <a:bodyPr/>
          <a:lstStyle/>
          <a:p>
            <a: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5.1 </a:t>
            </a:r>
            <a:b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</a:br>
            <a:r>
              <a:rPr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旋转建模思路</a:t>
            </a:r>
            <a:endParaRPr b="1"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  <a:p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5.2.2  旋转实例2：旋转切材料产品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1877060"/>
            <a:ext cx="588073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步骤5：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创建旋转4。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（1）创建旋转4截面：单击“形状”组的“旋转”按钮。选择FRONT平面作为草绘平面，单击“草绘”按钮进入草绘视图，绘制截面，如图5-2-17所示。单击“确定”完成草绘截面。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384415" y="5878830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5-2-17    创建旋转 3 截面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58635" y="2066290"/>
            <a:ext cx="4364355" cy="317754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5.2.2  旋转实例2：旋转切材料产品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1877060"/>
            <a:ext cx="527494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（2）定义旋转选项：在“旋转”菜单栏单击“移除材料”按钮，并在“旋转”选项中输入“360”作为旋转轨迹圆弧角度，如图5-2-18所示。单击“确定”完成旋转4切除材料。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384415" y="5878830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5-2-18    定义旋转选项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83655" y="2086610"/>
            <a:ext cx="5535295" cy="31394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31340" y="4824095"/>
            <a:ext cx="41611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提示：注意旋转中心线是经过矩形截面的边，不是基准</a:t>
            </a:r>
            <a:r>
              <a:rPr lang="en-US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RIGHT</a:t>
            </a:r>
            <a:r>
              <a:rPr 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平面上的中心线。</a:t>
            </a:r>
            <a:endPara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5.2.2  旋转实例2：旋转切材料产品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1877060"/>
            <a:ext cx="642683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步骤6：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创建阵列1。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（1）选择特征：单击选择“模型树”</a:t>
            </a: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的特征。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创建阵列：单击“编辑”组的“阵列”按钮，进入阵列选项。①在“选择阵列类型”中选择“轴”，②点击“第一方向”并在图形区域选择轴A_1，③定义成员数是“6”，成员间的角度是“60”（表示均匀分布在圆周上），④单击“确定”完成旋转4的阵列，如图5-2-19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758430" y="5878830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5-2-19    创建阵列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29175" y="2540000"/>
            <a:ext cx="1244600" cy="296545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144385" y="2836545"/>
            <a:ext cx="4596130" cy="263842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515870" y="5593080"/>
            <a:ext cx="42418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提示：“编辑”组的“阵列”命令，需要在先选择要阵列的特征，才可以启用。没有选中特征前，阵列按钮是灰色的。</a:t>
            </a:r>
            <a:endPara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5.2.2  旋转实例2：旋转切材料产品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1877060"/>
            <a:ext cx="527494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步骤7：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创建倒圆角1。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单击“工程”组的“倒圆角”按钮，选择倒圆角的边，如图5-2-20所示。在“设置”输入数值“20”，单击“确定”创建圆角1。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737985" y="5727700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5-2-20    创建倒圆角 1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51575" y="1764665"/>
            <a:ext cx="4678045" cy="36398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5.2.2  旋转实例2：旋转切材料产品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1877060"/>
            <a:ext cx="5274945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步骤8：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创建倒圆角2。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单击“工程”组的“倒圆角”按钮，选择倒圆角的边，如图5-2-21所示。在“设置”输入数值“20”，单击“确定”创建圆角2。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 9：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保存“零件”文件。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384415" y="5302885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5-2-21    创建倒圆角 2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8" name="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090410" y="1840865"/>
            <a:ext cx="4291965" cy="31781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5.2.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旋转实例3：旋转加厚产品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1695450"/>
            <a:ext cx="728472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知识点：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（1）二元法分析设定旋转的种子、中心线和轨迹。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（2）旋转加厚的应用，同拉伸加厚一样，需要选择“加厚”按钮，并定义厚度和方向。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具体操作步骤：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步骤1：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新建“零件”文件。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步骤2：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创建旋转1。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（1）创建旋转1截面：单击“形状”组的“旋转”按钮。选择FRONT平面作为草绘平面，单击“草绘”按钮进入草绘视图，绘制截面，如图5-2-23所示。单击“确定”完成草绘截面。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8181975" y="5383530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5-2-23    创建旋转 1 截面（种子）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3" name="object 1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02270" y="2146300"/>
            <a:ext cx="3697605" cy="31210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5.2.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旋转实例3：旋转加厚产品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2018665"/>
            <a:ext cx="1026414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（2）定义“旋转”选项：“旋转”选项中输入“90”，单击“加厚”按钮，输入数值“20”，如图5-2-24所示。单击“确定”完成加厚旋转1。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764280" y="6009640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 5-2-24    定义旋转选项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16325" y="3147695"/>
            <a:ext cx="4000500" cy="26435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旋转基础案例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5.2.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旋转实例3：旋转加厚产品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2018665"/>
            <a:ext cx="1026414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步骤3：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保存“零件”文件。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提示：旋转加厚的草绘种子截面也可以是开放的，如图5-2-25所示。</a:t>
            </a:r>
            <a:endParaRPr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764280" y="6009640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5-2-2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旋转加厚产品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87045" y="3264535"/>
            <a:ext cx="3910330" cy="2154555"/>
          </a:xfrm>
          <a:prstGeom prst="rect">
            <a:avLst/>
          </a:prstGeom>
        </p:spPr>
      </p:pic>
      <p:sp>
        <p:nvSpPr>
          <p:cNvPr id="8" name="object 8"/>
          <p:cNvSpPr txBox="1"/>
          <p:nvPr/>
        </p:nvSpPr>
        <p:spPr>
          <a:xfrm>
            <a:off x="934720" y="5542915"/>
            <a:ext cx="2650490" cy="29337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a）封闭截面的加厚旋转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14925" y="3254375"/>
            <a:ext cx="2862580" cy="2160270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627745" y="3258820"/>
            <a:ext cx="2318385" cy="2160270"/>
          </a:xfrm>
          <a:prstGeom prst="rect">
            <a:avLst/>
          </a:prstGeom>
        </p:spPr>
      </p:pic>
      <p:sp>
        <p:nvSpPr>
          <p:cNvPr id="11" name="object 11"/>
          <p:cNvSpPr txBox="1"/>
          <p:nvPr/>
        </p:nvSpPr>
        <p:spPr>
          <a:xfrm>
            <a:off x="7094220" y="5542915"/>
            <a:ext cx="2661285" cy="293370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b）开放截面的加厚旋转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>
                <a:sym typeface="+mn-ea"/>
              </a:rPr>
              <a:t>PART THREE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>
          <a:xfrm>
            <a:off x="6096000" y="2494308"/>
            <a:ext cx="5079968" cy="1869371"/>
          </a:xfrm>
        </p:spPr>
        <p:txBody>
          <a:bodyPr/>
          <a:lstStyle/>
          <a:p>
            <a: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5.3 </a:t>
            </a:r>
            <a:b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</a:br>
            <a:r>
              <a:rPr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旋转建模综合案例</a:t>
            </a:r>
            <a:endParaRPr b="1"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  <a:p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5.3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3.1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综合案例 1：迷你音响主体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2018665"/>
            <a:ext cx="102641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综合案例1是迷你音响主体产品的操作练习，如图5-3-1所示。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792220" y="6343015"/>
            <a:ext cx="442150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5-3-1    分步创建迷你音响主体产品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9" name="object 5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9020" y="3126105"/>
            <a:ext cx="1562100" cy="2569210"/>
          </a:xfrm>
          <a:prstGeom prst="rect">
            <a:avLst/>
          </a:prstGeom>
        </p:spPr>
      </p:pic>
      <p:sp>
        <p:nvSpPr>
          <p:cNvPr id="60" name="object 60"/>
          <p:cNvSpPr txBox="1"/>
          <p:nvPr/>
        </p:nvSpPr>
        <p:spPr>
          <a:xfrm>
            <a:off x="1089025" y="5850255"/>
            <a:ext cx="1522095" cy="17081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a）旋转主体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1" name="object 6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3025140" y="3126740"/>
            <a:ext cx="1596390" cy="2569210"/>
          </a:xfrm>
          <a:prstGeom prst="rect">
            <a:avLst/>
          </a:prstGeom>
        </p:spPr>
      </p:pic>
      <p:sp>
        <p:nvSpPr>
          <p:cNvPr id="62" name="object 62"/>
          <p:cNvSpPr txBox="1"/>
          <p:nvPr/>
        </p:nvSpPr>
        <p:spPr>
          <a:xfrm>
            <a:off x="2737485" y="5850255"/>
            <a:ext cx="2214880" cy="17081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b）拉伸切组合阵列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3" name="object 6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984750" y="3126105"/>
            <a:ext cx="1600835" cy="2569210"/>
          </a:xfrm>
          <a:prstGeom prst="rect">
            <a:avLst/>
          </a:prstGeom>
        </p:spPr>
      </p:pic>
      <p:pic>
        <p:nvPicPr>
          <p:cNvPr id="65" name="object 65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824980" y="3126105"/>
            <a:ext cx="2033270" cy="2569210"/>
          </a:xfrm>
          <a:prstGeom prst="rect">
            <a:avLst/>
          </a:prstGeom>
        </p:spPr>
      </p:pic>
      <p:pic>
        <p:nvPicPr>
          <p:cNvPr id="66" name="object 66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097645" y="3065780"/>
            <a:ext cx="1971675" cy="2569210"/>
          </a:xfrm>
          <a:prstGeom prst="rect">
            <a:avLst/>
          </a:prstGeom>
        </p:spPr>
      </p:pic>
      <p:sp>
        <p:nvSpPr>
          <p:cNvPr id="67" name="object 67"/>
          <p:cNvSpPr txBox="1"/>
          <p:nvPr/>
        </p:nvSpPr>
        <p:spPr>
          <a:xfrm>
            <a:off x="9549130" y="5850255"/>
            <a:ext cx="1068705" cy="17081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e）倒角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51400" y="5815330"/>
            <a:ext cx="2176780" cy="16637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c）拉伸切顶部</a:t>
            </a:r>
            <a:endParaRPr lang="zh-CN" altLang="en-US"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804660" y="5812790"/>
            <a:ext cx="2562860" cy="17081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361950">
              <a:lnSpc>
                <a:spcPct val="100000"/>
              </a:lnSpc>
              <a:spcBef>
                <a:spcPts val="100"/>
              </a:spcBef>
              <a:tabLst>
                <a:tab pos="1630680" algn="l"/>
              </a:tabLst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d）拉伸切槽</a:t>
            </a:r>
            <a:endParaRPr lang="zh-CN" altLang="en-US"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7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5.1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内容占位符 1"/>
          <p:cNvSpPr/>
          <p:nvPr>
            <p:ph idx="2"/>
          </p:nvPr>
        </p:nvSpPr>
        <p:spPr>
          <a:xfrm>
            <a:off x="608330" y="1748155"/>
            <a:ext cx="10302875" cy="2042795"/>
          </a:xfrm>
        </p:spPr>
        <p:txBody>
          <a:bodyPr>
            <a:norm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进入旋转建模之前，先从二元分析法来分析旋转建模的种子和轨迹特点。手绘旋转产品如图5-1-1（a）所示。从产品的主体造型可以分析出，该产品是由特征截面作为种子绕着中心轴A沿着圆弧扫描而成的。种子截面和中心线如图5-1-1（b）所示。轨迹是圆弧或圆，扫描出来的三维造型如图5-1-1（c）所示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5.1.1	旋转二元分析法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84070" y="5982970"/>
            <a:ext cx="103568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（a）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834120" y="5982970"/>
            <a:ext cx="103568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c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509895" y="5982970"/>
            <a:ext cx="103568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lang="zh-CN" altLang="en-US" sz="16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</a:t>
            </a:r>
            <a:endParaRPr lang="zh-CN" altLang="en-US"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79299" y="3831577"/>
            <a:ext cx="2885398" cy="2109905"/>
          </a:xfrm>
          <a:prstGeom prst="rect">
            <a:avLst/>
          </a:prstGeom>
        </p:spPr>
      </p:pic>
      <p:pic>
        <p:nvPicPr>
          <p:cNvPr id="17" name="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745990" y="3744595"/>
            <a:ext cx="2562860" cy="2192020"/>
          </a:xfrm>
          <a:prstGeom prst="rect">
            <a:avLst/>
          </a:prstGeom>
        </p:spPr>
      </p:pic>
      <p:pic>
        <p:nvPicPr>
          <p:cNvPr id="19" name="object 19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8180070" y="3790950"/>
            <a:ext cx="2355215" cy="2190115"/>
          </a:xfrm>
          <a:prstGeom prst="rect">
            <a:avLst/>
          </a:prstGeom>
        </p:spPr>
      </p:pic>
      <p:sp>
        <p:nvSpPr>
          <p:cNvPr id="3" name="object 5"/>
          <p:cNvSpPr txBox="1"/>
          <p:nvPr/>
        </p:nvSpPr>
        <p:spPr>
          <a:xfrm>
            <a:off x="4552315" y="6366510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5-1-1    手绘旋转产品二元法分析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5"/>
    </p:custData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5.3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3.1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综合案例 1：迷你音响主体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2018665"/>
            <a:ext cx="743648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知识点：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（1）分步建模，综合应用拉伸和旋转建立产品。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（2）创建组特征阵列。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步骤1：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新建“零件”文件。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步骤2：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创建旋转1。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步骤3：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创建拉伸1。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步骤4：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创建完全倒圆角1。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步骤5：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创建组1。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 descr="9004859_forecast_storage_weather_cloud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42810" y="716915"/>
            <a:ext cx="3989705" cy="398970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6006465" y="4944110"/>
            <a:ext cx="54095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50000"/>
              </a:lnSpc>
            </a:pPr>
            <a:r>
              <a: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提示：在复杂的造型产品设计中，可以用“组”管理模块化的设计。用“组”特征，再进行其他特征操作，更高效。单击“组”特征前的三角形，展开该组的子特征。</a:t>
            </a:r>
            <a:endPara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5.3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3.1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综合案例 1：迷你音响主体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1840865"/>
            <a:ext cx="545655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步骤6：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创建“组”阵列。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步骤7：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创建拉伸5拉伸切材料。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步骤8：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创建拉伸6。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步骤9：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创建倒角。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步骤10：</a:t>
            </a: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保存“零件”文件。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综合案例1拉伸产品完成，如图5-3-2所示。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863080" y="5828030"/>
            <a:ext cx="442150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5-3-2    迷你音响主体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29715" y="5015230"/>
            <a:ext cx="383286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50000"/>
              </a:lnSpc>
            </a:pPr>
            <a:r>
              <a: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提示：拉伸的轨迹是垂直于拉伸草绘的平面，所以在斜面上创建拉伸草绘，轨迹就垂直于斜面。</a:t>
            </a:r>
            <a:endPara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92875" y="1380490"/>
            <a:ext cx="4899660" cy="407733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5.3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旋转建模综合案例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</a:t>
            </a:r>
            <a:r>
              <a:rPr 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3.2</a:t>
            </a:r>
            <a:r>
              <a:rPr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综合案例 2：电吹风主体</a:t>
            </a:r>
            <a:endParaRPr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17550" y="2018665"/>
            <a:ext cx="102641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综合案例2是电吹风主体产品的操作练习，如图5-3-3所示。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997325" y="5333365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 5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-3-3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分步创建电吹风主体产品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2" name="object 2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79095" y="2967990"/>
            <a:ext cx="2301240" cy="1623695"/>
          </a:xfrm>
          <a:prstGeom prst="rect">
            <a:avLst/>
          </a:prstGeom>
        </p:spPr>
      </p:pic>
      <p:sp>
        <p:nvSpPr>
          <p:cNvPr id="23" name="object 23"/>
          <p:cNvSpPr txBox="1"/>
          <p:nvPr/>
        </p:nvSpPr>
        <p:spPr>
          <a:xfrm>
            <a:off x="608330" y="4821555"/>
            <a:ext cx="1672590" cy="29781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a）旋转主体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4" name="object 2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96235" y="2701925"/>
            <a:ext cx="1473200" cy="1919605"/>
          </a:xfrm>
          <a:prstGeom prst="rect">
            <a:avLst/>
          </a:prstGeom>
        </p:spPr>
      </p:pic>
      <p:sp>
        <p:nvSpPr>
          <p:cNvPr id="25" name="object 25"/>
          <p:cNvSpPr txBox="1"/>
          <p:nvPr/>
        </p:nvSpPr>
        <p:spPr>
          <a:xfrm>
            <a:off x="2896235" y="4821555"/>
            <a:ext cx="1685925" cy="29781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b）旋转把手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6" name="object 2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537710" y="2672080"/>
            <a:ext cx="1530985" cy="1919605"/>
          </a:xfrm>
          <a:prstGeom prst="rect">
            <a:avLst/>
          </a:prstGeom>
        </p:spPr>
      </p:pic>
      <p:sp>
        <p:nvSpPr>
          <p:cNvPr id="27" name="object 27"/>
          <p:cNvSpPr txBox="1"/>
          <p:nvPr/>
        </p:nvSpPr>
        <p:spPr>
          <a:xfrm>
            <a:off x="4570095" y="4821555"/>
            <a:ext cx="1921510" cy="29781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c）拉伸切材料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8" name="object 2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6547485" y="2709545"/>
            <a:ext cx="1464945" cy="1790700"/>
          </a:xfrm>
          <a:prstGeom prst="rect">
            <a:avLst/>
          </a:prstGeom>
        </p:spPr>
      </p:pic>
      <p:sp>
        <p:nvSpPr>
          <p:cNvPr id="29" name="object 29"/>
          <p:cNvSpPr txBox="1"/>
          <p:nvPr/>
        </p:nvSpPr>
        <p:spPr>
          <a:xfrm>
            <a:off x="6547485" y="4821555"/>
            <a:ext cx="1852930" cy="23050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d）偏移散热孔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0" name="object 3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8097520" y="2749550"/>
            <a:ext cx="1459230" cy="1790700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9641840" y="2749550"/>
            <a:ext cx="1431290" cy="17907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378825" y="4821555"/>
            <a:ext cx="117792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（e）镜像</a:t>
            </a:r>
            <a:endParaRPr lang="zh-CN" altLang="en-US"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22460" y="4821555"/>
            <a:ext cx="152209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65735">
              <a:lnSpc>
                <a:spcPct val="100000"/>
              </a:lnSpc>
              <a:spcBef>
                <a:spcPts val="100"/>
              </a:spcBef>
              <a:tabLst>
                <a:tab pos="1071880" algn="l"/>
              </a:tabLst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（f）阵列</a:t>
            </a:r>
            <a:endParaRPr lang="zh-CN" altLang="en-US"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86460" y="5319395"/>
            <a:ext cx="10095230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知识点：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（1）产品造型分析，主体造型满足旋转的特征要求，采用旋转、拉伸分步建模方法。</a:t>
            </a:r>
            <a:endParaRPr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（2）应用“偏移”操作命令。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8"/>
    </p:custData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>
                <a:sym typeface="+mn-ea"/>
              </a:rPr>
              <a:t>PART FOUR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>
          <a:xfrm>
            <a:off x="6096000" y="2494308"/>
            <a:ext cx="5079968" cy="1869371"/>
          </a:xfrm>
        </p:spPr>
        <p:txBody>
          <a:bodyPr/>
          <a:lstStyle/>
          <a:p>
            <a: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5.4 </a:t>
            </a:r>
            <a:br>
              <a:rPr lang="en-US" b="1">
                <a:latin typeface="Calibri" panose="020F0502020204030204" charset="0"/>
                <a:ea typeface="宋体" panose="02010600030101010101" pitchFamily="2" charset="-122"/>
                <a:sym typeface="+mn-ea"/>
              </a:rPr>
            </a:br>
            <a:r>
              <a:rPr b="1">
                <a:latin typeface="Calibri" panose="020F0502020204030204" charset="0"/>
                <a:ea typeface="宋体" panose="02010600030101010101" pitchFamily="2" charset="-122"/>
                <a:sym typeface="+mn-ea"/>
              </a:rPr>
              <a:t>阵列</a:t>
            </a:r>
            <a:endParaRPr b="1">
              <a:latin typeface="Calibri" panose="020F0502020204030204" charset="0"/>
              <a:ea typeface="宋体" panose="02010600030101010101" pitchFamily="2" charset="-122"/>
              <a:sym typeface="+mn-ea"/>
            </a:endParaRPr>
          </a:p>
          <a:p>
            <a:endParaRPr lang="en-US" altLang="zh-CN"/>
          </a:p>
        </p:txBody>
      </p:sp>
    </p:spTree>
    <p:custDataLst>
      <p:tags r:id="rId3"/>
    </p:custData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5.4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阵列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683500" y="5928995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 5-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4-1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阵列类型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8035" y="1540510"/>
            <a:ext cx="668020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阵列在设计中经常使用。对具有重复和共性的特征进行阵列，可以提高设计效率和一致性。阵列的类型主要分为尺寸阵列、方向阵列、轴阵列、表阵列、参考阵列、填充阵列、曲线阵列和点阵列。如图</a:t>
            </a:r>
            <a:r>
              <a:rPr lang="en-US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5-4-1</a:t>
            </a:r>
            <a:r>
              <a:rPr lang="zh-CN"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所示。下面以一个拉伸圆盘为案例介绍常用的阵列方式。</a:t>
            </a:r>
            <a:endParaRPr lang="zh-CN" altLang="en-US"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8027035" y="1540510"/>
            <a:ext cx="2792730" cy="40386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5.4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阵列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133090" y="6423660"/>
            <a:ext cx="462407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 5-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4-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    打开圆盘案例，选择阵列特征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8035" y="1287780"/>
            <a:ext cx="8710295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打开本章案例文件夹中“5.4阵列”零件，单击模型树“拉伸”特征，再单击“阵列”，如图5-4-2所示，进入阵列对话框。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7" name="object 1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823845" y="2379980"/>
            <a:ext cx="5241925" cy="375412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5.4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阵列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062605" y="6423660"/>
            <a:ext cx="462407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5-4-3    尺寸阵列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6910" y="1287780"/>
            <a:ext cx="11102975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创建尺寸阵列。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阵列默认类型是“尺寸”，单击“第一方向”选择尺寸“105”，在“尺寸”选项增量栏输入“-30”（负号代表反方向），“成员数”输入“8”，图形区域显示8个并列的黑点，如图5-4-3（a）所示。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69945" y="3225800"/>
            <a:ext cx="4459605" cy="277939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481830" y="6045835"/>
            <a:ext cx="6096000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a）第一方向阵列</a:t>
            </a:r>
            <a:endParaRPr lang="zh-CN" altLang="en-US"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5.4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阵列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8035" y="1287780"/>
            <a:ext cx="1038733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单击“第二方向”选择尺寸“135”，在“尺寸”选项增量栏输入“-30”，“成员数”输入“10”，图形区域显示10栏并列的“第一方向”黑点的阵列。总数是80个特征阵列，如图5-4-3（b）所示。单击“确定”完成“尺寸”阵列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15055" y="2930525"/>
            <a:ext cx="4304030" cy="276733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87875" y="5892165"/>
            <a:ext cx="235902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b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）第</a:t>
            </a:r>
            <a:r>
              <a:rPr 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方向阵列</a:t>
            </a:r>
            <a:endParaRPr lang="zh-CN" altLang="en-US"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object 14"/>
          <p:cNvSpPr txBox="1"/>
          <p:nvPr/>
        </p:nvSpPr>
        <p:spPr>
          <a:xfrm>
            <a:off x="3349625" y="6423660"/>
            <a:ext cx="462407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5-4-3    尺寸阵列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335645" y="5523865"/>
            <a:ext cx="3241675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提示：如果要阵列多个特征，则需要为这些特征创建一个“局部组”，然后阵列这个“局部组”，创建此组阵列。</a:t>
            </a:r>
            <a:endParaRPr lang="zh-CN" altLang="en-US"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5.4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阵列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327140" y="6418580"/>
            <a:ext cx="462407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5-4-4    方向阵列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8035" y="1287780"/>
            <a:ext cx="49625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步骤3：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创建方向阵列。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在阵列类型中，选择“方向”，单击“第一方向”选择基准平面“FRONT”，“成员数”输入“6”，“间距”选项输入“40”，图形区域显示6个并列的黑点，如图5-4-4（a）所示。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981700" y="1336040"/>
            <a:ext cx="5464810" cy="4478655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7757160" y="6037580"/>
            <a:ext cx="2272665" cy="22034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a）第一方向阵列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5.4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阵列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327140" y="6418580"/>
            <a:ext cx="462407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5-4-4    方向阵列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8035" y="1287780"/>
            <a:ext cx="496252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单击“第二方向”选择基准平面“RIGHT”，“成员数”输入“8”，“间距”选项输入“40”，图形区域显示8栏并列的“第一方向”黑点的阵列。总数是48个特征阵列，如图5-4-4（b）所示。单击“确定”完成“方向”阵列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757160" y="6037580"/>
            <a:ext cx="2272665" cy="22034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）第</a:t>
            </a:r>
            <a:r>
              <a:rPr 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方向阵列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79185" y="1706880"/>
            <a:ext cx="5596890" cy="401002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5.1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内容占位符 1"/>
          <p:cNvSpPr/>
          <p:nvPr>
            <p:ph idx="2"/>
          </p:nvPr>
        </p:nvSpPr>
        <p:spPr>
          <a:xfrm>
            <a:off x="608330" y="1748155"/>
            <a:ext cx="10302875" cy="1567180"/>
          </a:xfrm>
        </p:spPr>
        <p:txBody>
          <a:bodyPr>
            <a:norm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再来分析实际产品的旋转建模种子和轨迹的特点。图5-1-2所示的产品造型都具备了轴对称的特征，每个产品可以找到外形种子截面和中心轴，让种子截面沿着中心轴旋转360°就扫描出对应的产品造型。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5"/>
          <p:cNvSpPr txBox="1"/>
          <p:nvPr/>
        </p:nvSpPr>
        <p:spPr>
          <a:xfrm>
            <a:off x="4552315" y="6366510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5-1-2    实际旋转产品二元法分析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5.1.1	旋转二元分析法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1" name="object 2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47420" y="3315335"/>
            <a:ext cx="4841240" cy="2582545"/>
          </a:xfrm>
          <a:prstGeom prst="rect">
            <a:avLst/>
          </a:prstGeom>
        </p:spPr>
      </p:pic>
      <p:pic>
        <p:nvPicPr>
          <p:cNvPr id="3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407785" y="3315335"/>
            <a:ext cx="4625975" cy="2581910"/>
          </a:xfrm>
          <a:prstGeom prst="rect">
            <a:avLst/>
          </a:prstGeom>
        </p:spPr>
      </p:pic>
      <p:sp>
        <p:nvSpPr>
          <p:cNvPr id="10" name="object 5"/>
          <p:cNvSpPr txBox="1"/>
          <p:nvPr/>
        </p:nvSpPr>
        <p:spPr>
          <a:xfrm>
            <a:off x="2315845" y="6003290"/>
            <a:ext cx="68834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</a:t>
            </a:r>
            <a:r>
              <a:rPr lang="zh-CN" alt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object 5"/>
          <p:cNvSpPr txBox="1"/>
          <p:nvPr/>
        </p:nvSpPr>
        <p:spPr>
          <a:xfrm>
            <a:off x="8735695" y="6003290"/>
            <a:ext cx="68834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lang="zh-CN" alt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5.4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阵列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387465" y="6418580"/>
            <a:ext cx="462407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5-4-5    轴阵列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8035" y="1287780"/>
            <a:ext cx="51142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步骤4：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创建轴阵列。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在阵列类型中，选择“轴”，在图形区域选择拉伸自创建的“轴”，单击“第一方向”，“成员数”输入“12”，“角度”选择“360”均匀分布，图形区域显示12个轴方向分布的黑点，如图5-4-5（a）所示。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757160" y="5946775"/>
            <a:ext cx="2272665" cy="22034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a）第一方向阵列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object 1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168390" y="1642110"/>
            <a:ext cx="5272405" cy="396049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5.4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阵列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387465" y="6418580"/>
            <a:ext cx="462407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5-4-5    轴阵列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8035" y="1642110"/>
            <a:ext cx="5114290" cy="2399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再单击“第二方向”，“成员数”输入“10”，“径项距离”选项输入“40”，图形区域显示10圈并列的“第一方向”黑点的阵列。总数是120个特征阵列，如图5-4-5（b）所示。单击“确定”完成“轴”阵列。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757160" y="5946775"/>
            <a:ext cx="2272665" cy="22034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）第</a:t>
            </a:r>
            <a:r>
              <a:rPr 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方向阵列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7" name="object 7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69990" y="1856105"/>
            <a:ext cx="4859655" cy="31451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5.4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阵列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387465" y="5610860"/>
            <a:ext cx="462407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5-4-6    定义草绘平面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8035" y="1287780"/>
            <a:ext cx="511429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步骤5：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创建填充阵列。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创建填充截面：在阵列类型中，选择“填充”，单击“参考”中的“草绘”平面“定义”，在图形区域选择“拉伸”顶面平面，系统默认RIGHT平面作为参考平面，方向“右”。单击“草绘”按钮，进入草绘视图绘制截面，如图5-4-6所示。单击“确定”完成草绘填充区域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4" name="object 10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93485" y="1560830"/>
            <a:ext cx="4606290" cy="361061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5.4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阵列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650230" y="6337935"/>
            <a:ext cx="462407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5-4-7    设置“填充”阵列选项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8035" y="1287780"/>
            <a:ext cx="466788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定义填充选项：在填充对话框中，设置“栅格阵列”的不同类型，并设置相对应的“间距”“旋转”“边界”“半径”参数（由于图标比较直观，设计者可以多练习，比较每种类型的不同点）。单击“确定”完成“填充”阵列，如图5-4-7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2" name="object 1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97550" y="299720"/>
            <a:ext cx="4010660" cy="2605405"/>
          </a:xfrm>
          <a:prstGeom prst="rect">
            <a:avLst/>
          </a:prstGeom>
        </p:spPr>
      </p:pic>
      <p:pic>
        <p:nvPicPr>
          <p:cNvPr id="2" name="object 1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828665" y="3489960"/>
            <a:ext cx="3979545" cy="2494915"/>
          </a:xfrm>
          <a:prstGeom prst="rect">
            <a:avLst/>
          </a:prstGeom>
        </p:spPr>
      </p:pic>
      <p:sp>
        <p:nvSpPr>
          <p:cNvPr id="13" name="object 13"/>
          <p:cNvSpPr txBox="1"/>
          <p:nvPr/>
        </p:nvSpPr>
        <p:spPr>
          <a:xfrm>
            <a:off x="7444105" y="3068320"/>
            <a:ext cx="103632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a）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13"/>
          <p:cNvSpPr txBox="1"/>
          <p:nvPr/>
        </p:nvSpPr>
        <p:spPr>
          <a:xfrm>
            <a:off x="7444105" y="6003290"/>
            <a:ext cx="103632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5.4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阵列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387465" y="5610860"/>
            <a:ext cx="462407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5-4-6    定义草绘平面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8035" y="1287780"/>
            <a:ext cx="5114290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步骤6：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创建曲线阵列。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创建曲线：在阵列类型中，选择“曲线”，单击“参考”中的“草绘”平面“定义”，在图形区域选择“拉伸”顶面平面，系统默认RIGHT平面作为参考平面，方向“右”。单击“草绘”按钮，草绘视图绘制截面，如图5-4-8所示。单击“确定”完成草绘填充区域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8" name="object 1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202680" y="1722120"/>
            <a:ext cx="5251450" cy="369760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5.4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阵列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963670" y="6369050"/>
            <a:ext cx="462407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5-4-9    设置“曲线”阵列选项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8035" y="1287780"/>
            <a:ext cx="10789920" cy="10147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（2）在曲线对话框中，设置“间距”或者“成员数”的数值（特征沿着草绘定义的曲线阵列）。单击“确定”完成“曲线”阵列，如图5-4-9所示。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71525" y="2546985"/>
            <a:ext cx="5377815" cy="3398520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506210" y="2546985"/>
            <a:ext cx="5191760" cy="3398520"/>
          </a:xfrm>
          <a:prstGeom prst="rect">
            <a:avLst/>
          </a:prstGeom>
        </p:spPr>
      </p:pic>
      <p:sp>
        <p:nvSpPr>
          <p:cNvPr id="6" name="object 6"/>
          <p:cNvSpPr txBox="1"/>
          <p:nvPr/>
        </p:nvSpPr>
        <p:spPr>
          <a:xfrm>
            <a:off x="2856865" y="5946140"/>
            <a:ext cx="120777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a）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8" name="object 6"/>
          <p:cNvSpPr txBox="1"/>
          <p:nvPr/>
        </p:nvSpPr>
        <p:spPr>
          <a:xfrm>
            <a:off x="8587740" y="5946140"/>
            <a:ext cx="120777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4"/>
    </p:custData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5.4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阵列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6387465" y="5610860"/>
            <a:ext cx="462407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5-4-10    草绘基准点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8035" y="1287780"/>
            <a:ext cx="530796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步骤7：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创建点阵列。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点：在阵列类型中，选择“点”，单击“参考”中的“草绘”平面“定义”，在图形区域选择“拉伸”顶面平面，系统默认RIGHT平面作为参考平面，方向“右”。单击“草绘”按钮，进入草绘视图绘制点，如图5-4-10所示。单击“确定”完成草绘基准点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9" name="object 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304915" y="1548765"/>
            <a:ext cx="4706620" cy="37604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5.4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阵列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074160" y="6347460"/>
            <a:ext cx="462407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5-4-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11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创建“点”阵列特征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8035" y="1287780"/>
            <a:ext cx="101117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在点对话框中，单击“确定”，完成点阵列，如图5-4-11所示。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98220" y="2007235"/>
            <a:ext cx="4986020" cy="3580130"/>
          </a:xfrm>
          <a:prstGeom prst="rect">
            <a:avLst/>
          </a:prstGeom>
        </p:spPr>
      </p:pic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55130" y="2007235"/>
            <a:ext cx="4899660" cy="354838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060700" y="5753735"/>
            <a:ext cx="1013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</a:t>
            </a:r>
            <a:r>
              <a:rPr lang="en-US" altLang="zh-CN"/>
              <a:t>a</a:t>
            </a:r>
            <a:r>
              <a:rPr lang="zh-CN" altLang="en-US"/>
              <a:t>）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8603615" y="5820410"/>
            <a:ext cx="10134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</a:t>
            </a:r>
            <a:r>
              <a:rPr lang="en-US" altLang="zh-CN"/>
              <a:t>b</a:t>
            </a:r>
            <a:r>
              <a:rPr lang="zh-CN" altLang="en-US"/>
              <a:t>）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5.4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阵列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3448050" y="5904230"/>
            <a:ext cx="462407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5-4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-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12    取消圆点处的特征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88035" y="1287780"/>
            <a:ext cx="939800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1600" b="1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提示：在阵列中，在图形区域单击黑色的圆点，圆点周边变成白色的，代表取消该圆点位置的特征，可以通过再次单击确定生成该位置的特征。如图5-4-12所示。</a:t>
            </a:r>
            <a:endParaRPr sz="1600" b="1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85595" y="2388235"/>
            <a:ext cx="3697605" cy="3245485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68085" y="2388235"/>
            <a:ext cx="3917950" cy="324548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b="1">
                <a:latin typeface="微软雅黑" panose="020B0503020204020204" charset="-122"/>
                <a:ea typeface="微软雅黑" panose="020B0503020204020204" charset="-122"/>
              </a:rPr>
              <a:t>本章小结</a:t>
            </a:r>
            <a:endParaRPr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39470" y="2159635"/>
            <a:ext cx="10115550" cy="29305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sz="20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本章介绍了旋转建模的二元法种子和轨迹，结合两个产品造型建模综合案例，综合练习了旋转基础操作和分步建模，同时通过加入“组”“镜像”“阵列”“偏移”等命令，细化产品的造型，提高设计效率。通过本章的学习，设计者能对常见的产品造型进行旋转建模。</a:t>
            </a:r>
            <a:endParaRPr sz="20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5.1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内容占位符 1"/>
          <p:cNvSpPr/>
          <p:nvPr>
            <p:ph idx="2"/>
          </p:nvPr>
        </p:nvSpPr>
        <p:spPr>
          <a:xfrm>
            <a:off x="608330" y="1748155"/>
            <a:ext cx="10302875" cy="1506220"/>
          </a:xfrm>
        </p:spPr>
        <p:txBody>
          <a:bodyPr>
            <a:normAutofit/>
          </a:bodyPr>
          <a:p>
            <a:pPr>
              <a:lnSpc>
                <a:spcPct val="150000"/>
              </a:lnSpc>
            </a:pPr>
            <a:r>
              <a:rPr lang="zh-CN" altLang="en-US" sz="20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产品造型二元法分析可以总结出旋转建模种子和轨迹一般规律。旋转建模必须有中心轴，轨迹是圆弧或者圆，旋转种子截面是可以根据产品形态定义的，截面封闭且单一不变，也就是过中心线做产品的截面，每个截面是一样的。</a:t>
            </a:r>
            <a:endParaRPr lang="zh-CN" altLang="en-US" sz="20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7" name="object 5"/>
          <p:cNvSpPr txBox="1"/>
          <p:nvPr/>
        </p:nvSpPr>
        <p:spPr>
          <a:xfrm>
            <a:off x="4552315" y="6366510"/>
            <a:ext cx="362775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 5-1-2    实际旋转产品二元法分析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7420" y="1350010"/>
            <a:ext cx="609600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5.1.1	旋转二元分析法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object 5"/>
          <p:cNvSpPr txBox="1"/>
          <p:nvPr/>
        </p:nvSpPr>
        <p:spPr>
          <a:xfrm>
            <a:off x="2987675" y="5975985"/>
            <a:ext cx="68834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</a:t>
            </a:r>
            <a:r>
              <a:rPr lang="zh-CN" alt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2" name="object 5"/>
          <p:cNvSpPr txBox="1"/>
          <p:nvPr/>
        </p:nvSpPr>
        <p:spPr>
          <a:xfrm>
            <a:off x="8735695" y="6003290"/>
            <a:ext cx="68834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zh-CN" alt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</a:t>
            </a:r>
            <a:r>
              <a:rPr lang="zh-CN" alt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</a:t>
            </a:r>
            <a:endParaRPr lang="zh-CN" altLang="en-US"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40765" y="3446145"/>
            <a:ext cx="4582160" cy="2338070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158230" y="3446145"/>
            <a:ext cx="4939030" cy="235267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b="1">
                <a:latin typeface="微软雅黑" panose="020B0503020204020204" charset="-122"/>
                <a:ea typeface="微软雅黑" panose="020B0503020204020204" charset="-122"/>
              </a:rPr>
              <a:t>思考与练习</a:t>
            </a:r>
            <a:endParaRPr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8340" y="1494155"/>
            <a:ext cx="10115550" cy="29305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1.思考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（1）旋转建模的二元分析法：种子和轨迹的定义是什么？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（2）旋转的中心线的作用是什么？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（3）镜像命令在什么情况下应用？操作要求是什么？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（4）阵列的形式有哪些？分别应用在什么情况下？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2"/>
          </p:nvPr>
        </p:nvSpPr>
        <p:spPr>
          <a:xfrm>
            <a:off x="608400" y="275298"/>
            <a:ext cx="10969200" cy="705600"/>
          </a:xfrm>
        </p:spPr>
        <p:txBody>
          <a:bodyPr/>
          <a:p>
            <a:r>
              <a:rPr b="1">
                <a:latin typeface="微软雅黑" panose="020B0503020204020204" charset="-122"/>
                <a:ea typeface="微软雅黑" panose="020B0503020204020204" charset="-122"/>
              </a:rPr>
              <a:t>思考与练习</a:t>
            </a:r>
            <a:endParaRPr b="1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88340" y="1262380"/>
            <a:ext cx="10115550" cy="29305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2.练习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（1）上机练习，用拉伸和旋转命令给产品建模，如图5-5-1所示。具体尺寸可自行选定，但注意尺寸比例和参照，要求同产品相似度在80%以上。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12700" marR="5080" indent="195580" algn="just">
              <a:lnSpc>
                <a:spcPct val="150000"/>
              </a:lnSpc>
              <a:spcBef>
                <a:spcPts val="410"/>
              </a:spcBef>
            </a:pPr>
            <a:r>
              <a:rPr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（2）上机练习，用拉伸和旋转命令给产品建模，如图5-5-2所示。具体尺寸可自行选定，但注意尺寸比例和参照，要求同产品相似度在80%以上。</a:t>
            </a:r>
            <a:endParaRPr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1" name="object 21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1713865" y="3597910"/>
            <a:ext cx="2510790" cy="2411095"/>
          </a:xfrm>
          <a:prstGeom prst="rect">
            <a:avLst/>
          </a:prstGeom>
        </p:spPr>
      </p:pic>
      <p:sp>
        <p:nvSpPr>
          <p:cNvPr id="22" name="object 22"/>
          <p:cNvSpPr txBox="1"/>
          <p:nvPr/>
        </p:nvSpPr>
        <p:spPr>
          <a:xfrm>
            <a:off x="2073275" y="6255385"/>
            <a:ext cx="2216785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spc="-21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5-5-1    桌面音响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3" name="object 2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08520" y="3287395"/>
            <a:ext cx="2299335" cy="3038475"/>
          </a:xfrm>
          <a:prstGeom prst="rect">
            <a:avLst/>
          </a:prstGeom>
        </p:spPr>
      </p:pic>
      <p:sp>
        <p:nvSpPr>
          <p:cNvPr id="24" name="object 24"/>
          <p:cNvSpPr txBox="1"/>
          <p:nvPr/>
        </p:nvSpPr>
        <p:spPr>
          <a:xfrm>
            <a:off x="7208520" y="6513830"/>
            <a:ext cx="298577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图</a:t>
            </a:r>
            <a:r>
              <a:rPr sz="1600" spc="-21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5-5-2    视频会议摄像头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2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汇报人：</a:t>
            </a:r>
            <a:r>
              <a:rPr lang="en-US" altLang="zh-CN"/>
              <a:t>WPS</a:t>
            </a:r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感谢您的观看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5.1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5.1.2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旋转的三步骤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3110" y="1901190"/>
            <a:ext cx="1012444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从二元法分析可以得出，旋转建模主要分为三步骤。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（1）分析旋转的种子和轨迹，定义旋转中心。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（2）绘制旋转的截面（种子-造型的形状）和旋转几何中心。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（3）确定旋转的轨迹（旋转的选项）。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9004849_email_message_mail_envelop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9195" y="3358515"/>
            <a:ext cx="3227070" cy="322707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5.1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5.1.2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旋转的三步骤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3110" y="1901190"/>
            <a:ext cx="1012444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步骤1：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二元法分析圆环的种子和轨迹。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选择直径180的圆形为种子绕中心距300的中心线，扫描360°的圆作为轨迹，旋转建模圆环。如图5-1-3所示。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177665" y="6228080"/>
            <a:ext cx="3704590" cy="6007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</a:t>
            </a:r>
            <a:r>
              <a:rPr sz="1600" spc="-215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5-1-3    分析圆环的种子和轨迹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>
              <a:lnSpc>
                <a:spcPct val="100000"/>
              </a:lnSpc>
              <a:spcBef>
                <a:spcPts val="750"/>
              </a:spcBef>
            </a:pP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59625" y="3437890"/>
            <a:ext cx="2770505" cy="2476500"/>
          </a:xfrm>
          <a:prstGeom prst="rect">
            <a:avLst/>
          </a:prstGeom>
        </p:spPr>
      </p:pic>
      <p:sp>
        <p:nvSpPr>
          <p:cNvPr id="12" name="object 12"/>
          <p:cNvSpPr txBox="1"/>
          <p:nvPr/>
        </p:nvSpPr>
        <p:spPr>
          <a:xfrm>
            <a:off x="2029460" y="5903595"/>
            <a:ext cx="8092440" cy="324485"/>
          </a:xfrm>
          <a:prstGeom prst="rect">
            <a:avLst/>
          </a:prstGeom>
        </p:spPr>
        <p:txBody>
          <a:bodyPr vert="horz" wrap="square" lIns="0" tIns="12700" rIns="0" bIns="0" rtlCol="0">
            <a:noAutofit/>
          </a:bodyPr>
          <a:p>
            <a:pPr marL="180340">
              <a:lnSpc>
                <a:spcPct val="100000"/>
              </a:lnSpc>
              <a:spcBef>
                <a:spcPts val="100"/>
              </a:spcBef>
              <a:tabLst>
                <a:tab pos="1695450" algn="l"/>
              </a:tabLst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（a）种子和中心线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	</a:t>
            </a:r>
            <a:r>
              <a:rPr lang="en-US"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                   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b）轨迹</a:t>
            </a:r>
            <a:r>
              <a:rPr sz="1600" spc="-19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</a:t>
            </a: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360°圆</a:t>
            </a: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>
              <a:lnSpc>
                <a:spcPct val="100000"/>
              </a:lnSpc>
              <a:spcBef>
                <a:spcPts val="60"/>
              </a:spcBef>
            </a:pP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15290">
              <a:lnSpc>
                <a:spcPct val="100000"/>
              </a:lnSpc>
            </a:pPr>
            <a:endParaRPr sz="16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13" name="object 1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364615" y="3478530"/>
            <a:ext cx="4384675" cy="242633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 idx="1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5.1 </a:t>
            </a:r>
            <a:r>
              <a:rPr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旋转建模思路</a:t>
            </a:r>
            <a:endParaRPr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14070" y="1380490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5.1.2</a:t>
            </a:r>
            <a:r>
              <a:rPr lang="en-US" altLang="zh-CN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4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旋转的三步骤</a:t>
            </a:r>
            <a:endParaRPr lang="zh-CN" altLang="en-US" sz="24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53110" y="1901190"/>
            <a:ext cx="610489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步骤2：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新建“零件”文件。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1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步骤3：</a:t>
            </a: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创建旋转特征。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indent="0">
              <a:lnSpc>
                <a:spcPct val="150000"/>
              </a:lnSpc>
            </a:pPr>
            <a:r>
              <a:rPr sz="2000" b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1）草绘截面（种子）：单击“形状”组的“旋转”按钮。选择FRONT平面作为草绘平面，系统默认RIGHT平面作为参考平面，方向“下”。单击“草绘”按钮，进入草绘视图。单击“草绘”组的“圆”按钮，在图形区域绘制一个圆形（种子）。单击“基准”组的“几何中心线”按钮，在图形区域创建旋转中心，如图5-1-4所示。单击“确定”按钮。</a:t>
            </a:r>
            <a:endParaRPr sz="2000" b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7621905" y="5571490"/>
            <a:ext cx="3704590" cy="2584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p>
            <a:pPr algn="ctr">
              <a:lnSpc>
                <a:spcPct val="100000"/>
              </a:lnSpc>
              <a:spcBef>
                <a:spcPts val="750"/>
              </a:spcBef>
            </a:pPr>
            <a:r>
              <a:rPr sz="1600" dirty="0">
                <a:solidFill>
                  <a:srgbClr val="231F2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图 5-1-4    创建旋转截面（种子）</a:t>
            </a:r>
            <a:endParaRPr sz="1600" dirty="0">
              <a:solidFill>
                <a:srgbClr val="231F2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5" name="object 1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58000" y="2132965"/>
            <a:ext cx="4949190" cy="317944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*i*1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2*f*1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10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01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0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03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0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05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0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07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0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09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2*a*1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0.xml><?xml version="1.0" encoding="utf-8"?>
<p:tagLst xmlns:p="http://schemas.openxmlformats.org/presentationml/2006/main"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0292_7*e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PART ONE"/>
</p:tagLst>
</file>

<file path=ppt/tags/tag11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7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单击添加章节标题"/>
</p:tagLst>
</file>

<file path=ppt/tags/tag112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1.0"/>
  <p:tag name="KSO_WM_SLIDE_LAYOUT" val="a_e"/>
  <p:tag name="KSO_WM_SLIDE_LAYOUT_CNT" val="1_1"/>
  <p:tag name="KSO_WM_SLIDE_TYPE" val="sectionTitle"/>
  <p:tag name="KSO_WM_SLIDE_SUBTYPE" val="pureTxt"/>
  <p:tag name="KSO_WM_SLIDE_CONTENT_AREA" val="{&quot;left&quot;:&quot;417.6&quot;,&quot;top&quot;:&quot;135.9&quot;,&quot;width&quot;:&quot;496.35&quot;,&quot;height&quot;:&quot;307.35&quot;}"/>
</p:tagLst>
</file>

<file path=ppt/tags/tag11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4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1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6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1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18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1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2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2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4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2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6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2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28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2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32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3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34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3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36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3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38.xml><?xml version="1.0" encoding="utf-8"?>
<p:tagLst xmlns:p="http://schemas.openxmlformats.org/presentationml/2006/main">
  <p:tag name="KSO_WM_DIAGRAM_VIRTUALLY_FRAME" val="{&quot;height&quot;:615.3626771653542,&quot;left&quot;:73.37007874015748,&quot;top&quot;:136.04740157480313,&quot;width&quot;:479.74480314960635}"/>
</p:tagLst>
</file>

<file path=ppt/tags/tag139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41.xml><?xml version="1.0" encoding="utf-8"?>
<p:tagLst xmlns:p="http://schemas.openxmlformats.org/presentationml/2006/main">
  <p:tag name="KSO_WM_DIAGRAM_VIRTUALLY_FRAME" val="{&quot;height&quot;:615.3626771653542,&quot;left&quot;:73.37007874015748,&quot;top&quot;:136.04740157480313,&quot;width&quot;:479.74480314960635}"/>
</p:tagLst>
</file>

<file path=ppt/tags/tag142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4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44.xml><?xml version="1.0" encoding="utf-8"?>
<p:tagLst xmlns:p="http://schemas.openxmlformats.org/presentationml/2006/main">
  <p:tag name="KSO_WM_DIAGRAM_VIRTUALLY_FRAME" val="{&quot;height&quot;:615.3626771653542,&quot;left&quot;:73.37007874015748,&quot;top&quot;:136.04740157480313,&quot;width&quot;:479.74480314960635}"/>
</p:tagLst>
</file>

<file path=ppt/tags/tag145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4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47.xml><?xml version="1.0" encoding="utf-8"?>
<p:tagLst xmlns:p="http://schemas.openxmlformats.org/presentationml/2006/main">
  <p:tag name="KSO_WM_DIAGRAM_VIRTUALLY_FRAME" val="{&quot;height&quot;:615.3626771653542,&quot;left&quot;:73.37007874015748,&quot;top&quot;:136.04740157480313,&quot;width&quot;:479.74480314960635}"/>
</p:tagLst>
</file>

<file path=ppt/tags/tag148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4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50.xml><?xml version="1.0" encoding="utf-8"?>
<p:tagLst xmlns:p="http://schemas.openxmlformats.org/presentationml/2006/main">
  <p:tag name="KSO_WM_DIAGRAM_VIRTUALLY_FRAME" val="{&quot;height&quot;:615.3626771653542,&quot;left&quot;:73.37007874015748,&quot;top&quot;:136.04740157480313,&quot;width&quot;:479.74480314960635}"/>
</p:tagLst>
</file>

<file path=ppt/tags/tag151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5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53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55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5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57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5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59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2"/>
  <p:tag name="KSO_WM_UNIT_LAYERLEVEL" val="1"/>
  <p:tag name="KSO_WM_TAG_VERSION" val="1.0"/>
  <p:tag name="KSO_WM_UNIT_TYPE" val="i"/>
  <p:tag name="KSO_WM_UNIT_INDEX" val="2"/>
</p:tagLst>
</file>

<file path=ppt/tags/tag16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61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6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63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6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65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6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67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68.xml><?xml version="1.0" encoding="utf-8"?>
<p:tagLst xmlns:p="http://schemas.openxmlformats.org/presentationml/2006/main"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0292_7*e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PART ONE"/>
</p:tagLst>
</file>

<file path=ppt/tags/tag1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7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单击添加章节标题"/>
</p:tagLst>
</file>

<file path=ppt/tags/tag1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3*i*3"/>
  <p:tag name="KSO_WM_UNIT_LAYERLEVEL" val="1"/>
  <p:tag name="KSO_WM_TAG_VERSION" val="1.0"/>
  <p:tag name="KSO_WM_UNIT_TYPE" val="i"/>
  <p:tag name="KSO_WM_UNIT_INDEX" val="3"/>
</p:tagLst>
</file>

<file path=ppt/tags/tag170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1.0"/>
  <p:tag name="KSO_WM_SLIDE_LAYOUT" val="a_e"/>
  <p:tag name="KSO_WM_SLIDE_LAYOUT_CNT" val="1_1"/>
  <p:tag name="KSO_WM_SLIDE_TYPE" val="sectionTitle"/>
  <p:tag name="KSO_WM_SLIDE_SUBTYPE" val="pureTxt"/>
  <p:tag name="KSO_WM_SLIDE_CONTENT_AREA" val="{&quot;left&quot;:&quot;417.6&quot;,&quot;top&quot;:&quot;135.9&quot;,&quot;width&quot;:&quot;496.35&quot;,&quot;height&quot;:&quot;307.35&quot;}"/>
</p:tagLst>
</file>

<file path=ppt/tags/tag17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72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7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74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7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76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7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78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79.xml><?xml version="1.0" encoding="utf-8"?>
<p:tagLst xmlns:p="http://schemas.openxmlformats.org/presentationml/2006/main"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0292_7*e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PART ONE"/>
</p:tagLst>
</file>

<file path=ppt/tags/tag18.xml><?xml version="1.0" encoding="utf-8"?>
<p:tagLst xmlns:p="http://schemas.openxmlformats.org/presentationml/2006/main">
  <p:tag name="KSO_WM_UNIT_ISCONTENTSTITLE" val="0"/>
  <p:tag name="KSO_WM_UNIT_ISNUMDGMTITLE" val="0"/>
  <p:tag name="KSO_WM_UNIT_PRESET_TEXT" val="CONTENTS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3*b*1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7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单击添加章节标题"/>
</p:tagLst>
</file>

<file path=ppt/tags/tag181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1.0"/>
  <p:tag name="KSO_WM_SLIDE_LAYOUT" val="a_e"/>
  <p:tag name="KSO_WM_SLIDE_LAYOUT_CNT" val="1_1"/>
  <p:tag name="KSO_WM_SLIDE_TYPE" val="sectionTitle"/>
  <p:tag name="KSO_WM_SLIDE_SUBTYPE" val="pureTxt"/>
  <p:tag name="KSO_WM_SLIDE_CONTENT_AREA" val="{&quot;left&quot;:&quot;417.6&quot;,&quot;top&quot;:&quot;135.9&quot;,&quot;width&quot;:&quot;496.35&quot;,&quot;height&quot;:&quot;307.35&quot;}"/>
</p:tagLst>
</file>

<file path=ppt/tags/tag18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83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8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85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87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8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89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9.xml><?xml version="1.0" encoding="utf-8"?>
<p:tagLst xmlns:p="http://schemas.openxmlformats.org/presentationml/2006/main">
  <p:tag name="KSO_WM_UNIT_ISCONTENTSTITLE" val="1"/>
  <p:tag name="KSO_WM_UNIT_ISNUMDGMTITLE" val="0"/>
  <p:tag name="KSO_WM_UNIT_PRESET_TEXT" val="目录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3*a*1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91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93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9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95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9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97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19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199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2.xml><?xml version="1.0" encoding="utf-8"?>
<p:tagLst xmlns:p="http://schemas.openxmlformats.org/presentationml/2006/main">
  <p:tag name="KSO_WM_UNIT_SUBTYPE" val="b"/>
  <p:tag name="KSO_WM_UNIT_PRESET_TEXT" val="汇报人：稻小壳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*f*1"/>
  <p:tag name="KSO_WM_UNIT_LAYERLEVEL" val="1"/>
  <p:tag name="KSO_WM_TAG_VERSION" val="1.0"/>
  <p:tag name="KSO_WM_BEAUTIFY_FLAG" val="#wm#"/>
  <p:tag name="KSO_WM_UNIT_CONTENT_GROUP_TYPE" val="contentchip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201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20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203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20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205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20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207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20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209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211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212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213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214.xml><?xml version="1.0" encoding="utf-8"?>
<p:tagLst xmlns:p="http://schemas.openxmlformats.org/presentationml/2006/main">
  <p:tag name="KSO_WM_BEAUTIFY_FLAG" val="#wm#"/>
  <p:tag name="KSO_WM_TEMPLATE_CATEGORY" val="custom"/>
  <p:tag name="KSO_WM_TEMPLATE_INDEX" val="20231237"/>
</p:tagLst>
</file>

<file path=ppt/tags/tag215.xml><?xml version="1.0" encoding="utf-8"?>
<p:tagLst xmlns:p="http://schemas.openxmlformats.org/presentationml/2006/main">
  <p:tag name="KSO_WM_UNIT_SUBTYPE" val="b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92_9*f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汇报人：WPS"/>
</p:tagLst>
</file>

<file path=ppt/tags/tag21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9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感谢您的观看"/>
</p:tagLst>
</file>

<file path=ppt/tags/tag217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9"/>
  <p:tag name="KSO_WM_TEMPLATE_SUBCATEGORY" val="29"/>
  <p:tag name="KSO_WM_TEMPLATE_MASTER_TYPE" val="0"/>
  <p:tag name="KSO_WM_TEMPLATE_COLOR_TYPE" val="0"/>
  <p:tag name="KSO_WM_SLIDE_ITEM_CNT" val="0"/>
  <p:tag name="KSO_WM_SLIDE_INDEX" val="9"/>
  <p:tag name="KSO_WM_TAG_VERSION" val="1.0"/>
  <p:tag name="KSO_WM_SLIDE_LAYOUT" val="a_f"/>
  <p:tag name="KSO_WM_SLIDE_LAYOUT_CNT" val="1_1"/>
  <p:tag name="KSO_WM_SLIDE_TYPE" val="endPage"/>
  <p:tag name="KSO_WM_SLIDE_SUBTYPE" val="pureTxt"/>
  <p:tag name="KSO_WM_SLIDE_CONTENT_AREA" val="{&quot;left&quot;:&quot;54.6&quot;,&quot;top&quot;:&quot;123.65&quot;,&quot;width&quot;:&quot;574.1&quot;,&quot;height&quot;:&quot;305.6&quot;}"/>
</p:tagLst>
</file>

<file path=ppt/tags/tag218.xml><?xml version="1.0" encoding="utf-8"?>
<p:tagLst xmlns:p="http://schemas.openxmlformats.org/presentationml/2006/main">
  <p:tag name="COMMONDATA" val="eyJjb3VudCI6NTQsImhkaWQiOiJmNDJlMmZmMmZhNWUyZDkyZTk5MzIxMzQ3MTJiZWMxYyIsInVzZXJDb3VudCI6Mn0="/>
  <p:tag name="KSO_WPP_MARK_KEY" val="dfcd58e2-0d48-4b61-979c-4afda9b048ca"/>
  <p:tag name="commondata" val="eyJjb3VudCI6NTUsImhkaWQiOiI5MDMxNGRmMzA1OWI2YzM4MjRmN2ExYzIzNzYyMmI2OSIsInVzZXJDb3VudCI6MX0=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2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4*i*2"/>
  <p:tag name="KSO_WM_UNIT_LAYERLEVEL" val="1"/>
  <p:tag name="KSO_WM_TAG_VERSION" val="1.0"/>
  <p:tag name="KSO_WM_UNIT_CONTENT_GROUP_TYPE" val="contentchip"/>
  <p:tag name="KSO_WM_UNIT_TYPE" val="i"/>
  <p:tag name="KSO_WM_UNIT_INDEX" val="2"/>
</p:tagLst>
</file>

<file path=ppt/tags/tag25.xml><?xml version="1.0" encoding="utf-8"?>
<p:tagLst xmlns:p="http://schemas.openxmlformats.org/presentationml/2006/main">
  <p:tag name="KSO_WM_UNIT_PRESET_TEXT" val="PART ONE"/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_4*e*1"/>
  <p:tag name="KSO_WM_UNIT_LAYERLEVEL" val="1"/>
  <p:tag name="KSO_WM_TAG_VERSION" val="1.0"/>
  <p:tag name="KSO_WM_BEAUTIFY_FLAG" val="#wm#"/>
  <p:tag name="KSO_WM_UNIT_CONTENT_GROUP_TYPE" val="contentchip"/>
</p:tagLst>
</file>

<file path=ppt/tags/tag2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章节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4*a*1"/>
  <p:tag name="KSO_WM_UNIT_LAYERLEVEL" val="1"/>
  <p:tag name="KSO_WM_TAG_VERSION" val="1.0"/>
  <p:tag name="KSO_WM_BEAUTIFY_FLAG" val="#wm#"/>
  <p:tag name="KSO_WM_UNIT_CONTENT_GROUP_TYPE" val="contentchip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副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*b*1"/>
  <p:tag name="KSO_WM_UNIT_LAYERLEVEL" val="1"/>
  <p:tag name="KSO_WM_TAG_VERSION" val="1.0"/>
  <p:tag name="KSO_WM_BEAUTIFY_FLAG" val="#wm#"/>
  <p:tag name="KSO_WM_UNIT_CONTENT_GROUP_TYPE" val="contentchip"/>
</p:tagLst>
</file>

<file path=ppt/tags/tag3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5*i*1"/>
  <p:tag name="KSO_WM_UNIT_LAYERLEVEL" val="1"/>
  <p:tag name="KSO_WM_TAG_VERSION" val="1.0"/>
  <p:tag name="KSO_WM_UNIT_TYPE" val="i"/>
  <p:tag name="KSO_WM_UNIT_INDEX" val="1"/>
</p:tagLst>
</file>

<file path=ppt/tags/tag31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5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32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5*f*1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3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_5*f*2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34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5*a*1"/>
  <p:tag name="KSO_WM_UNIT_LAYERLEVEL" val="1"/>
  <p:tag name="KSO_WM_TAG_VERSION" val="1.0"/>
  <p:tag name="KSO_WM_BEAUTIFY_FLAG" val="#wm#"/>
  <p:tag name="KSO_WM_UNIT_CONTENT_GROUP_TYPE" val="titlestyle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UNIT_TYPE" val="i"/>
  <p:tag name="KSO_WM_UNIT_INDEX" val="1"/>
</p:tagLst>
</file>

<file path=ppt/tags/tag3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6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文档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*a*1"/>
  <p:tag name="KSO_WM_UNIT_LAYERLEVEL" val="1"/>
  <p:tag name="KSO_WM_TAG_VERSION" val="1.0"/>
  <p:tag name="KSO_WM_BEAUTIFY_FLAG" val="#wm#"/>
  <p:tag name="KSO_WM_UNIT_CONTENT_GROUP_TYPE" val="contentchip"/>
</p:tagLst>
</file>

<file path=ppt/tags/tag40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6*a*1"/>
  <p:tag name="KSO_WM_UNIT_LAYERLEVEL" val="1"/>
  <p:tag name="KSO_WM_TAG_VERSION" val="1.0"/>
  <p:tag name="KSO_WM_BEAUTIFY_FLAG" val="#wm#"/>
  <p:tag name="KSO_WM_UNIT_CONTENT_GROUP_TYPE" val="titlestyle"/>
</p:tagLst>
</file>

<file path=ppt/tags/tag41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_6*h_f*2_1"/>
  <p:tag name="KSO_WM_UNIT_LAYERLEVEL" val="1_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42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_6*h_a*2_1"/>
  <p:tag name="KSO_WM_UNIT_LAYERLEVEL" val="1_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_6*h_f*1_1"/>
  <p:tag name="KSO_WM_UNIT_LAYERLEVEL" val="1_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4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小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_6*h_a*1_1"/>
  <p:tag name="KSO_WM_UNIT_LAYERLEVEL" val="1_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7*i*1"/>
  <p:tag name="KSO_WM_UNIT_LAYERLEVEL" val="1"/>
  <p:tag name="KSO_WM_TAG_VERSION" val="1.0"/>
  <p:tag name="KSO_WM_UNIT_TYPE" val="i"/>
  <p:tag name="KSO_WM_UNIT_INDEX" val="1"/>
</p:tagLst>
</file>

<file path=ppt/tags/tag4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7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7*a*1"/>
  <p:tag name="KSO_WM_UNIT_LAYERLEVEL" val="1"/>
  <p:tag name="KSO_WM_TAG_VERSION" val="1.0"/>
  <p:tag name="KSO_WM_BEAUTIFY_FLAG" val="#wm#"/>
  <p:tag name="KSO_WM_UNIT_CONTENT_GROUP_TYPE" val="titlestyle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8*i*1"/>
  <p:tag name="KSO_WM_UNIT_LAYERLEVEL" val="1"/>
  <p:tag name="KSO_WM_TAG_VERSION" val="1.0"/>
  <p:tag name="KSO_WM_UNIT_TYPE" val="i"/>
  <p:tag name="KSO_WM_UNIT_INDEX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9*i*1"/>
  <p:tag name="KSO_WM_UNIT_LAYERLEVEL" val="1"/>
  <p:tag name="KSO_WM_TAG_VERSION" val="1.0"/>
  <p:tag name="KSO_WM_UNIT_TYPE" val="i"/>
  <p:tag name="KSO_WM_UNIT_INDEX" val="1"/>
</p:tagLst>
</file>

<file path=ppt/tags/tag59.xml><?xml version="1.0" encoding="utf-8"?>
<p:tagLst xmlns:p="http://schemas.openxmlformats.org/presentationml/2006/main">
  <p:tag name="KSO_WM_UNIT_SUBTYPE" val="a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9*f*1"/>
  <p:tag name="KSO_WM_UNIT_LAYERLEVEL" val="1"/>
  <p:tag name="KSO_WM_TAG_VERSION" val="1.0"/>
  <p:tag name="KSO_WM_BEAUTIFY_FLAG" val="#wm#"/>
  <p:tag name="KSO_WM_UNIT_PRESET_TEXT" val="单击此处编辑母版文本样式&#10;第二级&#10;第三级&#10;第四级&#10;第五级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0*i*1"/>
  <p:tag name="KSO_WM_UNIT_LAYERLEVEL" val="1"/>
  <p:tag name="KSO_WM_TAG_VERSION" val="1.0"/>
  <p:tag name="KSO_WM_UNIT_TYPE" val="i"/>
  <p:tag name="KSO_WM_UNIT_INDEX" val="1"/>
</p:tagLst>
</file>

<file path=ppt/tags/tag64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0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65.xml><?xml version="1.0" encoding="utf-8"?>
<p:tagLst xmlns:p="http://schemas.openxmlformats.org/presentationml/2006/main">
  <p:tag name="KSO_WM_UNIT_ISCONTENTSTITLE" val="0"/>
  <p:tag name="KSO_WM_UNIT_ISNUMDGMTITLE" val="0"/>
  <p:tag name="KSO_WM_UNIT_PRESET_TEXT" val="正文页-预设标题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0*a*1"/>
  <p:tag name="KSO_WM_UNIT_LAYERLEVEL" val="1"/>
  <p:tag name="KSO_WM_TAG_VERSION" val="1.0"/>
  <p:tag name="KSO_WM_BEAUTIFY_FLAG" val="#wm#"/>
  <p:tag name="KSO_WM_UNIT_CONTENT_GROUP_TYPE" val="titlestyle"/>
</p:tagLst>
</file>

<file path=ppt/tags/tag66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选择预设副标题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_10*b*1"/>
  <p:tag name="KSO_WM_UNIT_LAYERLEVEL" val="1"/>
  <p:tag name="KSO_WM_TAG_VERSION" val="1.0"/>
  <p:tag name="KSO_WM_BEAUTIFY_FLAG" val="#wm#"/>
  <p:tag name="KSO_WM_UNIT_CONTENT_GROUP_TYPE" val="titlestyle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11*i*1"/>
  <p:tag name="KSO_WM_UNIT_LAYERLEVEL" val="1"/>
  <p:tag name="KSO_WM_TAG_VERSION" val="1.0"/>
  <p:tag name="KSO_WM_UNIT_TYPE" val="i"/>
  <p:tag name="KSO_WM_UNIT_INDEX" val="1"/>
</p:tagLst>
</file>

<file path=ppt/tags/tag71.xml><?xml version="1.0" encoding="utf-8"?>
<p:tagLst xmlns:p="http://schemas.openxmlformats.org/presentationml/2006/main">
  <p:tag name="KSO_WM_UNIT_SUBTYPE" val="b"/>
  <p:tag name="KSO_WM_UNIT_PRESET_TEXT" val="汇报人：稻小壳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_11*f*1"/>
  <p:tag name="KSO_WM_UNIT_LAYERLEVEL" val="1"/>
  <p:tag name="KSO_WM_TAG_VERSION" val="1.0"/>
  <p:tag name="KSO_WM_BEAUTIFY_FLAG" val="#wm#"/>
  <p:tag name="KSO_WM_UNIT_CONTENT_GROUP_TYPE" val="contentchip"/>
</p:tagLst>
</file>

<file path=ppt/tags/tag72.xml><?xml version="1.0" encoding="utf-8"?>
<p:tagLst xmlns:p="http://schemas.openxmlformats.org/presentationml/2006/main">
  <p:tag name="KSO_WM_UNIT_ISCONTENTSTITLE" val="0"/>
  <p:tag name="KSO_WM_UNIT_ISNUMDGMTITLE" val="0"/>
  <p:tag name="KSO_WM_UNIT_PRESET_TEXT" val="感谢您的观看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_11*a*1"/>
  <p:tag name="KSO_WM_UNIT_LAYERLEVEL" val="1"/>
  <p:tag name="KSO_WM_TAG_VERSION" val="1.0"/>
  <p:tag name="KSO_WM_BEAUTIFY_FLAG" val="#wm#"/>
  <p:tag name="KSO_WM_UNIT_CONTENT_GROUP_TYPE" val="contentchip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i*1"/>
  <p:tag name="KSO_WM_UNIT_LAYERLEVEL" val="1"/>
  <p:tag name="KSO_WM_TAG_VERSION" val="1.0"/>
  <p:tag name="KSO_WM_UNIT_TYPE" val="i"/>
  <p:tag name="KSO_WM_UNIT_INDEX" val="1"/>
</p:tagLst>
</file>

<file path=ppt/tags/tag77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0*i*2"/>
  <p:tag name="KSO_WM_UNIT_LAYERLEVEL" val="1"/>
  <p:tag name="KSO_WM_TAG_VERSION" val="1.0"/>
  <p:tag name="KSO_WM_UNIT_CONTENT_GROUP_TYPE" val="titlestyle"/>
  <p:tag name="KSO_WM_UNIT_TYPE" val="i"/>
  <p:tag name="KSO_WM_UNIT_INDEX" val="2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2*i*1"/>
  <p:tag name="KSO_WM_UNIT_LAYERLEVEL" val="1"/>
  <p:tag name="KSO_WM_TAG_VERSION" val="1.0"/>
  <p:tag name="KSO_WM_UNIT_CONTENT_GROUP_TYPE" val="titlestyle"/>
  <p:tag name="KSO_WM_UNIT_TYPE" val="i"/>
  <p:tag name="KSO_WM_UNIT_INDEX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3029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30292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TEMPLATE_SUBCATEGORY" val="29"/>
  <p:tag name="KSO_WM_TEMPLATE_MASTER_TYPE" val="0"/>
  <p:tag name="KSO_WM_TEMPLATE_COLOR_TYPE" val="0"/>
  <p:tag name="KSO_WM_TAG_VERSION" val="1.0"/>
  <p:tag name="KSO_WM_TEMPLATE_THUMBS_INDEX" val="1、9"/>
</p:tagLst>
</file>

<file path=ppt/tags/tag84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85.xml><?xml version="1.0" encoding="utf-8"?>
<p:tagLst xmlns:p="http://schemas.openxmlformats.org/presentationml/2006/main">
  <p:tag name="KSO_WM_UNIT_SUBTYPE" val="b"/>
  <p:tag name="KSO_WM_UNIT_NOCLEAR" val="0"/>
  <p:tag name="KSO_WM_UNIT_VALUE" val="6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30292_1*f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汇报人：WPS"/>
</p:tagLst>
</file>

<file path=ppt/tags/tag8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30292_1*b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添加副标题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1"/>
  <p:tag name="KSO_WM_TEMPLATE_SUBCATEGORY" val="29"/>
  <p:tag name="KSO_WM_TEMPLATE_MASTER_TYPE" val="0"/>
  <p:tag name="KSO_WM_TEMPLATE_COLOR_TYPE" val="0"/>
  <p:tag name="KSO_WM_SLIDE_TYPE" val="title"/>
  <p:tag name="KSO_WM_SLIDE_SUBTYPE" val="pureTxt"/>
  <p:tag name="KSO_WM_SLIDE_ITEM_CNT" val="0"/>
  <p:tag name="KSO_WM_SLIDE_INDEX" val="1"/>
  <p:tag name="KSO_WM_TAG_VERSION" val="1.0"/>
  <p:tag name="KSO_WM_SLIDE_LAYOUT" val="a_b_f"/>
  <p:tag name="KSO_WM_SLIDE_LAYOUT_CNT" val="1_1_1"/>
  <p:tag name="KSO_WM_TEMPLATE_THUMBS_INDEX" val="1、9"/>
  <p:tag name="KSO_WM_SLIDE_CONTENT_AREA" val="{&quot;left&quot;:&quot;54.6&quot;,&quot;top&quot;:&quot;123.65&quot;,&quot;width&quot;:&quot;574.1&quot;,&quot;height&quot;:&quot;305.6&quot;}"/>
</p:tagLst>
</file>

<file path=ppt/tags/tag8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30292_4*b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DIAGRAM_GROUP_CODE" val="l1-1"/>
  <p:tag name="KSO_WM_UNIT_PRESET_TEXT" val="CONTENTS"/>
</p:tagLst>
</file>

<file path=ppt/tags/tag89.xml><?xml version="1.0" encoding="utf-8"?>
<p:tagLst xmlns:p="http://schemas.openxmlformats.org/presentationml/2006/main">
  <p:tag name="KSO_WM_UNIT_ISCONTENTSTITLE" val="1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4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DIAGRAM_GROUP_CODE" val="l1-1"/>
  <p:tag name="KSO_WM_UNIT_PRESET_TEXT" val="目录"/>
</p:tagLst>
</file>

<file path=ppt/tags/tag9.xml><?xml version="1.0" encoding="utf-8"?>
<p:tagLst xmlns:p="http://schemas.openxmlformats.org/presentationml/2006/main">
  <p:tag name="KSO_WM_BEAUTIFY_FLAG" val="#wm#"/>
  <p:tag name="KSO_WM_UNIT_HIGHLIGHT" val="0"/>
  <p:tag name="KSO_WM_UNIT_COMPATIBLE" val="0"/>
  <p:tag name="KSO_WM_UNIT_DIAGRAM_ISNUMVISUAL" val="0"/>
  <p:tag name="KSO_WM_UNIT_DIAGRAM_ISREFERUNIT" val="0"/>
  <p:tag name="KSO_WM_UNIT_ID" val="_2*i*2"/>
  <p:tag name="KSO_WM_UNIT_LAYERLEVEL" val="1"/>
  <p:tag name="KSO_WM_TAG_VERSION" val="1.0"/>
  <p:tag name="KSO_WM_UNIT_TYPE" val="i"/>
  <p:tag name="KSO_WM_UNIT_INDEX" val="2"/>
</p:tagLst>
</file>

<file path=ppt/tags/tag90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4"/>
  <p:tag name="KSO_WM_TEMPLATE_SUBCATEGORY" val="29"/>
  <p:tag name="KSO_WM_TEMPLATE_MASTER_TYPE" val="0"/>
  <p:tag name="KSO_WM_TEMPLATE_COLOR_TYPE" val="0"/>
  <p:tag name="KSO_WM_SLIDE_ITEM_CNT" val="4"/>
  <p:tag name="KSO_WM_SLIDE_INDEX" val="4"/>
  <p:tag name="KSO_WM_TAG_VERSION" val="1.0"/>
  <p:tag name="KSO_WM_SLIDE_LAYOUT" val="a_b_l"/>
  <p:tag name="KSO_WM_SLIDE_LAYOUT_CNT" val="1_1_1"/>
  <p:tag name="KSO_WM_SLIDE_TYPE" val="contents"/>
  <p:tag name="KSO_WM_SLIDE_SUBTYPE" val="diag"/>
  <p:tag name="KSO_WM_DIAGRAM_GROUP_CODE" val="l1-1"/>
  <p:tag name="KSO_WM_SLIDE_DIAGTYPE" val="l"/>
</p:tagLst>
</file>

<file path=ppt/tags/tag91.xml><?xml version="1.0" encoding="utf-8"?>
<p:tagLst xmlns:p="http://schemas.openxmlformats.org/presentationml/2006/main">
  <p:tag name="KSO_WM_UNIT_NOCLEAR" val="0"/>
  <p:tag name="KSO_WM_UNIT_VALUE" val="6"/>
  <p:tag name="KSO_WM_UNIT_HIGHLIGHT" val="0"/>
  <p:tag name="KSO_WM_UNIT_COMPATIBLE" val="1"/>
  <p:tag name="KSO_WM_UNIT_DIAGRAM_ISNUMVISUAL" val="0"/>
  <p:tag name="KSO_WM_UNIT_DIAGRAM_ISREFERUNIT" val="0"/>
  <p:tag name="KSO_WM_UNIT_TYPE" val="e"/>
  <p:tag name="KSO_WM_UNIT_INDEX" val="1"/>
  <p:tag name="KSO_WM_UNIT_ID" val="custom20230292_7*e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PART ONE"/>
</p:tagLst>
</file>

<file path=ppt/tags/tag9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7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contentchip"/>
  <p:tag name="KSO_WM_UNIT_PRESET_TEXT" val="单击添加章节标题"/>
</p:tagLst>
</file>

<file path=ppt/tags/tag93.xml><?xml version="1.0" encoding="utf-8"?>
<p:tagLst xmlns:p="http://schemas.openxmlformats.org/presentationml/2006/main">
  <p:tag name="KSO_WM_BEAUTIFY_FLAG" val="#wm#"/>
  <p:tag name="KSO_WM_TEMPLATE_CATEGORY" val="custom"/>
  <p:tag name="KSO_WM_TEMPLATE_INDEX" val="20230292"/>
  <p:tag name="KSO_WM_SPECIAL_SOURCE" val="bdnull"/>
  <p:tag name="KSO_WM_SLIDE_ID" val="custom20230292_7"/>
  <p:tag name="KSO_WM_TEMPLATE_SUBCATEGORY" val="29"/>
  <p:tag name="KSO_WM_TEMPLATE_MASTER_TYPE" val="0"/>
  <p:tag name="KSO_WM_TEMPLATE_COLOR_TYPE" val="0"/>
  <p:tag name="KSO_WM_SLIDE_ITEM_CNT" val="0"/>
  <p:tag name="KSO_WM_SLIDE_INDEX" val="7"/>
  <p:tag name="KSO_WM_TAG_VERSION" val="1.0"/>
  <p:tag name="KSO_WM_SLIDE_LAYOUT" val="a_e"/>
  <p:tag name="KSO_WM_SLIDE_LAYOUT_CNT" val="1_1"/>
  <p:tag name="KSO_WM_SLIDE_TYPE" val="sectionTitle"/>
  <p:tag name="KSO_WM_SLIDE_SUBTYPE" val="pureTxt"/>
  <p:tag name="KSO_WM_SLIDE_CONTENT_AREA" val="{&quot;left&quot;:&quot;417.6&quot;,&quot;top&quot;:&quot;135.9&quot;,&quot;width&quot;:&quot;496.35&quot;,&quot;height&quot;:&quot;307.35&quot;}"/>
</p:tagLst>
</file>

<file path=ppt/tags/tag9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95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9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97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ags/tag9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30292_8*a*1"/>
  <p:tag name="KSO_WM_TEMPLATE_CATEGORY" val="custom"/>
  <p:tag name="KSO_WM_TEMPLATE_INDEX" val="20230292"/>
  <p:tag name="KSO_WM_UNIT_LAYERLEVEL" val="1"/>
  <p:tag name="KSO_WM_TAG_VERSION" val="1.0"/>
  <p:tag name="KSO_WM_BEAUTIFY_FLAG" val="#wm#"/>
  <p:tag name="KSO_WM_UNIT_CONTENT_GROUP_TYPE" val="titlestyle"/>
  <p:tag name="KSO_WM_UNIT_PRESET_TEXT" val="单击此处添加标题"/>
</p:tagLst>
</file>

<file path=ppt/tags/tag99.xml><?xml version="1.0" encoding="utf-8"?>
<p:tagLst xmlns:p="http://schemas.openxmlformats.org/presentationml/2006/main">
  <p:tag name="KSO_WM_SLIDE_ID" val="custom20230292_8"/>
  <p:tag name="KSO_WM_TEMPLATE_SUBCATEGORY" val="29"/>
  <p:tag name="KSO_WM_TEMPLATE_MASTER_TYPE" val="0"/>
  <p:tag name="KSO_WM_TEMPLATE_COLOR_TYPE" val="0"/>
  <p:tag name="KSO_WM_SLIDE_ITEM_CNT" val="0"/>
  <p:tag name="KSO_WM_SLIDE_INDEX" val="8"/>
  <p:tag name="KSO_WM_TAG_VERSION" val="1.0"/>
  <p:tag name="KSO_WM_BEAUTIFY_FLAG" val="#wm#"/>
  <p:tag name="KSO_WM_TEMPLATE_CATEGORY" val="custom"/>
  <p:tag name="KSO_WM_TEMPLATE_INDEX" val="20230292"/>
  <p:tag name="KSO_WM_SLIDE_TYPE" val="text"/>
  <p:tag name="KSO_WM_SLIDE_SUBTYPE" val="pureTxt"/>
  <p:tag name="KSO_WM_SLIDE_SIZE" val="863*459"/>
  <p:tag name="KSO_WM_SLIDE_POSITION" val="47*32"/>
  <p:tag name="KSO_WM_SLIDE_LAYOUT" val="a_f"/>
  <p:tag name="KSO_WM_SLIDE_LAYOUT_CNT" val="1_1"/>
  <p:tag name="KSO_WM_SPECIAL_SOURCE" val="bdnull"/>
  <p:tag name="KSO_WM_SLIDE_LAYOUT_NAME" val="标题和内容"/>
</p:tagLst>
</file>

<file path=ppt/theme/theme1.xml><?xml version="1.0" encoding="utf-8"?>
<a:theme xmlns:a="http://schemas.openxmlformats.org/drawingml/2006/main" name="Office 主题">
  <a:themeElements>
    <a:clrScheme name="自定义 122">
      <a:dk1>
        <a:sysClr val="windowText" lastClr="000000"/>
      </a:dk1>
      <a:lt1>
        <a:sysClr val="window" lastClr="FFFFFF"/>
      </a:lt1>
      <a:dk2>
        <a:srgbClr val="003964"/>
      </a:dk2>
      <a:lt2>
        <a:srgbClr val="E8F8FE"/>
      </a:lt2>
      <a:accent1>
        <a:srgbClr val="1DC0FD"/>
      </a:accent1>
      <a:accent2>
        <a:srgbClr val="015BFF"/>
      </a:accent2>
      <a:accent3>
        <a:srgbClr val="22CFD8"/>
      </a:accent3>
      <a:accent4>
        <a:srgbClr val="22B1C4"/>
      </a:accent4>
      <a:accent5>
        <a:srgbClr val="9485FF"/>
      </a:accent5>
      <a:accent6>
        <a:srgbClr val="6F5BFF"/>
      </a:accent6>
      <a:hlink>
        <a:srgbClr val="0563C1"/>
      </a:hlink>
      <a:folHlink>
        <a:srgbClr val="954D72"/>
      </a:folHlink>
    </a:clrScheme>
    <a:fontScheme name="自定义 73">
      <a:majorFont>
        <a:latin typeface="MiSans Heavy"/>
        <a:ea typeface="MiSans Heavy"/>
        <a:cs typeface=""/>
      </a:majorFont>
      <a:minorFont>
        <a:latin typeface="MiSans Normal"/>
        <a:ea typeface="MiSans Normal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iSans Heavy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Sans Heavy"/>
        <a:ea typeface=""/>
        <a:cs typeface=""/>
        <a:font script="Jpan" typeface="ＭＳ Ｐゴシック"/>
        <a:font script="Hang" typeface="맑은 고딕"/>
        <a:font script="Hans" typeface="MiSans Heavy"/>
        <a:font script="Hant" typeface="新細明體"/>
        <a:font script="Arab" typeface="MiSans Heavy"/>
        <a:font script="Hebr" typeface="MiSans Heavy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iSans Heavy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MiSans Heavy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MiSans Heavy"/>
        <a:ea typeface=""/>
        <a:cs typeface=""/>
        <a:font script="Jpan" typeface="ＭＳ Ｐゴシック"/>
        <a:font script="Hang" typeface="맑은 고딕"/>
        <a:font script="Hans" typeface="MiSans Heavy"/>
        <a:font script="Hant" typeface="新細明體"/>
        <a:font script="Arab" typeface="MiSans Heavy"/>
        <a:font script="Hebr" typeface="MiSans Heavy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MiSans Heavy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8174</Words>
  <Application>WPS 演示</Application>
  <PresentationFormat>宽屏</PresentationFormat>
  <Paragraphs>610</Paragraphs>
  <Slides>62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62</vt:i4>
      </vt:variant>
    </vt:vector>
  </HeadingPairs>
  <TitlesOfParts>
    <vt:vector size="73" baseType="lpstr">
      <vt:lpstr>Arial</vt:lpstr>
      <vt:lpstr>宋体</vt:lpstr>
      <vt:lpstr>Wingdings</vt:lpstr>
      <vt:lpstr>MiSans Heavy</vt:lpstr>
      <vt:lpstr>Wingdings</vt:lpstr>
      <vt:lpstr>MiSans Normal</vt:lpstr>
      <vt:lpstr>微软雅黑</vt:lpstr>
      <vt:lpstr>Calibri</vt:lpstr>
      <vt:lpstr>Arial Unicode MS</vt:lpstr>
      <vt:lpstr>Times New Roman</vt:lpstr>
      <vt:lpstr>Office 主题</vt:lpstr>
      <vt:lpstr>PowerPoint 演示文稿</vt:lpstr>
      <vt:lpstr>目录</vt:lpstr>
      <vt:lpstr>5.1  旋转建模思路</vt:lpstr>
      <vt:lpstr>5.1 旋转建模思路</vt:lpstr>
      <vt:lpstr>5.1 旋转建模思路</vt:lpstr>
      <vt:lpstr>5.1 旋转建模思路</vt:lpstr>
      <vt:lpstr>5.1 旋转建模思路</vt:lpstr>
      <vt:lpstr>5.1 旋转建模思路</vt:lpstr>
      <vt:lpstr>5.1 旋转建模思路</vt:lpstr>
      <vt:lpstr>5.1 旋转建模思路</vt:lpstr>
      <vt:lpstr>5.1 旋转建模思路</vt:lpstr>
      <vt:lpstr>5.2  旋转基础案例</vt:lpstr>
      <vt:lpstr>5.2 旋转基础案例</vt:lpstr>
      <vt:lpstr>5.2 旋转基础案例</vt:lpstr>
      <vt:lpstr>5.2 旋转基础案例</vt:lpstr>
      <vt:lpstr>5.2 旋转基础案例</vt:lpstr>
      <vt:lpstr>5.2 旋转基础案例</vt:lpstr>
      <vt:lpstr>5.2 旋转基础案例</vt:lpstr>
      <vt:lpstr>5.2 旋转基础案例</vt:lpstr>
      <vt:lpstr>5.2 旋转基础案例</vt:lpstr>
      <vt:lpstr>5.2 旋转基础案例</vt:lpstr>
      <vt:lpstr>5.2 旋转基础案例</vt:lpstr>
      <vt:lpstr>5.2 旋转基础案例</vt:lpstr>
      <vt:lpstr>5.2 旋转基础案例</vt:lpstr>
      <vt:lpstr>5.2 旋转基础案例</vt:lpstr>
      <vt:lpstr>5.2 旋转基础案例</vt:lpstr>
      <vt:lpstr>5.2 旋转基础案例</vt:lpstr>
      <vt:lpstr>5.2 旋转基础案例</vt:lpstr>
      <vt:lpstr>5.2 旋转基础案例</vt:lpstr>
      <vt:lpstr>5.2 旋转基础案例</vt:lpstr>
      <vt:lpstr>5.2 旋转基础案例</vt:lpstr>
      <vt:lpstr>5.2 旋转基础案例</vt:lpstr>
      <vt:lpstr>5.2 旋转基础案例</vt:lpstr>
      <vt:lpstr>5.2 旋转基础案例</vt:lpstr>
      <vt:lpstr>5.2 旋转基础案例</vt:lpstr>
      <vt:lpstr>5.2 旋转基础案例</vt:lpstr>
      <vt:lpstr>5.2 旋转基础案例</vt:lpstr>
      <vt:lpstr>5.3  旋转建模综合案例</vt:lpstr>
      <vt:lpstr>5.2 旋转基础案例</vt:lpstr>
      <vt:lpstr>5.3 旋转建模综合案例</vt:lpstr>
      <vt:lpstr>5.3 旋转建模综合案例</vt:lpstr>
      <vt:lpstr>5.2 旋转基础案例</vt:lpstr>
      <vt:lpstr>5.4  阵列</vt:lpstr>
      <vt:lpstr>5.3 旋转建模综合案例</vt:lpstr>
      <vt:lpstr>5.4 阵列</vt:lpstr>
      <vt:lpstr>5.4 阵列</vt:lpstr>
      <vt:lpstr>5.4 阵列</vt:lpstr>
      <vt:lpstr>5.4 阵列</vt:lpstr>
      <vt:lpstr>5.4 阵列</vt:lpstr>
      <vt:lpstr>5.4 阵列</vt:lpstr>
      <vt:lpstr>5.4 阵列</vt:lpstr>
      <vt:lpstr>5.4 阵列</vt:lpstr>
      <vt:lpstr>5.4 阵列</vt:lpstr>
      <vt:lpstr>5.4 阵列</vt:lpstr>
      <vt:lpstr>5.4 阵列</vt:lpstr>
      <vt:lpstr>5.4 阵列</vt:lpstr>
      <vt:lpstr>5.4 阵列</vt:lpstr>
      <vt:lpstr>5.4 阵列</vt:lpstr>
      <vt:lpstr>本章小结</vt:lpstr>
      <vt:lpstr>思考与练习</vt:lpstr>
      <vt:lpstr>思考与练习</vt:lpstr>
      <vt:lpstr>感谢您的观看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刘</cp:lastModifiedBy>
  <cp:revision>161</cp:revision>
  <dcterms:created xsi:type="dcterms:W3CDTF">2023-05-11T07:06:00Z</dcterms:created>
  <dcterms:modified xsi:type="dcterms:W3CDTF">2024-05-20T09:57:51Z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5BE301F3A0E3497681D4C83E08B717B4_11</vt:lpwstr>
  </property>
  <property fmtid="{D5CDD505-2E9C-101B-9397-08002B2CF9AE}" pid="4" name="KSOTemplateUUID">
    <vt:lpwstr>v1.0_mb_9QAWWVYH2DG4a8DJrSVPPw==</vt:lpwstr>
  </property>
</Properties>
</file>